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7.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8.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9.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10.xml" ContentType="application/vnd.openxmlformats-officedocument.theme+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11.xml" ContentType="application/vnd.openxmlformats-officedocument.theme+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theme/theme12.xml" ContentType="application/vnd.openxmlformats-officedocument.theme+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theme/theme13.xml" ContentType="application/vnd.openxmlformats-officedocument.theme+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4.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5.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theme/theme16.xml" ContentType="application/vnd.openxmlformats-officedocument.theme+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theme/theme17.xml" ContentType="application/vnd.openxmlformats-officedocument.theme+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theme/theme18.xml" ContentType="application/vnd.openxmlformats-officedocument.theme+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theme/theme19.xml" ContentType="application/vnd.openxmlformats-officedocument.theme+xml"/>
  <Override PartName="/ppt/theme/themeOverride1.xml" ContentType="application/vnd.openxmlformats-officedocument.themeOverride+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theme/theme20.xml" ContentType="application/vnd.openxmlformats-officedocument.theme+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theme/theme21.xml" ContentType="application/vnd.openxmlformats-officedocument.theme+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theme/theme22.xml" ContentType="application/vnd.openxmlformats-officedocument.theme+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theme/theme23.xml" ContentType="application/vnd.openxmlformats-officedocument.theme+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theme/theme24.xml" ContentType="application/vnd.openxmlformats-officedocument.theme+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theme/theme25.xml" ContentType="application/vnd.openxmlformats-officedocument.theme+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theme/theme26.xml" ContentType="application/vnd.openxmlformats-officedocument.theme+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theme/theme27.xml" ContentType="application/vnd.openxmlformats-officedocument.theme+xml"/>
  <Override PartName="/ppt/slideLayouts/slideLayout296.xml" ContentType="application/vnd.openxmlformats-officedocument.presentationml.slideLayout+xml"/>
  <Override PartName="/ppt/theme/theme28.xml" ContentType="application/vnd.openxmlformats-officedocument.theme+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theme/theme29.xml" ContentType="application/vnd.openxmlformats-officedocument.theme+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theme/theme30.xml" ContentType="application/vnd.openxmlformats-officedocument.theme+xml"/>
  <Override PartName="/ppt/slideLayouts/slideLayout319.xml" ContentType="application/vnd.openxmlformats-officedocument.presentationml.slideLayout+xml"/>
  <Override PartName="/ppt/theme/theme31.xml" ContentType="application/vnd.openxmlformats-officedocument.theme+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theme/theme32.xml" ContentType="application/vnd.openxmlformats-officedocument.theme+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theme/theme33.xml" ContentType="application/vnd.openxmlformats-officedocument.theme+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theme/theme34.xml" ContentType="application/vnd.openxmlformats-officedocument.theme+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theme/theme35.xml" ContentType="application/vnd.openxmlformats-officedocument.theme+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theme/theme36.xml" ContentType="application/vnd.openxmlformats-officedocument.theme+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theme/theme37.xml" ContentType="application/vnd.openxmlformats-officedocument.theme+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theme/theme38.xml" ContentType="application/vnd.openxmlformats-officedocument.theme+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theme/theme39.xml" ContentType="application/vnd.openxmlformats-officedocument.theme+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theme/theme40.xml" ContentType="application/vnd.openxmlformats-officedocument.theme+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theme/theme41.xml" ContentType="application/vnd.openxmlformats-officedocument.theme+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theme/theme42.xml" ContentType="application/vnd.openxmlformats-officedocument.theme+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theme/theme43.xml" ContentType="application/vnd.openxmlformats-officedocument.theme+xml"/>
  <Override PartName="/ppt/slideLayouts/slideLayout457.xml" ContentType="application/vnd.openxmlformats-officedocument.presentationml.slideLayout+xml"/>
  <Override PartName="/ppt/theme/theme44.xml" ContentType="application/vnd.openxmlformats-officedocument.theme+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theme/theme45.xml" ContentType="application/vnd.openxmlformats-officedocument.theme+xml"/>
  <Override PartName="/ppt/slideLayouts/slideLayout471.xml" ContentType="application/vnd.openxmlformats-officedocument.presentationml.slideLayout+xml"/>
  <Override PartName="/ppt/theme/theme46.xml" ContentType="application/vnd.openxmlformats-officedocument.theme+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theme/theme47.xml" ContentType="application/vnd.openxmlformats-officedocument.theme+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theme/theme48.xml" ContentType="application/vnd.openxmlformats-officedocument.theme+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theme/theme49.xml" ContentType="application/vnd.openxmlformats-officedocument.theme+xml"/>
  <Override PartName="/ppt/theme/theme5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2.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heme/themeOverride3.xml" ContentType="application/vnd.openxmlformats-officedocument.themeOverr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theme/themeOverride4.xml" ContentType="application/vnd.openxmlformats-officedocument.themeOverr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theme/themeOverride5.xml" ContentType="application/vnd.openxmlformats-officedocument.themeOverr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theme/themeOverride6.xml" ContentType="application/vnd.openxmlformats-officedocument.themeOverride+xml"/>
  <Override PartName="/ppt/notesSlides/notesSlide83.xml" ContentType="application/vnd.openxmlformats-officedocument.presentationml.notesSlide+xml"/>
  <Override PartName="/ppt/theme/themeOverride7.xml" ContentType="application/vnd.openxmlformats-officedocument.themeOverr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theme/themeOverride8.xml" ContentType="application/vnd.openxmlformats-officedocument.themeOverr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theme/themeOverride9.xml" ContentType="application/vnd.openxmlformats-officedocument.themeOverride+xml"/>
  <Override PartName="/ppt/notesSlides/notesSlide151.xml" ContentType="application/vnd.openxmlformats-officedocument.presentationml.notesSlide+xml"/>
  <Override PartName="/ppt/theme/themeOverride10.xml" ContentType="application/vnd.openxmlformats-officedocument.themeOverr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theme/themeOverride11.xml" ContentType="application/vnd.openxmlformats-officedocument.themeOverr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theme/themeOverride12.xml" ContentType="application/vnd.openxmlformats-officedocument.themeOverr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theme/themeOverride13.xml" ContentType="application/vnd.openxmlformats-officedocument.themeOverr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theme/themeOverride14.xml" ContentType="application/vnd.openxmlformats-officedocument.themeOverride+xml"/>
  <Override PartName="/ppt/theme/themeOverride15.xml" ContentType="application/vnd.openxmlformats-officedocument.themeOverride+xml"/>
  <Override PartName="/ppt/theme/themeOverride16.xml" ContentType="application/vnd.openxmlformats-officedocument.themeOverride+xml"/>
  <Override PartName="/ppt/theme/themeOverride17.xml" ContentType="application/vnd.openxmlformats-officedocument.themeOverride+xml"/>
  <Override PartName="/ppt/theme/themeOverride18.xml" ContentType="application/vnd.openxmlformats-officedocument.themeOverride+xml"/>
  <Override PartName="/ppt/theme/themeOverride19.xml" ContentType="application/vnd.openxmlformats-officedocument.themeOverride+xml"/>
  <Override PartName="/ppt/theme/themeOverride20.xml" ContentType="application/vnd.openxmlformats-officedocument.themeOverr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1" r:id="rId1"/>
    <p:sldMasterId id="2147483653" r:id="rId2"/>
    <p:sldMasterId id="2147483748" r:id="rId3"/>
    <p:sldMasterId id="2147483961" r:id="rId4"/>
    <p:sldMasterId id="2147484045" r:id="rId5"/>
    <p:sldMasterId id="2147484070" r:id="rId6"/>
    <p:sldMasterId id="2147484082" r:id="rId7"/>
    <p:sldMasterId id="2147484096" r:id="rId8"/>
    <p:sldMasterId id="2147484121" r:id="rId9"/>
    <p:sldMasterId id="2147484134" r:id="rId10"/>
    <p:sldMasterId id="2147484147" r:id="rId11"/>
    <p:sldMasterId id="2147484160" r:id="rId12"/>
    <p:sldMasterId id="2147484172" r:id="rId13"/>
    <p:sldMasterId id="2147484185" r:id="rId14"/>
    <p:sldMasterId id="2147484198" r:id="rId15"/>
    <p:sldMasterId id="2147484210" r:id="rId16"/>
    <p:sldMasterId id="2147484223" r:id="rId17"/>
    <p:sldMasterId id="2147484235" r:id="rId18"/>
    <p:sldMasterId id="2147484248" r:id="rId19"/>
    <p:sldMasterId id="2147484260" r:id="rId20"/>
    <p:sldMasterId id="2147484272" r:id="rId21"/>
    <p:sldMasterId id="2147484284" r:id="rId22"/>
    <p:sldMasterId id="2147484296" r:id="rId23"/>
    <p:sldMasterId id="2147484299" r:id="rId24"/>
    <p:sldMasterId id="2147484328" r:id="rId25"/>
    <p:sldMasterId id="2147484341" r:id="rId26"/>
    <p:sldMasterId id="2147484354" r:id="rId27"/>
    <p:sldMasterId id="2147484366" r:id="rId28"/>
    <p:sldMasterId id="2147484368" r:id="rId29"/>
    <p:sldMasterId id="2147484380" r:id="rId30"/>
    <p:sldMasterId id="2147484392" r:id="rId31"/>
    <p:sldMasterId id="2147484408" r:id="rId32"/>
    <p:sldMasterId id="2147484420" r:id="rId33"/>
    <p:sldMasterId id="2147484444" r:id="rId34"/>
    <p:sldMasterId id="2147484458" r:id="rId35"/>
    <p:sldMasterId id="2147484484" r:id="rId36"/>
    <p:sldMasterId id="2147484496" r:id="rId37"/>
    <p:sldMasterId id="2147484508" r:id="rId38"/>
    <p:sldMasterId id="2147484546" r:id="rId39"/>
    <p:sldMasterId id="2147484559" r:id="rId40"/>
    <p:sldMasterId id="2147484571" r:id="rId41"/>
    <p:sldMasterId id="2147484585" r:id="rId42"/>
    <p:sldMasterId id="2147484597" r:id="rId43"/>
    <p:sldMasterId id="2147484609" r:id="rId44"/>
    <p:sldMasterId id="2147484611" r:id="rId45"/>
    <p:sldMasterId id="2147484625" r:id="rId46"/>
    <p:sldMasterId id="2147484627" r:id="rId47"/>
    <p:sldMasterId id="2147484639" r:id="rId48"/>
    <p:sldMasterId id="2147484651" r:id="rId49"/>
  </p:sldMasterIdLst>
  <p:notesMasterIdLst>
    <p:notesMasterId r:id="rId310"/>
  </p:notesMasterIdLst>
  <p:sldIdLst>
    <p:sldId id="414" r:id="rId50"/>
    <p:sldId id="404" r:id="rId51"/>
    <p:sldId id="405" r:id="rId52"/>
    <p:sldId id="406" r:id="rId53"/>
    <p:sldId id="407" r:id="rId54"/>
    <p:sldId id="408" r:id="rId55"/>
    <p:sldId id="409" r:id="rId56"/>
    <p:sldId id="410" r:id="rId57"/>
    <p:sldId id="411" r:id="rId58"/>
    <p:sldId id="412" r:id="rId59"/>
    <p:sldId id="413" r:id="rId60"/>
    <p:sldId id="548" r:id="rId61"/>
    <p:sldId id="552" r:id="rId62"/>
    <p:sldId id="553" r:id="rId63"/>
    <p:sldId id="550" r:id="rId64"/>
    <p:sldId id="543" r:id="rId65"/>
    <p:sldId id="2421" r:id="rId66"/>
    <p:sldId id="545" r:id="rId67"/>
    <p:sldId id="546" r:id="rId68"/>
    <p:sldId id="547" r:id="rId69"/>
    <p:sldId id="302" r:id="rId70"/>
    <p:sldId id="260" r:id="rId71"/>
    <p:sldId id="261" r:id="rId72"/>
    <p:sldId id="262" r:id="rId73"/>
    <p:sldId id="5029" r:id="rId74"/>
    <p:sldId id="263" r:id="rId75"/>
    <p:sldId id="264" r:id="rId76"/>
    <p:sldId id="415" r:id="rId77"/>
    <p:sldId id="321" r:id="rId78"/>
    <p:sldId id="5030" r:id="rId79"/>
    <p:sldId id="265" r:id="rId80"/>
    <p:sldId id="267" r:id="rId81"/>
    <p:sldId id="286" r:id="rId82"/>
    <p:sldId id="291" r:id="rId83"/>
    <p:sldId id="5031" r:id="rId84"/>
    <p:sldId id="270" r:id="rId85"/>
    <p:sldId id="271" r:id="rId86"/>
    <p:sldId id="272" r:id="rId87"/>
    <p:sldId id="287" r:id="rId88"/>
    <p:sldId id="266" r:id="rId89"/>
    <p:sldId id="4649" r:id="rId90"/>
    <p:sldId id="5032" r:id="rId91"/>
    <p:sldId id="5456" r:id="rId92"/>
    <p:sldId id="4684" r:id="rId93"/>
    <p:sldId id="4686" r:id="rId94"/>
    <p:sldId id="4687" r:id="rId95"/>
    <p:sldId id="4688" r:id="rId96"/>
    <p:sldId id="4689" r:id="rId97"/>
    <p:sldId id="4690" r:id="rId98"/>
    <p:sldId id="4685" r:id="rId99"/>
    <p:sldId id="4230" r:id="rId100"/>
    <p:sldId id="605" r:id="rId101"/>
    <p:sldId id="606" r:id="rId102"/>
    <p:sldId id="607" r:id="rId103"/>
    <p:sldId id="2419" r:id="rId104"/>
    <p:sldId id="2420" r:id="rId105"/>
    <p:sldId id="4896" r:id="rId106"/>
    <p:sldId id="434" r:id="rId107"/>
    <p:sldId id="319" r:id="rId108"/>
    <p:sldId id="551" r:id="rId109"/>
    <p:sldId id="336" r:id="rId110"/>
    <p:sldId id="335" r:id="rId111"/>
    <p:sldId id="320" r:id="rId112"/>
    <p:sldId id="5505" r:id="rId113"/>
    <p:sldId id="430" r:id="rId114"/>
    <p:sldId id="311" r:id="rId115"/>
    <p:sldId id="288" r:id="rId116"/>
    <p:sldId id="435" r:id="rId117"/>
    <p:sldId id="4898" r:id="rId118"/>
    <p:sldId id="4899" r:id="rId119"/>
    <p:sldId id="344" r:id="rId120"/>
    <p:sldId id="471" r:id="rId121"/>
    <p:sldId id="660" r:id="rId122"/>
    <p:sldId id="5016" r:id="rId123"/>
    <p:sldId id="362" r:id="rId124"/>
    <p:sldId id="277" r:id="rId125"/>
    <p:sldId id="363" r:id="rId126"/>
    <p:sldId id="345" r:id="rId127"/>
    <p:sldId id="364" r:id="rId128"/>
    <p:sldId id="356" r:id="rId129"/>
    <p:sldId id="346" r:id="rId130"/>
    <p:sldId id="276" r:id="rId131"/>
    <p:sldId id="357" r:id="rId132"/>
    <p:sldId id="358" r:id="rId133"/>
    <p:sldId id="337" r:id="rId134"/>
    <p:sldId id="279" r:id="rId135"/>
    <p:sldId id="5503" r:id="rId136"/>
    <p:sldId id="5500" r:id="rId137"/>
    <p:sldId id="5502" r:id="rId138"/>
    <p:sldId id="4892" r:id="rId139"/>
    <p:sldId id="4893" r:id="rId140"/>
    <p:sldId id="4894" r:id="rId141"/>
    <p:sldId id="4895" r:id="rId142"/>
    <p:sldId id="4681" r:id="rId143"/>
    <p:sldId id="347" r:id="rId144"/>
    <p:sldId id="354" r:id="rId145"/>
    <p:sldId id="348" r:id="rId146"/>
    <p:sldId id="2429" r:id="rId147"/>
    <p:sldId id="372" r:id="rId148"/>
    <p:sldId id="366" r:id="rId149"/>
    <p:sldId id="349" r:id="rId150"/>
    <p:sldId id="367" r:id="rId151"/>
    <p:sldId id="368" r:id="rId152"/>
    <p:sldId id="369" r:id="rId153"/>
    <p:sldId id="5458" r:id="rId154"/>
    <p:sldId id="350" r:id="rId155"/>
    <p:sldId id="370" r:id="rId156"/>
    <p:sldId id="351" r:id="rId157"/>
    <p:sldId id="371" r:id="rId158"/>
    <p:sldId id="352" r:id="rId159"/>
    <p:sldId id="373" r:id="rId160"/>
    <p:sldId id="923" r:id="rId161"/>
    <p:sldId id="257" r:id="rId162"/>
    <p:sldId id="916" r:id="rId163"/>
    <p:sldId id="259" r:id="rId164"/>
    <p:sldId id="5017" r:id="rId165"/>
    <p:sldId id="5018" r:id="rId166"/>
    <p:sldId id="5019" r:id="rId167"/>
    <p:sldId id="917" r:id="rId168"/>
    <p:sldId id="5020" r:id="rId169"/>
    <p:sldId id="5021" r:id="rId170"/>
    <p:sldId id="5022" r:id="rId171"/>
    <p:sldId id="918" r:id="rId172"/>
    <p:sldId id="268" r:id="rId173"/>
    <p:sldId id="269" r:id="rId174"/>
    <p:sldId id="5023" r:id="rId175"/>
    <p:sldId id="5024" r:id="rId176"/>
    <p:sldId id="5025" r:id="rId177"/>
    <p:sldId id="5026" r:id="rId178"/>
    <p:sldId id="5027" r:id="rId179"/>
    <p:sldId id="5028" r:id="rId180"/>
    <p:sldId id="919" r:id="rId181"/>
    <p:sldId id="920" r:id="rId182"/>
    <p:sldId id="278" r:id="rId183"/>
    <p:sldId id="921" r:id="rId184"/>
    <p:sldId id="289" r:id="rId185"/>
    <p:sldId id="417" r:id="rId186"/>
    <p:sldId id="418" r:id="rId187"/>
    <p:sldId id="419" r:id="rId188"/>
    <p:sldId id="420" r:id="rId189"/>
    <p:sldId id="421" r:id="rId190"/>
    <p:sldId id="422" r:id="rId191"/>
    <p:sldId id="423" r:id="rId192"/>
    <p:sldId id="424" r:id="rId193"/>
    <p:sldId id="425" r:id="rId194"/>
    <p:sldId id="426" r:id="rId195"/>
    <p:sldId id="427" r:id="rId196"/>
    <p:sldId id="428" r:id="rId197"/>
    <p:sldId id="353" r:id="rId198"/>
    <p:sldId id="472" r:id="rId199"/>
    <p:sldId id="290" r:id="rId200"/>
    <p:sldId id="474" r:id="rId201"/>
    <p:sldId id="273" r:id="rId202"/>
    <p:sldId id="374" r:id="rId203"/>
    <p:sldId id="602" r:id="rId204"/>
    <p:sldId id="603" r:id="rId205"/>
    <p:sldId id="375" r:id="rId206"/>
    <p:sldId id="473" r:id="rId207"/>
    <p:sldId id="376" r:id="rId208"/>
    <p:sldId id="475" r:id="rId209"/>
    <p:sldId id="401" r:id="rId210"/>
    <p:sldId id="377" r:id="rId211"/>
    <p:sldId id="541" r:id="rId212"/>
    <p:sldId id="378" r:id="rId213"/>
    <p:sldId id="399" r:id="rId214"/>
    <p:sldId id="379" r:id="rId215"/>
    <p:sldId id="402" r:id="rId216"/>
    <p:sldId id="274" r:id="rId217"/>
    <p:sldId id="380" r:id="rId218"/>
    <p:sldId id="527" r:id="rId219"/>
    <p:sldId id="400" r:id="rId220"/>
    <p:sldId id="381" r:id="rId221"/>
    <p:sldId id="476" r:id="rId222"/>
    <p:sldId id="382" r:id="rId223"/>
    <p:sldId id="538" r:id="rId224"/>
    <p:sldId id="383" r:id="rId225"/>
    <p:sldId id="539" r:id="rId226"/>
    <p:sldId id="540" r:id="rId227"/>
    <p:sldId id="384" r:id="rId228"/>
    <p:sldId id="477" r:id="rId229"/>
    <p:sldId id="478" r:id="rId230"/>
    <p:sldId id="479" r:id="rId231"/>
    <p:sldId id="480" r:id="rId232"/>
    <p:sldId id="481" r:id="rId233"/>
    <p:sldId id="275" r:id="rId234"/>
    <p:sldId id="2430" r:id="rId235"/>
    <p:sldId id="385" r:id="rId236"/>
    <p:sldId id="482" r:id="rId237"/>
    <p:sldId id="397" r:id="rId238"/>
    <p:sldId id="386" r:id="rId239"/>
    <p:sldId id="395" r:id="rId240"/>
    <p:sldId id="387" r:id="rId241"/>
    <p:sldId id="542" r:id="rId242"/>
    <p:sldId id="388" r:id="rId243"/>
    <p:sldId id="533" r:id="rId244"/>
    <p:sldId id="535" r:id="rId245"/>
    <p:sldId id="389" r:id="rId246"/>
    <p:sldId id="534" r:id="rId247"/>
    <p:sldId id="390" r:id="rId248"/>
    <p:sldId id="393" r:id="rId249"/>
    <p:sldId id="391" r:id="rId250"/>
    <p:sldId id="537" r:id="rId251"/>
    <p:sldId id="536" r:id="rId252"/>
    <p:sldId id="392" r:id="rId253"/>
    <p:sldId id="4900" r:id="rId254"/>
    <p:sldId id="524" r:id="rId255"/>
    <p:sldId id="2422" r:id="rId256"/>
    <p:sldId id="2423" r:id="rId257"/>
    <p:sldId id="556" r:id="rId258"/>
    <p:sldId id="557" r:id="rId259"/>
    <p:sldId id="558" r:id="rId260"/>
    <p:sldId id="559" r:id="rId261"/>
    <p:sldId id="560" r:id="rId262"/>
    <p:sldId id="561" r:id="rId263"/>
    <p:sldId id="562" r:id="rId264"/>
    <p:sldId id="563" r:id="rId265"/>
    <p:sldId id="564" r:id="rId266"/>
    <p:sldId id="565" r:id="rId267"/>
    <p:sldId id="566" r:id="rId268"/>
    <p:sldId id="567" r:id="rId269"/>
    <p:sldId id="568" r:id="rId270"/>
    <p:sldId id="569" r:id="rId271"/>
    <p:sldId id="570" r:id="rId272"/>
    <p:sldId id="571" r:id="rId273"/>
    <p:sldId id="572" r:id="rId274"/>
    <p:sldId id="573" r:id="rId275"/>
    <p:sldId id="574" r:id="rId276"/>
    <p:sldId id="575" r:id="rId277"/>
    <p:sldId id="576" r:id="rId278"/>
    <p:sldId id="577" r:id="rId279"/>
    <p:sldId id="578" r:id="rId280"/>
    <p:sldId id="2426" r:id="rId281"/>
    <p:sldId id="5504" r:id="rId282"/>
    <p:sldId id="2427" r:id="rId283"/>
    <p:sldId id="2428" r:id="rId284"/>
    <p:sldId id="583" r:id="rId285"/>
    <p:sldId id="4691" r:id="rId286"/>
    <p:sldId id="585" r:id="rId287"/>
    <p:sldId id="586" r:id="rId288"/>
    <p:sldId id="587" r:id="rId289"/>
    <p:sldId id="588" r:id="rId290"/>
    <p:sldId id="589" r:id="rId291"/>
    <p:sldId id="590" r:id="rId292"/>
    <p:sldId id="591" r:id="rId293"/>
    <p:sldId id="592" r:id="rId294"/>
    <p:sldId id="593" r:id="rId295"/>
    <p:sldId id="594" r:id="rId296"/>
    <p:sldId id="595" r:id="rId297"/>
    <p:sldId id="596" r:id="rId298"/>
    <p:sldId id="597" r:id="rId299"/>
    <p:sldId id="598" r:id="rId300"/>
    <p:sldId id="599" r:id="rId301"/>
    <p:sldId id="600" r:id="rId302"/>
    <p:sldId id="4030" r:id="rId303"/>
    <p:sldId id="4891" r:id="rId304"/>
    <p:sldId id="432" r:id="rId305"/>
    <p:sldId id="398" r:id="rId306"/>
    <p:sldId id="342" r:id="rId307"/>
    <p:sldId id="304" r:id="rId308"/>
    <p:sldId id="4031" r:id="rId309"/>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p:defaultTextStyle>
  <p:extLst>
    <p:ext uri="{521415D9-36F7-43E2-AB2F-B90AF26B5E84}">
      <p14:sectionLst xmlns:p14="http://schemas.microsoft.com/office/powerpoint/2010/main">
        <p14:section name="Overview" id="{B14E7617-F6CD-C243-B587-737DB3C5B7EC}">
          <p14:sldIdLst>
            <p14:sldId id="414"/>
            <p14:sldId id="404"/>
            <p14:sldId id="405"/>
            <p14:sldId id="406"/>
            <p14:sldId id="407"/>
            <p14:sldId id="408"/>
            <p14:sldId id="409"/>
            <p14:sldId id="410"/>
            <p14:sldId id="411"/>
            <p14:sldId id="412"/>
            <p14:sldId id="413"/>
            <p14:sldId id="548"/>
            <p14:sldId id="552"/>
            <p14:sldId id="553"/>
            <p14:sldId id="550"/>
            <p14:sldId id="543"/>
            <p14:sldId id="2421"/>
            <p14:sldId id="545"/>
            <p14:sldId id="546"/>
            <p14:sldId id="547"/>
          </p14:sldIdLst>
        </p14:section>
        <p14:section name="Introduction" id="{CA35C4ED-2DD5-4A41-988A-54AE0A04EE03}">
          <p14:sldIdLst>
            <p14:sldId id="302"/>
            <p14:sldId id="260"/>
            <p14:sldId id="261"/>
            <p14:sldId id="262"/>
            <p14:sldId id="5029"/>
            <p14:sldId id="263"/>
            <p14:sldId id="264"/>
            <p14:sldId id="415"/>
            <p14:sldId id="321"/>
            <p14:sldId id="5030"/>
            <p14:sldId id="265"/>
            <p14:sldId id="267"/>
            <p14:sldId id="286"/>
            <p14:sldId id="291"/>
            <p14:sldId id="5031"/>
            <p14:sldId id="270"/>
            <p14:sldId id="271"/>
            <p14:sldId id="272"/>
            <p14:sldId id="287"/>
            <p14:sldId id="266"/>
            <p14:sldId id="4649"/>
            <p14:sldId id="5032"/>
            <p14:sldId id="5456"/>
            <p14:sldId id="4684"/>
            <p14:sldId id="4686"/>
            <p14:sldId id="4687"/>
            <p14:sldId id="4688"/>
            <p14:sldId id="4689"/>
            <p14:sldId id="4690"/>
            <p14:sldId id="4685"/>
            <p14:sldId id="4230"/>
            <p14:sldId id="605"/>
            <p14:sldId id="606"/>
            <p14:sldId id="607"/>
            <p14:sldId id="2419"/>
            <p14:sldId id="2420"/>
          </p14:sldIdLst>
        </p14:section>
        <p14:section name="Sermon" id="{F0479976-30D9-2E4D-85C5-AB481DAC2910}">
          <p14:sldIdLst>
            <p14:sldId id="4896"/>
            <p14:sldId id="434"/>
            <p14:sldId id="319"/>
            <p14:sldId id="551"/>
            <p14:sldId id="336"/>
            <p14:sldId id="335"/>
            <p14:sldId id="320"/>
            <p14:sldId id="5505"/>
            <p14:sldId id="430"/>
            <p14:sldId id="311"/>
            <p14:sldId id="288"/>
            <p14:sldId id="435"/>
            <p14:sldId id="4898"/>
            <p14:sldId id="4899"/>
          </p14:sldIdLst>
        </p14:section>
        <p14:section name="Chapters" id="{75B1F88F-2ABC-C844-877C-D5BC9C668B16}">
          <p14:sldIdLst>
            <p14:sldId id="344"/>
            <p14:sldId id="471"/>
            <p14:sldId id="660"/>
            <p14:sldId id="5016"/>
            <p14:sldId id="362"/>
            <p14:sldId id="277"/>
            <p14:sldId id="363"/>
            <p14:sldId id="345"/>
            <p14:sldId id="364"/>
            <p14:sldId id="356"/>
            <p14:sldId id="346"/>
            <p14:sldId id="276"/>
            <p14:sldId id="357"/>
            <p14:sldId id="358"/>
            <p14:sldId id="337"/>
            <p14:sldId id="279"/>
            <p14:sldId id="5503"/>
            <p14:sldId id="5500"/>
            <p14:sldId id="5502"/>
            <p14:sldId id="4892"/>
            <p14:sldId id="4893"/>
            <p14:sldId id="4894"/>
            <p14:sldId id="4895"/>
            <p14:sldId id="4681"/>
            <p14:sldId id="347"/>
            <p14:sldId id="354"/>
            <p14:sldId id="348"/>
            <p14:sldId id="2429"/>
            <p14:sldId id="372"/>
            <p14:sldId id="366"/>
            <p14:sldId id="349"/>
            <p14:sldId id="367"/>
            <p14:sldId id="368"/>
            <p14:sldId id="369"/>
            <p14:sldId id="5458"/>
            <p14:sldId id="350"/>
            <p14:sldId id="370"/>
            <p14:sldId id="351"/>
            <p14:sldId id="371"/>
            <p14:sldId id="352"/>
            <p14:sldId id="373"/>
            <p14:sldId id="923"/>
            <p14:sldId id="257"/>
            <p14:sldId id="916"/>
            <p14:sldId id="259"/>
            <p14:sldId id="5017"/>
            <p14:sldId id="5018"/>
            <p14:sldId id="5019"/>
            <p14:sldId id="917"/>
            <p14:sldId id="5020"/>
            <p14:sldId id="5021"/>
            <p14:sldId id="5022"/>
            <p14:sldId id="918"/>
            <p14:sldId id="268"/>
            <p14:sldId id="269"/>
            <p14:sldId id="5023"/>
            <p14:sldId id="5024"/>
            <p14:sldId id="5025"/>
            <p14:sldId id="5026"/>
            <p14:sldId id="5027"/>
            <p14:sldId id="5028"/>
            <p14:sldId id="919"/>
            <p14:sldId id="920"/>
            <p14:sldId id="278"/>
            <p14:sldId id="921"/>
            <p14:sldId id="289"/>
            <p14:sldId id="417"/>
            <p14:sldId id="418"/>
            <p14:sldId id="419"/>
            <p14:sldId id="420"/>
            <p14:sldId id="421"/>
            <p14:sldId id="422"/>
            <p14:sldId id="423"/>
            <p14:sldId id="424"/>
            <p14:sldId id="425"/>
            <p14:sldId id="426"/>
            <p14:sldId id="427"/>
            <p14:sldId id="428"/>
            <p14:sldId id="353"/>
            <p14:sldId id="472"/>
            <p14:sldId id="290"/>
            <p14:sldId id="474"/>
            <p14:sldId id="273"/>
            <p14:sldId id="374"/>
            <p14:sldId id="602"/>
            <p14:sldId id="603"/>
            <p14:sldId id="375"/>
            <p14:sldId id="473"/>
            <p14:sldId id="376"/>
            <p14:sldId id="475"/>
            <p14:sldId id="401"/>
            <p14:sldId id="377"/>
            <p14:sldId id="541"/>
            <p14:sldId id="378"/>
            <p14:sldId id="399"/>
            <p14:sldId id="379"/>
            <p14:sldId id="402"/>
            <p14:sldId id="274"/>
            <p14:sldId id="380"/>
            <p14:sldId id="527"/>
            <p14:sldId id="400"/>
            <p14:sldId id="381"/>
            <p14:sldId id="476"/>
            <p14:sldId id="382"/>
            <p14:sldId id="538"/>
            <p14:sldId id="383"/>
            <p14:sldId id="539"/>
            <p14:sldId id="540"/>
            <p14:sldId id="384"/>
            <p14:sldId id="477"/>
            <p14:sldId id="478"/>
            <p14:sldId id="479"/>
            <p14:sldId id="480"/>
            <p14:sldId id="481"/>
            <p14:sldId id="275"/>
            <p14:sldId id="2430"/>
            <p14:sldId id="385"/>
            <p14:sldId id="482"/>
            <p14:sldId id="397"/>
            <p14:sldId id="386"/>
            <p14:sldId id="395"/>
            <p14:sldId id="387"/>
            <p14:sldId id="542"/>
            <p14:sldId id="388"/>
            <p14:sldId id="533"/>
            <p14:sldId id="535"/>
            <p14:sldId id="389"/>
            <p14:sldId id="534"/>
            <p14:sldId id="390"/>
            <p14:sldId id="393"/>
            <p14:sldId id="391"/>
            <p14:sldId id="537"/>
            <p14:sldId id="536"/>
            <p14:sldId id="392"/>
            <p14:sldId id="4900"/>
            <p14:sldId id="524"/>
          </p14:sldIdLst>
        </p14:section>
        <p14:section name="Conclusion" id="{67413FA6-C539-0143-829A-509905550403}">
          <p14:sldIdLst>
            <p14:sldId id="2422"/>
            <p14:sldId id="2423"/>
            <p14:sldId id="556"/>
            <p14:sldId id="557"/>
            <p14:sldId id="558"/>
            <p14:sldId id="559"/>
            <p14:sldId id="560"/>
            <p14:sldId id="561"/>
            <p14:sldId id="562"/>
            <p14:sldId id="563"/>
            <p14:sldId id="564"/>
            <p14:sldId id="565"/>
            <p14:sldId id="566"/>
            <p14:sldId id="567"/>
            <p14:sldId id="568"/>
            <p14:sldId id="569"/>
            <p14:sldId id="570"/>
            <p14:sldId id="571"/>
            <p14:sldId id="572"/>
            <p14:sldId id="573"/>
            <p14:sldId id="574"/>
            <p14:sldId id="575"/>
            <p14:sldId id="576"/>
            <p14:sldId id="577"/>
            <p14:sldId id="578"/>
            <p14:sldId id="2426"/>
            <p14:sldId id="5504"/>
            <p14:sldId id="2427"/>
            <p14:sldId id="2428"/>
            <p14:sldId id="583"/>
            <p14:sldId id="4691"/>
            <p14:sldId id="585"/>
            <p14:sldId id="586"/>
            <p14:sldId id="587"/>
            <p14:sldId id="588"/>
            <p14:sldId id="589"/>
            <p14:sldId id="590"/>
            <p14:sldId id="591"/>
            <p14:sldId id="592"/>
            <p14:sldId id="593"/>
            <p14:sldId id="594"/>
            <p14:sldId id="595"/>
            <p14:sldId id="596"/>
            <p14:sldId id="597"/>
            <p14:sldId id="598"/>
            <p14:sldId id="599"/>
            <p14:sldId id="600"/>
            <p14:sldId id="4030"/>
          </p14:sldIdLst>
        </p14:section>
        <p14:section name="Supplements" id="{6C337693-C0CB-7D41-8356-937A90B577A5}">
          <p14:sldIdLst>
            <p14:sldId id="4891"/>
            <p14:sldId id="432"/>
            <p14:sldId id="398"/>
            <p14:sldId id="342"/>
            <p14:sldId id="304"/>
            <p14:sldId id="4031"/>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DE4"/>
    <a:srgbClr val="FFCC00"/>
    <a:srgbClr val="FF0000"/>
    <a:srgbClr val="006600"/>
    <a:srgbClr val="0000FF"/>
    <a:srgbClr val="968640"/>
    <a:srgbClr val="736631"/>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994"/>
    <p:restoredTop sz="76782" autoAdjust="0"/>
  </p:normalViewPr>
  <p:slideViewPr>
    <p:cSldViewPr>
      <p:cViewPr varScale="1">
        <p:scale>
          <a:sx n="101" d="100"/>
          <a:sy n="101" d="100"/>
        </p:scale>
        <p:origin x="2376" y="504"/>
      </p:cViewPr>
      <p:guideLst>
        <p:guide orient="horz" pos="2160"/>
        <p:guide pos="2880"/>
      </p:guideLst>
    </p:cSldViewPr>
  </p:slideViewPr>
  <p:outlineViewPr>
    <p:cViewPr>
      <p:scale>
        <a:sx n="33" d="100"/>
        <a:sy n="33" d="100"/>
      </p:scale>
      <p:origin x="0" y="328"/>
    </p:cViewPr>
  </p:outlineViewPr>
  <p:notesTextViewPr>
    <p:cViewPr>
      <p:scale>
        <a:sx n="140" d="100"/>
        <a:sy n="140" d="100"/>
      </p:scale>
      <p:origin x="0" y="0"/>
    </p:cViewPr>
  </p:notesTextViewPr>
  <p:sorterViewPr>
    <p:cViewPr>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68.xml"/><Relationship Id="rId299" Type="http://schemas.openxmlformats.org/officeDocument/2006/relationships/slide" Target="slides/slide250.xml"/><Relationship Id="rId21" Type="http://schemas.openxmlformats.org/officeDocument/2006/relationships/slideMaster" Target="slideMasters/slideMaster21.xml"/><Relationship Id="rId63" Type="http://schemas.openxmlformats.org/officeDocument/2006/relationships/slide" Target="slides/slide14.xml"/><Relationship Id="rId159" Type="http://schemas.openxmlformats.org/officeDocument/2006/relationships/slide" Target="slides/slide110.xml"/><Relationship Id="rId170" Type="http://schemas.openxmlformats.org/officeDocument/2006/relationships/slide" Target="slides/slide121.xml"/><Relationship Id="rId226" Type="http://schemas.openxmlformats.org/officeDocument/2006/relationships/slide" Target="slides/slide177.xml"/><Relationship Id="rId268" Type="http://schemas.openxmlformats.org/officeDocument/2006/relationships/slide" Target="slides/slide219.xml"/><Relationship Id="rId32" Type="http://schemas.openxmlformats.org/officeDocument/2006/relationships/slideMaster" Target="slideMasters/slideMaster32.xml"/><Relationship Id="rId74" Type="http://schemas.openxmlformats.org/officeDocument/2006/relationships/slide" Target="slides/slide25.xml"/><Relationship Id="rId128" Type="http://schemas.openxmlformats.org/officeDocument/2006/relationships/slide" Target="slides/slide79.xml"/><Relationship Id="rId5" Type="http://schemas.openxmlformats.org/officeDocument/2006/relationships/slideMaster" Target="slideMasters/slideMaster5.xml"/><Relationship Id="rId181" Type="http://schemas.openxmlformats.org/officeDocument/2006/relationships/slide" Target="slides/slide132.xml"/><Relationship Id="rId237" Type="http://schemas.openxmlformats.org/officeDocument/2006/relationships/slide" Target="slides/slide188.xml"/><Relationship Id="rId279" Type="http://schemas.openxmlformats.org/officeDocument/2006/relationships/slide" Target="slides/slide230.xml"/><Relationship Id="rId43" Type="http://schemas.openxmlformats.org/officeDocument/2006/relationships/slideMaster" Target="slideMasters/slideMaster43.xml"/><Relationship Id="rId139" Type="http://schemas.openxmlformats.org/officeDocument/2006/relationships/slide" Target="slides/slide90.xml"/><Relationship Id="rId290" Type="http://schemas.openxmlformats.org/officeDocument/2006/relationships/slide" Target="slides/slide241.xml"/><Relationship Id="rId304" Type="http://schemas.openxmlformats.org/officeDocument/2006/relationships/slide" Target="slides/slide255.xml"/><Relationship Id="rId85" Type="http://schemas.openxmlformats.org/officeDocument/2006/relationships/slide" Target="slides/slide36.xml"/><Relationship Id="rId150" Type="http://schemas.openxmlformats.org/officeDocument/2006/relationships/slide" Target="slides/slide101.xml"/><Relationship Id="rId192" Type="http://schemas.openxmlformats.org/officeDocument/2006/relationships/slide" Target="slides/slide143.xml"/><Relationship Id="rId206" Type="http://schemas.openxmlformats.org/officeDocument/2006/relationships/slide" Target="slides/slide157.xml"/><Relationship Id="rId248" Type="http://schemas.openxmlformats.org/officeDocument/2006/relationships/slide" Target="slides/slide199.xml"/><Relationship Id="rId12" Type="http://schemas.openxmlformats.org/officeDocument/2006/relationships/slideMaster" Target="slideMasters/slideMaster12.xml"/><Relationship Id="rId108" Type="http://schemas.openxmlformats.org/officeDocument/2006/relationships/slide" Target="slides/slide59.xml"/><Relationship Id="rId54" Type="http://schemas.openxmlformats.org/officeDocument/2006/relationships/slide" Target="slides/slide5.xml"/><Relationship Id="rId96" Type="http://schemas.openxmlformats.org/officeDocument/2006/relationships/slide" Target="slides/slide47.xml"/><Relationship Id="rId161" Type="http://schemas.openxmlformats.org/officeDocument/2006/relationships/slide" Target="slides/slide112.xml"/><Relationship Id="rId217" Type="http://schemas.openxmlformats.org/officeDocument/2006/relationships/slide" Target="slides/slide168.xml"/><Relationship Id="rId259" Type="http://schemas.openxmlformats.org/officeDocument/2006/relationships/slide" Target="slides/slide210.xml"/><Relationship Id="rId23" Type="http://schemas.openxmlformats.org/officeDocument/2006/relationships/slideMaster" Target="slideMasters/slideMaster23.xml"/><Relationship Id="rId119" Type="http://schemas.openxmlformats.org/officeDocument/2006/relationships/slide" Target="slides/slide70.xml"/><Relationship Id="rId270" Type="http://schemas.openxmlformats.org/officeDocument/2006/relationships/slide" Target="slides/slide221.xml"/><Relationship Id="rId65" Type="http://schemas.openxmlformats.org/officeDocument/2006/relationships/slide" Target="slides/slide16.xml"/><Relationship Id="rId130" Type="http://schemas.openxmlformats.org/officeDocument/2006/relationships/slide" Target="slides/slide81.xml"/><Relationship Id="rId172" Type="http://schemas.openxmlformats.org/officeDocument/2006/relationships/slide" Target="slides/slide123.xml"/><Relationship Id="rId193" Type="http://schemas.openxmlformats.org/officeDocument/2006/relationships/slide" Target="slides/slide144.xml"/><Relationship Id="rId207" Type="http://schemas.openxmlformats.org/officeDocument/2006/relationships/slide" Target="slides/slide158.xml"/><Relationship Id="rId228" Type="http://schemas.openxmlformats.org/officeDocument/2006/relationships/slide" Target="slides/slide179.xml"/><Relationship Id="rId249" Type="http://schemas.openxmlformats.org/officeDocument/2006/relationships/slide" Target="slides/slide200.xml"/><Relationship Id="rId13" Type="http://schemas.openxmlformats.org/officeDocument/2006/relationships/slideMaster" Target="slideMasters/slideMaster13.xml"/><Relationship Id="rId109" Type="http://schemas.openxmlformats.org/officeDocument/2006/relationships/slide" Target="slides/slide60.xml"/><Relationship Id="rId260" Type="http://schemas.openxmlformats.org/officeDocument/2006/relationships/slide" Target="slides/slide211.xml"/><Relationship Id="rId281" Type="http://schemas.openxmlformats.org/officeDocument/2006/relationships/slide" Target="slides/slide232.xml"/><Relationship Id="rId34" Type="http://schemas.openxmlformats.org/officeDocument/2006/relationships/slideMaster" Target="slideMasters/slideMaster34.xml"/><Relationship Id="rId55" Type="http://schemas.openxmlformats.org/officeDocument/2006/relationships/slide" Target="slides/slide6.xml"/><Relationship Id="rId76" Type="http://schemas.openxmlformats.org/officeDocument/2006/relationships/slide" Target="slides/slide27.xml"/><Relationship Id="rId97" Type="http://schemas.openxmlformats.org/officeDocument/2006/relationships/slide" Target="slides/slide48.xml"/><Relationship Id="rId120" Type="http://schemas.openxmlformats.org/officeDocument/2006/relationships/slide" Target="slides/slide71.xml"/><Relationship Id="rId141" Type="http://schemas.openxmlformats.org/officeDocument/2006/relationships/slide" Target="slides/slide92.xml"/><Relationship Id="rId7" Type="http://schemas.openxmlformats.org/officeDocument/2006/relationships/slideMaster" Target="slideMasters/slideMaster7.xml"/><Relationship Id="rId162" Type="http://schemas.openxmlformats.org/officeDocument/2006/relationships/slide" Target="slides/slide113.xml"/><Relationship Id="rId183" Type="http://schemas.openxmlformats.org/officeDocument/2006/relationships/slide" Target="slides/slide134.xml"/><Relationship Id="rId218" Type="http://schemas.openxmlformats.org/officeDocument/2006/relationships/slide" Target="slides/slide169.xml"/><Relationship Id="rId239" Type="http://schemas.openxmlformats.org/officeDocument/2006/relationships/slide" Target="slides/slide190.xml"/><Relationship Id="rId250" Type="http://schemas.openxmlformats.org/officeDocument/2006/relationships/slide" Target="slides/slide201.xml"/><Relationship Id="rId271" Type="http://schemas.openxmlformats.org/officeDocument/2006/relationships/slide" Target="slides/slide222.xml"/><Relationship Id="rId292" Type="http://schemas.openxmlformats.org/officeDocument/2006/relationships/slide" Target="slides/slide243.xml"/><Relationship Id="rId306" Type="http://schemas.openxmlformats.org/officeDocument/2006/relationships/slide" Target="slides/slide257.xml"/><Relationship Id="rId24" Type="http://schemas.openxmlformats.org/officeDocument/2006/relationships/slideMaster" Target="slideMasters/slideMaster24.xml"/><Relationship Id="rId45" Type="http://schemas.openxmlformats.org/officeDocument/2006/relationships/slideMaster" Target="slideMasters/slideMaster45.xml"/><Relationship Id="rId66" Type="http://schemas.openxmlformats.org/officeDocument/2006/relationships/slide" Target="slides/slide17.xml"/><Relationship Id="rId87" Type="http://schemas.openxmlformats.org/officeDocument/2006/relationships/slide" Target="slides/slide38.xml"/><Relationship Id="rId110" Type="http://schemas.openxmlformats.org/officeDocument/2006/relationships/slide" Target="slides/slide61.xml"/><Relationship Id="rId131" Type="http://schemas.openxmlformats.org/officeDocument/2006/relationships/slide" Target="slides/slide82.xml"/><Relationship Id="rId152" Type="http://schemas.openxmlformats.org/officeDocument/2006/relationships/slide" Target="slides/slide103.xml"/><Relationship Id="rId173" Type="http://schemas.openxmlformats.org/officeDocument/2006/relationships/slide" Target="slides/slide124.xml"/><Relationship Id="rId194" Type="http://schemas.openxmlformats.org/officeDocument/2006/relationships/slide" Target="slides/slide145.xml"/><Relationship Id="rId208" Type="http://schemas.openxmlformats.org/officeDocument/2006/relationships/slide" Target="slides/slide159.xml"/><Relationship Id="rId229" Type="http://schemas.openxmlformats.org/officeDocument/2006/relationships/slide" Target="slides/slide180.xml"/><Relationship Id="rId240" Type="http://schemas.openxmlformats.org/officeDocument/2006/relationships/slide" Target="slides/slide191.xml"/><Relationship Id="rId261" Type="http://schemas.openxmlformats.org/officeDocument/2006/relationships/slide" Target="slides/slide212.xml"/><Relationship Id="rId14" Type="http://schemas.openxmlformats.org/officeDocument/2006/relationships/slideMaster" Target="slideMasters/slideMaster14.xml"/><Relationship Id="rId35" Type="http://schemas.openxmlformats.org/officeDocument/2006/relationships/slideMaster" Target="slideMasters/slideMaster35.xml"/><Relationship Id="rId56" Type="http://schemas.openxmlformats.org/officeDocument/2006/relationships/slide" Target="slides/slide7.xml"/><Relationship Id="rId77" Type="http://schemas.openxmlformats.org/officeDocument/2006/relationships/slide" Target="slides/slide28.xml"/><Relationship Id="rId100" Type="http://schemas.openxmlformats.org/officeDocument/2006/relationships/slide" Target="slides/slide51.xml"/><Relationship Id="rId282" Type="http://schemas.openxmlformats.org/officeDocument/2006/relationships/slide" Target="slides/slide233.xml"/><Relationship Id="rId8" Type="http://schemas.openxmlformats.org/officeDocument/2006/relationships/slideMaster" Target="slideMasters/slideMaster8.xml"/><Relationship Id="rId98" Type="http://schemas.openxmlformats.org/officeDocument/2006/relationships/slide" Target="slides/slide49.xml"/><Relationship Id="rId121" Type="http://schemas.openxmlformats.org/officeDocument/2006/relationships/slide" Target="slides/slide72.xml"/><Relationship Id="rId142" Type="http://schemas.openxmlformats.org/officeDocument/2006/relationships/slide" Target="slides/slide93.xml"/><Relationship Id="rId163" Type="http://schemas.openxmlformats.org/officeDocument/2006/relationships/slide" Target="slides/slide114.xml"/><Relationship Id="rId184" Type="http://schemas.openxmlformats.org/officeDocument/2006/relationships/slide" Target="slides/slide135.xml"/><Relationship Id="rId219" Type="http://schemas.openxmlformats.org/officeDocument/2006/relationships/slide" Target="slides/slide170.xml"/><Relationship Id="rId230" Type="http://schemas.openxmlformats.org/officeDocument/2006/relationships/slide" Target="slides/slide181.xml"/><Relationship Id="rId251" Type="http://schemas.openxmlformats.org/officeDocument/2006/relationships/slide" Target="slides/slide202.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 Target="slides/slide18.xml"/><Relationship Id="rId272" Type="http://schemas.openxmlformats.org/officeDocument/2006/relationships/slide" Target="slides/slide223.xml"/><Relationship Id="rId293" Type="http://schemas.openxmlformats.org/officeDocument/2006/relationships/slide" Target="slides/slide244.xml"/><Relationship Id="rId307" Type="http://schemas.openxmlformats.org/officeDocument/2006/relationships/slide" Target="slides/slide258.xml"/><Relationship Id="rId88" Type="http://schemas.openxmlformats.org/officeDocument/2006/relationships/slide" Target="slides/slide39.xml"/><Relationship Id="rId111" Type="http://schemas.openxmlformats.org/officeDocument/2006/relationships/slide" Target="slides/slide62.xml"/><Relationship Id="rId132" Type="http://schemas.openxmlformats.org/officeDocument/2006/relationships/slide" Target="slides/slide83.xml"/><Relationship Id="rId153" Type="http://schemas.openxmlformats.org/officeDocument/2006/relationships/slide" Target="slides/slide104.xml"/><Relationship Id="rId174" Type="http://schemas.openxmlformats.org/officeDocument/2006/relationships/slide" Target="slides/slide125.xml"/><Relationship Id="rId195" Type="http://schemas.openxmlformats.org/officeDocument/2006/relationships/slide" Target="slides/slide146.xml"/><Relationship Id="rId209" Type="http://schemas.openxmlformats.org/officeDocument/2006/relationships/slide" Target="slides/slide160.xml"/><Relationship Id="rId220" Type="http://schemas.openxmlformats.org/officeDocument/2006/relationships/slide" Target="slides/slide171.xml"/><Relationship Id="rId241" Type="http://schemas.openxmlformats.org/officeDocument/2006/relationships/slide" Target="slides/slide192.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8.xml"/><Relationship Id="rId262" Type="http://schemas.openxmlformats.org/officeDocument/2006/relationships/slide" Target="slides/slide213.xml"/><Relationship Id="rId283" Type="http://schemas.openxmlformats.org/officeDocument/2006/relationships/slide" Target="slides/slide234.xml"/><Relationship Id="rId78" Type="http://schemas.openxmlformats.org/officeDocument/2006/relationships/slide" Target="slides/slide29.xml"/><Relationship Id="rId99" Type="http://schemas.openxmlformats.org/officeDocument/2006/relationships/slide" Target="slides/slide50.xml"/><Relationship Id="rId101" Type="http://schemas.openxmlformats.org/officeDocument/2006/relationships/slide" Target="slides/slide52.xml"/><Relationship Id="rId122" Type="http://schemas.openxmlformats.org/officeDocument/2006/relationships/slide" Target="slides/slide73.xml"/><Relationship Id="rId143" Type="http://schemas.openxmlformats.org/officeDocument/2006/relationships/slide" Target="slides/slide94.xml"/><Relationship Id="rId164" Type="http://schemas.openxmlformats.org/officeDocument/2006/relationships/slide" Target="slides/slide115.xml"/><Relationship Id="rId185" Type="http://schemas.openxmlformats.org/officeDocument/2006/relationships/slide" Target="slides/slide136.xml"/><Relationship Id="rId9" Type="http://schemas.openxmlformats.org/officeDocument/2006/relationships/slideMaster" Target="slideMasters/slideMaster9.xml"/><Relationship Id="rId210" Type="http://schemas.openxmlformats.org/officeDocument/2006/relationships/slide" Target="slides/slide161.xml"/><Relationship Id="rId26" Type="http://schemas.openxmlformats.org/officeDocument/2006/relationships/slideMaster" Target="slideMasters/slideMaster26.xml"/><Relationship Id="rId231" Type="http://schemas.openxmlformats.org/officeDocument/2006/relationships/slide" Target="slides/slide182.xml"/><Relationship Id="rId252" Type="http://schemas.openxmlformats.org/officeDocument/2006/relationships/slide" Target="slides/slide203.xml"/><Relationship Id="rId273" Type="http://schemas.openxmlformats.org/officeDocument/2006/relationships/slide" Target="slides/slide224.xml"/><Relationship Id="rId294" Type="http://schemas.openxmlformats.org/officeDocument/2006/relationships/slide" Target="slides/slide245.xml"/><Relationship Id="rId308" Type="http://schemas.openxmlformats.org/officeDocument/2006/relationships/slide" Target="slides/slide259.xml"/><Relationship Id="rId47" Type="http://schemas.openxmlformats.org/officeDocument/2006/relationships/slideMaster" Target="slideMasters/slideMaster47.xml"/><Relationship Id="rId68" Type="http://schemas.openxmlformats.org/officeDocument/2006/relationships/slide" Target="slides/slide19.xml"/><Relationship Id="rId89" Type="http://schemas.openxmlformats.org/officeDocument/2006/relationships/slide" Target="slides/slide40.xml"/><Relationship Id="rId112" Type="http://schemas.openxmlformats.org/officeDocument/2006/relationships/slide" Target="slides/slide63.xml"/><Relationship Id="rId133" Type="http://schemas.openxmlformats.org/officeDocument/2006/relationships/slide" Target="slides/slide84.xml"/><Relationship Id="rId154" Type="http://schemas.openxmlformats.org/officeDocument/2006/relationships/slide" Target="slides/slide105.xml"/><Relationship Id="rId175" Type="http://schemas.openxmlformats.org/officeDocument/2006/relationships/slide" Target="slides/slide126.xml"/><Relationship Id="rId196" Type="http://schemas.openxmlformats.org/officeDocument/2006/relationships/slide" Target="slides/slide147.xml"/><Relationship Id="rId200" Type="http://schemas.openxmlformats.org/officeDocument/2006/relationships/slide" Target="slides/slide151.xml"/><Relationship Id="rId16" Type="http://schemas.openxmlformats.org/officeDocument/2006/relationships/slideMaster" Target="slideMasters/slideMaster16.xml"/><Relationship Id="rId221" Type="http://schemas.openxmlformats.org/officeDocument/2006/relationships/slide" Target="slides/slide172.xml"/><Relationship Id="rId242" Type="http://schemas.openxmlformats.org/officeDocument/2006/relationships/slide" Target="slides/slide193.xml"/><Relationship Id="rId263" Type="http://schemas.openxmlformats.org/officeDocument/2006/relationships/slide" Target="slides/slide214.xml"/><Relationship Id="rId284" Type="http://schemas.openxmlformats.org/officeDocument/2006/relationships/slide" Target="slides/slide235.xml"/><Relationship Id="rId37" Type="http://schemas.openxmlformats.org/officeDocument/2006/relationships/slideMaster" Target="slideMasters/slideMaster37.xml"/><Relationship Id="rId58" Type="http://schemas.openxmlformats.org/officeDocument/2006/relationships/slide" Target="slides/slide9.xml"/><Relationship Id="rId79" Type="http://schemas.openxmlformats.org/officeDocument/2006/relationships/slide" Target="slides/slide30.xml"/><Relationship Id="rId102" Type="http://schemas.openxmlformats.org/officeDocument/2006/relationships/slide" Target="slides/slide53.xml"/><Relationship Id="rId123" Type="http://schemas.openxmlformats.org/officeDocument/2006/relationships/slide" Target="slides/slide74.xml"/><Relationship Id="rId144" Type="http://schemas.openxmlformats.org/officeDocument/2006/relationships/slide" Target="slides/slide95.xml"/><Relationship Id="rId90" Type="http://schemas.openxmlformats.org/officeDocument/2006/relationships/slide" Target="slides/slide41.xml"/><Relationship Id="rId165" Type="http://schemas.openxmlformats.org/officeDocument/2006/relationships/slide" Target="slides/slide116.xml"/><Relationship Id="rId186" Type="http://schemas.openxmlformats.org/officeDocument/2006/relationships/slide" Target="slides/slide137.xml"/><Relationship Id="rId211" Type="http://schemas.openxmlformats.org/officeDocument/2006/relationships/slide" Target="slides/slide162.xml"/><Relationship Id="rId232" Type="http://schemas.openxmlformats.org/officeDocument/2006/relationships/slide" Target="slides/slide183.xml"/><Relationship Id="rId253" Type="http://schemas.openxmlformats.org/officeDocument/2006/relationships/slide" Target="slides/slide204.xml"/><Relationship Id="rId274" Type="http://schemas.openxmlformats.org/officeDocument/2006/relationships/slide" Target="slides/slide225.xml"/><Relationship Id="rId295" Type="http://schemas.openxmlformats.org/officeDocument/2006/relationships/slide" Target="slides/slide246.xml"/><Relationship Id="rId309" Type="http://schemas.openxmlformats.org/officeDocument/2006/relationships/slide" Target="slides/slide260.xml"/><Relationship Id="rId27" Type="http://schemas.openxmlformats.org/officeDocument/2006/relationships/slideMaster" Target="slideMasters/slideMaster27.xml"/><Relationship Id="rId48" Type="http://schemas.openxmlformats.org/officeDocument/2006/relationships/slideMaster" Target="slideMasters/slideMaster48.xml"/><Relationship Id="rId69" Type="http://schemas.openxmlformats.org/officeDocument/2006/relationships/slide" Target="slides/slide20.xml"/><Relationship Id="rId113" Type="http://schemas.openxmlformats.org/officeDocument/2006/relationships/slide" Target="slides/slide64.xml"/><Relationship Id="rId134" Type="http://schemas.openxmlformats.org/officeDocument/2006/relationships/slide" Target="slides/slide85.xml"/><Relationship Id="rId80" Type="http://schemas.openxmlformats.org/officeDocument/2006/relationships/slide" Target="slides/slide31.xml"/><Relationship Id="rId155" Type="http://schemas.openxmlformats.org/officeDocument/2006/relationships/slide" Target="slides/slide106.xml"/><Relationship Id="rId176" Type="http://schemas.openxmlformats.org/officeDocument/2006/relationships/slide" Target="slides/slide127.xml"/><Relationship Id="rId197" Type="http://schemas.openxmlformats.org/officeDocument/2006/relationships/slide" Target="slides/slide148.xml"/><Relationship Id="rId201" Type="http://schemas.openxmlformats.org/officeDocument/2006/relationships/slide" Target="slides/slide152.xml"/><Relationship Id="rId222" Type="http://schemas.openxmlformats.org/officeDocument/2006/relationships/slide" Target="slides/slide173.xml"/><Relationship Id="rId243" Type="http://schemas.openxmlformats.org/officeDocument/2006/relationships/slide" Target="slides/slide194.xml"/><Relationship Id="rId264" Type="http://schemas.openxmlformats.org/officeDocument/2006/relationships/slide" Target="slides/slide215.xml"/><Relationship Id="rId285" Type="http://schemas.openxmlformats.org/officeDocument/2006/relationships/slide" Target="slides/slide236.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 Target="slides/slide10.xml"/><Relationship Id="rId103" Type="http://schemas.openxmlformats.org/officeDocument/2006/relationships/slide" Target="slides/slide54.xml"/><Relationship Id="rId124" Type="http://schemas.openxmlformats.org/officeDocument/2006/relationships/slide" Target="slides/slide75.xml"/><Relationship Id="rId310" Type="http://schemas.openxmlformats.org/officeDocument/2006/relationships/notesMaster" Target="notesMasters/notesMaster1.xml"/><Relationship Id="rId70" Type="http://schemas.openxmlformats.org/officeDocument/2006/relationships/slide" Target="slides/slide21.xml"/><Relationship Id="rId91" Type="http://schemas.openxmlformats.org/officeDocument/2006/relationships/slide" Target="slides/slide42.xml"/><Relationship Id="rId145" Type="http://schemas.openxmlformats.org/officeDocument/2006/relationships/slide" Target="slides/slide96.xml"/><Relationship Id="rId166" Type="http://schemas.openxmlformats.org/officeDocument/2006/relationships/slide" Target="slides/slide117.xml"/><Relationship Id="rId187" Type="http://schemas.openxmlformats.org/officeDocument/2006/relationships/slide" Target="slides/slide138.xml"/><Relationship Id="rId1" Type="http://schemas.openxmlformats.org/officeDocument/2006/relationships/slideMaster" Target="slideMasters/slideMaster1.xml"/><Relationship Id="rId212" Type="http://schemas.openxmlformats.org/officeDocument/2006/relationships/slide" Target="slides/slide163.xml"/><Relationship Id="rId233" Type="http://schemas.openxmlformats.org/officeDocument/2006/relationships/slide" Target="slides/slide184.xml"/><Relationship Id="rId254" Type="http://schemas.openxmlformats.org/officeDocument/2006/relationships/slide" Target="slides/slide205.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65.xml"/><Relationship Id="rId275" Type="http://schemas.openxmlformats.org/officeDocument/2006/relationships/slide" Target="slides/slide226.xml"/><Relationship Id="rId296" Type="http://schemas.openxmlformats.org/officeDocument/2006/relationships/slide" Target="slides/slide247.xml"/><Relationship Id="rId300" Type="http://schemas.openxmlformats.org/officeDocument/2006/relationships/slide" Target="slides/slide251.xml"/><Relationship Id="rId60" Type="http://schemas.openxmlformats.org/officeDocument/2006/relationships/slide" Target="slides/slide11.xml"/><Relationship Id="rId81" Type="http://schemas.openxmlformats.org/officeDocument/2006/relationships/slide" Target="slides/slide32.xml"/><Relationship Id="rId135" Type="http://schemas.openxmlformats.org/officeDocument/2006/relationships/slide" Target="slides/slide86.xml"/><Relationship Id="rId156" Type="http://schemas.openxmlformats.org/officeDocument/2006/relationships/slide" Target="slides/slide107.xml"/><Relationship Id="rId177" Type="http://schemas.openxmlformats.org/officeDocument/2006/relationships/slide" Target="slides/slide128.xml"/><Relationship Id="rId198" Type="http://schemas.openxmlformats.org/officeDocument/2006/relationships/slide" Target="slides/slide149.xml"/><Relationship Id="rId202" Type="http://schemas.openxmlformats.org/officeDocument/2006/relationships/slide" Target="slides/slide153.xml"/><Relationship Id="rId223" Type="http://schemas.openxmlformats.org/officeDocument/2006/relationships/slide" Target="slides/slide174.xml"/><Relationship Id="rId244" Type="http://schemas.openxmlformats.org/officeDocument/2006/relationships/slide" Target="slides/slide195.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265" Type="http://schemas.openxmlformats.org/officeDocument/2006/relationships/slide" Target="slides/slide216.xml"/><Relationship Id="rId286" Type="http://schemas.openxmlformats.org/officeDocument/2006/relationships/slide" Target="slides/slide237.xml"/><Relationship Id="rId50" Type="http://schemas.openxmlformats.org/officeDocument/2006/relationships/slide" Target="slides/slide1.xml"/><Relationship Id="rId104" Type="http://schemas.openxmlformats.org/officeDocument/2006/relationships/slide" Target="slides/slide55.xml"/><Relationship Id="rId125" Type="http://schemas.openxmlformats.org/officeDocument/2006/relationships/slide" Target="slides/slide76.xml"/><Relationship Id="rId146" Type="http://schemas.openxmlformats.org/officeDocument/2006/relationships/slide" Target="slides/slide97.xml"/><Relationship Id="rId167" Type="http://schemas.openxmlformats.org/officeDocument/2006/relationships/slide" Target="slides/slide118.xml"/><Relationship Id="rId188" Type="http://schemas.openxmlformats.org/officeDocument/2006/relationships/slide" Target="slides/slide139.xml"/><Relationship Id="rId311" Type="http://schemas.openxmlformats.org/officeDocument/2006/relationships/presProps" Target="presProps.xml"/><Relationship Id="rId71" Type="http://schemas.openxmlformats.org/officeDocument/2006/relationships/slide" Target="slides/slide22.xml"/><Relationship Id="rId92" Type="http://schemas.openxmlformats.org/officeDocument/2006/relationships/slide" Target="slides/slide43.xml"/><Relationship Id="rId213" Type="http://schemas.openxmlformats.org/officeDocument/2006/relationships/slide" Target="slides/slide164.xml"/><Relationship Id="rId234" Type="http://schemas.openxmlformats.org/officeDocument/2006/relationships/slide" Target="slides/slide185.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206.xml"/><Relationship Id="rId276" Type="http://schemas.openxmlformats.org/officeDocument/2006/relationships/slide" Target="slides/slide227.xml"/><Relationship Id="rId297" Type="http://schemas.openxmlformats.org/officeDocument/2006/relationships/slide" Target="slides/slide248.xml"/><Relationship Id="rId40" Type="http://schemas.openxmlformats.org/officeDocument/2006/relationships/slideMaster" Target="slideMasters/slideMaster40.xml"/><Relationship Id="rId115" Type="http://schemas.openxmlformats.org/officeDocument/2006/relationships/slide" Target="slides/slide66.xml"/><Relationship Id="rId136" Type="http://schemas.openxmlformats.org/officeDocument/2006/relationships/slide" Target="slides/slide87.xml"/><Relationship Id="rId157" Type="http://schemas.openxmlformats.org/officeDocument/2006/relationships/slide" Target="slides/slide108.xml"/><Relationship Id="rId178" Type="http://schemas.openxmlformats.org/officeDocument/2006/relationships/slide" Target="slides/slide129.xml"/><Relationship Id="rId301" Type="http://schemas.openxmlformats.org/officeDocument/2006/relationships/slide" Target="slides/slide252.xml"/><Relationship Id="rId61" Type="http://schemas.openxmlformats.org/officeDocument/2006/relationships/slide" Target="slides/slide12.xml"/><Relationship Id="rId82" Type="http://schemas.openxmlformats.org/officeDocument/2006/relationships/slide" Target="slides/slide33.xml"/><Relationship Id="rId199" Type="http://schemas.openxmlformats.org/officeDocument/2006/relationships/slide" Target="slides/slide150.xml"/><Relationship Id="rId203" Type="http://schemas.openxmlformats.org/officeDocument/2006/relationships/slide" Target="slides/slide154.xml"/><Relationship Id="rId19" Type="http://schemas.openxmlformats.org/officeDocument/2006/relationships/slideMaster" Target="slideMasters/slideMaster19.xml"/><Relationship Id="rId224" Type="http://schemas.openxmlformats.org/officeDocument/2006/relationships/slide" Target="slides/slide175.xml"/><Relationship Id="rId245" Type="http://schemas.openxmlformats.org/officeDocument/2006/relationships/slide" Target="slides/slide196.xml"/><Relationship Id="rId266" Type="http://schemas.openxmlformats.org/officeDocument/2006/relationships/slide" Target="slides/slide217.xml"/><Relationship Id="rId287" Type="http://schemas.openxmlformats.org/officeDocument/2006/relationships/slide" Target="slides/slide238.xml"/><Relationship Id="rId30" Type="http://schemas.openxmlformats.org/officeDocument/2006/relationships/slideMaster" Target="slideMasters/slideMaster30.xml"/><Relationship Id="rId105" Type="http://schemas.openxmlformats.org/officeDocument/2006/relationships/slide" Target="slides/slide56.xml"/><Relationship Id="rId126" Type="http://schemas.openxmlformats.org/officeDocument/2006/relationships/slide" Target="slides/slide77.xml"/><Relationship Id="rId147" Type="http://schemas.openxmlformats.org/officeDocument/2006/relationships/slide" Target="slides/slide98.xml"/><Relationship Id="rId168" Type="http://schemas.openxmlformats.org/officeDocument/2006/relationships/slide" Target="slides/slide119.xml"/><Relationship Id="rId312" Type="http://schemas.openxmlformats.org/officeDocument/2006/relationships/viewProps" Target="viewProps.xml"/><Relationship Id="rId51" Type="http://schemas.openxmlformats.org/officeDocument/2006/relationships/slide" Target="slides/slide2.xml"/><Relationship Id="rId72" Type="http://schemas.openxmlformats.org/officeDocument/2006/relationships/slide" Target="slides/slide23.xml"/><Relationship Id="rId93" Type="http://schemas.openxmlformats.org/officeDocument/2006/relationships/slide" Target="slides/slide44.xml"/><Relationship Id="rId189" Type="http://schemas.openxmlformats.org/officeDocument/2006/relationships/slide" Target="slides/slide140.xml"/><Relationship Id="rId3" Type="http://schemas.openxmlformats.org/officeDocument/2006/relationships/slideMaster" Target="slideMasters/slideMaster3.xml"/><Relationship Id="rId214" Type="http://schemas.openxmlformats.org/officeDocument/2006/relationships/slide" Target="slides/slide165.xml"/><Relationship Id="rId235" Type="http://schemas.openxmlformats.org/officeDocument/2006/relationships/slide" Target="slides/slide186.xml"/><Relationship Id="rId256" Type="http://schemas.openxmlformats.org/officeDocument/2006/relationships/slide" Target="slides/slide207.xml"/><Relationship Id="rId277" Type="http://schemas.openxmlformats.org/officeDocument/2006/relationships/slide" Target="slides/slide228.xml"/><Relationship Id="rId298" Type="http://schemas.openxmlformats.org/officeDocument/2006/relationships/slide" Target="slides/slide249.xml"/><Relationship Id="rId116" Type="http://schemas.openxmlformats.org/officeDocument/2006/relationships/slide" Target="slides/slide67.xml"/><Relationship Id="rId137" Type="http://schemas.openxmlformats.org/officeDocument/2006/relationships/slide" Target="slides/slide88.xml"/><Relationship Id="rId158" Type="http://schemas.openxmlformats.org/officeDocument/2006/relationships/slide" Target="slides/slide109.xml"/><Relationship Id="rId302" Type="http://schemas.openxmlformats.org/officeDocument/2006/relationships/slide" Target="slides/slide253.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13.xml"/><Relationship Id="rId83" Type="http://schemas.openxmlformats.org/officeDocument/2006/relationships/slide" Target="slides/slide34.xml"/><Relationship Id="rId179" Type="http://schemas.openxmlformats.org/officeDocument/2006/relationships/slide" Target="slides/slide130.xml"/><Relationship Id="rId190" Type="http://schemas.openxmlformats.org/officeDocument/2006/relationships/slide" Target="slides/slide141.xml"/><Relationship Id="rId204" Type="http://schemas.openxmlformats.org/officeDocument/2006/relationships/slide" Target="slides/slide155.xml"/><Relationship Id="rId225" Type="http://schemas.openxmlformats.org/officeDocument/2006/relationships/slide" Target="slides/slide176.xml"/><Relationship Id="rId246" Type="http://schemas.openxmlformats.org/officeDocument/2006/relationships/slide" Target="slides/slide197.xml"/><Relationship Id="rId267" Type="http://schemas.openxmlformats.org/officeDocument/2006/relationships/slide" Target="slides/slide218.xml"/><Relationship Id="rId288" Type="http://schemas.openxmlformats.org/officeDocument/2006/relationships/slide" Target="slides/slide239.xml"/><Relationship Id="rId106" Type="http://schemas.openxmlformats.org/officeDocument/2006/relationships/slide" Target="slides/slide57.xml"/><Relationship Id="rId127" Type="http://schemas.openxmlformats.org/officeDocument/2006/relationships/slide" Target="slides/slide78.xml"/><Relationship Id="rId313" Type="http://schemas.openxmlformats.org/officeDocument/2006/relationships/theme" Target="theme/theme1.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3.xml"/><Relationship Id="rId73" Type="http://schemas.openxmlformats.org/officeDocument/2006/relationships/slide" Target="slides/slide24.xml"/><Relationship Id="rId94" Type="http://schemas.openxmlformats.org/officeDocument/2006/relationships/slide" Target="slides/slide45.xml"/><Relationship Id="rId148" Type="http://schemas.openxmlformats.org/officeDocument/2006/relationships/slide" Target="slides/slide99.xml"/><Relationship Id="rId169" Type="http://schemas.openxmlformats.org/officeDocument/2006/relationships/slide" Target="slides/slide120.xml"/><Relationship Id="rId4" Type="http://schemas.openxmlformats.org/officeDocument/2006/relationships/slideMaster" Target="slideMasters/slideMaster4.xml"/><Relationship Id="rId180" Type="http://schemas.openxmlformats.org/officeDocument/2006/relationships/slide" Target="slides/slide131.xml"/><Relationship Id="rId215" Type="http://schemas.openxmlformats.org/officeDocument/2006/relationships/slide" Target="slides/slide166.xml"/><Relationship Id="rId236" Type="http://schemas.openxmlformats.org/officeDocument/2006/relationships/slide" Target="slides/slide187.xml"/><Relationship Id="rId257" Type="http://schemas.openxmlformats.org/officeDocument/2006/relationships/slide" Target="slides/slide208.xml"/><Relationship Id="rId278" Type="http://schemas.openxmlformats.org/officeDocument/2006/relationships/slide" Target="slides/slide229.xml"/><Relationship Id="rId303" Type="http://schemas.openxmlformats.org/officeDocument/2006/relationships/slide" Target="slides/slide254.xml"/><Relationship Id="rId42" Type="http://schemas.openxmlformats.org/officeDocument/2006/relationships/slideMaster" Target="slideMasters/slideMaster42.xml"/><Relationship Id="rId84" Type="http://schemas.openxmlformats.org/officeDocument/2006/relationships/slide" Target="slides/slide35.xml"/><Relationship Id="rId138" Type="http://schemas.openxmlformats.org/officeDocument/2006/relationships/slide" Target="slides/slide89.xml"/><Relationship Id="rId191" Type="http://schemas.openxmlformats.org/officeDocument/2006/relationships/slide" Target="slides/slide142.xml"/><Relationship Id="rId205" Type="http://schemas.openxmlformats.org/officeDocument/2006/relationships/slide" Target="slides/slide156.xml"/><Relationship Id="rId247" Type="http://schemas.openxmlformats.org/officeDocument/2006/relationships/slide" Target="slides/slide198.xml"/><Relationship Id="rId107" Type="http://schemas.openxmlformats.org/officeDocument/2006/relationships/slide" Target="slides/slide58.xml"/><Relationship Id="rId289" Type="http://schemas.openxmlformats.org/officeDocument/2006/relationships/slide" Target="slides/slide240.xml"/><Relationship Id="rId11" Type="http://schemas.openxmlformats.org/officeDocument/2006/relationships/slideMaster" Target="slideMasters/slideMaster11.xml"/><Relationship Id="rId53" Type="http://schemas.openxmlformats.org/officeDocument/2006/relationships/slide" Target="slides/slide4.xml"/><Relationship Id="rId149" Type="http://schemas.openxmlformats.org/officeDocument/2006/relationships/slide" Target="slides/slide100.xml"/><Relationship Id="rId314" Type="http://schemas.openxmlformats.org/officeDocument/2006/relationships/tableStyles" Target="tableStyles.xml"/><Relationship Id="rId95" Type="http://schemas.openxmlformats.org/officeDocument/2006/relationships/slide" Target="slides/slide46.xml"/><Relationship Id="rId160" Type="http://schemas.openxmlformats.org/officeDocument/2006/relationships/slide" Target="slides/slide111.xml"/><Relationship Id="rId216" Type="http://schemas.openxmlformats.org/officeDocument/2006/relationships/slide" Target="slides/slide167.xml"/><Relationship Id="rId258" Type="http://schemas.openxmlformats.org/officeDocument/2006/relationships/slide" Target="slides/slide209.xml"/><Relationship Id="rId22" Type="http://schemas.openxmlformats.org/officeDocument/2006/relationships/slideMaster" Target="slideMasters/slideMaster22.xml"/><Relationship Id="rId64" Type="http://schemas.openxmlformats.org/officeDocument/2006/relationships/slide" Target="slides/slide15.xml"/><Relationship Id="rId118" Type="http://schemas.openxmlformats.org/officeDocument/2006/relationships/slide" Target="slides/slide69.xml"/><Relationship Id="rId171" Type="http://schemas.openxmlformats.org/officeDocument/2006/relationships/slide" Target="slides/slide122.xml"/><Relationship Id="rId227" Type="http://schemas.openxmlformats.org/officeDocument/2006/relationships/slide" Target="slides/slide178.xml"/><Relationship Id="rId269" Type="http://schemas.openxmlformats.org/officeDocument/2006/relationships/slide" Target="slides/slide220.xml"/><Relationship Id="rId33" Type="http://schemas.openxmlformats.org/officeDocument/2006/relationships/slideMaster" Target="slideMasters/slideMaster33.xml"/><Relationship Id="rId129" Type="http://schemas.openxmlformats.org/officeDocument/2006/relationships/slide" Target="slides/slide80.xml"/><Relationship Id="rId280" Type="http://schemas.openxmlformats.org/officeDocument/2006/relationships/slide" Target="slides/slide231.xml"/><Relationship Id="rId75" Type="http://schemas.openxmlformats.org/officeDocument/2006/relationships/slide" Target="slides/slide26.xml"/><Relationship Id="rId140" Type="http://schemas.openxmlformats.org/officeDocument/2006/relationships/slide" Target="slides/slide91.xml"/><Relationship Id="rId182" Type="http://schemas.openxmlformats.org/officeDocument/2006/relationships/slide" Target="slides/slide133.xml"/><Relationship Id="rId6" Type="http://schemas.openxmlformats.org/officeDocument/2006/relationships/slideMaster" Target="slideMasters/slideMaster6.xml"/><Relationship Id="rId238" Type="http://schemas.openxmlformats.org/officeDocument/2006/relationships/slide" Target="slides/slide189.xml"/><Relationship Id="rId291" Type="http://schemas.openxmlformats.org/officeDocument/2006/relationships/slide" Target="slides/slide242.xml"/><Relationship Id="rId305" Type="http://schemas.openxmlformats.org/officeDocument/2006/relationships/slide" Target="slides/slide256.xml"/><Relationship Id="rId44" Type="http://schemas.openxmlformats.org/officeDocument/2006/relationships/slideMaster" Target="slideMasters/slideMaster44.xml"/><Relationship Id="rId86" Type="http://schemas.openxmlformats.org/officeDocument/2006/relationships/slide" Target="slides/slide37.xml"/><Relationship Id="rId151" Type="http://schemas.openxmlformats.org/officeDocument/2006/relationships/slide" Target="slides/slide10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E1255C9-F847-A440-83FF-7AA254CCB896}" type="doc">
      <dgm:prSet loTypeId="urn:microsoft.com/office/officeart/2005/8/layout/cycle1" loCatId="cycle" qsTypeId="urn:microsoft.com/office/officeart/2005/8/quickstyle/simple4" qsCatId="simple" csTypeId="urn:microsoft.com/office/officeart/2005/8/colors/accent1_2" csCatId="accent1" phldr="1"/>
      <dgm:spPr/>
    </dgm:pt>
    <dgm:pt modelId="{12600BCB-5734-3F4B-9543-0CB09A3EC940}">
      <dgm:prSet phldrT="[Text]" custT="1"/>
      <dgm:spPr>
        <a:xfrm>
          <a:off x="4198328" y="3003"/>
          <a:ext cx="722746" cy="722746"/>
        </a:xfrm>
        <a:noFill/>
        <a:ln>
          <a:noFill/>
        </a:ln>
        <a:effectLst/>
      </dgm:spPr>
      <dgm:t>
        <a:bodyPr/>
        <a:lstStyle/>
        <a:p>
          <a:r>
            <a:rPr lang="ar-JO" sz="1800" dirty="0">
              <a:solidFill>
                <a:srgbClr val="FFFFFF">
                  <a:hueOff val="0"/>
                  <a:satOff val="0"/>
                  <a:lumOff val="0"/>
                  <a:alphaOff val="0"/>
                </a:srgbClr>
              </a:solidFill>
              <a:latin typeface="Arial" panose="020B0604020202020204" pitchFamily="34" charset="0"/>
              <a:ea typeface="+mn-ea"/>
              <a:cs typeface="Arial" panose="020B0604020202020204" pitchFamily="34" charset="0"/>
            </a:rPr>
            <a:t>1 نيسان</a:t>
          </a:r>
          <a:endParaRPr lang="en-US" sz="1800" dirty="0">
            <a:solidFill>
              <a:srgbClr val="FFFFFF">
                <a:hueOff val="0"/>
                <a:satOff val="0"/>
                <a:lumOff val="0"/>
                <a:alphaOff val="0"/>
              </a:srgbClr>
            </a:solidFill>
            <a:latin typeface="Arial" panose="020B0604020202020204" pitchFamily="34" charset="0"/>
            <a:ea typeface="+mn-ea"/>
            <a:cs typeface="Arial" panose="020B0604020202020204" pitchFamily="34" charset="0"/>
          </a:endParaRPr>
        </a:p>
      </dgm:t>
    </dgm:pt>
    <dgm:pt modelId="{694C5870-D1B6-4749-AAAC-40AAB1DA82EA}" type="parTrans" cxnId="{24E8EE39-70FF-B84F-8DD2-74F1728207D4}">
      <dgm:prSet/>
      <dgm:spPr/>
      <dgm:t>
        <a:bodyPr/>
        <a:lstStyle/>
        <a:p>
          <a:endParaRPr lang="en-US"/>
        </a:p>
      </dgm:t>
    </dgm:pt>
    <dgm:pt modelId="{B6065800-F57E-6842-B73C-614AFBC2DE05}" type="sibTrans" cxnId="{24E8EE39-70FF-B84F-8DD2-74F1728207D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325DB5A0-FE7A-8245-9663-7B515E4DF4C8}">
      <dgm:prSet phldrT="[Text]" custT="1"/>
      <dgm:spPr>
        <a:xfrm>
          <a:off x="5496848" y="752704"/>
          <a:ext cx="722746" cy="722746"/>
        </a:xfrm>
        <a:noFill/>
        <a:ln>
          <a:noFill/>
        </a:ln>
        <a:effectLst/>
      </dgm:spPr>
      <dgm:t>
        <a:bodyPr/>
        <a:lstStyle/>
        <a:p>
          <a:r>
            <a:rPr lang="ar-JO" sz="1800" dirty="0">
              <a:solidFill>
                <a:srgbClr val="FFFFFF">
                  <a:hueOff val="0"/>
                  <a:satOff val="0"/>
                  <a:lumOff val="0"/>
                  <a:alphaOff val="0"/>
                </a:srgbClr>
              </a:solidFill>
              <a:latin typeface="Tahoma"/>
              <a:ea typeface="+mn-ea"/>
              <a:cs typeface="+mn-cs"/>
            </a:rPr>
            <a:t>2 أيار</a:t>
          </a:r>
          <a:endParaRPr lang="en-US" sz="1800" dirty="0">
            <a:solidFill>
              <a:srgbClr val="FFFFFF">
                <a:hueOff val="0"/>
                <a:satOff val="0"/>
                <a:lumOff val="0"/>
                <a:alphaOff val="0"/>
              </a:srgbClr>
            </a:solidFill>
            <a:latin typeface="Tahoma"/>
            <a:ea typeface="+mn-ea"/>
            <a:cs typeface="+mn-cs"/>
          </a:endParaRPr>
        </a:p>
      </dgm:t>
    </dgm:pt>
    <dgm:pt modelId="{4E2DDA45-C5A5-2D44-BC75-B1BB3E89C39E}" type="parTrans" cxnId="{B110A1D2-E1D2-C04C-8976-779F7F4F66C8}">
      <dgm:prSet/>
      <dgm:spPr/>
      <dgm:t>
        <a:bodyPr/>
        <a:lstStyle/>
        <a:p>
          <a:endParaRPr lang="en-US"/>
        </a:p>
      </dgm:t>
    </dgm:pt>
    <dgm:pt modelId="{54471214-3ABC-B64E-8935-4F53AC7091F5}" type="sibTrans" cxnId="{B110A1D2-E1D2-C04C-8976-779F7F4F66C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81D20D5D-F15B-B844-BCE7-07FE2E88C5B6}">
      <dgm:prSet phldrT="[Text]" custT="1"/>
      <dgm:spPr>
        <a:xfrm>
          <a:off x="6246550" y="2051225"/>
          <a:ext cx="722746" cy="722746"/>
        </a:xfrm>
        <a:noFill/>
        <a:ln>
          <a:noFill/>
        </a:ln>
        <a:effectLst/>
      </dgm:spPr>
      <dgm:t>
        <a:bodyPr/>
        <a:lstStyle/>
        <a:p>
          <a:r>
            <a:rPr lang="ar-JO" sz="1800" dirty="0">
              <a:solidFill>
                <a:srgbClr val="FFFFFF">
                  <a:hueOff val="0"/>
                  <a:satOff val="0"/>
                  <a:lumOff val="0"/>
                  <a:alphaOff val="0"/>
                </a:srgbClr>
              </a:solidFill>
              <a:latin typeface="Tahoma"/>
              <a:ea typeface="+mn-ea"/>
              <a:cs typeface="+mn-cs"/>
            </a:rPr>
            <a:t>3 سيفان</a:t>
          </a:r>
          <a:endParaRPr lang="en-US" sz="1800" dirty="0">
            <a:solidFill>
              <a:srgbClr val="FFFFFF">
                <a:hueOff val="0"/>
                <a:satOff val="0"/>
                <a:lumOff val="0"/>
                <a:alphaOff val="0"/>
              </a:srgbClr>
            </a:solidFill>
            <a:latin typeface="Tahoma"/>
            <a:ea typeface="+mn-ea"/>
            <a:cs typeface="+mn-cs"/>
          </a:endParaRPr>
        </a:p>
      </dgm:t>
    </dgm:pt>
    <dgm:pt modelId="{EDD06461-C2E5-A840-A887-FEA1BC169C5B}" type="parTrans" cxnId="{59130A34-B4D6-A044-96F7-5346AB5CB5D8}">
      <dgm:prSet/>
      <dgm:spPr/>
      <dgm:t>
        <a:bodyPr/>
        <a:lstStyle/>
        <a:p>
          <a:endParaRPr lang="en-US"/>
        </a:p>
      </dgm:t>
    </dgm:pt>
    <dgm:pt modelId="{63159F5F-19C4-974F-B4D9-6A8388E3A179}" type="sibTrans" cxnId="{59130A34-B4D6-A044-96F7-5346AB5CB5D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548EBB6-B1A8-4E4A-94F3-38AFF917AA13}">
      <dgm:prSet phldrT="[Text]" custT="1"/>
      <dgm:spPr>
        <a:xfrm>
          <a:off x="6246550" y="3550628"/>
          <a:ext cx="722746" cy="722746"/>
        </a:xfrm>
        <a:noFill/>
        <a:ln>
          <a:noFill/>
        </a:ln>
        <a:effectLst/>
      </dgm:spPr>
      <dgm:t>
        <a:bodyPr/>
        <a:lstStyle/>
        <a:p>
          <a:r>
            <a:rPr lang="ar-JO" sz="1800" dirty="0">
              <a:solidFill>
                <a:srgbClr val="FFFFFF">
                  <a:hueOff val="0"/>
                  <a:satOff val="0"/>
                  <a:lumOff val="0"/>
                  <a:alphaOff val="0"/>
                </a:srgbClr>
              </a:solidFill>
              <a:latin typeface="Tahoma"/>
              <a:ea typeface="+mn-ea"/>
              <a:cs typeface="+mn-cs"/>
            </a:rPr>
            <a:t>4 تمُّوز</a:t>
          </a:r>
          <a:endParaRPr lang="en-US" sz="1800" dirty="0">
            <a:solidFill>
              <a:srgbClr val="FFFFFF">
                <a:hueOff val="0"/>
                <a:satOff val="0"/>
                <a:lumOff val="0"/>
                <a:alphaOff val="0"/>
              </a:srgbClr>
            </a:solidFill>
            <a:latin typeface="Tahoma"/>
            <a:ea typeface="+mn-ea"/>
            <a:cs typeface="+mn-cs"/>
          </a:endParaRPr>
        </a:p>
      </dgm:t>
    </dgm:pt>
    <dgm:pt modelId="{9C2C1551-390F-D644-9FE4-C7360EFD93EC}" type="parTrans" cxnId="{9D179EA7-3A49-544A-83DE-69B7A779502D}">
      <dgm:prSet/>
      <dgm:spPr/>
      <dgm:t>
        <a:bodyPr/>
        <a:lstStyle/>
        <a:p>
          <a:endParaRPr lang="en-US"/>
        </a:p>
      </dgm:t>
    </dgm:pt>
    <dgm:pt modelId="{55B5CCF6-1B65-AC49-B1EC-CD09807E71EF}" type="sibTrans" cxnId="{9D179EA7-3A49-544A-83DE-69B7A779502D}">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0858D728-97B0-1A41-82DA-1572CE14754F}">
      <dgm:prSet phldrT="[Text]" custT="1"/>
      <dgm:spPr>
        <a:xfrm>
          <a:off x="5496848" y="4849148"/>
          <a:ext cx="722746" cy="722746"/>
        </a:xfrm>
        <a:noFill/>
        <a:ln>
          <a:noFill/>
        </a:ln>
        <a:effectLst/>
      </dgm:spPr>
      <dgm:t>
        <a:bodyPr/>
        <a:lstStyle/>
        <a:p>
          <a:r>
            <a:rPr lang="ar-JO" sz="1800" dirty="0">
              <a:solidFill>
                <a:schemeClr val="bg1"/>
              </a:solidFill>
              <a:latin typeface="Tahoma"/>
              <a:ea typeface="+mn-ea"/>
              <a:cs typeface="+mn-cs"/>
            </a:rPr>
            <a:t>5 آف</a:t>
          </a:r>
          <a:endParaRPr lang="en-US" sz="1800" dirty="0">
            <a:solidFill>
              <a:schemeClr val="bg1"/>
            </a:solidFill>
            <a:latin typeface="Tahoma"/>
            <a:ea typeface="+mn-ea"/>
            <a:cs typeface="+mn-cs"/>
          </a:endParaRPr>
        </a:p>
      </dgm:t>
    </dgm:pt>
    <dgm:pt modelId="{101D8312-F9CD-0648-93A1-801EBB18F1C1}" type="parTrans" cxnId="{C71EFA8F-2D9D-B349-9D8F-4C4E8D5A1A88}">
      <dgm:prSet/>
      <dgm:spPr/>
      <dgm:t>
        <a:bodyPr/>
        <a:lstStyle/>
        <a:p>
          <a:endParaRPr lang="en-US"/>
        </a:p>
      </dgm:t>
    </dgm:pt>
    <dgm:pt modelId="{19401D75-4FA1-2642-9C39-67D34D8AB9EC}" type="sibTrans" cxnId="{C71EFA8F-2D9D-B349-9D8F-4C4E8D5A1A8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F73B3211-1799-3F44-92B6-7CEE57ECB2D3}">
      <dgm:prSet phldrT="[Text]" custT="1"/>
      <dgm:spPr>
        <a:xfrm>
          <a:off x="4198328" y="5598850"/>
          <a:ext cx="722746" cy="722746"/>
        </a:xfrm>
        <a:noFill/>
        <a:ln>
          <a:noFill/>
        </a:ln>
        <a:effectLst/>
      </dgm:spPr>
      <dgm:t>
        <a:bodyPr/>
        <a:lstStyle/>
        <a:p>
          <a:r>
            <a:rPr lang="ar-JO" sz="1800" dirty="0">
              <a:solidFill>
                <a:schemeClr val="bg1"/>
              </a:solidFill>
              <a:latin typeface="Tahoma"/>
              <a:ea typeface="+mn-ea"/>
              <a:cs typeface="+mn-cs"/>
            </a:rPr>
            <a:t> </a:t>
          </a:r>
          <a:r>
            <a:rPr lang="ar-JO" sz="1800" dirty="0">
              <a:solidFill>
                <a:schemeClr val="bg1"/>
              </a:solidFill>
              <a:latin typeface="Arial" panose="020B0604020202020204" pitchFamily="34" charset="0"/>
              <a:ea typeface="+mn-ea"/>
              <a:cs typeface="Arial" panose="020B0604020202020204" pitchFamily="34" charset="0"/>
            </a:rPr>
            <a:t>6 إيلول</a:t>
          </a:r>
          <a:endParaRPr lang="en-US" sz="1800" dirty="0">
            <a:solidFill>
              <a:schemeClr val="bg1"/>
            </a:solidFill>
            <a:latin typeface="Tahoma"/>
            <a:ea typeface="+mn-ea"/>
            <a:cs typeface="+mn-cs"/>
          </a:endParaRPr>
        </a:p>
      </dgm:t>
    </dgm:pt>
    <dgm:pt modelId="{3185974B-797D-B74A-90E5-50DD4F820E03}" type="parTrans" cxnId="{8BC02790-30A7-8E4F-A35E-2380CA591837}">
      <dgm:prSet/>
      <dgm:spPr/>
      <dgm:t>
        <a:bodyPr/>
        <a:lstStyle/>
        <a:p>
          <a:endParaRPr lang="en-US"/>
        </a:p>
      </dgm:t>
    </dgm:pt>
    <dgm:pt modelId="{580AAA11-E1E4-FC4E-A546-63E521F462A7}" type="sibTrans" cxnId="{8BC02790-30A7-8E4F-A35E-2380CA591837}">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A9914442-2057-0542-A0EA-F935FCA28993}">
      <dgm:prSet custT="1"/>
      <dgm:spPr>
        <a:xfrm>
          <a:off x="2698925" y="5598850"/>
          <a:ext cx="722746" cy="722746"/>
        </a:xfrm>
        <a:noFill/>
        <a:ln>
          <a:noFill/>
        </a:ln>
        <a:effectLst/>
      </dgm:spPr>
      <dgm:t>
        <a:bodyPr/>
        <a:lstStyle/>
        <a:p>
          <a:r>
            <a:rPr lang="ar-JO" sz="1800" dirty="0">
              <a:solidFill>
                <a:srgbClr val="FFFFFF">
                  <a:hueOff val="0"/>
                  <a:satOff val="0"/>
                  <a:lumOff val="0"/>
                  <a:alphaOff val="0"/>
                </a:srgbClr>
              </a:solidFill>
              <a:latin typeface="Tahoma"/>
              <a:ea typeface="+mn-ea"/>
              <a:cs typeface="+mn-cs"/>
            </a:rPr>
            <a:t>7 تشري</a:t>
          </a:r>
          <a:endParaRPr lang="en-US" sz="1800" dirty="0">
            <a:solidFill>
              <a:srgbClr val="FFFFFF">
                <a:hueOff val="0"/>
                <a:satOff val="0"/>
                <a:lumOff val="0"/>
                <a:alphaOff val="0"/>
              </a:srgbClr>
            </a:solidFill>
            <a:latin typeface="Tahoma"/>
            <a:ea typeface="+mn-ea"/>
            <a:cs typeface="+mn-cs"/>
          </a:endParaRPr>
        </a:p>
      </dgm:t>
    </dgm:pt>
    <dgm:pt modelId="{7C8B2F9C-9DC8-B341-9185-DD1FDBDEC5E5}" type="parTrans" cxnId="{43A2D624-36A7-0349-8165-2080658490D3}">
      <dgm:prSet/>
      <dgm:spPr/>
      <dgm:t>
        <a:bodyPr/>
        <a:lstStyle/>
        <a:p>
          <a:endParaRPr lang="en-US"/>
        </a:p>
      </dgm:t>
    </dgm:pt>
    <dgm:pt modelId="{D805A741-31F4-6D45-A082-4AD4C7B066F1}" type="sibTrans" cxnId="{43A2D624-36A7-0349-8165-2080658490D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5E743FA-081E-B447-B4F2-DEEACC6857BC}">
      <dgm:prSet custT="1"/>
      <dgm:spPr>
        <a:xfrm>
          <a:off x="1400404" y="4849148"/>
          <a:ext cx="722746" cy="722746"/>
        </a:xfrm>
        <a:noFill/>
        <a:ln>
          <a:noFill/>
        </a:ln>
        <a:effectLst/>
      </dgm:spPr>
      <dgm:t>
        <a:bodyPr/>
        <a:lstStyle/>
        <a:p>
          <a:pPr rtl="1"/>
          <a:r>
            <a:rPr lang="ar-JO" sz="1800" dirty="0">
              <a:solidFill>
                <a:srgbClr val="FFFFFF">
                  <a:hueOff val="0"/>
                  <a:satOff val="0"/>
                  <a:lumOff val="0"/>
                  <a:alphaOff val="0"/>
                </a:srgbClr>
              </a:solidFill>
              <a:latin typeface="Tahoma"/>
              <a:ea typeface="+mn-ea"/>
              <a:cs typeface="+mn-cs"/>
            </a:rPr>
            <a:t>8 تشِشفان</a:t>
          </a:r>
          <a:endParaRPr lang="en-US" sz="1800" dirty="0">
            <a:solidFill>
              <a:srgbClr val="FFFFFF">
                <a:hueOff val="0"/>
                <a:satOff val="0"/>
                <a:lumOff val="0"/>
                <a:alphaOff val="0"/>
              </a:srgbClr>
            </a:solidFill>
            <a:latin typeface="Tahoma"/>
            <a:ea typeface="+mn-ea"/>
            <a:cs typeface="+mn-cs"/>
          </a:endParaRPr>
        </a:p>
      </dgm:t>
    </dgm:pt>
    <dgm:pt modelId="{4994F5D2-F751-6249-8BC2-0DA8296759D8}" type="parTrans" cxnId="{6E0A29B9-33A3-8F4D-BBD4-672768354023}">
      <dgm:prSet/>
      <dgm:spPr/>
      <dgm:t>
        <a:bodyPr/>
        <a:lstStyle/>
        <a:p>
          <a:endParaRPr lang="en-US"/>
        </a:p>
      </dgm:t>
    </dgm:pt>
    <dgm:pt modelId="{B7792F1E-795A-8A40-9AF9-CBB036406804}" type="sibTrans" cxnId="{6E0A29B9-33A3-8F4D-BBD4-67276835402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31AD6AD-68AD-1F4D-802F-C6CD780A0CDB}">
      <dgm:prSet custT="1"/>
      <dgm:spPr>
        <a:xfrm>
          <a:off x="650703" y="3550628"/>
          <a:ext cx="722746" cy="722746"/>
        </a:xfrm>
        <a:noFill/>
        <a:ln>
          <a:noFill/>
        </a:ln>
        <a:effectLst/>
      </dgm:spPr>
      <dgm:t>
        <a:bodyPr/>
        <a:lstStyle/>
        <a:p>
          <a:r>
            <a:rPr lang="ar-JO" sz="1800" dirty="0">
              <a:solidFill>
                <a:srgbClr val="FFFFFF">
                  <a:hueOff val="0"/>
                  <a:satOff val="0"/>
                  <a:lumOff val="0"/>
                  <a:alphaOff val="0"/>
                </a:srgbClr>
              </a:solidFill>
              <a:latin typeface="Tahoma"/>
              <a:ea typeface="+mn-ea"/>
              <a:cs typeface="+mn-cs"/>
            </a:rPr>
            <a:t>9 كِسليف</a:t>
          </a:r>
          <a:endParaRPr lang="en-US" sz="1800" dirty="0">
            <a:solidFill>
              <a:srgbClr val="FFFFFF">
                <a:hueOff val="0"/>
                <a:satOff val="0"/>
                <a:lumOff val="0"/>
                <a:alphaOff val="0"/>
              </a:srgbClr>
            </a:solidFill>
            <a:latin typeface="Tahoma"/>
            <a:ea typeface="+mn-ea"/>
            <a:cs typeface="+mn-cs"/>
          </a:endParaRPr>
        </a:p>
      </dgm:t>
    </dgm:pt>
    <dgm:pt modelId="{1C7C9849-E661-3747-A64F-D6BD82FBC8C6}" type="parTrans" cxnId="{B263D5DB-FD9A-F845-A29A-1C25305A814B}">
      <dgm:prSet/>
      <dgm:spPr/>
      <dgm:t>
        <a:bodyPr/>
        <a:lstStyle/>
        <a:p>
          <a:endParaRPr lang="en-US"/>
        </a:p>
      </dgm:t>
    </dgm:pt>
    <dgm:pt modelId="{591E9484-33B2-714C-AA5D-D47E80DA12F9}" type="sibTrans" cxnId="{B263D5DB-FD9A-F845-A29A-1C25305A814B}">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7E87DE1-03EB-D748-89C5-D76845DF9F58}">
      <dgm:prSet custT="1"/>
      <dgm:spPr>
        <a:xfrm>
          <a:off x="650703" y="2051225"/>
          <a:ext cx="722746" cy="722746"/>
        </a:xfrm>
        <a:noFill/>
        <a:ln>
          <a:noFill/>
        </a:ln>
        <a:effectLst/>
      </dgm:spPr>
      <dgm:t>
        <a:bodyPr/>
        <a:lstStyle/>
        <a:p>
          <a:r>
            <a:rPr lang="ar-JO" sz="1800" dirty="0">
              <a:solidFill>
                <a:srgbClr val="FFFFFF">
                  <a:hueOff val="0"/>
                  <a:satOff val="0"/>
                  <a:lumOff val="0"/>
                  <a:alphaOff val="0"/>
                </a:srgbClr>
              </a:solidFill>
              <a:latin typeface="Tahoma"/>
              <a:ea typeface="+mn-ea"/>
              <a:cs typeface="+mn-cs"/>
            </a:rPr>
            <a:t>10 طيفيت</a:t>
          </a:r>
          <a:endParaRPr lang="en-US" sz="1800" dirty="0">
            <a:solidFill>
              <a:srgbClr val="FFFFFF">
                <a:hueOff val="0"/>
                <a:satOff val="0"/>
                <a:lumOff val="0"/>
                <a:alphaOff val="0"/>
              </a:srgbClr>
            </a:solidFill>
            <a:latin typeface="Tahoma"/>
            <a:ea typeface="+mn-ea"/>
            <a:cs typeface="+mn-cs"/>
          </a:endParaRPr>
        </a:p>
      </dgm:t>
    </dgm:pt>
    <dgm:pt modelId="{08AD16C4-82BB-C248-8EBD-2C05A46AF859}" type="parTrans" cxnId="{4C3DD547-D047-9D45-828F-C7C94046F4A6}">
      <dgm:prSet/>
      <dgm:spPr/>
      <dgm:t>
        <a:bodyPr/>
        <a:lstStyle/>
        <a:p>
          <a:endParaRPr lang="en-US"/>
        </a:p>
      </dgm:t>
    </dgm:pt>
    <dgm:pt modelId="{6533DBF9-2933-D44A-B9F0-8FC24EC06F20}" type="sibTrans" cxnId="{4C3DD547-D047-9D45-828F-C7C94046F4A6}">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610909C5-6334-264F-93E0-189A71FB6993}">
      <dgm:prSet custT="1"/>
      <dgm:spPr>
        <a:xfrm>
          <a:off x="1400404" y="752704"/>
          <a:ext cx="722746" cy="722746"/>
        </a:xfrm>
        <a:noFill/>
        <a:ln>
          <a:noFill/>
        </a:ln>
        <a:effectLst/>
      </dgm:spPr>
      <dgm:t>
        <a:bodyPr/>
        <a:lstStyle/>
        <a:p>
          <a:r>
            <a:rPr lang="ar-JO" sz="1800" dirty="0">
              <a:solidFill>
                <a:schemeClr val="bg1"/>
              </a:solidFill>
              <a:latin typeface="Tahoma"/>
              <a:ea typeface="+mn-ea"/>
              <a:cs typeface="+mn-cs"/>
            </a:rPr>
            <a:t>11 شيفات</a:t>
          </a:r>
          <a:endParaRPr lang="en-US" sz="1800" dirty="0">
            <a:solidFill>
              <a:schemeClr val="bg1"/>
            </a:solidFill>
            <a:latin typeface="Tahoma"/>
            <a:ea typeface="+mn-ea"/>
            <a:cs typeface="+mn-cs"/>
          </a:endParaRPr>
        </a:p>
      </dgm:t>
    </dgm:pt>
    <dgm:pt modelId="{BAA50C28-F269-4F4D-892E-94581FC50AB9}" type="parTrans" cxnId="{7E3437C4-CA9E-744B-A10C-AB226D685EF4}">
      <dgm:prSet/>
      <dgm:spPr/>
      <dgm:t>
        <a:bodyPr/>
        <a:lstStyle/>
        <a:p>
          <a:endParaRPr lang="en-US"/>
        </a:p>
      </dgm:t>
    </dgm:pt>
    <dgm:pt modelId="{C62D126D-D94F-0A45-AAB3-A4A2804A9AA5}" type="sibTrans" cxnId="{7E3437C4-CA9E-744B-A10C-AB226D685EF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27799A3-6798-F14C-9108-A99B044124B3}">
      <dgm:prSet custT="1"/>
      <dgm:spPr>
        <a:xfrm>
          <a:off x="2698925" y="3003"/>
          <a:ext cx="722746" cy="722746"/>
        </a:xfrm>
        <a:noFill/>
        <a:ln>
          <a:noFill/>
        </a:ln>
        <a:effectLst/>
      </dgm:spPr>
      <dgm:t>
        <a:bodyPr/>
        <a:lstStyle/>
        <a:p>
          <a:r>
            <a:rPr lang="ar-JO" sz="1800" dirty="0">
              <a:solidFill>
                <a:schemeClr val="bg1"/>
              </a:solidFill>
              <a:latin typeface="Tahoma"/>
              <a:ea typeface="+mn-ea"/>
              <a:cs typeface="+mn-cs"/>
            </a:rPr>
            <a:t>12 آدار</a:t>
          </a:r>
          <a:endParaRPr lang="en-US" sz="1800" dirty="0">
            <a:solidFill>
              <a:schemeClr val="bg1"/>
            </a:solidFill>
            <a:latin typeface="Tahoma"/>
            <a:ea typeface="+mn-ea"/>
            <a:cs typeface="+mn-cs"/>
          </a:endParaRPr>
        </a:p>
      </dgm:t>
    </dgm:pt>
    <dgm:pt modelId="{4C8AC837-DBAA-5F48-BFFA-88B3F17800FA}" type="parTrans" cxnId="{8473CCC9-3CE8-2541-BD76-1510DC4C2444}">
      <dgm:prSet/>
      <dgm:spPr/>
      <dgm:t>
        <a:bodyPr/>
        <a:lstStyle/>
        <a:p>
          <a:endParaRPr lang="en-US"/>
        </a:p>
      </dgm:t>
    </dgm:pt>
    <dgm:pt modelId="{CCCC52AB-CFB4-904A-B94C-E1998826B4F9}" type="sibTrans" cxnId="{8473CCC9-3CE8-2541-BD76-1510DC4C244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74F300E-4386-5845-9047-D2E50BE5B9DF}" type="pres">
      <dgm:prSet presAssocID="{8E1255C9-F847-A440-83FF-7AA254CCB896}" presName="cycle" presStyleCnt="0">
        <dgm:presLayoutVars>
          <dgm:dir/>
          <dgm:resizeHandles val="exact"/>
        </dgm:presLayoutVars>
      </dgm:prSet>
      <dgm:spPr/>
    </dgm:pt>
    <dgm:pt modelId="{BF1A72C0-4F23-214E-B2C0-EC3432C35438}" type="pres">
      <dgm:prSet presAssocID="{12600BCB-5734-3F4B-9543-0CB09A3EC940}" presName="dummy" presStyleCnt="0"/>
      <dgm:spPr/>
    </dgm:pt>
    <dgm:pt modelId="{92DA8A36-05F4-4B4C-B207-6FB4CBC9688F}" type="pres">
      <dgm:prSet presAssocID="{12600BCB-5734-3F4B-9543-0CB09A3EC940}" presName="node" presStyleLbl="revTx" presStyleIdx="0" presStyleCnt="12" custScaleX="235352">
        <dgm:presLayoutVars>
          <dgm:bulletEnabled val="1"/>
        </dgm:presLayoutVars>
      </dgm:prSet>
      <dgm:spPr>
        <a:prstGeom prst="rect">
          <a:avLst/>
        </a:prstGeom>
      </dgm:spPr>
    </dgm:pt>
    <dgm:pt modelId="{2990F259-A510-7044-A15A-189FB55AE5CB}" type="pres">
      <dgm:prSet presAssocID="{B6065800-F57E-6842-B73C-614AFBC2DE05}" presName="sibTrans" presStyleLbl="node1" presStyleIdx="0" presStyleCnt="12"/>
      <dgm:spPr>
        <a:prstGeom prst="circularArrow">
          <a:avLst>
            <a:gd name="adj1" fmla="val 2311"/>
            <a:gd name="adj2" fmla="val 139396"/>
            <a:gd name="adj3" fmla="val 18197564"/>
            <a:gd name="adj4" fmla="val 17553321"/>
            <a:gd name="adj5" fmla="val 2696"/>
          </a:avLst>
        </a:prstGeom>
      </dgm:spPr>
    </dgm:pt>
    <dgm:pt modelId="{A7A1548F-03D0-7F43-8C4C-631804CE4126}" type="pres">
      <dgm:prSet presAssocID="{325DB5A0-FE7A-8245-9663-7B515E4DF4C8}" presName="dummy" presStyleCnt="0"/>
      <dgm:spPr/>
    </dgm:pt>
    <dgm:pt modelId="{EAEA7D1D-8D8A-4A4B-812D-D24179AFED27}" type="pres">
      <dgm:prSet presAssocID="{325DB5A0-FE7A-8245-9663-7B515E4DF4C8}" presName="node" presStyleLbl="revTx" presStyleIdx="1" presStyleCnt="12" custScaleX="192316">
        <dgm:presLayoutVars>
          <dgm:bulletEnabled val="1"/>
        </dgm:presLayoutVars>
      </dgm:prSet>
      <dgm:spPr>
        <a:prstGeom prst="rect">
          <a:avLst/>
        </a:prstGeom>
      </dgm:spPr>
    </dgm:pt>
    <dgm:pt modelId="{2257407E-2335-6E46-9533-50F1A4869162}" type="pres">
      <dgm:prSet presAssocID="{54471214-3ABC-B64E-8935-4F53AC7091F5}" presName="sibTrans" presStyleLbl="node1" presStyleIdx="1" presStyleCnt="12"/>
      <dgm:spPr>
        <a:prstGeom prst="circularArrow">
          <a:avLst>
            <a:gd name="adj1" fmla="val 2311"/>
            <a:gd name="adj2" fmla="val 139396"/>
            <a:gd name="adj3" fmla="val 20107283"/>
            <a:gd name="adj4" fmla="val 19463040"/>
            <a:gd name="adj5" fmla="val 2696"/>
          </a:avLst>
        </a:prstGeom>
      </dgm:spPr>
    </dgm:pt>
    <dgm:pt modelId="{3467B5D4-61EB-4C46-BB87-881C0920F2D1}" type="pres">
      <dgm:prSet presAssocID="{81D20D5D-F15B-B844-BCE7-07FE2E88C5B6}" presName="dummy" presStyleCnt="0"/>
      <dgm:spPr/>
    </dgm:pt>
    <dgm:pt modelId="{2467F156-8EB3-F044-8664-8B186FD19D40}" type="pres">
      <dgm:prSet presAssocID="{81D20D5D-F15B-B844-BCE7-07FE2E88C5B6}" presName="node" presStyleLbl="revTx" presStyleIdx="2" presStyleCnt="12" custScaleX="216806">
        <dgm:presLayoutVars>
          <dgm:bulletEnabled val="1"/>
        </dgm:presLayoutVars>
      </dgm:prSet>
      <dgm:spPr>
        <a:prstGeom prst="rect">
          <a:avLst/>
        </a:prstGeom>
      </dgm:spPr>
    </dgm:pt>
    <dgm:pt modelId="{DC85BF06-3190-2C49-B38C-CC01414F9567}" type="pres">
      <dgm:prSet presAssocID="{63159F5F-19C4-974F-B4D9-6A8388E3A179}" presName="sibTrans" presStyleLbl="node1" presStyleIdx="2" presStyleCnt="12"/>
      <dgm:spPr>
        <a:prstGeom prst="circularArrow">
          <a:avLst>
            <a:gd name="adj1" fmla="val 2311"/>
            <a:gd name="adj2" fmla="val 139396"/>
            <a:gd name="adj3" fmla="val 322868"/>
            <a:gd name="adj4" fmla="val 21137736"/>
            <a:gd name="adj5" fmla="val 2696"/>
          </a:avLst>
        </a:prstGeom>
      </dgm:spPr>
    </dgm:pt>
    <dgm:pt modelId="{818521AB-CB19-3245-AC47-32330EC1D05A}" type="pres">
      <dgm:prSet presAssocID="{D548EBB6-B1A8-4E4A-94F3-38AFF917AA13}" presName="dummy" presStyleCnt="0"/>
      <dgm:spPr/>
    </dgm:pt>
    <dgm:pt modelId="{A85B6194-0CD3-0046-9C07-12EA626BEFA3}" type="pres">
      <dgm:prSet presAssocID="{D548EBB6-B1A8-4E4A-94F3-38AFF917AA13}" presName="node" presStyleLbl="revTx" presStyleIdx="3" presStyleCnt="12" custScaleX="211950">
        <dgm:presLayoutVars>
          <dgm:bulletEnabled val="1"/>
        </dgm:presLayoutVars>
      </dgm:prSet>
      <dgm:spPr>
        <a:prstGeom prst="rect">
          <a:avLst/>
        </a:prstGeom>
      </dgm:spPr>
    </dgm:pt>
    <dgm:pt modelId="{76EDA6DC-5A32-7640-86D9-A3D1F65AC2D3}" type="pres">
      <dgm:prSet presAssocID="{55B5CCF6-1B65-AC49-B1EC-CD09807E71EF}" presName="sibTrans" presStyleLbl="node1" presStyleIdx="3" presStyleCnt="12"/>
      <dgm:spPr>
        <a:prstGeom prst="circularArrow">
          <a:avLst>
            <a:gd name="adj1" fmla="val 2311"/>
            <a:gd name="adj2" fmla="val 139396"/>
            <a:gd name="adj3" fmla="val 1997564"/>
            <a:gd name="adj4" fmla="val 1353321"/>
            <a:gd name="adj5" fmla="val 2696"/>
          </a:avLst>
        </a:prstGeom>
      </dgm:spPr>
    </dgm:pt>
    <dgm:pt modelId="{5FEB966B-5E78-494C-B5A1-6F18B3A362B7}" type="pres">
      <dgm:prSet presAssocID="{0858D728-97B0-1A41-82DA-1572CE14754F}" presName="dummy" presStyleCnt="0"/>
      <dgm:spPr/>
    </dgm:pt>
    <dgm:pt modelId="{9BE0E30D-6CC1-3143-BC4A-4FF2C5039316}" type="pres">
      <dgm:prSet presAssocID="{0858D728-97B0-1A41-82DA-1572CE14754F}" presName="node" presStyleLbl="revTx" presStyleIdx="4" presStyleCnt="12" custScaleX="250719">
        <dgm:presLayoutVars>
          <dgm:bulletEnabled val="1"/>
        </dgm:presLayoutVars>
      </dgm:prSet>
      <dgm:spPr>
        <a:prstGeom prst="rect">
          <a:avLst/>
        </a:prstGeom>
      </dgm:spPr>
    </dgm:pt>
    <dgm:pt modelId="{37E24780-EDFC-1D4D-B756-C90BE821441B}" type="pres">
      <dgm:prSet presAssocID="{19401D75-4FA1-2642-9C39-67D34D8AB9EC}" presName="sibTrans" presStyleLbl="node1" presStyleIdx="4" presStyleCnt="12"/>
      <dgm:spPr>
        <a:prstGeom prst="circularArrow">
          <a:avLst>
            <a:gd name="adj1" fmla="val 2311"/>
            <a:gd name="adj2" fmla="val 139396"/>
            <a:gd name="adj3" fmla="val 3907283"/>
            <a:gd name="adj4" fmla="val 3263040"/>
            <a:gd name="adj5" fmla="val 2696"/>
          </a:avLst>
        </a:prstGeom>
      </dgm:spPr>
    </dgm:pt>
    <dgm:pt modelId="{788B510C-5C6F-7E4F-BD2A-4B0F37349509}" type="pres">
      <dgm:prSet presAssocID="{F73B3211-1799-3F44-92B6-7CEE57ECB2D3}" presName="dummy" presStyleCnt="0"/>
      <dgm:spPr/>
    </dgm:pt>
    <dgm:pt modelId="{BF6C208F-01F8-574D-980A-D40F886CF760}" type="pres">
      <dgm:prSet presAssocID="{F73B3211-1799-3F44-92B6-7CEE57ECB2D3}" presName="node" presStyleLbl="revTx" presStyleIdx="5" presStyleCnt="12" custScaleX="209410">
        <dgm:presLayoutVars>
          <dgm:bulletEnabled val="1"/>
        </dgm:presLayoutVars>
      </dgm:prSet>
      <dgm:spPr>
        <a:prstGeom prst="rect">
          <a:avLst/>
        </a:prstGeom>
      </dgm:spPr>
    </dgm:pt>
    <dgm:pt modelId="{DAE7F6D9-575B-6C47-9F2C-6177EB4BA541}" type="pres">
      <dgm:prSet presAssocID="{580AAA11-E1E4-FC4E-A546-63E521F462A7}" presName="sibTrans" presStyleLbl="node1" presStyleIdx="5" presStyleCnt="12"/>
      <dgm:spPr>
        <a:prstGeom prst="circularArrow">
          <a:avLst>
            <a:gd name="adj1" fmla="val 2311"/>
            <a:gd name="adj2" fmla="val 139396"/>
            <a:gd name="adj3" fmla="val 5722868"/>
            <a:gd name="adj4" fmla="val 4937736"/>
            <a:gd name="adj5" fmla="val 2696"/>
          </a:avLst>
        </a:prstGeom>
      </dgm:spPr>
    </dgm:pt>
    <dgm:pt modelId="{3AD74439-13B4-6B4C-A74C-96BE28333D49}" type="pres">
      <dgm:prSet presAssocID="{A9914442-2057-0542-A0EA-F935FCA28993}" presName="dummy" presStyleCnt="0"/>
      <dgm:spPr/>
    </dgm:pt>
    <dgm:pt modelId="{B4CE740F-E5F8-1040-9068-3C0CA6A81D60}" type="pres">
      <dgm:prSet presAssocID="{A9914442-2057-0542-A0EA-F935FCA28993}" presName="node" presStyleLbl="revTx" presStyleIdx="6" presStyleCnt="12" custScaleX="160431">
        <dgm:presLayoutVars>
          <dgm:bulletEnabled val="1"/>
        </dgm:presLayoutVars>
      </dgm:prSet>
      <dgm:spPr>
        <a:prstGeom prst="rect">
          <a:avLst/>
        </a:prstGeom>
      </dgm:spPr>
    </dgm:pt>
    <dgm:pt modelId="{7D368AA8-A897-6A44-B2ED-5420DBBF55CD}" type="pres">
      <dgm:prSet presAssocID="{D805A741-31F4-6D45-A082-4AD4C7B066F1}" presName="sibTrans" presStyleLbl="node1" presStyleIdx="6" presStyleCnt="12"/>
      <dgm:spPr>
        <a:prstGeom prst="circularArrow">
          <a:avLst>
            <a:gd name="adj1" fmla="val 2311"/>
            <a:gd name="adj2" fmla="val 139396"/>
            <a:gd name="adj3" fmla="val 7397564"/>
            <a:gd name="adj4" fmla="val 6753321"/>
            <a:gd name="adj5" fmla="val 2696"/>
          </a:avLst>
        </a:prstGeom>
      </dgm:spPr>
    </dgm:pt>
    <dgm:pt modelId="{256A8A82-B1CB-EF43-AB66-A3D1C8A54B59}" type="pres">
      <dgm:prSet presAssocID="{55E743FA-081E-B447-B4F2-DEEACC6857BC}" presName="dummy" presStyleCnt="0"/>
      <dgm:spPr/>
    </dgm:pt>
    <dgm:pt modelId="{36444405-91CC-BC45-909E-8AE477F1EC7C}" type="pres">
      <dgm:prSet presAssocID="{55E743FA-081E-B447-B4F2-DEEACC6857BC}" presName="node" presStyleLbl="revTx" presStyleIdx="7" presStyleCnt="12" custScaleX="218258">
        <dgm:presLayoutVars>
          <dgm:bulletEnabled val="1"/>
        </dgm:presLayoutVars>
      </dgm:prSet>
      <dgm:spPr>
        <a:prstGeom prst="rect">
          <a:avLst/>
        </a:prstGeom>
      </dgm:spPr>
    </dgm:pt>
    <dgm:pt modelId="{0EBEA1BD-8C57-A847-A4A1-BD492A397D4A}" type="pres">
      <dgm:prSet presAssocID="{B7792F1E-795A-8A40-9AF9-CBB036406804}" presName="sibTrans" presStyleLbl="node1" presStyleIdx="7" presStyleCnt="12"/>
      <dgm:spPr>
        <a:prstGeom prst="circularArrow">
          <a:avLst>
            <a:gd name="adj1" fmla="val 2311"/>
            <a:gd name="adj2" fmla="val 139396"/>
            <a:gd name="adj3" fmla="val 9307283"/>
            <a:gd name="adj4" fmla="val 8663040"/>
            <a:gd name="adj5" fmla="val 2696"/>
          </a:avLst>
        </a:prstGeom>
      </dgm:spPr>
    </dgm:pt>
    <dgm:pt modelId="{A1257670-91AA-B74E-AFCB-48382C466D43}" type="pres">
      <dgm:prSet presAssocID="{931AD6AD-68AD-1F4D-802F-C6CD780A0CDB}" presName="dummy" presStyleCnt="0"/>
      <dgm:spPr/>
    </dgm:pt>
    <dgm:pt modelId="{19DCBC3D-EF34-4444-B52C-E59D1C44CC9D}" type="pres">
      <dgm:prSet presAssocID="{931AD6AD-68AD-1F4D-802F-C6CD780A0CDB}" presName="node" presStyleLbl="revTx" presStyleIdx="8" presStyleCnt="12" custScaleX="221150">
        <dgm:presLayoutVars>
          <dgm:bulletEnabled val="1"/>
        </dgm:presLayoutVars>
      </dgm:prSet>
      <dgm:spPr>
        <a:prstGeom prst="rect">
          <a:avLst/>
        </a:prstGeom>
      </dgm:spPr>
    </dgm:pt>
    <dgm:pt modelId="{CDA9BE8C-41E5-BF45-BAB4-5B91BDDEFF8D}" type="pres">
      <dgm:prSet presAssocID="{591E9484-33B2-714C-AA5D-D47E80DA12F9}" presName="sibTrans" presStyleLbl="node1" presStyleIdx="8" presStyleCnt="12"/>
      <dgm:spPr>
        <a:prstGeom prst="circularArrow">
          <a:avLst>
            <a:gd name="adj1" fmla="val 2311"/>
            <a:gd name="adj2" fmla="val 139396"/>
            <a:gd name="adj3" fmla="val 11122868"/>
            <a:gd name="adj4" fmla="val 10337736"/>
            <a:gd name="adj5" fmla="val 2696"/>
          </a:avLst>
        </a:prstGeom>
      </dgm:spPr>
    </dgm:pt>
    <dgm:pt modelId="{731680F6-F070-374C-97C4-FB0156E03231}" type="pres">
      <dgm:prSet presAssocID="{D7E87DE1-03EB-D748-89C5-D76845DF9F58}" presName="dummy" presStyleCnt="0"/>
      <dgm:spPr/>
    </dgm:pt>
    <dgm:pt modelId="{12C576B8-5B2D-B04B-98C4-29D5E499FD83}" type="pres">
      <dgm:prSet presAssocID="{D7E87DE1-03EB-D748-89C5-D76845DF9F58}" presName="node" presStyleLbl="revTx" presStyleIdx="9" presStyleCnt="12" custScaleX="223834">
        <dgm:presLayoutVars>
          <dgm:bulletEnabled val="1"/>
        </dgm:presLayoutVars>
      </dgm:prSet>
      <dgm:spPr>
        <a:prstGeom prst="rect">
          <a:avLst/>
        </a:prstGeom>
      </dgm:spPr>
    </dgm:pt>
    <dgm:pt modelId="{C4FE94AE-AFAE-8743-9525-171FDA850E0F}" type="pres">
      <dgm:prSet presAssocID="{6533DBF9-2933-D44A-B9F0-8FC24EC06F20}" presName="sibTrans" presStyleLbl="node1" presStyleIdx="9" presStyleCnt="12"/>
      <dgm:spPr>
        <a:prstGeom prst="circularArrow">
          <a:avLst>
            <a:gd name="adj1" fmla="val 2311"/>
            <a:gd name="adj2" fmla="val 139396"/>
            <a:gd name="adj3" fmla="val 12797564"/>
            <a:gd name="adj4" fmla="val 12153321"/>
            <a:gd name="adj5" fmla="val 2696"/>
          </a:avLst>
        </a:prstGeom>
      </dgm:spPr>
    </dgm:pt>
    <dgm:pt modelId="{FBD4D212-3E98-9843-8795-297F9EDDD657}" type="pres">
      <dgm:prSet presAssocID="{610909C5-6334-264F-93E0-189A71FB6993}" presName="dummy" presStyleCnt="0"/>
      <dgm:spPr/>
    </dgm:pt>
    <dgm:pt modelId="{54CDBF4B-9D09-3242-A1D5-0506BD1712C5}" type="pres">
      <dgm:prSet presAssocID="{610909C5-6334-264F-93E0-189A71FB6993}" presName="node" presStyleLbl="revTx" presStyleIdx="10" presStyleCnt="12" custScaleX="204809">
        <dgm:presLayoutVars>
          <dgm:bulletEnabled val="1"/>
        </dgm:presLayoutVars>
      </dgm:prSet>
      <dgm:spPr>
        <a:prstGeom prst="rect">
          <a:avLst/>
        </a:prstGeom>
      </dgm:spPr>
    </dgm:pt>
    <dgm:pt modelId="{49452468-AA65-834B-B75D-72A0A7810E13}" type="pres">
      <dgm:prSet presAssocID="{C62D126D-D94F-0A45-AAB3-A4A2804A9AA5}" presName="sibTrans" presStyleLbl="node1" presStyleIdx="10" presStyleCnt="12"/>
      <dgm:spPr>
        <a:prstGeom prst="circularArrow">
          <a:avLst>
            <a:gd name="adj1" fmla="val 2311"/>
            <a:gd name="adj2" fmla="val 139396"/>
            <a:gd name="adj3" fmla="val 14707283"/>
            <a:gd name="adj4" fmla="val 14063040"/>
            <a:gd name="adj5" fmla="val 2696"/>
          </a:avLst>
        </a:prstGeom>
      </dgm:spPr>
    </dgm:pt>
    <dgm:pt modelId="{B0C742D0-6463-FF41-BE88-36D0AF1ED5D5}" type="pres">
      <dgm:prSet presAssocID="{527799A3-6798-F14C-9108-A99B044124B3}" presName="dummy" presStyleCnt="0"/>
      <dgm:spPr/>
    </dgm:pt>
    <dgm:pt modelId="{CE064FAD-9527-C04A-986D-ADE7F29D4AAF}" type="pres">
      <dgm:prSet presAssocID="{527799A3-6798-F14C-9108-A99B044124B3}" presName="node" presStyleLbl="revTx" presStyleIdx="11" presStyleCnt="12" custScaleX="91262" custRadScaleRad="100461" custRadScaleInc="-9508">
        <dgm:presLayoutVars>
          <dgm:bulletEnabled val="1"/>
        </dgm:presLayoutVars>
      </dgm:prSet>
      <dgm:spPr>
        <a:prstGeom prst="rect">
          <a:avLst/>
        </a:prstGeom>
      </dgm:spPr>
    </dgm:pt>
    <dgm:pt modelId="{7C0589C6-43EC-854D-966B-B0C5FE9A8192}" type="pres">
      <dgm:prSet presAssocID="{CCCC52AB-CFB4-904A-B94C-E1998826B4F9}" presName="sibTrans" presStyleLbl="node1" presStyleIdx="11" presStyleCnt="12"/>
      <dgm:spPr>
        <a:prstGeom prst="circularArrow">
          <a:avLst>
            <a:gd name="adj1" fmla="val 2311"/>
            <a:gd name="adj2" fmla="val 139396"/>
            <a:gd name="adj3" fmla="val 16522868"/>
            <a:gd name="adj4" fmla="val 15737736"/>
            <a:gd name="adj5" fmla="val 2696"/>
          </a:avLst>
        </a:prstGeom>
      </dgm:spPr>
    </dgm:pt>
  </dgm:ptLst>
  <dgm:cxnLst>
    <dgm:cxn modelId="{B0F62506-9B7F-0045-A383-4B173B9EA867}" type="presOf" srcId="{580AAA11-E1E4-FC4E-A546-63E521F462A7}" destId="{DAE7F6D9-575B-6C47-9F2C-6177EB4BA541}" srcOrd="0" destOrd="0" presId="urn:microsoft.com/office/officeart/2005/8/layout/cycle1"/>
    <dgm:cxn modelId="{FA3AD218-748A-9D4B-BC11-30F7DCB69D95}" type="presOf" srcId="{0858D728-97B0-1A41-82DA-1572CE14754F}" destId="{9BE0E30D-6CC1-3143-BC4A-4FF2C5039316}" srcOrd="0" destOrd="0" presId="urn:microsoft.com/office/officeart/2005/8/layout/cycle1"/>
    <dgm:cxn modelId="{3AFB3220-5C57-294E-89D1-16E6A983BBD7}" type="presOf" srcId="{D805A741-31F4-6D45-A082-4AD4C7B066F1}" destId="{7D368AA8-A897-6A44-B2ED-5420DBBF55CD}" srcOrd="0" destOrd="0" presId="urn:microsoft.com/office/officeart/2005/8/layout/cycle1"/>
    <dgm:cxn modelId="{898B4C20-6342-124C-BCA7-A0E051BFF65A}" type="presOf" srcId="{19401D75-4FA1-2642-9C39-67D34D8AB9EC}" destId="{37E24780-EDFC-1D4D-B756-C90BE821441B}" srcOrd="0" destOrd="0" presId="urn:microsoft.com/office/officeart/2005/8/layout/cycle1"/>
    <dgm:cxn modelId="{7D5E7F23-3E89-A444-A22D-0D36FEFC8A5E}" type="presOf" srcId="{54471214-3ABC-B64E-8935-4F53AC7091F5}" destId="{2257407E-2335-6E46-9533-50F1A4869162}" srcOrd="0" destOrd="0" presId="urn:microsoft.com/office/officeart/2005/8/layout/cycle1"/>
    <dgm:cxn modelId="{43A2D624-36A7-0349-8165-2080658490D3}" srcId="{8E1255C9-F847-A440-83FF-7AA254CCB896}" destId="{A9914442-2057-0542-A0EA-F935FCA28993}" srcOrd="6" destOrd="0" parTransId="{7C8B2F9C-9DC8-B341-9185-DD1FDBDEC5E5}" sibTransId="{D805A741-31F4-6D45-A082-4AD4C7B066F1}"/>
    <dgm:cxn modelId="{9CF48627-814F-F443-B89F-6A648D55FDB8}" type="presOf" srcId="{931AD6AD-68AD-1F4D-802F-C6CD780A0CDB}" destId="{19DCBC3D-EF34-4444-B52C-E59D1C44CC9D}" srcOrd="0" destOrd="0" presId="urn:microsoft.com/office/officeart/2005/8/layout/cycle1"/>
    <dgm:cxn modelId="{7A691C2F-852A-2D46-97FA-F18008E3FE4C}" type="presOf" srcId="{63159F5F-19C4-974F-B4D9-6A8388E3A179}" destId="{DC85BF06-3190-2C49-B38C-CC01414F9567}" srcOrd="0" destOrd="0" presId="urn:microsoft.com/office/officeart/2005/8/layout/cycle1"/>
    <dgm:cxn modelId="{3F778332-AF01-0B4C-85D9-4E7E4194A800}" type="presOf" srcId="{CCCC52AB-CFB4-904A-B94C-E1998826B4F9}" destId="{7C0589C6-43EC-854D-966B-B0C5FE9A8192}" srcOrd="0" destOrd="0" presId="urn:microsoft.com/office/officeart/2005/8/layout/cycle1"/>
    <dgm:cxn modelId="{59130A34-B4D6-A044-96F7-5346AB5CB5D8}" srcId="{8E1255C9-F847-A440-83FF-7AA254CCB896}" destId="{81D20D5D-F15B-B844-BCE7-07FE2E88C5B6}" srcOrd="2" destOrd="0" parTransId="{EDD06461-C2E5-A840-A887-FEA1BC169C5B}" sibTransId="{63159F5F-19C4-974F-B4D9-6A8388E3A179}"/>
    <dgm:cxn modelId="{24E8EE39-70FF-B84F-8DD2-74F1728207D4}" srcId="{8E1255C9-F847-A440-83FF-7AA254CCB896}" destId="{12600BCB-5734-3F4B-9543-0CB09A3EC940}" srcOrd="0" destOrd="0" parTransId="{694C5870-D1B6-4749-AAAC-40AAB1DA82EA}" sibTransId="{B6065800-F57E-6842-B73C-614AFBC2DE05}"/>
    <dgm:cxn modelId="{A6E9D03D-A124-1640-AE63-9802DEB348B8}" type="presOf" srcId="{8E1255C9-F847-A440-83FF-7AA254CCB896}" destId="{974F300E-4386-5845-9047-D2E50BE5B9DF}" srcOrd="0" destOrd="0" presId="urn:microsoft.com/office/officeart/2005/8/layout/cycle1"/>
    <dgm:cxn modelId="{9CF8D53D-88E1-7845-97FE-041A1CCF06EC}" type="presOf" srcId="{55B5CCF6-1B65-AC49-B1EC-CD09807E71EF}" destId="{76EDA6DC-5A32-7640-86D9-A3D1F65AC2D3}" srcOrd="0" destOrd="0" presId="urn:microsoft.com/office/officeart/2005/8/layout/cycle1"/>
    <dgm:cxn modelId="{A95B3F43-913C-6747-B369-CFD6823B8019}" type="presOf" srcId="{55E743FA-081E-B447-B4F2-DEEACC6857BC}" destId="{36444405-91CC-BC45-909E-8AE477F1EC7C}" srcOrd="0" destOrd="0" presId="urn:microsoft.com/office/officeart/2005/8/layout/cycle1"/>
    <dgm:cxn modelId="{4C3DD547-D047-9D45-828F-C7C94046F4A6}" srcId="{8E1255C9-F847-A440-83FF-7AA254CCB896}" destId="{D7E87DE1-03EB-D748-89C5-D76845DF9F58}" srcOrd="9" destOrd="0" parTransId="{08AD16C4-82BB-C248-8EBD-2C05A46AF859}" sibTransId="{6533DBF9-2933-D44A-B9F0-8FC24EC06F20}"/>
    <dgm:cxn modelId="{551CDC59-D131-394B-A85A-65E2C8D89E4D}" type="presOf" srcId="{D548EBB6-B1A8-4E4A-94F3-38AFF917AA13}" destId="{A85B6194-0CD3-0046-9C07-12EA626BEFA3}" srcOrd="0" destOrd="0" presId="urn:microsoft.com/office/officeart/2005/8/layout/cycle1"/>
    <dgm:cxn modelId="{79522C67-F727-FB46-9C3C-1B3FF80F096A}" type="presOf" srcId="{B6065800-F57E-6842-B73C-614AFBC2DE05}" destId="{2990F259-A510-7044-A15A-189FB55AE5CB}" srcOrd="0" destOrd="0" presId="urn:microsoft.com/office/officeart/2005/8/layout/cycle1"/>
    <dgm:cxn modelId="{72C2786A-170A-7941-BC19-D19D3C3A61E2}" type="presOf" srcId="{591E9484-33B2-714C-AA5D-D47E80DA12F9}" destId="{CDA9BE8C-41E5-BF45-BAB4-5B91BDDEFF8D}" srcOrd="0" destOrd="0" presId="urn:microsoft.com/office/officeart/2005/8/layout/cycle1"/>
    <dgm:cxn modelId="{1645E080-0E66-3042-9970-F0B14D40F2CA}" type="presOf" srcId="{6533DBF9-2933-D44A-B9F0-8FC24EC06F20}" destId="{C4FE94AE-AFAE-8743-9525-171FDA850E0F}" srcOrd="0" destOrd="0" presId="urn:microsoft.com/office/officeart/2005/8/layout/cycle1"/>
    <dgm:cxn modelId="{485A8B86-E2D7-9843-B47A-5D50108E985F}" type="presOf" srcId="{F73B3211-1799-3F44-92B6-7CEE57ECB2D3}" destId="{BF6C208F-01F8-574D-980A-D40F886CF760}" srcOrd="0" destOrd="0" presId="urn:microsoft.com/office/officeart/2005/8/layout/cycle1"/>
    <dgm:cxn modelId="{3D153088-8A63-D744-A086-F11B5524CA42}" type="presOf" srcId="{81D20D5D-F15B-B844-BCE7-07FE2E88C5B6}" destId="{2467F156-8EB3-F044-8664-8B186FD19D40}" srcOrd="0" destOrd="0" presId="urn:microsoft.com/office/officeart/2005/8/layout/cycle1"/>
    <dgm:cxn modelId="{E5794E8E-0448-974E-A839-D2CE4C761A28}" type="presOf" srcId="{C62D126D-D94F-0A45-AAB3-A4A2804A9AA5}" destId="{49452468-AA65-834B-B75D-72A0A7810E13}" srcOrd="0" destOrd="0" presId="urn:microsoft.com/office/officeart/2005/8/layout/cycle1"/>
    <dgm:cxn modelId="{C71EFA8F-2D9D-B349-9D8F-4C4E8D5A1A88}" srcId="{8E1255C9-F847-A440-83FF-7AA254CCB896}" destId="{0858D728-97B0-1A41-82DA-1572CE14754F}" srcOrd="4" destOrd="0" parTransId="{101D8312-F9CD-0648-93A1-801EBB18F1C1}" sibTransId="{19401D75-4FA1-2642-9C39-67D34D8AB9EC}"/>
    <dgm:cxn modelId="{8BC02790-30A7-8E4F-A35E-2380CA591837}" srcId="{8E1255C9-F847-A440-83FF-7AA254CCB896}" destId="{F73B3211-1799-3F44-92B6-7CEE57ECB2D3}" srcOrd="5" destOrd="0" parTransId="{3185974B-797D-B74A-90E5-50DD4F820E03}" sibTransId="{580AAA11-E1E4-FC4E-A546-63E521F462A7}"/>
    <dgm:cxn modelId="{507BDA9D-99F3-BD44-BCFB-D717A3DFF830}" type="presOf" srcId="{12600BCB-5734-3F4B-9543-0CB09A3EC940}" destId="{92DA8A36-05F4-4B4C-B207-6FB4CBC9688F}" srcOrd="0" destOrd="0" presId="urn:microsoft.com/office/officeart/2005/8/layout/cycle1"/>
    <dgm:cxn modelId="{9D179EA7-3A49-544A-83DE-69B7A779502D}" srcId="{8E1255C9-F847-A440-83FF-7AA254CCB896}" destId="{D548EBB6-B1A8-4E4A-94F3-38AFF917AA13}" srcOrd="3" destOrd="0" parTransId="{9C2C1551-390F-D644-9FE4-C7360EFD93EC}" sibTransId="{55B5CCF6-1B65-AC49-B1EC-CD09807E71EF}"/>
    <dgm:cxn modelId="{4E0B9EB4-639C-374D-A338-7D86FE452BC9}" type="presOf" srcId="{527799A3-6798-F14C-9108-A99B044124B3}" destId="{CE064FAD-9527-C04A-986D-ADE7F29D4AAF}" srcOrd="0" destOrd="0" presId="urn:microsoft.com/office/officeart/2005/8/layout/cycle1"/>
    <dgm:cxn modelId="{6E0A29B9-33A3-8F4D-BBD4-672768354023}" srcId="{8E1255C9-F847-A440-83FF-7AA254CCB896}" destId="{55E743FA-081E-B447-B4F2-DEEACC6857BC}" srcOrd="7" destOrd="0" parTransId="{4994F5D2-F751-6249-8BC2-0DA8296759D8}" sibTransId="{B7792F1E-795A-8A40-9AF9-CBB036406804}"/>
    <dgm:cxn modelId="{7E3437C4-CA9E-744B-A10C-AB226D685EF4}" srcId="{8E1255C9-F847-A440-83FF-7AA254CCB896}" destId="{610909C5-6334-264F-93E0-189A71FB6993}" srcOrd="10" destOrd="0" parTransId="{BAA50C28-F269-4F4D-892E-94581FC50AB9}" sibTransId="{C62D126D-D94F-0A45-AAB3-A4A2804A9AA5}"/>
    <dgm:cxn modelId="{1F2DB8C5-39F2-DA4C-9BC9-1A78C2D8290B}" type="presOf" srcId="{610909C5-6334-264F-93E0-189A71FB6993}" destId="{54CDBF4B-9D09-3242-A1D5-0506BD1712C5}" srcOrd="0" destOrd="0" presId="urn:microsoft.com/office/officeart/2005/8/layout/cycle1"/>
    <dgm:cxn modelId="{8473CCC9-3CE8-2541-BD76-1510DC4C2444}" srcId="{8E1255C9-F847-A440-83FF-7AA254CCB896}" destId="{527799A3-6798-F14C-9108-A99B044124B3}" srcOrd="11" destOrd="0" parTransId="{4C8AC837-DBAA-5F48-BFFA-88B3F17800FA}" sibTransId="{CCCC52AB-CFB4-904A-B94C-E1998826B4F9}"/>
    <dgm:cxn modelId="{B110A1D2-E1D2-C04C-8976-779F7F4F66C8}" srcId="{8E1255C9-F847-A440-83FF-7AA254CCB896}" destId="{325DB5A0-FE7A-8245-9663-7B515E4DF4C8}" srcOrd="1" destOrd="0" parTransId="{4E2DDA45-C5A5-2D44-BC75-B1BB3E89C39E}" sibTransId="{54471214-3ABC-B64E-8935-4F53AC7091F5}"/>
    <dgm:cxn modelId="{2D3320D3-1B73-B045-ADE4-849A63A77659}" type="presOf" srcId="{B7792F1E-795A-8A40-9AF9-CBB036406804}" destId="{0EBEA1BD-8C57-A847-A4A1-BD492A397D4A}" srcOrd="0" destOrd="0" presId="urn:microsoft.com/office/officeart/2005/8/layout/cycle1"/>
    <dgm:cxn modelId="{B263D5DB-FD9A-F845-A29A-1C25305A814B}" srcId="{8E1255C9-F847-A440-83FF-7AA254CCB896}" destId="{931AD6AD-68AD-1F4D-802F-C6CD780A0CDB}" srcOrd="8" destOrd="0" parTransId="{1C7C9849-E661-3747-A64F-D6BD82FBC8C6}" sibTransId="{591E9484-33B2-714C-AA5D-D47E80DA12F9}"/>
    <dgm:cxn modelId="{0C9118EB-FF21-3040-9084-8365B540EBB6}" type="presOf" srcId="{A9914442-2057-0542-A0EA-F935FCA28993}" destId="{B4CE740F-E5F8-1040-9068-3C0CA6A81D60}" srcOrd="0" destOrd="0" presId="urn:microsoft.com/office/officeart/2005/8/layout/cycle1"/>
    <dgm:cxn modelId="{7546D2F3-3276-7E4B-9449-9091A19B0125}" type="presOf" srcId="{325DB5A0-FE7A-8245-9663-7B515E4DF4C8}" destId="{EAEA7D1D-8D8A-4A4B-812D-D24179AFED27}" srcOrd="0" destOrd="0" presId="urn:microsoft.com/office/officeart/2005/8/layout/cycle1"/>
    <dgm:cxn modelId="{E8B5C9F5-5835-4544-B5B4-AF67C59D6FA8}" type="presOf" srcId="{D7E87DE1-03EB-D748-89C5-D76845DF9F58}" destId="{12C576B8-5B2D-B04B-98C4-29D5E499FD83}" srcOrd="0" destOrd="0" presId="urn:microsoft.com/office/officeart/2005/8/layout/cycle1"/>
    <dgm:cxn modelId="{DCA83F37-2F16-624B-AEBB-F8C2E2B948B7}" type="presParOf" srcId="{974F300E-4386-5845-9047-D2E50BE5B9DF}" destId="{BF1A72C0-4F23-214E-B2C0-EC3432C35438}" srcOrd="0" destOrd="0" presId="urn:microsoft.com/office/officeart/2005/8/layout/cycle1"/>
    <dgm:cxn modelId="{8DE26363-D8D8-4145-85A3-D63D8A7DED3B}" type="presParOf" srcId="{974F300E-4386-5845-9047-D2E50BE5B9DF}" destId="{92DA8A36-05F4-4B4C-B207-6FB4CBC9688F}" srcOrd="1" destOrd="0" presId="urn:microsoft.com/office/officeart/2005/8/layout/cycle1"/>
    <dgm:cxn modelId="{1C21968B-9966-3648-AA5A-6F9EE4C3AE0F}" type="presParOf" srcId="{974F300E-4386-5845-9047-D2E50BE5B9DF}" destId="{2990F259-A510-7044-A15A-189FB55AE5CB}" srcOrd="2" destOrd="0" presId="urn:microsoft.com/office/officeart/2005/8/layout/cycle1"/>
    <dgm:cxn modelId="{BDEA0E8F-7058-3444-98D3-47A9D9D2DECF}" type="presParOf" srcId="{974F300E-4386-5845-9047-D2E50BE5B9DF}" destId="{A7A1548F-03D0-7F43-8C4C-631804CE4126}" srcOrd="3" destOrd="0" presId="urn:microsoft.com/office/officeart/2005/8/layout/cycle1"/>
    <dgm:cxn modelId="{0EBEE22E-F93E-114C-98C7-B00A4E4C7C71}" type="presParOf" srcId="{974F300E-4386-5845-9047-D2E50BE5B9DF}" destId="{EAEA7D1D-8D8A-4A4B-812D-D24179AFED27}" srcOrd="4" destOrd="0" presId="urn:microsoft.com/office/officeart/2005/8/layout/cycle1"/>
    <dgm:cxn modelId="{E667B7EA-D333-5B44-8BB2-C517597E5E4A}" type="presParOf" srcId="{974F300E-4386-5845-9047-D2E50BE5B9DF}" destId="{2257407E-2335-6E46-9533-50F1A4869162}" srcOrd="5" destOrd="0" presId="urn:microsoft.com/office/officeart/2005/8/layout/cycle1"/>
    <dgm:cxn modelId="{08A60648-2297-7643-805E-180CC8292461}" type="presParOf" srcId="{974F300E-4386-5845-9047-D2E50BE5B9DF}" destId="{3467B5D4-61EB-4C46-BB87-881C0920F2D1}" srcOrd="6" destOrd="0" presId="urn:microsoft.com/office/officeart/2005/8/layout/cycle1"/>
    <dgm:cxn modelId="{8DC36204-E02F-9F4B-B0FF-A6DEF3D31F0F}" type="presParOf" srcId="{974F300E-4386-5845-9047-D2E50BE5B9DF}" destId="{2467F156-8EB3-F044-8664-8B186FD19D40}" srcOrd="7" destOrd="0" presId="urn:microsoft.com/office/officeart/2005/8/layout/cycle1"/>
    <dgm:cxn modelId="{9EC6FDFA-59F4-CA45-845F-81517542D1CD}" type="presParOf" srcId="{974F300E-4386-5845-9047-D2E50BE5B9DF}" destId="{DC85BF06-3190-2C49-B38C-CC01414F9567}" srcOrd="8" destOrd="0" presId="urn:microsoft.com/office/officeart/2005/8/layout/cycle1"/>
    <dgm:cxn modelId="{3C4A5945-1762-934B-96EB-E4470197CCEF}" type="presParOf" srcId="{974F300E-4386-5845-9047-D2E50BE5B9DF}" destId="{818521AB-CB19-3245-AC47-32330EC1D05A}" srcOrd="9" destOrd="0" presId="urn:microsoft.com/office/officeart/2005/8/layout/cycle1"/>
    <dgm:cxn modelId="{FA1D39A9-E782-9347-8518-32DEBEAA55F1}" type="presParOf" srcId="{974F300E-4386-5845-9047-D2E50BE5B9DF}" destId="{A85B6194-0CD3-0046-9C07-12EA626BEFA3}" srcOrd="10" destOrd="0" presId="urn:microsoft.com/office/officeart/2005/8/layout/cycle1"/>
    <dgm:cxn modelId="{CE6449CF-0941-DD44-8878-2287C21CAA02}" type="presParOf" srcId="{974F300E-4386-5845-9047-D2E50BE5B9DF}" destId="{76EDA6DC-5A32-7640-86D9-A3D1F65AC2D3}" srcOrd="11" destOrd="0" presId="urn:microsoft.com/office/officeart/2005/8/layout/cycle1"/>
    <dgm:cxn modelId="{4A17DED6-D8FE-9B4C-811E-A73CB594984B}" type="presParOf" srcId="{974F300E-4386-5845-9047-D2E50BE5B9DF}" destId="{5FEB966B-5E78-494C-B5A1-6F18B3A362B7}" srcOrd="12" destOrd="0" presId="urn:microsoft.com/office/officeart/2005/8/layout/cycle1"/>
    <dgm:cxn modelId="{4ECDD9D5-C77E-6140-AFC8-CBEEEBAA0757}" type="presParOf" srcId="{974F300E-4386-5845-9047-D2E50BE5B9DF}" destId="{9BE0E30D-6CC1-3143-BC4A-4FF2C5039316}" srcOrd="13" destOrd="0" presId="urn:microsoft.com/office/officeart/2005/8/layout/cycle1"/>
    <dgm:cxn modelId="{592DB12F-7C13-BA49-95A2-897BE9A8C2EF}" type="presParOf" srcId="{974F300E-4386-5845-9047-D2E50BE5B9DF}" destId="{37E24780-EDFC-1D4D-B756-C90BE821441B}" srcOrd="14" destOrd="0" presId="urn:microsoft.com/office/officeart/2005/8/layout/cycle1"/>
    <dgm:cxn modelId="{702B2845-0E52-7A49-90C6-590B8E643913}" type="presParOf" srcId="{974F300E-4386-5845-9047-D2E50BE5B9DF}" destId="{788B510C-5C6F-7E4F-BD2A-4B0F37349509}" srcOrd="15" destOrd="0" presId="urn:microsoft.com/office/officeart/2005/8/layout/cycle1"/>
    <dgm:cxn modelId="{2B467511-D4A3-0F40-A89E-E693A3D63FA0}" type="presParOf" srcId="{974F300E-4386-5845-9047-D2E50BE5B9DF}" destId="{BF6C208F-01F8-574D-980A-D40F886CF760}" srcOrd="16" destOrd="0" presId="urn:microsoft.com/office/officeart/2005/8/layout/cycle1"/>
    <dgm:cxn modelId="{8BB77D12-05A2-FA49-98DD-FEC27A0C5223}" type="presParOf" srcId="{974F300E-4386-5845-9047-D2E50BE5B9DF}" destId="{DAE7F6D9-575B-6C47-9F2C-6177EB4BA541}" srcOrd="17" destOrd="0" presId="urn:microsoft.com/office/officeart/2005/8/layout/cycle1"/>
    <dgm:cxn modelId="{B7AB476A-2EDC-FF4D-AEE9-5021DA5950EC}" type="presParOf" srcId="{974F300E-4386-5845-9047-D2E50BE5B9DF}" destId="{3AD74439-13B4-6B4C-A74C-96BE28333D49}" srcOrd="18" destOrd="0" presId="urn:microsoft.com/office/officeart/2005/8/layout/cycle1"/>
    <dgm:cxn modelId="{37C3962B-367F-FB4C-A0F1-41928B4FAA28}" type="presParOf" srcId="{974F300E-4386-5845-9047-D2E50BE5B9DF}" destId="{B4CE740F-E5F8-1040-9068-3C0CA6A81D60}" srcOrd="19" destOrd="0" presId="urn:microsoft.com/office/officeart/2005/8/layout/cycle1"/>
    <dgm:cxn modelId="{6F37240F-16E5-3949-8421-90A225034B83}" type="presParOf" srcId="{974F300E-4386-5845-9047-D2E50BE5B9DF}" destId="{7D368AA8-A897-6A44-B2ED-5420DBBF55CD}" srcOrd="20" destOrd="0" presId="urn:microsoft.com/office/officeart/2005/8/layout/cycle1"/>
    <dgm:cxn modelId="{0BF070D5-2FEF-364B-BA52-A6539E7CB282}" type="presParOf" srcId="{974F300E-4386-5845-9047-D2E50BE5B9DF}" destId="{256A8A82-B1CB-EF43-AB66-A3D1C8A54B59}" srcOrd="21" destOrd="0" presId="urn:microsoft.com/office/officeart/2005/8/layout/cycle1"/>
    <dgm:cxn modelId="{8B246919-DC00-794D-A2F0-A5137A375FB9}" type="presParOf" srcId="{974F300E-4386-5845-9047-D2E50BE5B9DF}" destId="{36444405-91CC-BC45-909E-8AE477F1EC7C}" srcOrd="22" destOrd="0" presId="urn:microsoft.com/office/officeart/2005/8/layout/cycle1"/>
    <dgm:cxn modelId="{A8E9EA99-4D94-FE4C-9652-526796CA0A21}" type="presParOf" srcId="{974F300E-4386-5845-9047-D2E50BE5B9DF}" destId="{0EBEA1BD-8C57-A847-A4A1-BD492A397D4A}" srcOrd="23" destOrd="0" presId="urn:microsoft.com/office/officeart/2005/8/layout/cycle1"/>
    <dgm:cxn modelId="{147DCEBD-939E-014F-AF0E-304D9CD27B95}" type="presParOf" srcId="{974F300E-4386-5845-9047-D2E50BE5B9DF}" destId="{A1257670-91AA-B74E-AFCB-48382C466D43}" srcOrd="24" destOrd="0" presId="urn:microsoft.com/office/officeart/2005/8/layout/cycle1"/>
    <dgm:cxn modelId="{2071326E-66F3-0840-8BE1-A8BAB6F1636E}" type="presParOf" srcId="{974F300E-4386-5845-9047-D2E50BE5B9DF}" destId="{19DCBC3D-EF34-4444-B52C-E59D1C44CC9D}" srcOrd="25" destOrd="0" presId="urn:microsoft.com/office/officeart/2005/8/layout/cycle1"/>
    <dgm:cxn modelId="{39528E0F-54BC-0848-95D6-2A9DD8A5E9AD}" type="presParOf" srcId="{974F300E-4386-5845-9047-D2E50BE5B9DF}" destId="{CDA9BE8C-41E5-BF45-BAB4-5B91BDDEFF8D}" srcOrd="26" destOrd="0" presId="urn:microsoft.com/office/officeart/2005/8/layout/cycle1"/>
    <dgm:cxn modelId="{5874E16E-EAB6-174B-80EA-3CC48A245993}" type="presParOf" srcId="{974F300E-4386-5845-9047-D2E50BE5B9DF}" destId="{731680F6-F070-374C-97C4-FB0156E03231}" srcOrd="27" destOrd="0" presId="urn:microsoft.com/office/officeart/2005/8/layout/cycle1"/>
    <dgm:cxn modelId="{5D75997E-A254-E949-80F7-3DB149DF6845}" type="presParOf" srcId="{974F300E-4386-5845-9047-D2E50BE5B9DF}" destId="{12C576B8-5B2D-B04B-98C4-29D5E499FD83}" srcOrd="28" destOrd="0" presId="urn:microsoft.com/office/officeart/2005/8/layout/cycle1"/>
    <dgm:cxn modelId="{1FD8CAA4-2C99-EC41-8680-AFB436D5DA3A}" type="presParOf" srcId="{974F300E-4386-5845-9047-D2E50BE5B9DF}" destId="{C4FE94AE-AFAE-8743-9525-171FDA850E0F}" srcOrd="29" destOrd="0" presId="urn:microsoft.com/office/officeart/2005/8/layout/cycle1"/>
    <dgm:cxn modelId="{8F6EF74D-57AC-8849-929C-2929BCD36BC5}" type="presParOf" srcId="{974F300E-4386-5845-9047-D2E50BE5B9DF}" destId="{FBD4D212-3E98-9843-8795-297F9EDDD657}" srcOrd="30" destOrd="0" presId="urn:microsoft.com/office/officeart/2005/8/layout/cycle1"/>
    <dgm:cxn modelId="{65836957-0056-FB40-BC9D-399FCF4D518C}" type="presParOf" srcId="{974F300E-4386-5845-9047-D2E50BE5B9DF}" destId="{54CDBF4B-9D09-3242-A1D5-0506BD1712C5}" srcOrd="31" destOrd="0" presId="urn:microsoft.com/office/officeart/2005/8/layout/cycle1"/>
    <dgm:cxn modelId="{DC4E56E8-2813-4B46-8704-147B28F394B3}" type="presParOf" srcId="{974F300E-4386-5845-9047-D2E50BE5B9DF}" destId="{49452468-AA65-834B-B75D-72A0A7810E13}" srcOrd="32" destOrd="0" presId="urn:microsoft.com/office/officeart/2005/8/layout/cycle1"/>
    <dgm:cxn modelId="{F645EB6C-1B5D-1A45-A7B4-360DDE4158CB}" type="presParOf" srcId="{974F300E-4386-5845-9047-D2E50BE5B9DF}" destId="{B0C742D0-6463-FF41-BE88-36D0AF1ED5D5}" srcOrd="33" destOrd="0" presId="urn:microsoft.com/office/officeart/2005/8/layout/cycle1"/>
    <dgm:cxn modelId="{0A2543D0-A74F-5045-A162-344C75BF84CB}" type="presParOf" srcId="{974F300E-4386-5845-9047-D2E50BE5B9DF}" destId="{CE064FAD-9527-C04A-986D-ADE7F29D4AAF}" srcOrd="34" destOrd="0" presId="urn:microsoft.com/office/officeart/2005/8/layout/cycle1"/>
    <dgm:cxn modelId="{4F38B49F-23A4-944D-8BAA-893A099A638D}" type="presParOf" srcId="{974F300E-4386-5845-9047-D2E50BE5B9DF}" destId="{7C0589C6-43EC-854D-966B-B0C5FE9A8192}" srcOrd="35" destOrd="0" presId="urn:microsoft.com/office/officeart/2005/8/layout/cycle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E1255C9-F847-A440-83FF-7AA254CCB896}" type="doc">
      <dgm:prSet loTypeId="urn:microsoft.com/office/officeart/2005/8/layout/cycle1" loCatId="cycle" qsTypeId="urn:microsoft.com/office/officeart/2005/8/quickstyle/simple4" qsCatId="simple" csTypeId="urn:microsoft.com/office/officeart/2005/8/colors/accent1_2" csCatId="accent1" phldr="1"/>
      <dgm:spPr/>
    </dgm:pt>
    <dgm:pt modelId="{12600BCB-5734-3F4B-9543-0CB09A3EC940}">
      <dgm:prSet phldrT="[Text]" custT="1"/>
      <dgm:spPr>
        <a:xfrm>
          <a:off x="4198328" y="3003"/>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 نيسان</a:t>
          </a:r>
          <a:endParaRPr lang="en-US" sz="1600" dirty="0">
            <a:solidFill>
              <a:srgbClr val="FFFFFF">
                <a:hueOff val="0"/>
                <a:satOff val="0"/>
                <a:lumOff val="0"/>
                <a:alphaOff val="0"/>
              </a:srgbClr>
            </a:solidFill>
            <a:latin typeface="Tahoma"/>
            <a:ea typeface="+mn-ea"/>
            <a:cs typeface="+mn-cs"/>
          </a:endParaRPr>
        </a:p>
      </dgm:t>
    </dgm:pt>
    <dgm:pt modelId="{694C5870-D1B6-4749-AAAC-40AAB1DA82EA}" type="parTrans" cxnId="{24E8EE39-70FF-B84F-8DD2-74F1728207D4}">
      <dgm:prSet/>
      <dgm:spPr/>
      <dgm:t>
        <a:bodyPr/>
        <a:lstStyle/>
        <a:p>
          <a:endParaRPr lang="en-US"/>
        </a:p>
      </dgm:t>
    </dgm:pt>
    <dgm:pt modelId="{B6065800-F57E-6842-B73C-614AFBC2DE05}" type="sibTrans" cxnId="{24E8EE39-70FF-B84F-8DD2-74F1728207D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325DB5A0-FE7A-8245-9663-7B515E4DF4C8}">
      <dgm:prSet phldrT="[Text]" custT="1"/>
      <dgm:spPr>
        <a:xfrm>
          <a:off x="5496848" y="752704"/>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2 أيار</a:t>
          </a:r>
          <a:endParaRPr lang="en-US" sz="1600" dirty="0">
            <a:solidFill>
              <a:srgbClr val="FFFFFF">
                <a:hueOff val="0"/>
                <a:satOff val="0"/>
                <a:lumOff val="0"/>
                <a:alphaOff val="0"/>
              </a:srgbClr>
            </a:solidFill>
            <a:latin typeface="Tahoma"/>
            <a:ea typeface="+mn-ea"/>
            <a:cs typeface="+mn-cs"/>
          </a:endParaRPr>
        </a:p>
      </dgm:t>
    </dgm:pt>
    <dgm:pt modelId="{4E2DDA45-C5A5-2D44-BC75-B1BB3E89C39E}" type="parTrans" cxnId="{B110A1D2-E1D2-C04C-8976-779F7F4F66C8}">
      <dgm:prSet/>
      <dgm:spPr/>
      <dgm:t>
        <a:bodyPr/>
        <a:lstStyle/>
        <a:p>
          <a:endParaRPr lang="en-US"/>
        </a:p>
      </dgm:t>
    </dgm:pt>
    <dgm:pt modelId="{54471214-3ABC-B64E-8935-4F53AC7091F5}" type="sibTrans" cxnId="{B110A1D2-E1D2-C04C-8976-779F7F4F66C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81D20D5D-F15B-B844-BCE7-07FE2E88C5B6}">
      <dgm:prSet phldrT="[Text]" custT="1"/>
      <dgm:spPr>
        <a:xfrm>
          <a:off x="6246550" y="2051225"/>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3 سيبان</a:t>
          </a:r>
          <a:endParaRPr lang="en-US" sz="1600" dirty="0">
            <a:solidFill>
              <a:srgbClr val="FFFFFF">
                <a:hueOff val="0"/>
                <a:satOff val="0"/>
                <a:lumOff val="0"/>
                <a:alphaOff val="0"/>
              </a:srgbClr>
            </a:solidFill>
            <a:latin typeface="Tahoma"/>
            <a:ea typeface="+mn-ea"/>
            <a:cs typeface="+mn-cs"/>
          </a:endParaRPr>
        </a:p>
      </dgm:t>
    </dgm:pt>
    <dgm:pt modelId="{EDD06461-C2E5-A840-A887-FEA1BC169C5B}" type="parTrans" cxnId="{59130A34-B4D6-A044-96F7-5346AB5CB5D8}">
      <dgm:prSet/>
      <dgm:spPr/>
      <dgm:t>
        <a:bodyPr/>
        <a:lstStyle/>
        <a:p>
          <a:endParaRPr lang="en-US"/>
        </a:p>
      </dgm:t>
    </dgm:pt>
    <dgm:pt modelId="{63159F5F-19C4-974F-B4D9-6A8388E3A179}" type="sibTrans" cxnId="{59130A34-B4D6-A044-96F7-5346AB5CB5D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548EBB6-B1A8-4E4A-94F3-38AFF917AA13}">
      <dgm:prSet phldrT="[Text]" custT="1"/>
      <dgm:spPr>
        <a:xfrm>
          <a:off x="6246550" y="355062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4 تموز</a:t>
          </a:r>
          <a:endParaRPr lang="en-US" sz="1600" dirty="0">
            <a:solidFill>
              <a:srgbClr val="FFFFFF">
                <a:hueOff val="0"/>
                <a:satOff val="0"/>
                <a:lumOff val="0"/>
                <a:alphaOff val="0"/>
              </a:srgbClr>
            </a:solidFill>
            <a:latin typeface="Tahoma"/>
            <a:ea typeface="+mn-ea"/>
            <a:cs typeface="+mn-cs"/>
          </a:endParaRPr>
        </a:p>
      </dgm:t>
    </dgm:pt>
    <dgm:pt modelId="{9C2C1551-390F-D644-9FE4-C7360EFD93EC}" type="parTrans" cxnId="{9D179EA7-3A49-544A-83DE-69B7A779502D}">
      <dgm:prSet/>
      <dgm:spPr/>
      <dgm:t>
        <a:bodyPr/>
        <a:lstStyle/>
        <a:p>
          <a:endParaRPr lang="en-US"/>
        </a:p>
      </dgm:t>
    </dgm:pt>
    <dgm:pt modelId="{55B5CCF6-1B65-AC49-B1EC-CD09807E71EF}" type="sibTrans" cxnId="{9D179EA7-3A49-544A-83DE-69B7A779502D}">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0858D728-97B0-1A41-82DA-1572CE14754F}">
      <dgm:prSet phldrT="[Text]" custT="1"/>
      <dgm:spPr>
        <a:xfrm>
          <a:off x="5496848" y="484914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5 آب</a:t>
          </a:r>
          <a:endParaRPr lang="en-US" sz="1600" dirty="0">
            <a:solidFill>
              <a:srgbClr val="FFFFFF">
                <a:hueOff val="0"/>
                <a:satOff val="0"/>
                <a:lumOff val="0"/>
                <a:alphaOff val="0"/>
              </a:srgbClr>
            </a:solidFill>
            <a:latin typeface="Tahoma"/>
            <a:ea typeface="+mn-ea"/>
            <a:cs typeface="+mn-cs"/>
          </a:endParaRPr>
        </a:p>
      </dgm:t>
    </dgm:pt>
    <dgm:pt modelId="{101D8312-F9CD-0648-93A1-801EBB18F1C1}" type="parTrans" cxnId="{C71EFA8F-2D9D-B349-9D8F-4C4E8D5A1A88}">
      <dgm:prSet/>
      <dgm:spPr/>
      <dgm:t>
        <a:bodyPr/>
        <a:lstStyle/>
        <a:p>
          <a:endParaRPr lang="en-US"/>
        </a:p>
      </dgm:t>
    </dgm:pt>
    <dgm:pt modelId="{19401D75-4FA1-2642-9C39-67D34D8AB9EC}" type="sibTrans" cxnId="{C71EFA8F-2D9D-B349-9D8F-4C4E8D5A1A8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F73B3211-1799-3F44-92B6-7CEE57ECB2D3}">
      <dgm:prSet phldrT="[Text]" custT="1"/>
      <dgm:spPr>
        <a:xfrm>
          <a:off x="4198328" y="5598850"/>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6 أيلول</a:t>
          </a:r>
          <a:endParaRPr lang="en-US" sz="1600" dirty="0">
            <a:solidFill>
              <a:srgbClr val="FFFFFF">
                <a:hueOff val="0"/>
                <a:satOff val="0"/>
                <a:lumOff val="0"/>
                <a:alphaOff val="0"/>
              </a:srgbClr>
            </a:solidFill>
            <a:latin typeface="Tahoma"/>
            <a:ea typeface="+mn-ea"/>
            <a:cs typeface="+mn-cs"/>
          </a:endParaRPr>
        </a:p>
      </dgm:t>
    </dgm:pt>
    <dgm:pt modelId="{3185974B-797D-B74A-90E5-50DD4F820E03}" type="parTrans" cxnId="{8BC02790-30A7-8E4F-A35E-2380CA591837}">
      <dgm:prSet/>
      <dgm:spPr/>
      <dgm:t>
        <a:bodyPr/>
        <a:lstStyle/>
        <a:p>
          <a:endParaRPr lang="en-US"/>
        </a:p>
      </dgm:t>
    </dgm:pt>
    <dgm:pt modelId="{580AAA11-E1E4-FC4E-A546-63E521F462A7}" type="sibTrans" cxnId="{8BC02790-30A7-8E4F-A35E-2380CA591837}">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A9914442-2057-0542-A0EA-F935FCA28993}">
      <dgm:prSet custT="1"/>
      <dgm:spPr>
        <a:xfrm>
          <a:off x="2698925" y="5598850"/>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7 تشري</a:t>
          </a:r>
          <a:endParaRPr lang="en-US" sz="1600" dirty="0">
            <a:solidFill>
              <a:srgbClr val="FFFFFF">
                <a:hueOff val="0"/>
                <a:satOff val="0"/>
                <a:lumOff val="0"/>
                <a:alphaOff val="0"/>
              </a:srgbClr>
            </a:solidFill>
            <a:latin typeface="Tahoma"/>
            <a:ea typeface="+mn-ea"/>
            <a:cs typeface="+mn-cs"/>
          </a:endParaRPr>
        </a:p>
      </dgm:t>
    </dgm:pt>
    <dgm:pt modelId="{7C8B2F9C-9DC8-B341-9185-DD1FDBDEC5E5}" type="parTrans" cxnId="{43A2D624-36A7-0349-8165-2080658490D3}">
      <dgm:prSet/>
      <dgm:spPr/>
      <dgm:t>
        <a:bodyPr/>
        <a:lstStyle/>
        <a:p>
          <a:endParaRPr lang="en-US"/>
        </a:p>
      </dgm:t>
    </dgm:pt>
    <dgm:pt modelId="{D805A741-31F4-6D45-A082-4AD4C7B066F1}" type="sibTrans" cxnId="{43A2D624-36A7-0349-8165-2080658490D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5E743FA-081E-B447-B4F2-DEEACC6857BC}">
      <dgm:prSet custT="1"/>
      <dgm:spPr>
        <a:xfrm>
          <a:off x="1400404" y="484914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8 كشبان</a:t>
          </a:r>
          <a:endParaRPr lang="en-US" sz="1600" dirty="0">
            <a:solidFill>
              <a:srgbClr val="FFFFFF">
                <a:hueOff val="0"/>
                <a:satOff val="0"/>
                <a:lumOff val="0"/>
                <a:alphaOff val="0"/>
              </a:srgbClr>
            </a:solidFill>
            <a:latin typeface="Tahoma"/>
            <a:ea typeface="+mn-ea"/>
            <a:cs typeface="+mn-cs"/>
          </a:endParaRPr>
        </a:p>
      </dgm:t>
    </dgm:pt>
    <dgm:pt modelId="{4994F5D2-F751-6249-8BC2-0DA8296759D8}" type="parTrans" cxnId="{6E0A29B9-33A3-8F4D-BBD4-672768354023}">
      <dgm:prSet/>
      <dgm:spPr/>
      <dgm:t>
        <a:bodyPr/>
        <a:lstStyle/>
        <a:p>
          <a:endParaRPr lang="en-US"/>
        </a:p>
      </dgm:t>
    </dgm:pt>
    <dgm:pt modelId="{B7792F1E-795A-8A40-9AF9-CBB036406804}" type="sibTrans" cxnId="{6E0A29B9-33A3-8F4D-BBD4-67276835402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31AD6AD-68AD-1F4D-802F-C6CD780A0CDB}">
      <dgm:prSet custT="1"/>
      <dgm:spPr>
        <a:xfrm>
          <a:off x="650703" y="3550628"/>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9 كسلو</a:t>
          </a:r>
          <a:endParaRPr lang="en-US" sz="1600" dirty="0">
            <a:solidFill>
              <a:srgbClr val="FFFFFF">
                <a:hueOff val="0"/>
                <a:satOff val="0"/>
                <a:lumOff val="0"/>
                <a:alphaOff val="0"/>
              </a:srgbClr>
            </a:solidFill>
            <a:latin typeface="Tahoma"/>
            <a:ea typeface="+mn-ea"/>
            <a:cs typeface="+mn-cs"/>
          </a:endParaRPr>
        </a:p>
      </dgm:t>
    </dgm:pt>
    <dgm:pt modelId="{1C7C9849-E661-3747-A64F-D6BD82FBC8C6}" type="parTrans" cxnId="{B263D5DB-FD9A-F845-A29A-1C25305A814B}">
      <dgm:prSet/>
      <dgm:spPr/>
      <dgm:t>
        <a:bodyPr/>
        <a:lstStyle/>
        <a:p>
          <a:endParaRPr lang="en-US"/>
        </a:p>
      </dgm:t>
    </dgm:pt>
    <dgm:pt modelId="{591E9484-33B2-714C-AA5D-D47E80DA12F9}" type="sibTrans" cxnId="{B263D5DB-FD9A-F845-A29A-1C25305A814B}">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7E87DE1-03EB-D748-89C5-D76845DF9F58}">
      <dgm:prSet custT="1"/>
      <dgm:spPr>
        <a:xfrm>
          <a:off x="650703" y="2051225"/>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10 تيبيت</a:t>
          </a:r>
          <a:endParaRPr lang="en-US" sz="1600" dirty="0">
            <a:solidFill>
              <a:srgbClr val="FFFFFF">
                <a:hueOff val="0"/>
                <a:satOff val="0"/>
                <a:lumOff val="0"/>
                <a:alphaOff val="0"/>
              </a:srgbClr>
            </a:solidFill>
            <a:latin typeface="Tahoma"/>
            <a:ea typeface="+mn-ea"/>
            <a:cs typeface="+mn-cs"/>
          </a:endParaRPr>
        </a:p>
      </dgm:t>
    </dgm:pt>
    <dgm:pt modelId="{08AD16C4-82BB-C248-8EBD-2C05A46AF859}" type="parTrans" cxnId="{4C3DD547-D047-9D45-828F-C7C94046F4A6}">
      <dgm:prSet/>
      <dgm:spPr/>
      <dgm:t>
        <a:bodyPr/>
        <a:lstStyle/>
        <a:p>
          <a:endParaRPr lang="en-US"/>
        </a:p>
      </dgm:t>
    </dgm:pt>
    <dgm:pt modelId="{6533DBF9-2933-D44A-B9F0-8FC24EC06F20}" type="sibTrans" cxnId="{4C3DD547-D047-9D45-828F-C7C94046F4A6}">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610909C5-6334-264F-93E0-189A71FB6993}">
      <dgm:prSet custT="1"/>
      <dgm:spPr>
        <a:xfrm>
          <a:off x="1400404" y="752704"/>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11 شباط</a:t>
          </a:r>
          <a:endParaRPr lang="en-US" sz="1600" dirty="0">
            <a:solidFill>
              <a:srgbClr val="FFFFFF">
                <a:hueOff val="0"/>
                <a:satOff val="0"/>
                <a:lumOff val="0"/>
                <a:alphaOff val="0"/>
              </a:srgbClr>
            </a:solidFill>
            <a:latin typeface="Tahoma"/>
            <a:ea typeface="+mn-ea"/>
            <a:cs typeface="+mn-cs"/>
          </a:endParaRPr>
        </a:p>
      </dgm:t>
    </dgm:pt>
    <dgm:pt modelId="{BAA50C28-F269-4F4D-892E-94581FC50AB9}" type="parTrans" cxnId="{7E3437C4-CA9E-744B-A10C-AB226D685EF4}">
      <dgm:prSet/>
      <dgm:spPr/>
      <dgm:t>
        <a:bodyPr/>
        <a:lstStyle/>
        <a:p>
          <a:endParaRPr lang="en-US"/>
        </a:p>
      </dgm:t>
    </dgm:pt>
    <dgm:pt modelId="{C62D126D-D94F-0A45-AAB3-A4A2804A9AA5}" type="sibTrans" cxnId="{7E3437C4-CA9E-744B-A10C-AB226D685EF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27799A3-6798-F14C-9108-A99B044124B3}">
      <dgm:prSet custT="1"/>
      <dgm:spPr>
        <a:xfrm>
          <a:off x="2698925" y="3003"/>
          <a:ext cx="722746" cy="722746"/>
        </a:xfrm>
        <a:noFill/>
        <a:ln>
          <a:noFill/>
        </a:ln>
        <a:effectLst/>
      </dgm:spPr>
      <dgm:t>
        <a:bodyPr/>
        <a:lstStyle/>
        <a:p>
          <a:r>
            <a:rPr lang="ar-JO" sz="1600" dirty="0">
              <a:solidFill>
                <a:srgbClr val="FFFFFF">
                  <a:hueOff val="0"/>
                  <a:satOff val="0"/>
                  <a:lumOff val="0"/>
                  <a:alphaOff val="0"/>
                </a:srgbClr>
              </a:solidFill>
              <a:latin typeface="Tahoma"/>
              <a:ea typeface="+mn-ea"/>
              <a:cs typeface="+mn-cs"/>
            </a:rPr>
            <a:t>12 آذار</a:t>
          </a:r>
          <a:endParaRPr lang="en-US" sz="1600" dirty="0">
            <a:solidFill>
              <a:srgbClr val="FFFFFF">
                <a:hueOff val="0"/>
                <a:satOff val="0"/>
                <a:lumOff val="0"/>
                <a:alphaOff val="0"/>
              </a:srgbClr>
            </a:solidFill>
            <a:latin typeface="Tahoma"/>
            <a:ea typeface="+mn-ea"/>
            <a:cs typeface="+mn-cs"/>
          </a:endParaRPr>
        </a:p>
      </dgm:t>
    </dgm:pt>
    <dgm:pt modelId="{4C8AC837-DBAA-5F48-BFFA-88B3F17800FA}" type="parTrans" cxnId="{8473CCC9-3CE8-2541-BD76-1510DC4C2444}">
      <dgm:prSet/>
      <dgm:spPr/>
      <dgm:t>
        <a:bodyPr/>
        <a:lstStyle/>
        <a:p>
          <a:endParaRPr lang="en-US"/>
        </a:p>
      </dgm:t>
    </dgm:pt>
    <dgm:pt modelId="{CCCC52AB-CFB4-904A-B94C-E1998826B4F9}" type="sibTrans" cxnId="{8473CCC9-3CE8-2541-BD76-1510DC4C244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74F300E-4386-5845-9047-D2E50BE5B9DF}" type="pres">
      <dgm:prSet presAssocID="{8E1255C9-F847-A440-83FF-7AA254CCB896}" presName="cycle" presStyleCnt="0">
        <dgm:presLayoutVars>
          <dgm:dir/>
          <dgm:resizeHandles val="exact"/>
        </dgm:presLayoutVars>
      </dgm:prSet>
      <dgm:spPr/>
    </dgm:pt>
    <dgm:pt modelId="{BF1A72C0-4F23-214E-B2C0-EC3432C35438}" type="pres">
      <dgm:prSet presAssocID="{12600BCB-5734-3F4B-9543-0CB09A3EC940}" presName="dummy" presStyleCnt="0"/>
      <dgm:spPr/>
    </dgm:pt>
    <dgm:pt modelId="{92DA8A36-05F4-4B4C-B207-6FB4CBC9688F}" type="pres">
      <dgm:prSet presAssocID="{12600BCB-5734-3F4B-9543-0CB09A3EC940}" presName="node" presStyleLbl="revTx" presStyleIdx="0" presStyleCnt="12" custScaleX="235352">
        <dgm:presLayoutVars>
          <dgm:bulletEnabled val="1"/>
        </dgm:presLayoutVars>
      </dgm:prSet>
      <dgm:spPr>
        <a:prstGeom prst="rect">
          <a:avLst/>
        </a:prstGeom>
      </dgm:spPr>
    </dgm:pt>
    <dgm:pt modelId="{2990F259-A510-7044-A15A-189FB55AE5CB}" type="pres">
      <dgm:prSet presAssocID="{B6065800-F57E-6842-B73C-614AFBC2DE05}" presName="sibTrans" presStyleLbl="node1" presStyleIdx="0" presStyleCnt="12"/>
      <dgm:spPr>
        <a:prstGeom prst="circularArrow">
          <a:avLst>
            <a:gd name="adj1" fmla="val 2311"/>
            <a:gd name="adj2" fmla="val 139396"/>
            <a:gd name="adj3" fmla="val 18197564"/>
            <a:gd name="adj4" fmla="val 17553321"/>
            <a:gd name="adj5" fmla="val 2696"/>
          </a:avLst>
        </a:prstGeom>
      </dgm:spPr>
    </dgm:pt>
    <dgm:pt modelId="{A7A1548F-03D0-7F43-8C4C-631804CE4126}" type="pres">
      <dgm:prSet presAssocID="{325DB5A0-FE7A-8245-9663-7B515E4DF4C8}" presName="dummy" presStyleCnt="0"/>
      <dgm:spPr/>
    </dgm:pt>
    <dgm:pt modelId="{EAEA7D1D-8D8A-4A4B-812D-D24179AFED27}" type="pres">
      <dgm:prSet presAssocID="{325DB5A0-FE7A-8245-9663-7B515E4DF4C8}" presName="node" presStyleLbl="revTx" presStyleIdx="1" presStyleCnt="12" custScaleX="192316">
        <dgm:presLayoutVars>
          <dgm:bulletEnabled val="1"/>
        </dgm:presLayoutVars>
      </dgm:prSet>
      <dgm:spPr>
        <a:prstGeom prst="rect">
          <a:avLst/>
        </a:prstGeom>
      </dgm:spPr>
    </dgm:pt>
    <dgm:pt modelId="{2257407E-2335-6E46-9533-50F1A4869162}" type="pres">
      <dgm:prSet presAssocID="{54471214-3ABC-B64E-8935-4F53AC7091F5}" presName="sibTrans" presStyleLbl="node1" presStyleIdx="1" presStyleCnt="12"/>
      <dgm:spPr>
        <a:prstGeom prst="circularArrow">
          <a:avLst>
            <a:gd name="adj1" fmla="val 2311"/>
            <a:gd name="adj2" fmla="val 139396"/>
            <a:gd name="adj3" fmla="val 20107283"/>
            <a:gd name="adj4" fmla="val 19463040"/>
            <a:gd name="adj5" fmla="val 2696"/>
          </a:avLst>
        </a:prstGeom>
      </dgm:spPr>
    </dgm:pt>
    <dgm:pt modelId="{3467B5D4-61EB-4C46-BB87-881C0920F2D1}" type="pres">
      <dgm:prSet presAssocID="{81D20D5D-F15B-B844-BCE7-07FE2E88C5B6}" presName="dummy" presStyleCnt="0"/>
      <dgm:spPr/>
    </dgm:pt>
    <dgm:pt modelId="{2467F156-8EB3-F044-8664-8B186FD19D40}" type="pres">
      <dgm:prSet presAssocID="{81D20D5D-F15B-B844-BCE7-07FE2E88C5B6}" presName="node" presStyleLbl="revTx" presStyleIdx="2" presStyleCnt="12" custScaleX="216806">
        <dgm:presLayoutVars>
          <dgm:bulletEnabled val="1"/>
        </dgm:presLayoutVars>
      </dgm:prSet>
      <dgm:spPr>
        <a:prstGeom prst="rect">
          <a:avLst/>
        </a:prstGeom>
      </dgm:spPr>
    </dgm:pt>
    <dgm:pt modelId="{DC85BF06-3190-2C49-B38C-CC01414F9567}" type="pres">
      <dgm:prSet presAssocID="{63159F5F-19C4-974F-B4D9-6A8388E3A179}" presName="sibTrans" presStyleLbl="node1" presStyleIdx="2" presStyleCnt="12"/>
      <dgm:spPr>
        <a:prstGeom prst="circularArrow">
          <a:avLst>
            <a:gd name="adj1" fmla="val 2311"/>
            <a:gd name="adj2" fmla="val 139396"/>
            <a:gd name="adj3" fmla="val 322868"/>
            <a:gd name="adj4" fmla="val 21137736"/>
            <a:gd name="adj5" fmla="val 2696"/>
          </a:avLst>
        </a:prstGeom>
      </dgm:spPr>
    </dgm:pt>
    <dgm:pt modelId="{818521AB-CB19-3245-AC47-32330EC1D05A}" type="pres">
      <dgm:prSet presAssocID="{D548EBB6-B1A8-4E4A-94F3-38AFF917AA13}" presName="dummy" presStyleCnt="0"/>
      <dgm:spPr/>
    </dgm:pt>
    <dgm:pt modelId="{A85B6194-0CD3-0046-9C07-12EA626BEFA3}" type="pres">
      <dgm:prSet presAssocID="{D548EBB6-B1A8-4E4A-94F3-38AFF917AA13}" presName="node" presStyleLbl="revTx" presStyleIdx="3" presStyleCnt="12" custScaleX="211950">
        <dgm:presLayoutVars>
          <dgm:bulletEnabled val="1"/>
        </dgm:presLayoutVars>
      </dgm:prSet>
      <dgm:spPr>
        <a:prstGeom prst="rect">
          <a:avLst/>
        </a:prstGeom>
      </dgm:spPr>
    </dgm:pt>
    <dgm:pt modelId="{76EDA6DC-5A32-7640-86D9-A3D1F65AC2D3}" type="pres">
      <dgm:prSet presAssocID="{55B5CCF6-1B65-AC49-B1EC-CD09807E71EF}" presName="sibTrans" presStyleLbl="node1" presStyleIdx="3" presStyleCnt="12"/>
      <dgm:spPr>
        <a:prstGeom prst="circularArrow">
          <a:avLst>
            <a:gd name="adj1" fmla="val 2311"/>
            <a:gd name="adj2" fmla="val 139396"/>
            <a:gd name="adj3" fmla="val 1997564"/>
            <a:gd name="adj4" fmla="val 1353321"/>
            <a:gd name="adj5" fmla="val 2696"/>
          </a:avLst>
        </a:prstGeom>
      </dgm:spPr>
    </dgm:pt>
    <dgm:pt modelId="{5FEB966B-5E78-494C-B5A1-6F18B3A362B7}" type="pres">
      <dgm:prSet presAssocID="{0858D728-97B0-1A41-82DA-1572CE14754F}" presName="dummy" presStyleCnt="0"/>
      <dgm:spPr/>
    </dgm:pt>
    <dgm:pt modelId="{9BE0E30D-6CC1-3143-BC4A-4FF2C5039316}" type="pres">
      <dgm:prSet presAssocID="{0858D728-97B0-1A41-82DA-1572CE14754F}" presName="node" presStyleLbl="revTx" presStyleIdx="4" presStyleCnt="12" custScaleX="250719">
        <dgm:presLayoutVars>
          <dgm:bulletEnabled val="1"/>
        </dgm:presLayoutVars>
      </dgm:prSet>
      <dgm:spPr>
        <a:prstGeom prst="rect">
          <a:avLst/>
        </a:prstGeom>
      </dgm:spPr>
    </dgm:pt>
    <dgm:pt modelId="{37E24780-EDFC-1D4D-B756-C90BE821441B}" type="pres">
      <dgm:prSet presAssocID="{19401D75-4FA1-2642-9C39-67D34D8AB9EC}" presName="sibTrans" presStyleLbl="node1" presStyleIdx="4" presStyleCnt="12"/>
      <dgm:spPr>
        <a:prstGeom prst="circularArrow">
          <a:avLst>
            <a:gd name="adj1" fmla="val 2311"/>
            <a:gd name="adj2" fmla="val 139396"/>
            <a:gd name="adj3" fmla="val 3907283"/>
            <a:gd name="adj4" fmla="val 3263040"/>
            <a:gd name="adj5" fmla="val 2696"/>
          </a:avLst>
        </a:prstGeom>
      </dgm:spPr>
    </dgm:pt>
    <dgm:pt modelId="{788B510C-5C6F-7E4F-BD2A-4B0F37349509}" type="pres">
      <dgm:prSet presAssocID="{F73B3211-1799-3F44-92B6-7CEE57ECB2D3}" presName="dummy" presStyleCnt="0"/>
      <dgm:spPr/>
    </dgm:pt>
    <dgm:pt modelId="{BF6C208F-01F8-574D-980A-D40F886CF760}" type="pres">
      <dgm:prSet presAssocID="{F73B3211-1799-3F44-92B6-7CEE57ECB2D3}" presName="node" presStyleLbl="revTx" presStyleIdx="5" presStyleCnt="12" custScaleX="209410">
        <dgm:presLayoutVars>
          <dgm:bulletEnabled val="1"/>
        </dgm:presLayoutVars>
      </dgm:prSet>
      <dgm:spPr>
        <a:prstGeom prst="rect">
          <a:avLst/>
        </a:prstGeom>
      </dgm:spPr>
    </dgm:pt>
    <dgm:pt modelId="{DAE7F6D9-575B-6C47-9F2C-6177EB4BA541}" type="pres">
      <dgm:prSet presAssocID="{580AAA11-E1E4-FC4E-A546-63E521F462A7}" presName="sibTrans" presStyleLbl="node1" presStyleIdx="5" presStyleCnt="12"/>
      <dgm:spPr>
        <a:prstGeom prst="circularArrow">
          <a:avLst>
            <a:gd name="adj1" fmla="val 2311"/>
            <a:gd name="adj2" fmla="val 139396"/>
            <a:gd name="adj3" fmla="val 5722868"/>
            <a:gd name="adj4" fmla="val 4937736"/>
            <a:gd name="adj5" fmla="val 2696"/>
          </a:avLst>
        </a:prstGeom>
      </dgm:spPr>
    </dgm:pt>
    <dgm:pt modelId="{3AD74439-13B4-6B4C-A74C-96BE28333D49}" type="pres">
      <dgm:prSet presAssocID="{A9914442-2057-0542-A0EA-F935FCA28993}" presName="dummy" presStyleCnt="0"/>
      <dgm:spPr/>
    </dgm:pt>
    <dgm:pt modelId="{B4CE740F-E5F8-1040-9068-3C0CA6A81D60}" type="pres">
      <dgm:prSet presAssocID="{A9914442-2057-0542-A0EA-F935FCA28993}" presName="node" presStyleLbl="revTx" presStyleIdx="6" presStyleCnt="12" custScaleX="160431">
        <dgm:presLayoutVars>
          <dgm:bulletEnabled val="1"/>
        </dgm:presLayoutVars>
      </dgm:prSet>
      <dgm:spPr>
        <a:prstGeom prst="rect">
          <a:avLst/>
        </a:prstGeom>
      </dgm:spPr>
    </dgm:pt>
    <dgm:pt modelId="{7D368AA8-A897-6A44-B2ED-5420DBBF55CD}" type="pres">
      <dgm:prSet presAssocID="{D805A741-31F4-6D45-A082-4AD4C7B066F1}" presName="sibTrans" presStyleLbl="node1" presStyleIdx="6" presStyleCnt="12"/>
      <dgm:spPr>
        <a:prstGeom prst="circularArrow">
          <a:avLst>
            <a:gd name="adj1" fmla="val 2311"/>
            <a:gd name="adj2" fmla="val 139396"/>
            <a:gd name="adj3" fmla="val 7397564"/>
            <a:gd name="adj4" fmla="val 6753321"/>
            <a:gd name="adj5" fmla="val 2696"/>
          </a:avLst>
        </a:prstGeom>
      </dgm:spPr>
    </dgm:pt>
    <dgm:pt modelId="{256A8A82-B1CB-EF43-AB66-A3D1C8A54B59}" type="pres">
      <dgm:prSet presAssocID="{55E743FA-081E-B447-B4F2-DEEACC6857BC}" presName="dummy" presStyleCnt="0"/>
      <dgm:spPr/>
    </dgm:pt>
    <dgm:pt modelId="{36444405-91CC-BC45-909E-8AE477F1EC7C}" type="pres">
      <dgm:prSet presAssocID="{55E743FA-081E-B447-B4F2-DEEACC6857BC}" presName="node" presStyleLbl="revTx" presStyleIdx="7" presStyleCnt="12" custScaleX="218258">
        <dgm:presLayoutVars>
          <dgm:bulletEnabled val="1"/>
        </dgm:presLayoutVars>
      </dgm:prSet>
      <dgm:spPr>
        <a:prstGeom prst="rect">
          <a:avLst/>
        </a:prstGeom>
      </dgm:spPr>
    </dgm:pt>
    <dgm:pt modelId="{0EBEA1BD-8C57-A847-A4A1-BD492A397D4A}" type="pres">
      <dgm:prSet presAssocID="{B7792F1E-795A-8A40-9AF9-CBB036406804}" presName="sibTrans" presStyleLbl="node1" presStyleIdx="7" presStyleCnt="12"/>
      <dgm:spPr>
        <a:prstGeom prst="circularArrow">
          <a:avLst>
            <a:gd name="adj1" fmla="val 2311"/>
            <a:gd name="adj2" fmla="val 139396"/>
            <a:gd name="adj3" fmla="val 9307283"/>
            <a:gd name="adj4" fmla="val 8663040"/>
            <a:gd name="adj5" fmla="val 2696"/>
          </a:avLst>
        </a:prstGeom>
      </dgm:spPr>
    </dgm:pt>
    <dgm:pt modelId="{A1257670-91AA-B74E-AFCB-48382C466D43}" type="pres">
      <dgm:prSet presAssocID="{931AD6AD-68AD-1F4D-802F-C6CD780A0CDB}" presName="dummy" presStyleCnt="0"/>
      <dgm:spPr/>
    </dgm:pt>
    <dgm:pt modelId="{19DCBC3D-EF34-4444-B52C-E59D1C44CC9D}" type="pres">
      <dgm:prSet presAssocID="{931AD6AD-68AD-1F4D-802F-C6CD780A0CDB}" presName="node" presStyleLbl="revTx" presStyleIdx="8" presStyleCnt="12" custScaleX="221150">
        <dgm:presLayoutVars>
          <dgm:bulletEnabled val="1"/>
        </dgm:presLayoutVars>
      </dgm:prSet>
      <dgm:spPr>
        <a:prstGeom prst="rect">
          <a:avLst/>
        </a:prstGeom>
      </dgm:spPr>
    </dgm:pt>
    <dgm:pt modelId="{CDA9BE8C-41E5-BF45-BAB4-5B91BDDEFF8D}" type="pres">
      <dgm:prSet presAssocID="{591E9484-33B2-714C-AA5D-D47E80DA12F9}" presName="sibTrans" presStyleLbl="node1" presStyleIdx="8" presStyleCnt="12"/>
      <dgm:spPr>
        <a:prstGeom prst="circularArrow">
          <a:avLst>
            <a:gd name="adj1" fmla="val 2311"/>
            <a:gd name="adj2" fmla="val 139396"/>
            <a:gd name="adj3" fmla="val 11122868"/>
            <a:gd name="adj4" fmla="val 10337736"/>
            <a:gd name="adj5" fmla="val 2696"/>
          </a:avLst>
        </a:prstGeom>
      </dgm:spPr>
    </dgm:pt>
    <dgm:pt modelId="{731680F6-F070-374C-97C4-FB0156E03231}" type="pres">
      <dgm:prSet presAssocID="{D7E87DE1-03EB-D748-89C5-D76845DF9F58}" presName="dummy" presStyleCnt="0"/>
      <dgm:spPr/>
    </dgm:pt>
    <dgm:pt modelId="{12C576B8-5B2D-B04B-98C4-29D5E499FD83}" type="pres">
      <dgm:prSet presAssocID="{D7E87DE1-03EB-D748-89C5-D76845DF9F58}" presName="node" presStyleLbl="revTx" presStyleIdx="9" presStyleCnt="12" custScaleX="223834">
        <dgm:presLayoutVars>
          <dgm:bulletEnabled val="1"/>
        </dgm:presLayoutVars>
      </dgm:prSet>
      <dgm:spPr>
        <a:prstGeom prst="rect">
          <a:avLst/>
        </a:prstGeom>
      </dgm:spPr>
    </dgm:pt>
    <dgm:pt modelId="{C4FE94AE-AFAE-8743-9525-171FDA850E0F}" type="pres">
      <dgm:prSet presAssocID="{6533DBF9-2933-D44A-B9F0-8FC24EC06F20}" presName="sibTrans" presStyleLbl="node1" presStyleIdx="9" presStyleCnt="12"/>
      <dgm:spPr>
        <a:prstGeom prst="circularArrow">
          <a:avLst>
            <a:gd name="adj1" fmla="val 2311"/>
            <a:gd name="adj2" fmla="val 139396"/>
            <a:gd name="adj3" fmla="val 12797564"/>
            <a:gd name="adj4" fmla="val 12153321"/>
            <a:gd name="adj5" fmla="val 2696"/>
          </a:avLst>
        </a:prstGeom>
      </dgm:spPr>
    </dgm:pt>
    <dgm:pt modelId="{FBD4D212-3E98-9843-8795-297F9EDDD657}" type="pres">
      <dgm:prSet presAssocID="{610909C5-6334-264F-93E0-189A71FB6993}" presName="dummy" presStyleCnt="0"/>
      <dgm:spPr/>
    </dgm:pt>
    <dgm:pt modelId="{54CDBF4B-9D09-3242-A1D5-0506BD1712C5}" type="pres">
      <dgm:prSet presAssocID="{610909C5-6334-264F-93E0-189A71FB6993}" presName="node" presStyleLbl="revTx" presStyleIdx="10" presStyleCnt="12" custScaleX="204809">
        <dgm:presLayoutVars>
          <dgm:bulletEnabled val="1"/>
        </dgm:presLayoutVars>
      </dgm:prSet>
      <dgm:spPr>
        <a:prstGeom prst="rect">
          <a:avLst/>
        </a:prstGeom>
      </dgm:spPr>
    </dgm:pt>
    <dgm:pt modelId="{49452468-AA65-834B-B75D-72A0A7810E13}" type="pres">
      <dgm:prSet presAssocID="{C62D126D-D94F-0A45-AAB3-A4A2804A9AA5}" presName="sibTrans" presStyleLbl="node1" presStyleIdx="10" presStyleCnt="12"/>
      <dgm:spPr>
        <a:prstGeom prst="circularArrow">
          <a:avLst>
            <a:gd name="adj1" fmla="val 2311"/>
            <a:gd name="adj2" fmla="val 139396"/>
            <a:gd name="adj3" fmla="val 14707283"/>
            <a:gd name="adj4" fmla="val 14063040"/>
            <a:gd name="adj5" fmla="val 2696"/>
          </a:avLst>
        </a:prstGeom>
      </dgm:spPr>
    </dgm:pt>
    <dgm:pt modelId="{B0C742D0-6463-FF41-BE88-36D0AF1ED5D5}" type="pres">
      <dgm:prSet presAssocID="{527799A3-6798-F14C-9108-A99B044124B3}" presName="dummy" presStyleCnt="0"/>
      <dgm:spPr/>
    </dgm:pt>
    <dgm:pt modelId="{CE064FAD-9527-C04A-986D-ADE7F29D4AAF}" type="pres">
      <dgm:prSet presAssocID="{527799A3-6798-F14C-9108-A99B044124B3}" presName="node" presStyleLbl="revTx" presStyleIdx="11" presStyleCnt="12" custScaleX="91262" custRadScaleRad="100461" custRadScaleInc="-9508">
        <dgm:presLayoutVars>
          <dgm:bulletEnabled val="1"/>
        </dgm:presLayoutVars>
      </dgm:prSet>
      <dgm:spPr>
        <a:prstGeom prst="rect">
          <a:avLst/>
        </a:prstGeom>
      </dgm:spPr>
    </dgm:pt>
    <dgm:pt modelId="{7C0589C6-43EC-854D-966B-B0C5FE9A8192}" type="pres">
      <dgm:prSet presAssocID="{CCCC52AB-CFB4-904A-B94C-E1998826B4F9}" presName="sibTrans" presStyleLbl="node1" presStyleIdx="11" presStyleCnt="12"/>
      <dgm:spPr>
        <a:prstGeom prst="circularArrow">
          <a:avLst>
            <a:gd name="adj1" fmla="val 2311"/>
            <a:gd name="adj2" fmla="val 139396"/>
            <a:gd name="adj3" fmla="val 16522868"/>
            <a:gd name="adj4" fmla="val 15737736"/>
            <a:gd name="adj5" fmla="val 2696"/>
          </a:avLst>
        </a:prstGeom>
      </dgm:spPr>
    </dgm:pt>
  </dgm:ptLst>
  <dgm:cxnLst>
    <dgm:cxn modelId="{BFCB5306-65A4-B746-991A-98FD458CDE97}" type="presOf" srcId="{B7792F1E-795A-8A40-9AF9-CBB036406804}" destId="{0EBEA1BD-8C57-A847-A4A1-BD492A397D4A}" srcOrd="0" destOrd="0" presId="urn:microsoft.com/office/officeart/2005/8/layout/cycle1"/>
    <dgm:cxn modelId="{E450920F-BBB5-AB45-A74B-5E635E2A6CF3}" type="presOf" srcId="{6533DBF9-2933-D44A-B9F0-8FC24EC06F20}" destId="{C4FE94AE-AFAE-8743-9525-171FDA850E0F}" srcOrd="0" destOrd="0" presId="urn:microsoft.com/office/officeart/2005/8/layout/cycle1"/>
    <dgm:cxn modelId="{6743B816-1E73-6444-91C2-BAFD0F8F1219}" type="presOf" srcId="{55B5CCF6-1B65-AC49-B1EC-CD09807E71EF}" destId="{76EDA6DC-5A32-7640-86D9-A3D1F65AC2D3}" srcOrd="0" destOrd="0" presId="urn:microsoft.com/office/officeart/2005/8/layout/cycle1"/>
    <dgm:cxn modelId="{2051EE1C-D2BC-5C46-BD26-4A84F3866178}" type="presOf" srcId="{F73B3211-1799-3F44-92B6-7CEE57ECB2D3}" destId="{BF6C208F-01F8-574D-980A-D40F886CF760}" srcOrd="0" destOrd="0" presId="urn:microsoft.com/office/officeart/2005/8/layout/cycle1"/>
    <dgm:cxn modelId="{E9D5F021-7431-BE4C-9655-D2E78E766C91}" type="presOf" srcId="{63159F5F-19C4-974F-B4D9-6A8388E3A179}" destId="{DC85BF06-3190-2C49-B38C-CC01414F9567}" srcOrd="0" destOrd="0" presId="urn:microsoft.com/office/officeart/2005/8/layout/cycle1"/>
    <dgm:cxn modelId="{43A2D624-36A7-0349-8165-2080658490D3}" srcId="{8E1255C9-F847-A440-83FF-7AA254CCB896}" destId="{A9914442-2057-0542-A0EA-F935FCA28993}" srcOrd="6" destOrd="0" parTransId="{7C8B2F9C-9DC8-B341-9185-DD1FDBDEC5E5}" sibTransId="{D805A741-31F4-6D45-A082-4AD4C7B066F1}"/>
    <dgm:cxn modelId="{686E8431-0308-B24C-A8DF-03F1413831E6}" type="presOf" srcId="{580AAA11-E1E4-FC4E-A546-63E521F462A7}" destId="{DAE7F6D9-575B-6C47-9F2C-6177EB4BA541}" srcOrd="0" destOrd="0" presId="urn:microsoft.com/office/officeart/2005/8/layout/cycle1"/>
    <dgm:cxn modelId="{59130A34-B4D6-A044-96F7-5346AB5CB5D8}" srcId="{8E1255C9-F847-A440-83FF-7AA254CCB896}" destId="{81D20D5D-F15B-B844-BCE7-07FE2E88C5B6}" srcOrd="2" destOrd="0" parTransId="{EDD06461-C2E5-A840-A887-FEA1BC169C5B}" sibTransId="{63159F5F-19C4-974F-B4D9-6A8388E3A179}"/>
    <dgm:cxn modelId="{24E8EE39-70FF-B84F-8DD2-74F1728207D4}" srcId="{8E1255C9-F847-A440-83FF-7AA254CCB896}" destId="{12600BCB-5734-3F4B-9543-0CB09A3EC940}" srcOrd="0" destOrd="0" parTransId="{694C5870-D1B6-4749-AAAC-40AAB1DA82EA}" sibTransId="{B6065800-F57E-6842-B73C-614AFBC2DE05}"/>
    <dgm:cxn modelId="{CB4BFC44-5586-8648-9FF1-C1897F05F551}" type="presOf" srcId="{CCCC52AB-CFB4-904A-B94C-E1998826B4F9}" destId="{7C0589C6-43EC-854D-966B-B0C5FE9A8192}" srcOrd="0" destOrd="0" presId="urn:microsoft.com/office/officeart/2005/8/layout/cycle1"/>
    <dgm:cxn modelId="{4C3DD547-D047-9D45-828F-C7C94046F4A6}" srcId="{8E1255C9-F847-A440-83FF-7AA254CCB896}" destId="{D7E87DE1-03EB-D748-89C5-D76845DF9F58}" srcOrd="9" destOrd="0" parTransId="{08AD16C4-82BB-C248-8EBD-2C05A46AF859}" sibTransId="{6533DBF9-2933-D44A-B9F0-8FC24EC06F20}"/>
    <dgm:cxn modelId="{269CD549-1FAE-544F-979B-80D965B50A68}" type="presOf" srcId="{931AD6AD-68AD-1F4D-802F-C6CD780A0CDB}" destId="{19DCBC3D-EF34-4444-B52C-E59D1C44CC9D}" srcOrd="0" destOrd="0" presId="urn:microsoft.com/office/officeart/2005/8/layout/cycle1"/>
    <dgm:cxn modelId="{73A4FA54-9D67-6246-8A57-6C3F759E3156}" type="presOf" srcId="{610909C5-6334-264F-93E0-189A71FB6993}" destId="{54CDBF4B-9D09-3242-A1D5-0506BD1712C5}" srcOrd="0" destOrd="0" presId="urn:microsoft.com/office/officeart/2005/8/layout/cycle1"/>
    <dgm:cxn modelId="{C713A95A-B137-0540-BC80-0B1F4B1193BF}" type="presOf" srcId="{0858D728-97B0-1A41-82DA-1572CE14754F}" destId="{9BE0E30D-6CC1-3143-BC4A-4FF2C5039316}" srcOrd="0" destOrd="0" presId="urn:microsoft.com/office/officeart/2005/8/layout/cycle1"/>
    <dgm:cxn modelId="{CA6B6968-6B02-A44A-99E7-17EA20C21338}" type="presOf" srcId="{12600BCB-5734-3F4B-9543-0CB09A3EC940}" destId="{92DA8A36-05F4-4B4C-B207-6FB4CBC9688F}" srcOrd="0" destOrd="0" presId="urn:microsoft.com/office/officeart/2005/8/layout/cycle1"/>
    <dgm:cxn modelId="{3DA0B968-85B7-534A-96EA-A2AF8D03E230}" type="presOf" srcId="{D805A741-31F4-6D45-A082-4AD4C7B066F1}" destId="{7D368AA8-A897-6A44-B2ED-5420DBBF55CD}" srcOrd="0" destOrd="0" presId="urn:microsoft.com/office/officeart/2005/8/layout/cycle1"/>
    <dgm:cxn modelId="{AB071C70-2193-504B-8767-F351DF97CA02}" type="presOf" srcId="{55E743FA-081E-B447-B4F2-DEEACC6857BC}" destId="{36444405-91CC-BC45-909E-8AE477F1EC7C}" srcOrd="0" destOrd="0" presId="urn:microsoft.com/office/officeart/2005/8/layout/cycle1"/>
    <dgm:cxn modelId="{27519877-9B2B-3E4B-9A72-71CC57A8D5F3}" type="presOf" srcId="{325DB5A0-FE7A-8245-9663-7B515E4DF4C8}" destId="{EAEA7D1D-8D8A-4A4B-812D-D24179AFED27}" srcOrd="0" destOrd="0" presId="urn:microsoft.com/office/officeart/2005/8/layout/cycle1"/>
    <dgm:cxn modelId="{CEAF9D7C-8F0A-6D4C-AA53-3757473E03ED}" type="presOf" srcId="{C62D126D-D94F-0A45-AAB3-A4A2804A9AA5}" destId="{49452468-AA65-834B-B75D-72A0A7810E13}" srcOrd="0" destOrd="0" presId="urn:microsoft.com/office/officeart/2005/8/layout/cycle1"/>
    <dgm:cxn modelId="{AC6AD48B-0319-6041-9A5C-DA7B68BE8EC8}" type="presOf" srcId="{527799A3-6798-F14C-9108-A99B044124B3}" destId="{CE064FAD-9527-C04A-986D-ADE7F29D4AAF}" srcOrd="0" destOrd="0" presId="urn:microsoft.com/office/officeart/2005/8/layout/cycle1"/>
    <dgm:cxn modelId="{C71EFA8F-2D9D-B349-9D8F-4C4E8D5A1A88}" srcId="{8E1255C9-F847-A440-83FF-7AA254CCB896}" destId="{0858D728-97B0-1A41-82DA-1572CE14754F}" srcOrd="4" destOrd="0" parTransId="{101D8312-F9CD-0648-93A1-801EBB18F1C1}" sibTransId="{19401D75-4FA1-2642-9C39-67D34D8AB9EC}"/>
    <dgm:cxn modelId="{8BC02790-30A7-8E4F-A35E-2380CA591837}" srcId="{8E1255C9-F847-A440-83FF-7AA254CCB896}" destId="{F73B3211-1799-3F44-92B6-7CEE57ECB2D3}" srcOrd="5" destOrd="0" parTransId="{3185974B-797D-B74A-90E5-50DD4F820E03}" sibTransId="{580AAA11-E1E4-FC4E-A546-63E521F462A7}"/>
    <dgm:cxn modelId="{EFF1CD92-AEC2-BD41-B633-1D7C29956D6E}" type="presOf" srcId="{D548EBB6-B1A8-4E4A-94F3-38AFF917AA13}" destId="{A85B6194-0CD3-0046-9C07-12EA626BEFA3}" srcOrd="0" destOrd="0" presId="urn:microsoft.com/office/officeart/2005/8/layout/cycle1"/>
    <dgm:cxn modelId="{B9218096-E6E0-BA47-AC21-888D1FDDB11A}" type="presOf" srcId="{19401D75-4FA1-2642-9C39-67D34D8AB9EC}" destId="{37E24780-EDFC-1D4D-B756-C90BE821441B}" srcOrd="0" destOrd="0" presId="urn:microsoft.com/office/officeart/2005/8/layout/cycle1"/>
    <dgm:cxn modelId="{33EBBEA2-71A2-304A-9A62-2150D20D2B15}" type="presOf" srcId="{8E1255C9-F847-A440-83FF-7AA254CCB896}" destId="{974F300E-4386-5845-9047-D2E50BE5B9DF}" srcOrd="0" destOrd="0" presId="urn:microsoft.com/office/officeart/2005/8/layout/cycle1"/>
    <dgm:cxn modelId="{9D179EA7-3A49-544A-83DE-69B7A779502D}" srcId="{8E1255C9-F847-A440-83FF-7AA254CCB896}" destId="{D548EBB6-B1A8-4E4A-94F3-38AFF917AA13}" srcOrd="3" destOrd="0" parTransId="{9C2C1551-390F-D644-9FE4-C7360EFD93EC}" sibTransId="{55B5CCF6-1B65-AC49-B1EC-CD09807E71EF}"/>
    <dgm:cxn modelId="{6E0A29B9-33A3-8F4D-BBD4-672768354023}" srcId="{8E1255C9-F847-A440-83FF-7AA254CCB896}" destId="{55E743FA-081E-B447-B4F2-DEEACC6857BC}" srcOrd="7" destOrd="0" parTransId="{4994F5D2-F751-6249-8BC2-0DA8296759D8}" sibTransId="{B7792F1E-795A-8A40-9AF9-CBB036406804}"/>
    <dgm:cxn modelId="{F9D7DBC2-5E40-AA4B-932F-23C780A77B9C}" type="presOf" srcId="{54471214-3ABC-B64E-8935-4F53AC7091F5}" destId="{2257407E-2335-6E46-9533-50F1A4869162}" srcOrd="0" destOrd="0" presId="urn:microsoft.com/office/officeart/2005/8/layout/cycle1"/>
    <dgm:cxn modelId="{7E3437C4-CA9E-744B-A10C-AB226D685EF4}" srcId="{8E1255C9-F847-A440-83FF-7AA254CCB896}" destId="{610909C5-6334-264F-93E0-189A71FB6993}" srcOrd="10" destOrd="0" parTransId="{BAA50C28-F269-4F4D-892E-94581FC50AB9}" sibTransId="{C62D126D-D94F-0A45-AAB3-A4A2804A9AA5}"/>
    <dgm:cxn modelId="{8473CCC9-3CE8-2541-BD76-1510DC4C2444}" srcId="{8E1255C9-F847-A440-83FF-7AA254CCB896}" destId="{527799A3-6798-F14C-9108-A99B044124B3}" srcOrd="11" destOrd="0" parTransId="{4C8AC837-DBAA-5F48-BFFA-88B3F17800FA}" sibTransId="{CCCC52AB-CFB4-904A-B94C-E1998826B4F9}"/>
    <dgm:cxn modelId="{DBC7C2CC-4581-DD4C-96F9-E34A85E462E8}" type="presOf" srcId="{A9914442-2057-0542-A0EA-F935FCA28993}" destId="{B4CE740F-E5F8-1040-9068-3C0CA6A81D60}" srcOrd="0" destOrd="0" presId="urn:microsoft.com/office/officeart/2005/8/layout/cycle1"/>
    <dgm:cxn modelId="{B110A1D2-E1D2-C04C-8976-779F7F4F66C8}" srcId="{8E1255C9-F847-A440-83FF-7AA254CCB896}" destId="{325DB5A0-FE7A-8245-9663-7B515E4DF4C8}" srcOrd="1" destOrd="0" parTransId="{4E2DDA45-C5A5-2D44-BC75-B1BB3E89C39E}" sibTransId="{54471214-3ABC-B64E-8935-4F53AC7091F5}"/>
    <dgm:cxn modelId="{ACCC58DB-330A-884E-8FEF-67934C117CE3}" type="presOf" srcId="{B6065800-F57E-6842-B73C-614AFBC2DE05}" destId="{2990F259-A510-7044-A15A-189FB55AE5CB}" srcOrd="0" destOrd="0" presId="urn:microsoft.com/office/officeart/2005/8/layout/cycle1"/>
    <dgm:cxn modelId="{B263D5DB-FD9A-F845-A29A-1C25305A814B}" srcId="{8E1255C9-F847-A440-83FF-7AA254CCB896}" destId="{931AD6AD-68AD-1F4D-802F-C6CD780A0CDB}" srcOrd="8" destOrd="0" parTransId="{1C7C9849-E661-3747-A64F-D6BD82FBC8C6}" sibTransId="{591E9484-33B2-714C-AA5D-D47E80DA12F9}"/>
    <dgm:cxn modelId="{5434B7F2-E3EE-EE40-B773-3BFAFA83CE66}" type="presOf" srcId="{591E9484-33B2-714C-AA5D-D47E80DA12F9}" destId="{CDA9BE8C-41E5-BF45-BAB4-5B91BDDEFF8D}" srcOrd="0" destOrd="0" presId="urn:microsoft.com/office/officeart/2005/8/layout/cycle1"/>
    <dgm:cxn modelId="{5A21E3F2-CFE8-A64C-BD44-59F9041C224A}" type="presOf" srcId="{D7E87DE1-03EB-D748-89C5-D76845DF9F58}" destId="{12C576B8-5B2D-B04B-98C4-29D5E499FD83}" srcOrd="0" destOrd="0" presId="urn:microsoft.com/office/officeart/2005/8/layout/cycle1"/>
    <dgm:cxn modelId="{42B56CFA-6999-7641-9276-17CBC7FDCF9E}" type="presOf" srcId="{81D20D5D-F15B-B844-BCE7-07FE2E88C5B6}" destId="{2467F156-8EB3-F044-8664-8B186FD19D40}" srcOrd="0" destOrd="0" presId="urn:microsoft.com/office/officeart/2005/8/layout/cycle1"/>
    <dgm:cxn modelId="{EA851E9E-9126-A443-A513-7FFE6E245089}" type="presParOf" srcId="{974F300E-4386-5845-9047-D2E50BE5B9DF}" destId="{BF1A72C0-4F23-214E-B2C0-EC3432C35438}" srcOrd="0" destOrd="0" presId="urn:microsoft.com/office/officeart/2005/8/layout/cycle1"/>
    <dgm:cxn modelId="{F11E32A2-6EE7-5543-8AD1-F96DC21C4C1E}" type="presParOf" srcId="{974F300E-4386-5845-9047-D2E50BE5B9DF}" destId="{92DA8A36-05F4-4B4C-B207-6FB4CBC9688F}" srcOrd="1" destOrd="0" presId="urn:microsoft.com/office/officeart/2005/8/layout/cycle1"/>
    <dgm:cxn modelId="{405660EC-C790-194F-9A54-5107CE3C3CA5}" type="presParOf" srcId="{974F300E-4386-5845-9047-D2E50BE5B9DF}" destId="{2990F259-A510-7044-A15A-189FB55AE5CB}" srcOrd="2" destOrd="0" presId="urn:microsoft.com/office/officeart/2005/8/layout/cycle1"/>
    <dgm:cxn modelId="{56AE1E56-EE01-284B-BD93-C3AF04BAC44D}" type="presParOf" srcId="{974F300E-4386-5845-9047-D2E50BE5B9DF}" destId="{A7A1548F-03D0-7F43-8C4C-631804CE4126}" srcOrd="3" destOrd="0" presId="urn:microsoft.com/office/officeart/2005/8/layout/cycle1"/>
    <dgm:cxn modelId="{1EE738AA-51FC-F946-B9F1-50B76C485F7E}" type="presParOf" srcId="{974F300E-4386-5845-9047-D2E50BE5B9DF}" destId="{EAEA7D1D-8D8A-4A4B-812D-D24179AFED27}" srcOrd="4" destOrd="0" presId="urn:microsoft.com/office/officeart/2005/8/layout/cycle1"/>
    <dgm:cxn modelId="{D62EA9BF-A70D-3545-906A-9EBA8C8FA4F9}" type="presParOf" srcId="{974F300E-4386-5845-9047-D2E50BE5B9DF}" destId="{2257407E-2335-6E46-9533-50F1A4869162}" srcOrd="5" destOrd="0" presId="urn:microsoft.com/office/officeart/2005/8/layout/cycle1"/>
    <dgm:cxn modelId="{FABD6B72-E36F-AF49-803D-D0D380B926BE}" type="presParOf" srcId="{974F300E-4386-5845-9047-D2E50BE5B9DF}" destId="{3467B5D4-61EB-4C46-BB87-881C0920F2D1}" srcOrd="6" destOrd="0" presId="urn:microsoft.com/office/officeart/2005/8/layout/cycle1"/>
    <dgm:cxn modelId="{8335116B-05B3-344A-BDC2-616470F2BDBA}" type="presParOf" srcId="{974F300E-4386-5845-9047-D2E50BE5B9DF}" destId="{2467F156-8EB3-F044-8664-8B186FD19D40}" srcOrd="7" destOrd="0" presId="urn:microsoft.com/office/officeart/2005/8/layout/cycle1"/>
    <dgm:cxn modelId="{53A2E733-0DA1-3644-9067-A1ED77CD990E}" type="presParOf" srcId="{974F300E-4386-5845-9047-D2E50BE5B9DF}" destId="{DC85BF06-3190-2C49-B38C-CC01414F9567}" srcOrd="8" destOrd="0" presId="urn:microsoft.com/office/officeart/2005/8/layout/cycle1"/>
    <dgm:cxn modelId="{0748FC53-8E73-2F40-ABFE-D329627473EB}" type="presParOf" srcId="{974F300E-4386-5845-9047-D2E50BE5B9DF}" destId="{818521AB-CB19-3245-AC47-32330EC1D05A}" srcOrd="9" destOrd="0" presId="urn:microsoft.com/office/officeart/2005/8/layout/cycle1"/>
    <dgm:cxn modelId="{BDFD6FE6-E3E5-3E49-91CC-DC457B341F5E}" type="presParOf" srcId="{974F300E-4386-5845-9047-D2E50BE5B9DF}" destId="{A85B6194-0CD3-0046-9C07-12EA626BEFA3}" srcOrd="10" destOrd="0" presId="urn:microsoft.com/office/officeart/2005/8/layout/cycle1"/>
    <dgm:cxn modelId="{86866AB2-6428-7B40-99A0-F7C4AF57D898}" type="presParOf" srcId="{974F300E-4386-5845-9047-D2E50BE5B9DF}" destId="{76EDA6DC-5A32-7640-86D9-A3D1F65AC2D3}" srcOrd="11" destOrd="0" presId="urn:microsoft.com/office/officeart/2005/8/layout/cycle1"/>
    <dgm:cxn modelId="{50C3472E-27A4-F643-AFC5-03B635A21DB1}" type="presParOf" srcId="{974F300E-4386-5845-9047-D2E50BE5B9DF}" destId="{5FEB966B-5E78-494C-B5A1-6F18B3A362B7}" srcOrd="12" destOrd="0" presId="urn:microsoft.com/office/officeart/2005/8/layout/cycle1"/>
    <dgm:cxn modelId="{C4C0CFF7-3034-1C4B-A4F1-C612FD2D4626}" type="presParOf" srcId="{974F300E-4386-5845-9047-D2E50BE5B9DF}" destId="{9BE0E30D-6CC1-3143-BC4A-4FF2C5039316}" srcOrd="13" destOrd="0" presId="urn:microsoft.com/office/officeart/2005/8/layout/cycle1"/>
    <dgm:cxn modelId="{140E0A2D-F59A-FC4F-8CB7-0A7D05F2E80B}" type="presParOf" srcId="{974F300E-4386-5845-9047-D2E50BE5B9DF}" destId="{37E24780-EDFC-1D4D-B756-C90BE821441B}" srcOrd="14" destOrd="0" presId="urn:microsoft.com/office/officeart/2005/8/layout/cycle1"/>
    <dgm:cxn modelId="{C1D9FCC8-54F5-014A-9D3B-ACE0F5C00B9E}" type="presParOf" srcId="{974F300E-4386-5845-9047-D2E50BE5B9DF}" destId="{788B510C-5C6F-7E4F-BD2A-4B0F37349509}" srcOrd="15" destOrd="0" presId="urn:microsoft.com/office/officeart/2005/8/layout/cycle1"/>
    <dgm:cxn modelId="{F5BB8A2E-D0AD-6F4E-BCB0-5BF3F960FDF5}" type="presParOf" srcId="{974F300E-4386-5845-9047-D2E50BE5B9DF}" destId="{BF6C208F-01F8-574D-980A-D40F886CF760}" srcOrd="16" destOrd="0" presId="urn:microsoft.com/office/officeart/2005/8/layout/cycle1"/>
    <dgm:cxn modelId="{3522AABC-AA34-9643-95EF-5C999BD6724D}" type="presParOf" srcId="{974F300E-4386-5845-9047-D2E50BE5B9DF}" destId="{DAE7F6D9-575B-6C47-9F2C-6177EB4BA541}" srcOrd="17" destOrd="0" presId="urn:microsoft.com/office/officeart/2005/8/layout/cycle1"/>
    <dgm:cxn modelId="{33146410-D27A-214E-9459-277BE6941919}" type="presParOf" srcId="{974F300E-4386-5845-9047-D2E50BE5B9DF}" destId="{3AD74439-13B4-6B4C-A74C-96BE28333D49}" srcOrd="18" destOrd="0" presId="urn:microsoft.com/office/officeart/2005/8/layout/cycle1"/>
    <dgm:cxn modelId="{A3F65A0A-807A-834C-96CE-FE465B4C56B2}" type="presParOf" srcId="{974F300E-4386-5845-9047-D2E50BE5B9DF}" destId="{B4CE740F-E5F8-1040-9068-3C0CA6A81D60}" srcOrd="19" destOrd="0" presId="urn:microsoft.com/office/officeart/2005/8/layout/cycle1"/>
    <dgm:cxn modelId="{DB6DB51A-B34B-2247-AB92-55C3E65A6673}" type="presParOf" srcId="{974F300E-4386-5845-9047-D2E50BE5B9DF}" destId="{7D368AA8-A897-6A44-B2ED-5420DBBF55CD}" srcOrd="20" destOrd="0" presId="urn:microsoft.com/office/officeart/2005/8/layout/cycle1"/>
    <dgm:cxn modelId="{E100369D-4250-DE48-828A-8C2B96245478}" type="presParOf" srcId="{974F300E-4386-5845-9047-D2E50BE5B9DF}" destId="{256A8A82-B1CB-EF43-AB66-A3D1C8A54B59}" srcOrd="21" destOrd="0" presId="urn:microsoft.com/office/officeart/2005/8/layout/cycle1"/>
    <dgm:cxn modelId="{0F8B2A46-9034-8B4F-B044-41F697F67AA9}" type="presParOf" srcId="{974F300E-4386-5845-9047-D2E50BE5B9DF}" destId="{36444405-91CC-BC45-909E-8AE477F1EC7C}" srcOrd="22" destOrd="0" presId="urn:microsoft.com/office/officeart/2005/8/layout/cycle1"/>
    <dgm:cxn modelId="{DF98EBE3-3DAF-B445-B98B-C526CCC02B90}" type="presParOf" srcId="{974F300E-4386-5845-9047-D2E50BE5B9DF}" destId="{0EBEA1BD-8C57-A847-A4A1-BD492A397D4A}" srcOrd="23" destOrd="0" presId="urn:microsoft.com/office/officeart/2005/8/layout/cycle1"/>
    <dgm:cxn modelId="{0ADD87C4-8384-A647-9B37-88AF865DA867}" type="presParOf" srcId="{974F300E-4386-5845-9047-D2E50BE5B9DF}" destId="{A1257670-91AA-B74E-AFCB-48382C466D43}" srcOrd="24" destOrd="0" presId="urn:microsoft.com/office/officeart/2005/8/layout/cycle1"/>
    <dgm:cxn modelId="{1849F2B9-A9BB-6B49-A4EF-D61CE564D7C7}" type="presParOf" srcId="{974F300E-4386-5845-9047-D2E50BE5B9DF}" destId="{19DCBC3D-EF34-4444-B52C-E59D1C44CC9D}" srcOrd="25" destOrd="0" presId="urn:microsoft.com/office/officeart/2005/8/layout/cycle1"/>
    <dgm:cxn modelId="{0B5E311C-B946-7F41-80F5-D9E31D2679CD}" type="presParOf" srcId="{974F300E-4386-5845-9047-D2E50BE5B9DF}" destId="{CDA9BE8C-41E5-BF45-BAB4-5B91BDDEFF8D}" srcOrd="26" destOrd="0" presId="urn:microsoft.com/office/officeart/2005/8/layout/cycle1"/>
    <dgm:cxn modelId="{E2F14089-C56A-9740-AD82-54EA979D984F}" type="presParOf" srcId="{974F300E-4386-5845-9047-D2E50BE5B9DF}" destId="{731680F6-F070-374C-97C4-FB0156E03231}" srcOrd="27" destOrd="0" presId="urn:microsoft.com/office/officeart/2005/8/layout/cycle1"/>
    <dgm:cxn modelId="{31F53E2D-FAC4-944B-81A5-A01CDEDDE596}" type="presParOf" srcId="{974F300E-4386-5845-9047-D2E50BE5B9DF}" destId="{12C576B8-5B2D-B04B-98C4-29D5E499FD83}" srcOrd="28" destOrd="0" presId="urn:microsoft.com/office/officeart/2005/8/layout/cycle1"/>
    <dgm:cxn modelId="{F4849D5C-93A1-304F-B2A6-71CA996AD7D5}" type="presParOf" srcId="{974F300E-4386-5845-9047-D2E50BE5B9DF}" destId="{C4FE94AE-AFAE-8743-9525-171FDA850E0F}" srcOrd="29" destOrd="0" presId="urn:microsoft.com/office/officeart/2005/8/layout/cycle1"/>
    <dgm:cxn modelId="{9C69530F-CC27-AE40-AB84-5610E2CDDCDF}" type="presParOf" srcId="{974F300E-4386-5845-9047-D2E50BE5B9DF}" destId="{FBD4D212-3E98-9843-8795-297F9EDDD657}" srcOrd="30" destOrd="0" presId="urn:microsoft.com/office/officeart/2005/8/layout/cycle1"/>
    <dgm:cxn modelId="{4B055900-8542-5347-B837-460799B5FC41}" type="presParOf" srcId="{974F300E-4386-5845-9047-D2E50BE5B9DF}" destId="{54CDBF4B-9D09-3242-A1D5-0506BD1712C5}" srcOrd="31" destOrd="0" presId="urn:microsoft.com/office/officeart/2005/8/layout/cycle1"/>
    <dgm:cxn modelId="{ED151040-4B21-2347-A2A8-313ACDC2A94B}" type="presParOf" srcId="{974F300E-4386-5845-9047-D2E50BE5B9DF}" destId="{49452468-AA65-834B-B75D-72A0A7810E13}" srcOrd="32" destOrd="0" presId="urn:microsoft.com/office/officeart/2005/8/layout/cycle1"/>
    <dgm:cxn modelId="{F11E80AB-6AE9-2F4A-A437-DC5EF95BC6E5}" type="presParOf" srcId="{974F300E-4386-5845-9047-D2E50BE5B9DF}" destId="{B0C742D0-6463-FF41-BE88-36D0AF1ED5D5}" srcOrd="33" destOrd="0" presId="urn:microsoft.com/office/officeart/2005/8/layout/cycle1"/>
    <dgm:cxn modelId="{C1A61B31-39DC-7E4C-A880-E6DDEE09F534}" type="presParOf" srcId="{974F300E-4386-5845-9047-D2E50BE5B9DF}" destId="{CE064FAD-9527-C04A-986D-ADE7F29D4AAF}" srcOrd="34" destOrd="0" presId="urn:microsoft.com/office/officeart/2005/8/layout/cycle1"/>
    <dgm:cxn modelId="{61FA9134-7258-5E48-AB0D-CBDA1C7C9FE9}" type="presParOf" srcId="{974F300E-4386-5845-9047-D2E50BE5B9DF}" destId="{7C0589C6-43EC-854D-966B-B0C5FE9A8192}" srcOrd="35" destOrd="0" presId="urn:microsoft.com/office/officeart/2005/8/layout/cycle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DA8A36-05F4-4B4C-B207-6FB4CBC9688F}">
      <dsp:nvSpPr>
        <dsp:cNvPr id="0" name=""/>
        <dsp:cNvSpPr/>
      </dsp:nvSpPr>
      <dsp:spPr>
        <a:xfrm>
          <a:off x="3721900" y="3003"/>
          <a:ext cx="1700998"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ar-JO" sz="1800" kern="1200" dirty="0">
              <a:solidFill>
                <a:srgbClr val="FFFFFF">
                  <a:hueOff val="0"/>
                  <a:satOff val="0"/>
                  <a:lumOff val="0"/>
                  <a:alphaOff val="0"/>
                </a:srgbClr>
              </a:solidFill>
              <a:latin typeface="Arial" panose="020B0604020202020204" pitchFamily="34" charset="0"/>
              <a:ea typeface="+mn-ea"/>
              <a:cs typeface="Arial" panose="020B0604020202020204" pitchFamily="34" charset="0"/>
            </a:rPr>
            <a:t>1 نيسان</a:t>
          </a:r>
          <a:endParaRPr lang="en-US" sz="1800" kern="1200" dirty="0">
            <a:solidFill>
              <a:srgbClr val="FFFFFF">
                <a:hueOff val="0"/>
                <a:satOff val="0"/>
                <a:lumOff val="0"/>
                <a:alphaOff val="0"/>
              </a:srgbClr>
            </a:solidFill>
            <a:latin typeface="Arial" panose="020B0604020202020204" pitchFamily="34" charset="0"/>
            <a:ea typeface="+mn-ea"/>
            <a:cs typeface="Arial" panose="020B0604020202020204" pitchFamily="34" charset="0"/>
          </a:endParaRPr>
        </a:p>
      </dsp:txBody>
      <dsp:txXfrm>
        <a:off x="3721900" y="3003"/>
        <a:ext cx="1700998" cy="722746"/>
      </dsp:txXfrm>
    </dsp:sp>
    <dsp:sp modelId="{2990F259-A510-7044-A15A-189FB55AE5CB}">
      <dsp:nvSpPr>
        <dsp:cNvPr id="0" name=""/>
        <dsp:cNvSpPr/>
      </dsp:nvSpPr>
      <dsp:spPr>
        <a:xfrm>
          <a:off x="773394" y="112996"/>
          <a:ext cx="6098607" cy="6098607"/>
        </a:xfrm>
        <a:prstGeom prst="circularArrow">
          <a:avLst>
            <a:gd name="adj1" fmla="val 2311"/>
            <a:gd name="adj2" fmla="val 139396"/>
            <a:gd name="adj3" fmla="val 18197564"/>
            <a:gd name="adj4" fmla="val 175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AEA7D1D-8D8A-4A4B-812D-D24179AFED27}">
      <dsp:nvSpPr>
        <dsp:cNvPr id="0" name=""/>
        <dsp:cNvSpPr/>
      </dsp:nvSpPr>
      <dsp:spPr>
        <a:xfrm>
          <a:off x="5175942" y="752704"/>
          <a:ext cx="1389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ar-JO" sz="1800" kern="1200" dirty="0">
              <a:solidFill>
                <a:srgbClr val="FFFFFF">
                  <a:hueOff val="0"/>
                  <a:satOff val="0"/>
                  <a:lumOff val="0"/>
                  <a:alphaOff val="0"/>
                </a:srgbClr>
              </a:solidFill>
              <a:latin typeface="Tahoma"/>
              <a:ea typeface="+mn-ea"/>
              <a:cs typeface="+mn-cs"/>
            </a:rPr>
            <a:t>2 أيار</a:t>
          </a:r>
          <a:endParaRPr lang="en-US" sz="1800" kern="1200" dirty="0">
            <a:solidFill>
              <a:srgbClr val="FFFFFF">
                <a:hueOff val="0"/>
                <a:satOff val="0"/>
                <a:lumOff val="0"/>
                <a:alphaOff val="0"/>
              </a:srgbClr>
            </a:solidFill>
            <a:latin typeface="Tahoma"/>
            <a:ea typeface="+mn-ea"/>
            <a:cs typeface="+mn-cs"/>
          </a:endParaRPr>
        </a:p>
      </dsp:txBody>
      <dsp:txXfrm>
        <a:off x="5175942" y="752704"/>
        <a:ext cx="1389957" cy="722746"/>
      </dsp:txXfrm>
    </dsp:sp>
    <dsp:sp modelId="{2257407E-2335-6E46-9533-50F1A4869162}">
      <dsp:nvSpPr>
        <dsp:cNvPr id="0" name=""/>
        <dsp:cNvSpPr/>
      </dsp:nvSpPr>
      <dsp:spPr>
        <a:xfrm>
          <a:off x="773394" y="112996"/>
          <a:ext cx="6098607" cy="6098607"/>
        </a:xfrm>
        <a:prstGeom prst="circularArrow">
          <a:avLst>
            <a:gd name="adj1" fmla="val 2311"/>
            <a:gd name="adj2" fmla="val 139396"/>
            <a:gd name="adj3" fmla="val 20107283"/>
            <a:gd name="adj4" fmla="val 194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2467F156-8EB3-F044-8664-8B186FD19D40}">
      <dsp:nvSpPr>
        <dsp:cNvPr id="0" name=""/>
        <dsp:cNvSpPr/>
      </dsp:nvSpPr>
      <dsp:spPr>
        <a:xfrm>
          <a:off x="5837143" y="2051225"/>
          <a:ext cx="1566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ar-JO" sz="1800" kern="1200" dirty="0">
              <a:solidFill>
                <a:srgbClr val="FFFFFF">
                  <a:hueOff val="0"/>
                  <a:satOff val="0"/>
                  <a:lumOff val="0"/>
                  <a:alphaOff val="0"/>
                </a:srgbClr>
              </a:solidFill>
              <a:latin typeface="Tahoma"/>
              <a:ea typeface="+mn-ea"/>
              <a:cs typeface="+mn-cs"/>
            </a:rPr>
            <a:t>3 سيفان</a:t>
          </a:r>
          <a:endParaRPr lang="en-US" sz="1800" kern="1200" dirty="0">
            <a:solidFill>
              <a:srgbClr val="FFFFFF">
                <a:hueOff val="0"/>
                <a:satOff val="0"/>
                <a:lumOff val="0"/>
                <a:alphaOff val="0"/>
              </a:srgbClr>
            </a:solidFill>
            <a:latin typeface="Tahoma"/>
            <a:ea typeface="+mn-ea"/>
            <a:cs typeface="+mn-cs"/>
          </a:endParaRPr>
        </a:p>
      </dsp:txBody>
      <dsp:txXfrm>
        <a:off x="5837143" y="2051225"/>
        <a:ext cx="1566957" cy="722746"/>
      </dsp:txXfrm>
    </dsp:sp>
    <dsp:sp modelId="{DC85BF06-3190-2C49-B38C-CC01414F9567}">
      <dsp:nvSpPr>
        <dsp:cNvPr id="0" name=""/>
        <dsp:cNvSpPr/>
      </dsp:nvSpPr>
      <dsp:spPr>
        <a:xfrm>
          <a:off x="773394" y="112996"/>
          <a:ext cx="6098607" cy="6098607"/>
        </a:xfrm>
        <a:prstGeom prst="circularArrow">
          <a:avLst>
            <a:gd name="adj1" fmla="val 2311"/>
            <a:gd name="adj2" fmla="val 139396"/>
            <a:gd name="adj3" fmla="val 322868"/>
            <a:gd name="adj4" fmla="val 211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85B6194-0CD3-0046-9C07-12EA626BEFA3}">
      <dsp:nvSpPr>
        <dsp:cNvPr id="0" name=""/>
        <dsp:cNvSpPr/>
      </dsp:nvSpPr>
      <dsp:spPr>
        <a:xfrm>
          <a:off x="5854691" y="3550628"/>
          <a:ext cx="1531861"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ar-JO" sz="1800" kern="1200" dirty="0">
              <a:solidFill>
                <a:srgbClr val="FFFFFF">
                  <a:hueOff val="0"/>
                  <a:satOff val="0"/>
                  <a:lumOff val="0"/>
                  <a:alphaOff val="0"/>
                </a:srgbClr>
              </a:solidFill>
              <a:latin typeface="Tahoma"/>
              <a:ea typeface="+mn-ea"/>
              <a:cs typeface="+mn-cs"/>
            </a:rPr>
            <a:t>4 تمُّوز</a:t>
          </a:r>
          <a:endParaRPr lang="en-US" sz="1800" kern="1200" dirty="0">
            <a:solidFill>
              <a:srgbClr val="FFFFFF">
                <a:hueOff val="0"/>
                <a:satOff val="0"/>
                <a:lumOff val="0"/>
                <a:alphaOff val="0"/>
              </a:srgbClr>
            </a:solidFill>
            <a:latin typeface="Tahoma"/>
            <a:ea typeface="+mn-ea"/>
            <a:cs typeface="+mn-cs"/>
          </a:endParaRPr>
        </a:p>
      </dsp:txBody>
      <dsp:txXfrm>
        <a:off x="5854691" y="3550628"/>
        <a:ext cx="1531861" cy="722746"/>
      </dsp:txXfrm>
    </dsp:sp>
    <dsp:sp modelId="{76EDA6DC-5A32-7640-86D9-A3D1F65AC2D3}">
      <dsp:nvSpPr>
        <dsp:cNvPr id="0" name=""/>
        <dsp:cNvSpPr/>
      </dsp:nvSpPr>
      <dsp:spPr>
        <a:xfrm>
          <a:off x="773394" y="112996"/>
          <a:ext cx="6098607" cy="6098607"/>
        </a:xfrm>
        <a:prstGeom prst="circularArrow">
          <a:avLst>
            <a:gd name="adj1" fmla="val 2311"/>
            <a:gd name="adj2" fmla="val 139396"/>
            <a:gd name="adj3" fmla="val 1997564"/>
            <a:gd name="adj4" fmla="val 13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BE0E30D-6CC1-3143-BC4A-4FF2C5039316}">
      <dsp:nvSpPr>
        <dsp:cNvPr id="0" name=""/>
        <dsp:cNvSpPr/>
      </dsp:nvSpPr>
      <dsp:spPr>
        <a:xfrm>
          <a:off x="4964889" y="4849148"/>
          <a:ext cx="181206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ar-JO" sz="1800" kern="1200" dirty="0">
              <a:solidFill>
                <a:schemeClr val="bg1"/>
              </a:solidFill>
              <a:latin typeface="Tahoma"/>
              <a:ea typeface="+mn-ea"/>
              <a:cs typeface="+mn-cs"/>
            </a:rPr>
            <a:t>5 آف</a:t>
          </a:r>
          <a:endParaRPr lang="en-US" sz="1800" kern="1200" dirty="0">
            <a:solidFill>
              <a:schemeClr val="bg1"/>
            </a:solidFill>
            <a:latin typeface="Tahoma"/>
            <a:ea typeface="+mn-ea"/>
            <a:cs typeface="+mn-cs"/>
          </a:endParaRPr>
        </a:p>
      </dsp:txBody>
      <dsp:txXfrm>
        <a:off x="4964889" y="4849148"/>
        <a:ext cx="1812063" cy="722746"/>
      </dsp:txXfrm>
    </dsp:sp>
    <dsp:sp modelId="{37E24780-EDFC-1D4D-B756-C90BE821441B}">
      <dsp:nvSpPr>
        <dsp:cNvPr id="0" name=""/>
        <dsp:cNvSpPr/>
      </dsp:nvSpPr>
      <dsp:spPr>
        <a:xfrm>
          <a:off x="773394" y="112996"/>
          <a:ext cx="6098607" cy="6098607"/>
        </a:xfrm>
        <a:prstGeom prst="circularArrow">
          <a:avLst>
            <a:gd name="adj1" fmla="val 2311"/>
            <a:gd name="adj2" fmla="val 139396"/>
            <a:gd name="adj3" fmla="val 3907283"/>
            <a:gd name="adj4" fmla="val 32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F6C208F-01F8-574D-980A-D40F886CF760}">
      <dsp:nvSpPr>
        <dsp:cNvPr id="0" name=""/>
        <dsp:cNvSpPr/>
      </dsp:nvSpPr>
      <dsp:spPr>
        <a:xfrm>
          <a:off x="3815648" y="5598850"/>
          <a:ext cx="151350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ar-JO" sz="1800" kern="1200" dirty="0">
              <a:solidFill>
                <a:schemeClr val="bg1"/>
              </a:solidFill>
              <a:latin typeface="Tahoma"/>
              <a:ea typeface="+mn-ea"/>
              <a:cs typeface="+mn-cs"/>
            </a:rPr>
            <a:t> </a:t>
          </a:r>
          <a:r>
            <a:rPr lang="ar-JO" sz="1800" kern="1200" dirty="0">
              <a:solidFill>
                <a:schemeClr val="bg1"/>
              </a:solidFill>
              <a:latin typeface="Arial" panose="020B0604020202020204" pitchFamily="34" charset="0"/>
              <a:ea typeface="+mn-ea"/>
              <a:cs typeface="Arial" panose="020B0604020202020204" pitchFamily="34" charset="0"/>
            </a:rPr>
            <a:t>6 إيلول</a:t>
          </a:r>
          <a:endParaRPr lang="en-US" sz="1800" kern="1200" dirty="0">
            <a:solidFill>
              <a:schemeClr val="bg1"/>
            </a:solidFill>
            <a:latin typeface="Tahoma"/>
            <a:ea typeface="+mn-ea"/>
            <a:cs typeface="+mn-cs"/>
          </a:endParaRPr>
        </a:p>
      </dsp:txBody>
      <dsp:txXfrm>
        <a:off x="3815648" y="5598850"/>
        <a:ext cx="1513503" cy="722746"/>
      </dsp:txXfrm>
    </dsp:sp>
    <dsp:sp modelId="{DAE7F6D9-575B-6C47-9F2C-6177EB4BA541}">
      <dsp:nvSpPr>
        <dsp:cNvPr id="0" name=""/>
        <dsp:cNvSpPr/>
      </dsp:nvSpPr>
      <dsp:spPr>
        <a:xfrm>
          <a:off x="773394" y="112996"/>
          <a:ext cx="6098607" cy="6098607"/>
        </a:xfrm>
        <a:prstGeom prst="circularArrow">
          <a:avLst>
            <a:gd name="adj1" fmla="val 2311"/>
            <a:gd name="adj2" fmla="val 139396"/>
            <a:gd name="adj3" fmla="val 5722868"/>
            <a:gd name="adj4" fmla="val 49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4CE740F-E5F8-1040-9068-3C0CA6A81D60}">
      <dsp:nvSpPr>
        <dsp:cNvPr id="0" name=""/>
        <dsp:cNvSpPr/>
      </dsp:nvSpPr>
      <dsp:spPr>
        <a:xfrm>
          <a:off x="2493242" y="5598850"/>
          <a:ext cx="1159509"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ar-JO" sz="1800" kern="1200" dirty="0">
              <a:solidFill>
                <a:srgbClr val="FFFFFF">
                  <a:hueOff val="0"/>
                  <a:satOff val="0"/>
                  <a:lumOff val="0"/>
                  <a:alphaOff val="0"/>
                </a:srgbClr>
              </a:solidFill>
              <a:latin typeface="Tahoma"/>
              <a:ea typeface="+mn-ea"/>
              <a:cs typeface="+mn-cs"/>
            </a:rPr>
            <a:t>7 تشري</a:t>
          </a:r>
          <a:endParaRPr lang="en-US" sz="1800" kern="1200" dirty="0">
            <a:solidFill>
              <a:srgbClr val="FFFFFF">
                <a:hueOff val="0"/>
                <a:satOff val="0"/>
                <a:lumOff val="0"/>
                <a:alphaOff val="0"/>
              </a:srgbClr>
            </a:solidFill>
            <a:latin typeface="Tahoma"/>
            <a:ea typeface="+mn-ea"/>
            <a:cs typeface="+mn-cs"/>
          </a:endParaRPr>
        </a:p>
      </dsp:txBody>
      <dsp:txXfrm>
        <a:off x="2493242" y="5598850"/>
        <a:ext cx="1159509" cy="722746"/>
      </dsp:txXfrm>
    </dsp:sp>
    <dsp:sp modelId="{7D368AA8-A897-6A44-B2ED-5420DBBF55CD}">
      <dsp:nvSpPr>
        <dsp:cNvPr id="0" name=""/>
        <dsp:cNvSpPr/>
      </dsp:nvSpPr>
      <dsp:spPr>
        <a:xfrm>
          <a:off x="773394" y="112996"/>
          <a:ext cx="6098607" cy="6098607"/>
        </a:xfrm>
        <a:prstGeom prst="circularArrow">
          <a:avLst>
            <a:gd name="adj1" fmla="val 2311"/>
            <a:gd name="adj2" fmla="val 139396"/>
            <a:gd name="adj3" fmla="val 7397564"/>
            <a:gd name="adj4" fmla="val 67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6444405-91CC-BC45-909E-8AE477F1EC7C}">
      <dsp:nvSpPr>
        <dsp:cNvPr id="0" name=""/>
        <dsp:cNvSpPr/>
      </dsp:nvSpPr>
      <dsp:spPr>
        <a:xfrm>
          <a:off x="985750" y="4849148"/>
          <a:ext cx="15774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rtl="1">
            <a:lnSpc>
              <a:spcPct val="90000"/>
            </a:lnSpc>
            <a:spcBef>
              <a:spcPct val="0"/>
            </a:spcBef>
            <a:spcAft>
              <a:spcPct val="35000"/>
            </a:spcAft>
            <a:buNone/>
          </a:pPr>
          <a:r>
            <a:rPr lang="ar-JO" sz="1800" kern="1200" dirty="0">
              <a:solidFill>
                <a:srgbClr val="FFFFFF">
                  <a:hueOff val="0"/>
                  <a:satOff val="0"/>
                  <a:lumOff val="0"/>
                  <a:alphaOff val="0"/>
                </a:srgbClr>
              </a:solidFill>
              <a:latin typeface="Tahoma"/>
              <a:ea typeface="+mn-ea"/>
              <a:cs typeface="+mn-cs"/>
            </a:rPr>
            <a:t>8 تشِشفان</a:t>
          </a:r>
          <a:endParaRPr lang="en-US" sz="1800" kern="1200" dirty="0">
            <a:solidFill>
              <a:srgbClr val="FFFFFF">
                <a:hueOff val="0"/>
                <a:satOff val="0"/>
                <a:lumOff val="0"/>
                <a:alphaOff val="0"/>
              </a:srgbClr>
            </a:solidFill>
            <a:latin typeface="Tahoma"/>
            <a:ea typeface="+mn-ea"/>
            <a:cs typeface="+mn-cs"/>
          </a:endParaRPr>
        </a:p>
      </dsp:txBody>
      <dsp:txXfrm>
        <a:off x="985750" y="4849148"/>
        <a:ext cx="1577452" cy="722746"/>
      </dsp:txXfrm>
    </dsp:sp>
    <dsp:sp modelId="{0EBEA1BD-8C57-A847-A4A1-BD492A397D4A}">
      <dsp:nvSpPr>
        <dsp:cNvPr id="0" name=""/>
        <dsp:cNvSpPr/>
      </dsp:nvSpPr>
      <dsp:spPr>
        <a:xfrm>
          <a:off x="773394" y="112996"/>
          <a:ext cx="6098607" cy="6098607"/>
        </a:xfrm>
        <a:prstGeom prst="circularArrow">
          <a:avLst>
            <a:gd name="adj1" fmla="val 2311"/>
            <a:gd name="adj2" fmla="val 139396"/>
            <a:gd name="adj3" fmla="val 9307283"/>
            <a:gd name="adj4" fmla="val 86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9DCBC3D-EF34-4444-B52C-E59D1C44CC9D}">
      <dsp:nvSpPr>
        <dsp:cNvPr id="0" name=""/>
        <dsp:cNvSpPr/>
      </dsp:nvSpPr>
      <dsp:spPr>
        <a:xfrm>
          <a:off x="225598" y="3550628"/>
          <a:ext cx="1598354"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ar-JO" sz="1800" kern="1200" dirty="0">
              <a:solidFill>
                <a:srgbClr val="FFFFFF">
                  <a:hueOff val="0"/>
                  <a:satOff val="0"/>
                  <a:lumOff val="0"/>
                  <a:alphaOff val="0"/>
                </a:srgbClr>
              </a:solidFill>
              <a:latin typeface="Tahoma"/>
              <a:ea typeface="+mn-ea"/>
              <a:cs typeface="+mn-cs"/>
            </a:rPr>
            <a:t>9 كِسليف</a:t>
          </a:r>
          <a:endParaRPr lang="en-US" sz="1800" kern="1200" dirty="0">
            <a:solidFill>
              <a:srgbClr val="FFFFFF">
                <a:hueOff val="0"/>
                <a:satOff val="0"/>
                <a:lumOff val="0"/>
                <a:alphaOff val="0"/>
              </a:srgbClr>
            </a:solidFill>
            <a:latin typeface="Tahoma"/>
            <a:ea typeface="+mn-ea"/>
            <a:cs typeface="+mn-cs"/>
          </a:endParaRPr>
        </a:p>
      </dsp:txBody>
      <dsp:txXfrm>
        <a:off x="225598" y="3550628"/>
        <a:ext cx="1598354" cy="722746"/>
      </dsp:txXfrm>
    </dsp:sp>
    <dsp:sp modelId="{CDA9BE8C-41E5-BF45-BAB4-5B91BDDEFF8D}">
      <dsp:nvSpPr>
        <dsp:cNvPr id="0" name=""/>
        <dsp:cNvSpPr/>
      </dsp:nvSpPr>
      <dsp:spPr>
        <a:xfrm>
          <a:off x="773394" y="112996"/>
          <a:ext cx="6098607" cy="6098607"/>
        </a:xfrm>
        <a:prstGeom prst="circularArrow">
          <a:avLst>
            <a:gd name="adj1" fmla="val 2311"/>
            <a:gd name="adj2" fmla="val 139396"/>
            <a:gd name="adj3" fmla="val 11122868"/>
            <a:gd name="adj4" fmla="val 103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2C576B8-5B2D-B04B-98C4-29D5E499FD83}">
      <dsp:nvSpPr>
        <dsp:cNvPr id="0" name=""/>
        <dsp:cNvSpPr/>
      </dsp:nvSpPr>
      <dsp:spPr>
        <a:xfrm>
          <a:off x="215898" y="2051225"/>
          <a:ext cx="16177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ar-JO" sz="1800" kern="1200" dirty="0">
              <a:solidFill>
                <a:srgbClr val="FFFFFF">
                  <a:hueOff val="0"/>
                  <a:satOff val="0"/>
                  <a:lumOff val="0"/>
                  <a:alphaOff val="0"/>
                </a:srgbClr>
              </a:solidFill>
              <a:latin typeface="Tahoma"/>
              <a:ea typeface="+mn-ea"/>
              <a:cs typeface="+mn-cs"/>
            </a:rPr>
            <a:t>10 طيفيت</a:t>
          </a:r>
          <a:endParaRPr lang="en-US" sz="1800" kern="1200" dirty="0">
            <a:solidFill>
              <a:srgbClr val="FFFFFF">
                <a:hueOff val="0"/>
                <a:satOff val="0"/>
                <a:lumOff val="0"/>
                <a:alphaOff val="0"/>
              </a:srgbClr>
            </a:solidFill>
            <a:latin typeface="Tahoma"/>
            <a:ea typeface="+mn-ea"/>
            <a:cs typeface="+mn-cs"/>
          </a:endParaRPr>
        </a:p>
      </dsp:txBody>
      <dsp:txXfrm>
        <a:off x="215898" y="2051225"/>
        <a:ext cx="1617752" cy="722746"/>
      </dsp:txXfrm>
    </dsp:sp>
    <dsp:sp modelId="{C4FE94AE-AFAE-8743-9525-171FDA850E0F}">
      <dsp:nvSpPr>
        <dsp:cNvPr id="0" name=""/>
        <dsp:cNvSpPr/>
      </dsp:nvSpPr>
      <dsp:spPr>
        <a:xfrm>
          <a:off x="773394" y="112996"/>
          <a:ext cx="6098607" cy="6098607"/>
        </a:xfrm>
        <a:prstGeom prst="circularArrow">
          <a:avLst>
            <a:gd name="adj1" fmla="val 2311"/>
            <a:gd name="adj2" fmla="val 139396"/>
            <a:gd name="adj3" fmla="val 12797564"/>
            <a:gd name="adj4" fmla="val 121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4CDBF4B-9D09-3242-A1D5-0506BD1712C5}">
      <dsp:nvSpPr>
        <dsp:cNvPr id="0" name=""/>
        <dsp:cNvSpPr/>
      </dsp:nvSpPr>
      <dsp:spPr>
        <a:xfrm>
          <a:off x="1034351" y="752704"/>
          <a:ext cx="1480250"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ar-JO" sz="1800" kern="1200" dirty="0">
              <a:solidFill>
                <a:schemeClr val="bg1"/>
              </a:solidFill>
              <a:latin typeface="Tahoma"/>
              <a:ea typeface="+mn-ea"/>
              <a:cs typeface="+mn-cs"/>
            </a:rPr>
            <a:t>11 شيفات</a:t>
          </a:r>
          <a:endParaRPr lang="en-US" sz="1800" kern="1200" dirty="0">
            <a:solidFill>
              <a:schemeClr val="bg1"/>
            </a:solidFill>
            <a:latin typeface="Tahoma"/>
            <a:ea typeface="+mn-ea"/>
            <a:cs typeface="+mn-cs"/>
          </a:endParaRPr>
        </a:p>
      </dsp:txBody>
      <dsp:txXfrm>
        <a:off x="1034351" y="752704"/>
        <a:ext cx="1480250" cy="722746"/>
      </dsp:txXfrm>
    </dsp:sp>
    <dsp:sp modelId="{49452468-AA65-834B-B75D-72A0A7810E13}">
      <dsp:nvSpPr>
        <dsp:cNvPr id="0" name=""/>
        <dsp:cNvSpPr/>
      </dsp:nvSpPr>
      <dsp:spPr>
        <a:xfrm>
          <a:off x="831734" y="73037"/>
          <a:ext cx="6098607" cy="6098607"/>
        </a:xfrm>
        <a:prstGeom prst="circularArrow">
          <a:avLst>
            <a:gd name="adj1" fmla="val 2311"/>
            <a:gd name="adj2" fmla="val 139396"/>
            <a:gd name="adj3" fmla="val 14707283"/>
            <a:gd name="adj4" fmla="val 140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CE064FAD-9527-C04A-986D-ADE7F29D4AAF}">
      <dsp:nvSpPr>
        <dsp:cNvPr id="0" name=""/>
        <dsp:cNvSpPr/>
      </dsp:nvSpPr>
      <dsp:spPr>
        <a:xfrm>
          <a:off x="2693206" y="2989"/>
          <a:ext cx="65959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ar-JO" sz="1800" kern="1200" dirty="0">
              <a:solidFill>
                <a:schemeClr val="bg1"/>
              </a:solidFill>
              <a:latin typeface="Tahoma"/>
              <a:ea typeface="+mn-ea"/>
              <a:cs typeface="+mn-cs"/>
            </a:rPr>
            <a:t>12 آدار</a:t>
          </a:r>
          <a:endParaRPr lang="en-US" sz="1800" kern="1200" dirty="0">
            <a:solidFill>
              <a:schemeClr val="bg1"/>
            </a:solidFill>
            <a:latin typeface="Tahoma"/>
            <a:ea typeface="+mn-ea"/>
            <a:cs typeface="+mn-cs"/>
          </a:endParaRPr>
        </a:p>
      </dsp:txBody>
      <dsp:txXfrm>
        <a:off x="2693206" y="2989"/>
        <a:ext cx="659592" cy="722746"/>
      </dsp:txXfrm>
    </dsp:sp>
    <dsp:sp modelId="{7C0589C6-43EC-854D-966B-B0C5FE9A8192}">
      <dsp:nvSpPr>
        <dsp:cNvPr id="0" name=""/>
        <dsp:cNvSpPr/>
      </dsp:nvSpPr>
      <dsp:spPr>
        <a:xfrm>
          <a:off x="668468" y="114747"/>
          <a:ext cx="6098607" cy="6098607"/>
        </a:xfrm>
        <a:prstGeom prst="circularArrow">
          <a:avLst>
            <a:gd name="adj1" fmla="val 2311"/>
            <a:gd name="adj2" fmla="val 139396"/>
            <a:gd name="adj3" fmla="val 16522868"/>
            <a:gd name="adj4" fmla="val 157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DA8A36-05F4-4B4C-B207-6FB4CBC9688F}">
      <dsp:nvSpPr>
        <dsp:cNvPr id="0" name=""/>
        <dsp:cNvSpPr/>
      </dsp:nvSpPr>
      <dsp:spPr>
        <a:xfrm>
          <a:off x="3721900" y="3003"/>
          <a:ext cx="1700998"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 نيسان</a:t>
          </a:r>
          <a:endParaRPr lang="en-US" sz="1600" kern="1200" dirty="0">
            <a:solidFill>
              <a:srgbClr val="FFFFFF">
                <a:hueOff val="0"/>
                <a:satOff val="0"/>
                <a:lumOff val="0"/>
                <a:alphaOff val="0"/>
              </a:srgbClr>
            </a:solidFill>
            <a:latin typeface="Tahoma"/>
            <a:ea typeface="+mn-ea"/>
            <a:cs typeface="+mn-cs"/>
          </a:endParaRPr>
        </a:p>
      </dsp:txBody>
      <dsp:txXfrm>
        <a:off x="3721900" y="3003"/>
        <a:ext cx="1700998" cy="722746"/>
      </dsp:txXfrm>
    </dsp:sp>
    <dsp:sp modelId="{2990F259-A510-7044-A15A-189FB55AE5CB}">
      <dsp:nvSpPr>
        <dsp:cNvPr id="0" name=""/>
        <dsp:cNvSpPr/>
      </dsp:nvSpPr>
      <dsp:spPr>
        <a:xfrm>
          <a:off x="773394" y="112996"/>
          <a:ext cx="6098607" cy="6098607"/>
        </a:xfrm>
        <a:prstGeom prst="circularArrow">
          <a:avLst>
            <a:gd name="adj1" fmla="val 2311"/>
            <a:gd name="adj2" fmla="val 139396"/>
            <a:gd name="adj3" fmla="val 18197564"/>
            <a:gd name="adj4" fmla="val 175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AEA7D1D-8D8A-4A4B-812D-D24179AFED27}">
      <dsp:nvSpPr>
        <dsp:cNvPr id="0" name=""/>
        <dsp:cNvSpPr/>
      </dsp:nvSpPr>
      <dsp:spPr>
        <a:xfrm>
          <a:off x="5175942" y="752704"/>
          <a:ext cx="1389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2 أيار</a:t>
          </a:r>
          <a:endParaRPr lang="en-US" sz="1600" kern="1200" dirty="0">
            <a:solidFill>
              <a:srgbClr val="FFFFFF">
                <a:hueOff val="0"/>
                <a:satOff val="0"/>
                <a:lumOff val="0"/>
                <a:alphaOff val="0"/>
              </a:srgbClr>
            </a:solidFill>
            <a:latin typeface="Tahoma"/>
            <a:ea typeface="+mn-ea"/>
            <a:cs typeface="+mn-cs"/>
          </a:endParaRPr>
        </a:p>
      </dsp:txBody>
      <dsp:txXfrm>
        <a:off x="5175942" y="752704"/>
        <a:ext cx="1389957" cy="722746"/>
      </dsp:txXfrm>
    </dsp:sp>
    <dsp:sp modelId="{2257407E-2335-6E46-9533-50F1A4869162}">
      <dsp:nvSpPr>
        <dsp:cNvPr id="0" name=""/>
        <dsp:cNvSpPr/>
      </dsp:nvSpPr>
      <dsp:spPr>
        <a:xfrm>
          <a:off x="773394" y="112996"/>
          <a:ext cx="6098607" cy="6098607"/>
        </a:xfrm>
        <a:prstGeom prst="circularArrow">
          <a:avLst>
            <a:gd name="adj1" fmla="val 2311"/>
            <a:gd name="adj2" fmla="val 139396"/>
            <a:gd name="adj3" fmla="val 20107283"/>
            <a:gd name="adj4" fmla="val 194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2467F156-8EB3-F044-8664-8B186FD19D40}">
      <dsp:nvSpPr>
        <dsp:cNvPr id="0" name=""/>
        <dsp:cNvSpPr/>
      </dsp:nvSpPr>
      <dsp:spPr>
        <a:xfrm>
          <a:off x="5837143" y="2051225"/>
          <a:ext cx="1566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3 سيبان</a:t>
          </a:r>
          <a:endParaRPr lang="en-US" sz="1600" kern="1200" dirty="0">
            <a:solidFill>
              <a:srgbClr val="FFFFFF">
                <a:hueOff val="0"/>
                <a:satOff val="0"/>
                <a:lumOff val="0"/>
                <a:alphaOff val="0"/>
              </a:srgbClr>
            </a:solidFill>
            <a:latin typeface="Tahoma"/>
            <a:ea typeface="+mn-ea"/>
            <a:cs typeface="+mn-cs"/>
          </a:endParaRPr>
        </a:p>
      </dsp:txBody>
      <dsp:txXfrm>
        <a:off x="5837143" y="2051225"/>
        <a:ext cx="1566957" cy="722746"/>
      </dsp:txXfrm>
    </dsp:sp>
    <dsp:sp modelId="{DC85BF06-3190-2C49-B38C-CC01414F9567}">
      <dsp:nvSpPr>
        <dsp:cNvPr id="0" name=""/>
        <dsp:cNvSpPr/>
      </dsp:nvSpPr>
      <dsp:spPr>
        <a:xfrm>
          <a:off x="773394" y="112996"/>
          <a:ext cx="6098607" cy="6098607"/>
        </a:xfrm>
        <a:prstGeom prst="circularArrow">
          <a:avLst>
            <a:gd name="adj1" fmla="val 2311"/>
            <a:gd name="adj2" fmla="val 139396"/>
            <a:gd name="adj3" fmla="val 322868"/>
            <a:gd name="adj4" fmla="val 211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85B6194-0CD3-0046-9C07-12EA626BEFA3}">
      <dsp:nvSpPr>
        <dsp:cNvPr id="0" name=""/>
        <dsp:cNvSpPr/>
      </dsp:nvSpPr>
      <dsp:spPr>
        <a:xfrm>
          <a:off x="5854691" y="3550628"/>
          <a:ext cx="1531861"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4 تموز</a:t>
          </a:r>
          <a:endParaRPr lang="en-US" sz="1600" kern="1200" dirty="0">
            <a:solidFill>
              <a:srgbClr val="FFFFFF">
                <a:hueOff val="0"/>
                <a:satOff val="0"/>
                <a:lumOff val="0"/>
                <a:alphaOff val="0"/>
              </a:srgbClr>
            </a:solidFill>
            <a:latin typeface="Tahoma"/>
            <a:ea typeface="+mn-ea"/>
            <a:cs typeface="+mn-cs"/>
          </a:endParaRPr>
        </a:p>
      </dsp:txBody>
      <dsp:txXfrm>
        <a:off x="5854691" y="3550628"/>
        <a:ext cx="1531861" cy="722746"/>
      </dsp:txXfrm>
    </dsp:sp>
    <dsp:sp modelId="{76EDA6DC-5A32-7640-86D9-A3D1F65AC2D3}">
      <dsp:nvSpPr>
        <dsp:cNvPr id="0" name=""/>
        <dsp:cNvSpPr/>
      </dsp:nvSpPr>
      <dsp:spPr>
        <a:xfrm>
          <a:off x="773394" y="112996"/>
          <a:ext cx="6098607" cy="6098607"/>
        </a:xfrm>
        <a:prstGeom prst="circularArrow">
          <a:avLst>
            <a:gd name="adj1" fmla="val 2311"/>
            <a:gd name="adj2" fmla="val 139396"/>
            <a:gd name="adj3" fmla="val 1997564"/>
            <a:gd name="adj4" fmla="val 13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BE0E30D-6CC1-3143-BC4A-4FF2C5039316}">
      <dsp:nvSpPr>
        <dsp:cNvPr id="0" name=""/>
        <dsp:cNvSpPr/>
      </dsp:nvSpPr>
      <dsp:spPr>
        <a:xfrm>
          <a:off x="4964889" y="4849148"/>
          <a:ext cx="181206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5 آب</a:t>
          </a:r>
          <a:endParaRPr lang="en-US" sz="1600" kern="1200" dirty="0">
            <a:solidFill>
              <a:srgbClr val="FFFFFF">
                <a:hueOff val="0"/>
                <a:satOff val="0"/>
                <a:lumOff val="0"/>
                <a:alphaOff val="0"/>
              </a:srgbClr>
            </a:solidFill>
            <a:latin typeface="Tahoma"/>
            <a:ea typeface="+mn-ea"/>
            <a:cs typeface="+mn-cs"/>
          </a:endParaRPr>
        </a:p>
      </dsp:txBody>
      <dsp:txXfrm>
        <a:off x="4964889" y="4849148"/>
        <a:ext cx="1812063" cy="722746"/>
      </dsp:txXfrm>
    </dsp:sp>
    <dsp:sp modelId="{37E24780-EDFC-1D4D-B756-C90BE821441B}">
      <dsp:nvSpPr>
        <dsp:cNvPr id="0" name=""/>
        <dsp:cNvSpPr/>
      </dsp:nvSpPr>
      <dsp:spPr>
        <a:xfrm>
          <a:off x="773394" y="112996"/>
          <a:ext cx="6098607" cy="6098607"/>
        </a:xfrm>
        <a:prstGeom prst="circularArrow">
          <a:avLst>
            <a:gd name="adj1" fmla="val 2311"/>
            <a:gd name="adj2" fmla="val 139396"/>
            <a:gd name="adj3" fmla="val 3907283"/>
            <a:gd name="adj4" fmla="val 32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F6C208F-01F8-574D-980A-D40F886CF760}">
      <dsp:nvSpPr>
        <dsp:cNvPr id="0" name=""/>
        <dsp:cNvSpPr/>
      </dsp:nvSpPr>
      <dsp:spPr>
        <a:xfrm>
          <a:off x="3815648" y="5598850"/>
          <a:ext cx="151350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6 أيلول</a:t>
          </a:r>
          <a:endParaRPr lang="en-US" sz="1600" kern="1200" dirty="0">
            <a:solidFill>
              <a:srgbClr val="FFFFFF">
                <a:hueOff val="0"/>
                <a:satOff val="0"/>
                <a:lumOff val="0"/>
                <a:alphaOff val="0"/>
              </a:srgbClr>
            </a:solidFill>
            <a:latin typeface="Tahoma"/>
            <a:ea typeface="+mn-ea"/>
            <a:cs typeface="+mn-cs"/>
          </a:endParaRPr>
        </a:p>
      </dsp:txBody>
      <dsp:txXfrm>
        <a:off x="3815648" y="5598850"/>
        <a:ext cx="1513503" cy="722746"/>
      </dsp:txXfrm>
    </dsp:sp>
    <dsp:sp modelId="{DAE7F6D9-575B-6C47-9F2C-6177EB4BA541}">
      <dsp:nvSpPr>
        <dsp:cNvPr id="0" name=""/>
        <dsp:cNvSpPr/>
      </dsp:nvSpPr>
      <dsp:spPr>
        <a:xfrm>
          <a:off x="773394" y="112996"/>
          <a:ext cx="6098607" cy="6098607"/>
        </a:xfrm>
        <a:prstGeom prst="circularArrow">
          <a:avLst>
            <a:gd name="adj1" fmla="val 2311"/>
            <a:gd name="adj2" fmla="val 139396"/>
            <a:gd name="adj3" fmla="val 5722868"/>
            <a:gd name="adj4" fmla="val 49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4CE740F-E5F8-1040-9068-3C0CA6A81D60}">
      <dsp:nvSpPr>
        <dsp:cNvPr id="0" name=""/>
        <dsp:cNvSpPr/>
      </dsp:nvSpPr>
      <dsp:spPr>
        <a:xfrm>
          <a:off x="2493242" y="5598850"/>
          <a:ext cx="1159509"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7 تشري</a:t>
          </a:r>
          <a:endParaRPr lang="en-US" sz="1600" kern="1200" dirty="0">
            <a:solidFill>
              <a:srgbClr val="FFFFFF">
                <a:hueOff val="0"/>
                <a:satOff val="0"/>
                <a:lumOff val="0"/>
                <a:alphaOff val="0"/>
              </a:srgbClr>
            </a:solidFill>
            <a:latin typeface="Tahoma"/>
            <a:ea typeface="+mn-ea"/>
            <a:cs typeface="+mn-cs"/>
          </a:endParaRPr>
        </a:p>
      </dsp:txBody>
      <dsp:txXfrm>
        <a:off x="2493242" y="5598850"/>
        <a:ext cx="1159509" cy="722746"/>
      </dsp:txXfrm>
    </dsp:sp>
    <dsp:sp modelId="{7D368AA8-A897-6A44-B2ED-5420DBBF55CD}">
      <dsp:nvSpPr>
        <dsp:cNvPr id="0" name=""/>
        <dsp:cNvSpPr/>
      </dsp:nvSpPr>
      <dsp:spPr>
        <a:xfrm>
          <a:off x="773394" y="112996"/>
          <a:ext cx="6098607" cy="6098607"/>
        </a:xfrm>
        <a:prstGeom prst="circularArrow">
          <a:avLst>
            <a:gd name="adj1" fmla="val 2311"/>
            <a:gd name="adj2" fmla="val 139396"/>
            <a:gd name="adj3" fmla="val 7397564"/>
            <a:gd name="adj4" fmla="val 67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6444405-91CC-BC45-909E-8AE477F1EC7C}">
      <dsp:nvSpPr>
        <dsp:cNvPr id="0" name=""/>
        <dsp:cNvSpPr/>
      </dsp:nvSpPr>
      <dsp:spPr>
        <a:xfrm>
          <a:off x="985750" y="4849148"/>
          <a:ext cx="15774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8 كشبان</a:t>
          </a:r>
          <a:endParaRPr lang="en-US" sz="1600" kern="1200" dirty="0">
            <a:solidFill>
              <a:srgbClr val="FFFFFF">
                <a:hueOff val="0"/>
                <a:satOff val="0"/>
                <a:lumOff val="0"/>
                <a:alphaOff val="0"/>
              </a:srgbClr>
            </a:solidFill>
            <a:latin typeface="Tahoma"/>
            <a:ea typeface="+mn-ea"/>
            <a:cs typeface="+mn-cs"/>
          </a:endParaRPr>
        </a:p>
      </dsp:txBody>
      <dsp:txXfrm>
        <a:off x="985750" y="4849148"/>
        <a:ext cx="1577452" cy="722746"/>
      </dsp:txXfrm>
    </dsp:sp>
    <dsp:sp modelId="{0EBEA1BD-8C57-A847-A4A1-BD492A397D4A}">
      <dsp:nvSpPr>
        <dsp:cNvPr id="0" name=""/>
        <dsp:cNvSpPr/>
      </dsp:nvSpPr>
      <dsp:spPr>
        <a:xfrm>
          <a:off x="773394" y="112996"/>
          <a:ext cx="6098607" cy="6098607"/>
        </a:xfrm>
        <a:prstGeom prst="circularArrow">
          <a:avLst>
            <a:gd name="adj1" fmla="val 2311"/>
            <a:gd name="adj2" fmla="val 139396"/>
            <a:gd name="adj3" fmla="val 9307283"/>
            <a:gd name="adj4" fmla="val 86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9DCBC3D-EF34-4444-B52C-E59D1C44CC9D}">
      <dsp:nvSpPr>
        <dsp:cNvPr id="0" name=""/>
        <dsp:cNvSpPr/>
      </dsp:nvSpPr>
      <dsp:spPr>
        <a:xfrm>
          <a:off x="225598" y="3550628"/>
          <a:ext cx="1598354"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9 كسلو</a:t>
          </a:r>
          <a:endParaRPr lang="en-US" sz="1600" kern="1200" dirty="0">
            <a:solidFill>
              <a:srgbClr val="FFFFFF">
                <a:hueOff val="0"/>
                <a:satOff val="0"/>
                <a:lumOff val="0"/>
                <a:alphaOff val="0"/>
              </a:srgbClr>
            </a:solidFill>
            <a:latin typeface="Tahoma"/>
            <a:ea typeface="+mn-ea"/>
            <a:cs typeface="+mn-cs"/>
          </a:endParaRPr>
        </a:p>
      </dsp:txBody>
      <dsp:txXfrm>
        <a:off x="225598" y="3550628"/>
        <a:ext cx="1598354" cy="722746"/>
      </dsp:txXfrm>
    </dsp:sp>
    <dsp:sp modelId="{CDA9BE8C-41E5-BF45-BAB4-5B91BDDEFF8D}">
      <dsp:nvSpPr>
        <dsp:cNvPr id="0" name=""/>
        <dsp:cNvSpPr/>
      </dsp:nvSpPr>
      <dsp:spPr>
        <a:xfrm>
          <a:off x="773394" y="112996"/>
          <a:ext cx="6098607" cy="6098607"/>
        </a:xfrm>
        <a:prstGeom prst="circularArrow">
          <a:avLst>
            <a:gd name="adj1" fmla="val 2311"/>
            <a:gd name="adj2" fmla="val 139396"/>
            <a:gd name="adj3" fmla="val 11122868"/>
            <a:gd name="adj4" fmla="val 103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2C576B8-5B2D-B04B-98C4-29D5E499FD83}">
      <dsp:nvSpPr>
        <dsp:cNvPr id="0" name=""/>
        <dsp:cNvSpPr/>
      </dsp:nvSpPr>
      <dsp:spPr>
        <a:xfrm>
          <a:off x="215898" y="2051225"/>
          <a:ext cx="16177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10 تيبيت</a:t>
          </a:r>
          <a:endParaRPr lang="en-US" sz="1600" kern="1200" dirty="0">
            <a:solidFill>
              <a:srgbClr val="FFFFFF">
                <a:hueOff val="0"/>
                <a:satOff val="0"/>
                <a:lumOff val="0"/>
                <a:alphaOff val="0"/>
              </a:srgbClr>
            </a:solidFill>
            <a:latin typeface="Tahoma"/>
            <a:ea typeface="+mn-ea"/>
            <a:cs typeface="+mn-cs"/>
          </a:endParaRPr>
        </a:p>
      </dsp:txBody>
      <dsp:txXfrm>
        <a:off x="215898" y="2051225"/>
        <a:ext cx="1617752" cy="722746"/>
      </dsp:txXfrm>
    </dsp:sp>
    <dsp:sp modelId="{C4FE94AE-AFAE-8743-9525-171FDA850E0F}">
      <dsp:nvSpPr>
        <dsp:cNvPr id="0" name=""/>
        <dsp:cNvSpPr/>
      </dsp:nvSpPr>
      <dsp:spPr>
        <a:xfrm>
          <a:off x="773394" y="112996"/>
          <a:ext cx="6098607" cy="6098607"/>
        </a:xfrm>
        <a:prstGeom prst="circularArrow">
          <a:avLst>
            <a:gd name="adj1" fmla="val 2311"/>
            <a:gd name="adj2" fmla="val 139396"/>
            <a:gd name="adj3" fmla="val 12797564"/>
            <a:gd name="adj4" fmla="val 121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4CDBF4B-9D09-3242-A1D5-0506BD1712C5}">
      <dsp:nvSpPr>
        <dsp:cNvPr id="0" name=""/>
        <dsp:cNvSpPr/>
      </dsp:nvSpPr>
      <dsp:spPr>
        <a:xfrm>
          <a:off x="1034351" y="752704"/>
          <a:ext cx="1480250"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11 شباط</a:t>
          </a:r>
          <a:endParaRPr lang="en-US" sz="1600" kern="1200" dirty="0">
            <a:solidFill>
              <a:srgbClr val="FFFFFF">
                <a:hueOff val="0"/>
                <a:satOff val="0"/>
                <a:lumOff val="0"/>
                <a:alphaOff val="0"/>
              </a:srgbClr>
            </a:solidFill>
            <a:latin typeface="Tahoma"/>
            <a:ea typeface="+mn-ea"/>
            <a:cs typeface="+mn-cs"/>
          </a:endParaRPr>
        </a:p>
      </dsp:txBody>
      <dsp:txXfrm>
        <a:off x="1034351" y="752704"/>
        <a:ext cx="1480250" cy="722746"/>
      </dsp:txXfrm>
    </dsp:sp>
    <dsp:sp modelId="{49452468-AA65-834B-B75D-72A0A7810E13}">
      <dsp:nvSpPr>
        <dsp:cNvPr id="0" name=""/>
        <dsp:cNvSpPr/>
      </dsp:nvSpPr>
      <dsp:spPr>
        <a:xfrm>
          <a:off x="831734" y="73037"/>
          <a:ext cx="6098607" cy="6098607"/>
        </a:xfrm>
        <a:prstGeom prst="circularArrow">
          <a:avLst>
            <a:gd name="adj1" fmla="val 2311"/>
            <a:gd name="adj2" fmla="val 139396"/>
            <a:gd name="adj3" fmla="val 14707283"/>
            <a:gd name="adj4" fmla="val 140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CE064FAD-9527-C04A-986D-ADE7F29D4AAF}">
      <dsp:nvSpPr>
        <dsp:cNvPr id="0" name=""/>
        <dsp:cNvSpPr/>
      </dsp:nvSpPr>
      <dsp:spPr>
        <a:xfrm>
          <a:off x="2693206" y="2989"/>
          <a:ext cx="65959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ar-JO" sz="1600" kern="1200" dirty="0">
              <a:solidFill>
                <a:srgbClr val="FFFFFF">
                  <a:hueOff val="0"/>
                  <a:satOff val="0"/>
                  <a:lumOff val="0"/>
                  <a:alphaOff val="0"/>
                </a:srgbClr>
              </a:solidFill>
              <a:latin typeface="Tahoma"/>
              <a:ea typeface="+mn-ea"/>
              <a:cs typeface="+mn-cs"/>
            </a:rPr>
            <a:t>12 آذار</a:t>
          </a:r>
          <a:endParaRPr lang="en-US" sz="1600" kern="1200" dirty="0">
            <a:solidFill>
              <a:srgbClr val="FFFFFF">
                <a:hueOff val="0"/>
                <a:satOff val="0"/>
                <a:lumOff val="0"/>
                <a:alphaOff val="0"/>
              </a:srgbClr>
            </a:solidFill>
            <a:latin typeface="Tahoma"/>
            <a:ea typeface="+mn-ea"/>
            <a:cs typeface="+mn-cs"/>
          </a:endParaRPr>
        </a:p>
      </dsp:txBody>
      <dsp:txXfrm>
        <a:off x="2693206" y="2989"/>
        <a:ext cx="659592" cy="722746"/>
      </dsp:txXfrm>
    </dsp:sp>
    <dsp:sp modelId="{7C0589C6-43EC-854D-966B-B0C5FE9A8192}">
      <dsp:nvSpPr>
        <dsp:cNvPr id="0" name=""/>
        <dsp:cNvSpPr/>
      </dsp:nvSpPr>
      <dsp:spPr>
        <a:xfrm>
          <a:off x="668468" y="114747"/>
          <a:ext cx="6098607" cy="6098607"/>
        </a:xfrm>
        <a:prstGeom prst="circularArrow">
          <a:avLst>
            <a:gd name="adj1" fmla="val 2311"/>
            <a:gd name="adj2" fmla="val 139396"/>
            <a:gd name="adj3" fmla="val 16522868"/>
            <a:gd name="adj4" fmla="val 157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8546" name="Rectangle 1026"/>
          <p:cNvSpPr>
            <a:spLocks noGrp="1" noChangeArrowheads="1"/>
          </p:cNvSpPr>
          <p:nvPr>
            <p:ph type="hdr" sz="quarter"/>
          </p:nvPr>
        </p:nvSpPr>
        <p:spPr bwMode="auto">
          <a:xfrm>
            <a:off x="0" y="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lvl1pPr>
              <a:defRPr sz="1200" b="1" i="0">
                <a:latin typeface="Arial" panose="020B0604020202020204" pitchFamily="34" charset="0"/>
                <a:ea typeface="+mn-ea"/>
                <a:cs typeface="+mn-cs"/>
              </a:defRPr>
            </a:lvl1pPr>
          </a:lstStyle>
          <a:p>
            <a:pPr>
              <a:defRPr/>
            </a:pPr>
            <a:endParaRPr lang="en-US" dirty="0"/>
          </a:p>
        </p:txBody>
      </p:sp>
      <p:sp>
        <p:nvSpPr>
          <p:cNvPr id="108547" name="Rectangle 1027"/>
          <p:cNvSpPr>
            <a:spLocks noGrp="1" noChangeArrowheads="1"/>
          </p:cNvSpPr>
          <p:nvPr>
            <p:ph type="dt" idx="1"/>
          </p:nvPr>
        </p:nvSpPr>
        <p:spPr bwMode="auto">
          <a:xfrm>
            <a:off x="3886200" y="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lvl1pPr algn="r">
              <a:defRPr sz="1200" b="1" i="0">
                <a:latin typeface="Arial" panose="020B0604020202020204" pitchFamily="34" charset="0"/>
                <a:ea typeface="+mn-ea"/>
                <a:cs typeface="+mn-cs"/>
              </a:defRPr>
            </a:lvl1pPr>
          </a:lstStyle>
          <a:p>
            <a:pPr>
              <a:defRPr/>
            </a:pPr>
            <a:endParaRPr lang="en-US" dirty="0"/>
          </a:p>
        </p:txBody>
      </p:sp>
      <p:sp>
        <p:nvSpPr>
          <p:cNvPr id="38916" name="Rectangle 1028"/>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08549" name="Rectangle 1029"/>
          <p:cNvSpPr>
            <a:spLocks noGrp="1" noChangeArrowheads="1"/>
          </p:cNvSpPr>
          <p:nvPr>
            <p:ph type="body" sz="quarter" idx="3"/>
          </p:nvPr>
        </p:nvSpPr>
        <p:spPr bwMode="auto">
          <a:xfrm>
            <a:off x="914400" y="4343400"/>
            <a:ext cx="5029200" cy="4114800"/>
          </a:xfrm>
          <a:prstGeom prst="rect">
            <a:avLst/>
          </a:prstGeom>
          <a:noFill/>
          <a:ln w="12700" cap="sq">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08550" name="Rectangle 1030"/>
          <p:cNvSpPr>
            <a:spLocks noGrp="1" noChangeArrowheads="1"/>
          </p:cNvSpPr>
          <p:nvPr>
            <p:ph type="ftr" sz="quarter" idx="4"/>
          </p:nvPr>
        </p:nvSpPr>
        <p:spPr bwMode="auto">
          <a:xfrm>
            <a:off x="0" y="868680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b" anchorCtr="0" compatLnSpc="1">
            <a:prstTxWarp prst="textNoShape">
              <a:avLst/>
            </a:prstTxWarp>
          </a:bodyPr>
          <a:lstStyle>
            <a:lvl1pPr>
              <a:defRPr sz="1200" b="1" i="0">
                <a:latin typeface="Arial" panose="020B0604020202020204" pitchFamily="34" charset="0"/>
                <a:ea typeface="+mn-ea"/>
                <a:cs typeface="+mn-cs"/>
              </a:defRPr>
            </a:lvl1pPr>
          </a:lstStyle>
          <a:p>
            <a:pPr>
              <a:defRPr/>
            </a:pPr>
            <a:endParaRPr lang="en-US" dirty="0"/>
          </a:p>
        </p:txBody>
      </p:sp>
      <p:sp>
        <p:nvSpPr>
          <p:cNvPr id="108551" name="Rectangle 1031"/>
          <p:cNvSpPr>
            <a:spLocks noGrp="1" noChangeArrowheads="1"/>
          </p:cNvSpPr>
          <p:nvPr>
            <p:ph type="sldNum" sz="quarter" idx="5"/>
          </p:nvPr>
        </p:nvSpPr>
        <p:spPr bwMode="auto">
          <a:xfrm>
            <a:off x="3886200" y="868680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b" anchorCtr="0" compatLnSpc="1">
            <a:prstTxWarp prst="textNoShape">
              <a:avLst/>
            </a:prstTxWarp>
          </a:bodyPr>
          <a:lstStyle>
            <a:lvl1pPr algn="r">
              <a:defRPr sz="1200" b="1" i="0">
                <a:latin typeface="Arial" panose="020B0604020202020204" pitchFamily="34" charset="0"/>
              </a:defRPr>
            </a:lvl1pPr>
          </a:lstStyle>
          <a:p>
            <a:pPr>
              <a:defRPr/>
            </a:pPr>
            <a:fld id="{B8463B0E-4322-784C-AAEB-8FE465B948A1}" type="slidenum">
              <a:rPr lang="en-US" smtClean="0"/>
              <a:pPr>
                <a:defRPr/>
              </a:pPr>
              <a:t>‹#›</a:t>
            </a:fld>
            <a:endParaRPr lang="en-US" dirty="0"/>
          </a:p>
        </p:txBody>
      </p:sp>
    </p:spTree>
    <p:extLst>
      <p:ext uri="{BB962C8B-B14F-4D97-AF65-F5344CB8AC3E}">
        <p14:creationId xmlns:p14="http://schemas.microsoft.com/office/powerpoint/2010/main" val="379795940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b="1" i="0" kern="1200">
        <a:solidFill>
          <a:schemeClr val="tx1"/>
        </a:solidFill>
        <a:latin typeface="Arial" panose="020B0604020202020204" pitchFamily="34" charset="0"/>
        <a:ea typeface="ＭＳ Ｐゴシック" charset="-128"/>
        <a:cs typeface="ＭＳ Ｐゴシック" charset="-128"/>
      </a:defRPr>
    </a:lvl1pPr>
    <a:lvl2pPr marL="457200" algn="l" rtl="0" eaLnBrk="0" fontAlgn="base" hangingPunct="0">
      <a:spcBef>
        <a:spcPct val="30000"/>
      </a:spcBef>
      <a:spcAft>
        <a:spcPct val="0"/>
      </a:spcAft>
      <a:defRPr sz="1200" b="1" i="0" kern="1200">
        <a:solidFill>
          <a:schemeClr val="tx1"/>
        </a:solidFill>
        <a:latin typeface="Arial" panose="020B0604020202020204" pitchFamily="34" charset="0"/>
        <a:ea typeface="ＭＳ Ｐゴシック" pitchFamily="-105" charset="-128"/>
        <a:cs typeface="+mn-cs"/>
      </a:defRPr>
    </a:lvl2pPr>
    <a:lvl3pPr marL="914400" algn="l" rtl="0" eaLnBrk="0" fontAlgn="base" hangingPunct="0">
      <a:spcBef>
        <a:spcPct val="30000"/>
      </a:spcBef>
      <a:spcAft>
        <a:spcPct val="0"/>
      </a:spcAft>
      <a:defRPr sz="1200" b="1" i="0" kern="1200">
        <a:solidFill>
          <a:schemeClr val="tx1"/>
        </a:solidFill>
        <a:latin typeface="Arial" panose="020B0604020202020204" pitchFamily="34" charset="0"/>
        <a:ea typeface="ＭＳ Ｐゴシック" pitchFamily="-105" charset="-128"/>
        <a:cs typeface="+mn-cs"/>
      </a:defRPr>
    </a:lvl3pPr>
    <a:lvl4pPr marL="1371600" algn="l" rtl="0" eaLnBrk="0" fontAlgn="base" hangingPunct="0">
      <a:spcBef>
        <a:spcPct val="30000"/>
      </a:spcBef>
      <a:spcAft>
        <a:spcPct val="0"/>
      </a:spcAft>
      <a:defRPr sz="1200" b="1" i="0" kern="1200">
        <a:solidFill>
          <a:schemeClr val="tx1"/>
        </a:solidFill>
        <a:latin typeface="Arial" panose="020B0604020202020204" pitchFamily="34" charset="0"/>
        <a:ea typeface="ＭＳ Ｐゴシック" pitchFamily="-105" charset="-128"/>
        <a:cs typeface="+mn-cs"/>
      </a:defRPr>
    </a:lvl4pPr>
    <a:lvl5pPr marL="1828800" algn="l" rtl="0" eaLnBrk="0" fontAlgn="base" hangingPunct="0">
      <a:spcBef>
        <a:spcPct val="30000"/>
      </a:spcBef>
      <a:spcAft>
        <a:spcPct val="0"/>
      </a:spcAft>
      <a:defRPr sz="1200" b="1" i="0" kern="1200">
        <a:solidFill>
          <a:schemeClr val="tx1"/>
        </a:solidFill>
        <a:latin typeface="Arial" panose="020B0604020202020204" pitchFamily="34" charset="0"/>
        <a:ea typeface="ＭＳ Ｐゴシック" pitchFamily="-105"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3" Type="http://schemas.openxmlformats.org/officeDocument/2006/relationships/hyperlink" Target="http://www.afn.org/~govern/index.html#Articles" TargetMode="External"/><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3" Type="http://schemas.openxmlformats.org/officeDocument/2006/relationships/hyperlink" Target="https://themeltingthought2000.wordpress.com/2015/10/06/there-be-giants/" TargetMode="External"/><Relationship Id="rId2" Type="http://schemas.openxmlformats.org/officeDocument/2006/relationships/slide" Target="../slides/slide178.xml"/><Relationship Id="rId1" Type="http://schemas.openxmlformats.org/officeDocument/2006/relationships/notesMaster" Target="../notesMasters/notesMaster1.xml"/><Relationship Id="rId4" Type="http://schemas.openxmlformats.org/officeDocument/2006/relationships/hyperlink" Target="https://themeltingthought2000.wordpress.com/author/themeltingthought2000/"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8" Type="http://schemas.openxmlformats.org/officeDocument/2006/relationships/hyperlink" Target="https://www.livius.org/sources/content/mesopotamian-chronicles-content/abc-5-jerusalem-chronicle/#2" TargetMode="External"/><Relationship Id="rId13" Type="http://schemas.openxmlformats.org/officeDocument/2006/relationships/hyperlink" Target="https://www.livius.org/articles/place/tyre/" TargetMode="External"/><Relationship Id="rId3" Type="http://schemas.openxmlformats.org/officeDocument/2006/relationships/hyperlink" Target="https://www.livius.org/articles/place/babylonian-empire/" TargetMode="External"/><Relationship Id="rId7" Type="http://schemas.openxmlformats.org/officeDocument/2006/relationships/hyperlink" Target="https://www.livius.org/articles/person/amel-marduk/" TargetMode="External"/><Relationship Id="rId12" Type="http://schemas.openxmlformats.org/officeDocument/2006/relationships/hyperlink" Target="https://www.livius.org/articles/place/babylon/" TargetMode="External"/><Relationship Id="rId2" Type="http://schemas.openxmlformats.org/officeDocument/2006/relationships/slide" Target="../slides/slide92.xml"/><Relationship Id="rId16" Type="http://schemas.openxmlformats.org/officeDocument/2006/relationships/hyperlink" Target="https://www.livius.org/articles/place/jerusalem/" TargetMode="External"/><Relationship Id="rId1" Type="http://schemas.openxmlformats.org/officeDocument/2006/relationships/notesMaster" Target="../notesMasters/notesMaster1.xml"/><Relationship Id="rId6" Type="http://schemas.openxmlformats.org/officeDocument/2006/relationships/hyperlink" Target="https://www.livius.org/sources/content/bible/" TargetMode="External"/><Relationship Id="rId11" Type="http://schemas.openxmlformats.org/officeDocument/2006/relationships/hyperlink" Target="https://www.livius.org/articles/place/nippur/" TargetMode="External"/><Relationship Id="rId5" Type="http://schemas.openxmlformats.org/officeDocument/2006/relationships/hyperlink" Target="https://www.livius.org/articles/place/babylonia/" TargetMode="External"/><Relationship Id="rId15" Type="http://schemas.openxmlformats.org/officeDocument/2006/relationships/hyperlink" Target="https://www.livius.org/articles/place/byblos/" TargetMode="External"/><Relationship Id="rId10" Type="http://schemas.openxmlformats.org/officeDocument/2006/relationships/hyperlink" Target="https://www.livius.org/articles/place/sippar/" TargetMode="External"/><Relationship Id="rId4" Type="http://schemas.openxmlformats.org/officeDocument/2006/relationships/hyperlink" Target="https://www.livius.org/sources/content/mesopotamian-chronicles-content/abc-5-jerusalem-chronicle/" TargetMode="External"/><Relationship Id="rId9" Type="http://schemas.openxmlformats.org/officeDocument/2006/relationships/hyperlink" Target="https://www.livius.org/articles/person/nebuchadnezzar-ii/" TargetMode="External"/><Relationship Id="rId14" Type="http://schemas.openxmlformats.org/officeDocument/2006/relationships/hyperlink" Target="https://www.livius.org/articles/place/lydia/" TargetMode="Externa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56420E4-B183-C649-9F33-A2B0505F0EE6}" type="slidenum">
              <a:rPr lang="en-US" sz="1200">
                <a:solidFill>
                  <a:prstClr val="black"/>
                </a:solidFill>
                <a:latin typeface="Arial" panose="020B0604020202020204" pitchFamily="34" charset="0"/>
              </a:rPr>
              <a:pPr eaLnBrk="1" hangingPunct="1"/>
              <a:t>1</a:t>
            </a:fld>
            <a:endParaRPr lang="en-US" sz="1200" dirty="0">
              <a:solidFill>
                <a:prstClr val="black"/>
              </a:solidFill>
              <a:latin typeface="Arial" panose="020B0604020202020204" pitchFamily="34" charset="0"/>
            </a:endParaRPr>
          </a:p>
        </p:txBody>
      </p:sp>
      <p:sp>
        <p:nvSpPr>
          <p:cNvPr id="40962" name="Rectangle 2"/>
          <p:cNvSpPr>
            <a:spLocks noGrp="1" noRot="1" noChangeAspect="1" noChangeArrowheads="1" noTextEdit="1"/>
          </p:cNvSpPr>
          <p:nvPr>
            <p:ph type="sldImg"/>
          </p:nvPr>
        </p:nvSpPr>
        <p:spPr>
          <a:ln/>
        </p:spPr>
      </p:sp>
      <p:sp>
        <p:nvSpPr>
          <p:cNvPr id="4096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b="0" dirty="0">
                <a:ea typeface="ＭＳ Ｐゴシック" charset="0"/>
                <a:cs typeface="ＭＳ Ｐゴシック" charset="0"/>
              </a:rPr>
              <a:t>Chronicles followed Kings by 100 years with the Exile separating them. Its chief purpose was to encourage the postexilic Jews that, though the kingdom was not restored, the Davidic line remained among them.</a:t>
            </a:r>
          </a:p>
          <a:p>
            <a:pPr eaLnBrk="1" hangingPunct="1"/>
            <a:endParaRPr lang="en-US" b="0" dirty="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The book of 1 Chronicles parallels 2 Samuel as both focus on the life of David.</a:t>
            </a:r>
          </a:p>
          <a:p>
            <a:r>
              <a:rPr lang="en-US" b="0" dirty="0"/>
              <a:t>___________</a:t>
            </a:r>
          </a:p>
          <a:p>
            <a:r>
              <a:rPr lang="en-US" b="0" dirty="0"/>
              <a:t>OS-00-OT Book Overviews-251</a:t>
            </a:r>
          </a:p>
          <a:p>
            <a:r>
              <a:rPr lang="en-US" b="0" dirty="0"/>
              <a:t>OS-12-1 Chronicles-10, 181</a:t>
            </a:r>
          </a:p>
          <a:p>
            <a:r>
              <a:rPr lang="en-US" b="0" dirty="0"/>
              <a:t>OS-14-2 Chronicles-79</a:t>
            </a:r>
          </a:p>
          <a:p>
            <a:endParaRPr lang="en-US" b="0" dirty="0"/>
          </a:p>
          <a:p>
            <a:endParaRPr lang="en-US" b="0" dirty="0"/>
          </a:p>
        </p:txBody>
      </p:sp>
      <p:sp>
        <p:nvSpPr>
          <p:cNvPr id="4" name="Slide Number Placeholder 3"/>
          <p:cNvSpPr>
            <a:spLocks noGrp="1"/>
          </p:cNvSpPr>
          <p:nvPr>
            <p:ph type="sldNum" sz="quarter" idx="5"/>
          </p:nvPr>
        </p:nvSpPr>
        <p:spPr/>
        <p:txBody>
          <a:bodyPr/>
          <a:lstStyle/>
          <a:p>
            <a:pPr>
              <a:defRPr/>
            </a:pPr>
            <a:fld id="{B8463B0E-4322-784C-AAEB-8FE465B948A1}" type="slidenum">
              <a:rPr lang="en-US" smtClean="0"/>
              <a:pPr>
                <a:defRPr/>
              </a:pPr>
              <a:t>10</a:t>
            </a:fld>
            <a:endParaRPr lang="en-US"/>
          </a:p>
        </p:txBody>
      </p:sp>
    </p:spTree>
    <p:extLst>
      <p:ext uri="{BB962C8B-B14F-4D97-AF65-F5344CB8AC3E}">
        <p14:creationId xmlns:p14="http://schemas.microsoft.com/office/powerpoint/2010/main" val="3490443"/>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a:extLst>
              <a:ext uri="{FF2B5EF4-FFF2-40B4-BE49-F238E27FC236}">
                <a16:creationId xmlns:a16="http://schemas.microsoft.com/office/drawing/2014/main" id="{6227D919-A13A-C141-AC6B-E7813FC669EA}"/>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9698" name="Text Box 2">
            <a:extLst>
              <a:ext uri="{FF2B5EF4-FFF2-40B4-BE49-F238E27FC236}">
                <a16:creationId xmlns:a16="http://schemas.microsoft.com/office/drawing/2014/main" id="{558EB365-799B-1748-8FDC-204F9140AD08}"/>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2421111999"/>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a:extLst>
              <a:ext uri="{FF2B5EF4-FFF2-40B4-BE49-F238E27FC236}">
                <a16:creationId xmlns:a16="http://schemas.microsoft.com/office/drawing/2014/main" id="{F12A97FB-43F4-5648-A93C-F6CBD243A845}"/>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0722" name="Text Box 2">
            <a:extLst>
              <a:ext uri="{FF2B5EF4-FFF2-40B4-BE49-F238E27FC236}">
                <a16:creationId xmlns:a16="http://schemas.microsoft.com/office/drawing/2014/main" id="{6EAC1D30-DF24-F046-81A7-B3B19B95DEA6}"/>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2777625636"/>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a:extLst>
              <a:ext uri="{FF2B5EF4-FFF2-40B4-BE49-F238E27FC236}">
                <a16:creationId xmlns:a16="http://schemas.microsoft.com/office/drawing/2014/main" id="{63421889-D5D2-494A-B0B8-21EB8E7787D8}"/>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1746" name="Text Box 2">
            <a:extLst>
              <a:ext uri="{FF2B5EF4-FFF2-40B4-BE49-F238E27FC236}">
                <a16:creationId xmlns:a16="http://schemas.microsoft.com/office/drawing/2014/main" id="{AF70B64C-3C76-B94F-B786-A9683B46CAED}"/>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1840863964"/>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a:extLst>
              <a:ext uri="{FF2B5EF4-FFF2-40B4-BE49-F238E27FC236}">
                <a16:creationId xmlns:a16="http://schemas.microsoft.com/office/drawing/2014/main" id="{5694D36E-109A-B24F-90F2-B536F09E15AE}"/>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2770" name="Text Box 2">
            <a:extLst>
              <a:ext uri="{FF2B5EF4-FFF2-40B4-BE49-F238E27FC236}">
                <a16:creationId xmlns:a16="http://schemas.microsoft.com/office/drawing/2014/main" id="{72F4EB3C-9834-7648-B1B1-92533E258068}"/>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277678584"/>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a:extLst>
              <a:ext uri="{FF2B5EF4-FFF2-40B4-BE49-F238E27FC236}">
                <a16:creationId xmlns:a16="http://schemas.microsoft.com/office/drawing/2014/main" id="{2D30C063-887B-984C-A9E2-4A69BFFF0007}"/>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3794" name="Text Box 2">
            <a:extLst>
              <a:ext uri="{FF2B5EF4-FFF2-40B4-BE49-F238E27FC236}">
                <a16:creationId xmlns:a16="http://schemas.microsoft.com/office/drawing/2014/main" id="{D4B010DE-AD0F-3745-8BA8-31A146D7AA7D}"/>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3143607081"/>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a:extLst>
              <a:ext uri="{FF2B5EF4-FFF2-40B4-BE49-F238E27FC236}">
                <a16:creationId xmlns:a16="http://schemas.microsoft.com/office/drawing/2014/main" id="{F2074F39-2508-BF4F-86B0-D650BB1EBB4C}"/>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4818" name="Text Box 2">
            <a:extLst>
              <a:ext uri="{FF2B5EF4-FFF2-40B4-BE49-F238E27FC236}">
                <a16:creationId xmlns:a16="http://schemas.microsoft.com/office/drawing/2014/main" id="{57EEFD5B-EE68-B840-AFA3-8960BEC3DFB9}"/>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1140948366"/>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a:extLst>
              <a:ext uri="{FF2B5EF4-FFF2-40B4-BE49-F238E27FC236}">
                <a16:creationId xmlns:a16="http://schemas.microsoft.com/office/drawing/2014/main" id="{01DDF66D-4F42-F149-B0C1-C092E7EE7513}"/>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5842" name="Text Box 2">
            <a:extLst>
              <a:ext uri="{FF2B5EF4-FFF2-40B4-BE49-F238E27FC236}">
                <a16:creationId xmlns:a16="http://schemas.microsoft.com/office/drawing/2014/main" id="{49E11557-B097-7041-A420-154D47528C5F}"/>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1988455658"/>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a:extLst>
              <a:ext uri="{FF2B5EF4-FFF2-40B4-BE49-F238E27FC236}">
                <a16:creationId xmlns:a16="http://schemas.microsoft.com/office/drawing/2014/main" id="{2EF1F571-89F1-2B47-A25A-6572BD3CD6F5}"/>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6866" name="Text Box 2">
            <a:extLst>
              <a:ext uri="{FF2B5EF4-FFF2-40B4-BE49-F238E27FC236}">
                <a16:creationId xmlns:a16="http://schemas.microsoft.com/office/drawing/2014/main" id="{39C3C5CB-D21A-B148-8C35-5CB4BAA05323}"/>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2448009121"/>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a:extLst>
              <a:ext uri="{FF2B5EF4-FFF2-40B4-BE49-F238E27FC236}">
                <a16:creationId xmlns:a16="http://schemas.microsoft.com/office/drawing/2014/main" id="{C511A288-1B4C-E44B-B468-729F658778CE}"/>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7890" name="Text Box 2">
            <a:extLst>
              <a:ext uri="{FF2B5EF4-FFF2-40B4-BE49-F238E27FC236}">
                <a16:creationId xmlns:a16="http://schemas.microsoft.com/office/drawing/2014/main" id="{25D2610B-E159-844E-881E-B1358E3ACAFE}"/>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276693616"/>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a:extLst>
              <a:ext uri="{FF2B5EF4-FFF2-40B4-BE49-F238E27FC236}">
                <a16:creationId xmlns:a16="http://schemas.microsoft.com/office/drawing/2014/main" id="{5772CC0E-C3CF-ED4F-A712-8E74C20AF1FC}"/>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8914" name="Text Box 2">
            <a:extLst>
              <a:ext uri="{FF2B5EF4-FFF2-40B4-BE49-F238E27FC236}">
                <a16:creationId xmlns:a16="http://schemas.microsoft.com/office/drawing/2014/main" id="{8ADADE15-47E4-0B4D-BDB8-3AAFB4422F12}"/>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16543131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Saul is noted briefly in chapter 10, but only in his death, thus paving the way for David's rule. </a:t>
            </a:r>
          </a:p>
          <a:p>
            <a:endParaRPr lang="en-US" dirty="0"/>
          </a:p>
        </p:txBody>
      </p:sp>
      <p:sp>
        <p:nvSpPr>
          <p:cNvPr id="4" name="Slide Number Placeholder 3"/>
          <p:cNvSpPr>
            <a:spLocks noGrp="1"/>
          </p:cNvSpPr>
          <p:nvPr>
            <p:ph type="sldNum" sz="quarter" idx="5"/>
          </p:nvPr>
        </p:nvSpPr>
        <p:spPr/>
        <p:txBody>
          <a:bodyPr/>
          <a:lstStyle/>
          <a:p>
            <a:pPr>
              <a:defRPr/>
            </a:pPr>
            <a:fld id="{B8463B0E-4322-784C-AAEB-8FE465B948A1}" type="slidenum">
              <a:rPr lang="en-US" smtClean="0"/>
              <a:pPr>
                <a:defRPr/>
              </a:pPr>
              <a:t>11</a:t>
            </a:fld>
            <a:endParaRPr lang="en-US"/>
          </a:p>
        </p:txBody>
      </p:sp>
    </p:spTree>
    <p:extLst>
      <p:ext uri="{BB962C8B-B14F-4D97-AF65-F5344CB8AC3E}">
        <p14:creationId xmlns:p14="http://schemas.microsoft.com/office/powerpoint/2010/main" val="635569088"/>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a:extLst>
              <a:ext uri="{FF2B5EF4-FFF2-40B4-BE49-F238E27FC236}">
                <a16:creationId xmlns:a16="http://schemas.microsoft.com/office/drawing/2014/main" id="{9B8FDC35-5F07-9747-87BB-C9111BA5156E}"/>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9938" name="Text Box 2">
            <a:extLst>
              <a:ext uri="{FF2B5EF4-FFF2-40B4-BE49-F238E27FC236}">
                <a16:creationId xmlns:a16="http://schemas.microsoft.com/office/drawing/2014/main" id="{9FBC3617-7823-5D4C-9B77-62BE5193E3E2}"/>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280425500"/>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Text Box 1">
            <a:extLst>
              <a:ext uri="{FF2B5EF4-FFF2-40B4-BE49-F238E27FC236}">
                <a16:creationId xmlns:a16="http://schemas.microsoft.com/office/drawing/2014/main" id="{3F586E78-1084-224F-9255-10E36FFAEBBC}"/>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0962" name="Text Box 2">
            <a:extLst>
              <a:ext uri="{FF2B5EF4-FFF2-40B4-BE49-F238E27FC236}">
                <a16:creationId xmlns:a16="http://schemas.microsoft.com/office/drawing/2014/main" id="{A6CC57C3-E734-5A46-8769-47C2FAFA09CB}"/>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915882472"/>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5" name="Text Box 1">
            <a:extLst>
              <a:ext uri="{FF2B5EF4-FFF2-40B4-BE49-F238E27FC236}">
                <a16:creationId xmlns:a16="http://schemas.microsoft.com/office/drawing/2014/main" id="{3D35B66F-A42E-5C46-98C4-B5D0F2FE3961}"/>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1986" name="Text Box 2">
            <a:extLst>
              <a:ext uri="{FF2B5EF4-FFF2-40B4-BE49-F238E27FC236}">
                <a16:creationId xmlns:a16="http://schemas.microsoft.com/office/drawing/2014/main" id="{FFA16BF9-361A-D64D-96CD-AC1536525C1C}"/>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3668071465"/>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09" name="Text Box 1">
            <a:extLst>
              <a:ext uri="{FF2B5EF4-FFF2-40B4-BE49-F238E27FC236}">
                <a16:creationId xmlns:a16="http://schemas.microsoft.com/office/drawing/2014/main" id="{E44BA782-59D3-8740-B3A0-B333B816C51A}"/>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3010" name="Text Box 2">
            <a:extLst>
              <a:ext uri="{FF2B5EF4-FFF2-40B4-BE49-F238E27FC236}">
                <a16:creationId xmlns:a16="http://schemas.microsoft.com/office/drawing/2014/main" id="{6438B3C1-3F29-7749-A3EE-7832579343DA}"/>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1992436355"/>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3" name="Text Box 1">
            <a:extLst>
              <a:ext uri="{FF2B5EF4-FFF2-40B4-BE49-F238E27FC236}">
                <a16:creationId xmlns:a16="http://schemas.microsoft.com/office/drawing/2014/main" id="{2A71F948-BC04-3149-9796-34F46D2D0D16}"/>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4034" name="Text Box 2">
            <a:extLst>
              <a:ext uri="{FF2B5EF4-FFF2-40B4-BE49-F238E27FC236}">
                <a16:creationId xmlns:a16="http://schemas.microsoft.com/office/drawing/2014/main" id="{16423D1B-4F72-D841-9E6C-E1B7D028EBFC}"/>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3984255937"/>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7" name="Text Box 1">
            <a:extLst>
              <a:ext uri="{FF2B5EF4-FFF2-40B4-BE49-F238E27FC236}">
                <a16:creationId xmlns:a16="http://schemas.microsoft.com/office/drawing/2014/main" id="{3B436103-6B2B-2640-ABCF-3CAEE103DA92}"/>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5058" name="Text Box 2">
            <a:extLst>
              <a:ext uri="{FF2B5EF4-FFF2-40B4-BE49-F238E27FC236}">
                <a16:creationId xmlns:a16="http://schemas.microsoft.com/office/drawing/2014/main" id="{E4FAD1ED-FF3F-D046-B952-3B1114308F05}"/>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460594696"/>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6081" name="Text Box 1">
            <a:extLst>
              <a:ext uri="{FF2B5EF4-FFF2-40B4-BE49-F238E27FC236}">
                <a16:creationId xmlns:a16="http://schemas.microsoft.com/office/drawing/2014/main" id="{866380C7-A896-D349-BD0D-C21CC9ABD9FE}"/>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6082" name="Text Box 2">
            <a:extLst>
              <a:ext uri="{FF2B5EF4-FFF2-40B4-BE49-F238E27FC236}">
                <a16:creationId xmlns:a16="http://schemas.microsoft.com/office/drawing/2014/main" id="{1B7BAA98-8188-7741-835F-5E942FC2615A}"/>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3918914242"/>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7105" name="Text Box 1">
            <a:extLst>
              <a:ext uri="{FF2B5EF4-FFF2-40B4-BE49-F238E27FC236}">
                <a16:creationId xmlns:a16="http://schemas.microsoft.com/office/drawing/2014/main" id="{3A2D2065-7AA5-1847-8545-5C0CFDBA4320}"/>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7106" name="Text Box 2">
            <a:extLst>
              <a:ext uri="{FF2B5EF4-FFF2-40B4-BE49-F238E27FC236}">
                <a16:creationId xmlns:a16="http://schemas.microsoft.com/office/drawing/2014/main" id="{AFDAA204-919F-BA44-A4E6-BDCFF031C14A}"/>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1744316081"/>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8129" name="Text Box 1">
            <a:extLst>
              <a:ext uri="{FF2B5EF4-FFF2-40B4-BE49-F238E27FC236}">
                <a16:creationId xmlns:a16="http://schemas.microsoft.com/office/drawing/2014/main" id="{4D184295-A96F-C644-8E18-C15E843CFF21}"/>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8130" name="Text Box 2">
            <a:extLst>
              <a:ext uri="{FF2B5EF4-FFF2-40B4-BE49-F238E27FC236}">
                <a16:creationId xmlns:a16="http://schemas.microsoft.com/office/drawing/2014/main" id="{0C50096F-98AA-7F4C-9598-E51D99E184D1}"/>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3447813946"/>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9153" name="Text Box 1">
            <a:extLst>
              <a:ext uri="{FF2B5EF4-FFF2-40B4-BE49-F238E27FC236}">
                <a16:creationId xmlns:a16="http://schemas.microsoft.com/office/drawing/2014/main" id="{481D9DFE-B6E5-1842-BDE3-1F402B6E9B98}"/>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9154" name="Text Box 2">
            <a:extLst>
              <a:ext uri="{FF2B5EF4-FFF2-40B4-BE49-F238E27FC236}">
                <a16:creationId xmlns:a16="http://schemas.microsoft.com/office/drawing/2014/main" id="{BA02D850-B622-C04F-B7DA-5E354A99B885}"/>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39727877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A28C9AB-5814-BA4F-84A6-C6DECF72119E}" type="slidenum">
              <a:rPr lang="en-GB" sz="1200">
                <a:solidFill>
                  <a:srgbClr val="FFFFFF"/>
                </a:solidFill>
                <a:latin typeface="Comic Sans MS" charset="0"/>
              </a:rPr>
              <a:pPr/>
              <a:t>12</a:t>
            </a:fld>
            <a:endParaRPr lang="en-GB" sz="1200">
              <a:solidFill>
                <a:srgbClr val="FFFFFF"/>
              </a:solidFill>
              <a:latin typeface="Comic Sans MS"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cs typeface="ＭＳ Ｐゴシック" charset="0"/>
              </a:rPr>
              <a:t>We find stability in God alone, for all of man's efforts are feeble in comparison. He is the only one in whom we can be established. </a:t>
            </a:r>
          </a:p>
          <a:p>
            <a:endParaRPr lang="en-US" dirty="0">
              <a:cs typeface="ＭＳ Ｐゴシック" charset="0"/>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0177" name="Text Box 1">
            <a:extLst>
              <a:ext uri="{FF2B5EF4-FFF2-40B4-BE49-F238E27FC236}">
                <a16:creationId xmlns:a16="http://schemas.microsoft.com/office/drawing/2014/main" id="{BBEF7931-8F12-944E-A768-5A895801CF8A}"/>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0178" name="Text Box 2">
            <a:extLst>
              <a:ext uri="{FF2B5EF4-FFF2-40B4-BE49-F238E27FC236}">
                <a16:creationId xmlns:a16="http://schemas.microsoft.com/office/drawing/2014/main" id="{522540A9-EDCB-9142-A03A-AC46656275BF}"/>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1651850155"/>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201" name="Text Box 1">
            <a:extLst>
              <a:ext uri="{FF2B5EF4-FFF2-40B4-BE49-F238E27FC236}">
                <a16:creationId xmlns:a16="http://schemas.microsoft.com/office/drawing/2014/main" id="{217485F8-ED82-384A-B7B2-6390A1D28FDB}"/>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1202" name="Text Box 2">
            <a:extLst>
              <a:ext uri="{FF2B5EF4-FFF2-40B4-BE49-F238E27FC236}">
                <a16:creationId xmlns:a16="http://schemas.microsoft.com/office/drawing/2014/main" id="{39BF478D-5DFA-3B49-8D5B-1AA7299E23A5}"/>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1987596214"/>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BC3790C-6DAD-8542-BD14-03FAEA94F5A8}" type="slidenum">
              <a:rPr lang="en-US" sz="1200">
                <a:latin typeface="Arial" panose="020B0604020202020204" pitchFamily="34" charset="0"/>
              </a:rPr>
              <a:pPr eaLnBrk="1" hangingPunct="1"/>
              <a:t>136</a:t>
            </a:fld>
            <a:endParaRPr lang="en-US" sz="1200" dirty="0">
              <a:latin typeface="Arial" panose="020B0604020202020204" pitchFamily="34" charset="0"/>
            </a:endParaRPr>
          </a:p>
        </p:txBody>
      </p:sp>
      <p:sp>
        <p:nvSpPr>
          <p:cNvPr id="80898" name="Rectangle 2"/>
          <p:cNvSpPr>
            <a:spLocks noGrp="1" noRot="1" noChangeAspect="1" noChangeArrowheads="1" noTextEdit="1"/>
          </p:cNvSpPr>
          <p:nvPr>
            <p:ph type="sldImg"/>
          </p:nvPr>
        </p:nvSpPr>
        <p:spPr>
          <a:ln/>
        </p:spPr>
      </p:sp>
      <p:sp>
        <p:nvSpPr>
          <p:cNvPr id="8089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41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4D72DA0-D423-EE41-AF42-9E58E55E746C}" type="slidenum">
              <a:rPr lang="en-US" sz="1200">
                <a:solidFill>
                  <a:srgbClr val="000000"/>
                </a:solidFill>
              </a:rPr>
              <a:pPr/>
              <a:t>137</a:t>
            </a:fld>
            <a:endParaRPr lang="en-US" sz="1200">
              <a:solidFill>
                <a:srgbClr val="000000"/>
              </a:solidFill>
            </a:endParaRPr>
          </a:p>
        </p:txBody>
      </p:sp>
      <p:sp>
        <p:nvSpPr>
          <p:cNvPr id="1074178" name="Rectangle 2"/>
          <p:cNvSpPr>
            <a:spLocks noGrp="1" noRot="1" noChangeAspect="1" noChangeArrowheads="1" noTextEdit="1"/>
          </p:cNvSpPr>
          <p:nvPr>
            <p:ph type="sldImg"/>
          </p:nvPr>
        </p:nvSpPr>
        <p:spPr>
          <a:ln/>
        </p:spPr>
      </p:sp>
      <p:sp>
        <p:nvSpPr>
          <p:cNvPr id="107417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ea typeface="ＭＳ Ｐゴシック" charset="0"/>
              <a:cs typeface="ＭＳ Ｐゴシック" charset="0"/>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41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4D72DA0-D423-EE41-AF42-9E58E55E746C}" type="slidenum">
              <a:rPr lang="en-US" sz="1200">
                <a:solidFill>
                  <a:srgbClr val="000000"/>
                </a:solidFill>
              </a:rPr>
              <a:pPr/>
              <a:t>138</a:t>
            </a:fld>
            <a:endParaRPr lang="en-US" sz="1200">
              <a:solidFill>
                <a:srgbClr val="000000"/>
              </a:solidFill>
            </a:endParaRPr>
          </a:p>
        </p:txBody>
      </p:sp>
      <p:sp>
        <p:nvSpPr>
          <p:cNvPr id="1074178" name="Rectangle 2"/>
          <p:cNvSpPr>
            <a:spLocks noGrp="1" noRot="1" noChangeAspect="1" noChangeArrowheads="1" noTextEdit="1"/>
          </p:cNvSpPr>
          <p:nvPr>
            <p:ph type="sldImg"/>
          </p:nvPr>
        </p:nvSpPr>
        <p:spPr>
          <a:ln/>
        </p:spPr>
      </p:sp>
      <p:sp>
        <p:nvSpPr>
          <p:cNvPr id="107417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ea typeface="ＭＳ Ｐゴシック" charset="0"/>
              <a:cs typeface="ＭＳ Ｐゴシック" charset="0"/>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41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4D72DA0-D423-EE41-AF42-9E58E55E746C}" type="slidenum">
              <a:rPr lang="en-US" sz="1200">
                <a:solidFill>
                  <a:srgbClr val="000000"/>
                </a:solidFill>
              </a:rPr>
              <a:pPr/>
              <a:t>139</a:t>
            </a:fld>
            <a:endParaRPr lang="en-US" sz="1200">
              <a:solidFill>
                <a:srgbClr val="000000"/>
              </a:solidFill>
            </a:endParaRPr>
          </a:p>
        </p:txBody>
      </p:sp>
      <p:sp>
        <p:nvSpPr>
          <p:cNvPr id="1074178" name="Rectangle 2"/>
          <p:cNvSpPr>
            <a:spLocks noGrp="1" noRot="1" noChangeAspect="1" noChangeArrowheads="1" noTextEdit="1"/>
          </p:cNvSpPr>
          <p:nvPr>
            <p:ph type="sldImg"/>
          </p:nvPr>
        </p:nvSpPr>
        <p:spPr>
          <a:ln/>
        </p:spPr>
      </p:sp>
      <p:sp>
        <p:nvSpPr>
          <p:cNvPr id="107417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ea typeface="ＭＳ Ｐゴシック" charset="0"/>
              <a:cs typeface="ＭＳ Ｐゴシック" charset="0"/>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41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4D72DA0-D423-EE41-AF42-9E58E55E746C}" type="slidenum">
              <a:rPr lang="en-US" sz="1200">
                <a:solidFill>
                  <a:srgbClr val="000000"/>
                </a:solidFill>
              </a:rPr>
              <a:pPr/>
              <a:t>140</a:t>
            </a:fld>
            <a:endParaRPr lang="en-US" sz="1200">
              <a:solidFill>
                <a:srgbClr val="000000"/>
              </a:solidFill>
            </a:endParaRPr>
          </a:p>
        </p:txBody>
      </p:sp>
      <p:sp>
        <p:nvSpPr>
          <p:cNvPr id="1074178" name="Rectangle 2"/>
          <p:cNvSpPr>
            <a:spLocks noGrp="1" noRot="1" noChangeAspect="1" noChangeArrowheads="1" noTextEdit="1"/>
          </p:cNvSpPr>
          <p:nvPr>
            <p:ph type="sldImg"/>
          </p:nvPr>
        </p:nvSpPr>
        <p:spPr>
          <a:ln/>
        </p:spPr>
      </p:sp>
      <p:sp>
        <p:nvSpPr>
          <p:cNvPr id="1074179" name="Rectangle 3"/>
          <p:cNvSpPr>
            <a:spLocks noGrp="1" noChangeArrowheads="1"/>
          </p:cNvSpPr>
          <p:nvPr>
            <p:ph type="body" idx="1"/>
          </p:nvPr>
        </p:nvSpPr>
        <p:spPr>
          <a:xfrm>
            <a:off x="914400" y="4343400"/>
            <a:ext cx="5029200" cy="18542651"/>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r>
              <a:rPr lang="en-US" sz="1200" kern="1200" dirty="0">
                <a:solidFill>
                  <a:schemeClr val="tx1"/>
                </a:solidFill>
                <a:ea typeface="ＭＳ Ｐゴシック" pitchFamily="-108" charset="-128"/>
                <a:cs typeface="ＭＳ Ｐゴシック" pitchFamily="-108" charset="-128"/>
              </a:rPr>
              <a:t>http://</a:t>
            </a:r>
            <a:r>
              <a:rPr lang="en-US" sz="1200" kern="1200" dirty="0" err="1">
                <a:solidFill>
                  <a:schemeClr val="tx1"/>
                </a:solidFill>
                <a:ea typeface="ＭＳ Ｐゴシック" pitchFamily="-108" charset="-128"/>
                <a:cs typeface="ＭＳ Ｐゴシック" pitchFamily="-108" charset="-128"/>
              </a:rPr>
              <a:t>www.afn.org</a:t>
            </a:r>
            <a:r>
              <a:rPr lang="en-US" sz="1200" kern="1200" dirty="0">
                <a:solidFill>
                  <a:schemeClr val="tx1"/>
                </a:solidFill>
                <a:ea typeface="ＭＳ Ｐゴシック" pitchFamily="-108" charset="-128"/>
                <a:cs typeface="ＭＳ Ｐゴシック" pitchFamily="-108" charset="-128"/>
              </a:rPr>
              <a:t>/~govern/</a:t>
            </a:r>
            <a:r>
              <a:rPr lang="en-US" sz="1200" kern="1200" dirty="0" err="1">
                <a:solidFill>
                  <a:schemeClr val="tx1"/>
                </a:solidFill>
                <a:ea typeface="ＭＳ Ｐゴシック" pitchFamily="-108" charset="-128"/>
                <a:cs typeface="ＭＳ Ｐゴシック" pitchFamily="-108" charset="-128"/>
              </a:rPr>
              <a:t>Christian_Nation.html</a:t>
            </a:r>
            <a:r>
              <a:rPr lang="en-US" sz="1200" kern="1200" dirty="0">
                <a:solidFill>
                  <a:schemeClr val="tx1"/>
                </a:solidFill>
                <a:ea typeface="ＭＳ Ｐゴシック" pitchFamily="-108" charset="-128"/>
                <a:cs typeface="ＭＳ Ｐゴシック" pitchFamily="-108" charset="-128"/>
              </a:rPr>
              <a:t> says…</a:t>
            </a:r>
          </a:p>
          <a:p>
            <a:endParaRPr lang="en-US" sz="1200" kern="1200" dirty="0">
              <a:solidFill>
                <a:schemeClr val="tx1"/>
              </a:solidFill>
              <a:ea typeface="ＭＳ Ｐゴシック" pitchFamily="-108" charset="-128"/>
              <a:cs typeface="ＭＳ Ｐゴシック" pitchFamily="-108" charset="-128"/>
            </a:endParaRPr>
          </a:p>
          <a:p>
            <a:r>
              <a:rPr lang="en-US" sz="1200" kern="1200" dirty="0">
                <a:solidFill>
                  <a:schemeClr val="tx1"/>
                </a:solidFill>
                <a:ea typeface="ＭＳ Ｐゴシック" pitchFamily="-108" charset="-128"/>
                <a:cs typeface="ＭＳ Ｐゴシック" pitchFamily="-108" charset="-128"/>
              </a:rPr>
              <a:t>WAS THE UNITED STATES FOUNDED AS A CHRISTIAN NATION?</a:t>
            </a:r>
            <a:r>
              <a:rPr lang="en-US" dirty="0"/>
              <a:t> </a:t>
            </a:r>
          </a:p>
          <a:p>
            <a:r>
              <a:rPr lang="en-US" sz="1200" kern="1200" dirty="0">
                <a:solidFill>
                  <a:schemeClr val="tx1"/>
                </a:solidFill>
                <a:ea typeface="ＭＳ Ｐゴシック" pitchFamily="-108" charset="-128"/>
                <a:cs typeface="ＭＳ Ｐゴシック" pitchFamily="-108" charset="-128"/>
              </a:rPr>
              <a:t>Recently, many authors have debated whether or not the United States of America was founded as a Christian nation. I wish to provide a few historical quotes from our Founding Era that lend credence to the supposition that we indeed were founded as a Christian nation.</a:t>
            </a:r>
            <a:r>
              <a:rPr lang="en-US" dirty="0"/>
              <a:t> </a:t>
            </a:r>
          </a:p>
          <a:p>
            <a:r>
              <a:rPr lang="en-US" sz="1200" kern="1200" dirty="0">
                <a:solidFill>
                  <a:schemeClr val="tx1"/>
                </a:solidFill>
                <a:ea typeface="ＭＳ Ｐゴシック" pitchFamily="-108" charset="-128"/>
                <a:cs typeface="ＭＳ Ｐゴシック" pitchFamily="-108" charset="-128"/>
              </a:rPr>
              <a:t>Granted, God is not mentioned in the Constitution, but He is mentioned in every major document leading up to the final wording of the Constitution. For example, Connecticut is still known as the "Constitution State" because its colonial constitution was used as a model for the United States Constitution. Its first words were: "For as much as it has pleased the almighty God by the wise disposition of His Divine Providence…"</a:t>
            </a:r>
            <a:r>
              <a:rPr lang="en-US" dirty="0"/>
              <a:t> </a:t>
            </a:r>
          </a:p>
          <a:p>
            <a:r>
              <a:rPr lang="en-US" sz="1200" kern="1200" dirty="0">
                <a:solidFill>
                  <a:schemeClr val="tx1"/>
                </a:solidFill>
                <a:ea typeface="ＭＳ Ｐゴシック" pitchFamily="-108" charset="-128"/>
                <a:cs typeface="ＭＳ Ｐゴシック" pitchFamily="-108" charset="-128"/>
              </a:rPr>
              <a:t>Most of the fifty-five Founding Fathers who worked on the Constitution were members of orthodox Christian churches and many were even evangelical Christians. The first official act in the First Continental Congress was to open in Christian prayer, which ended in these words: "...the merits of Jesus Christ, Thy Son, our Savior. Amen". Sounds Christian to me.</a:t>
            </a:r>
            <a:r>
              <a:rPr lang="en-US" dirty="0"/>
              <a:t> </a:t>
            </a:r>
          </a:p>
          <a:p>
            <a:r>
              <a:rPr lang="en-US" sz="1200" kern="1200" dirty="0">
                <a:solidFill>
                  <a:schemeClr val="tx1"/>
                </a:solidFill>
                <a:ea typeface="ＭＳ Ｐゴシック" pitchFamily="-108" charset="-128"/>
                <a:cs typeface="ＭＳ Ｐゴシック" pitchFamily="-108" charset="-128"/>
              </a:rPr>
              <a:t>Ben Franklin, at the Constitutional Convention, said: "...God governs in the affairs of men. And if a sparrow cannot fall to the ground without His notice is it probable that an empire can rise without His aid?"</a:t>
            </a:r>
            <a:r>
              <a:rPr lang="en-US" dirty="0"/>
              <a:t> </a:t>
            </a:r>
          </a:p>
          <a:p>
            <a:r>
              <a:rPr lang="en-US" sz="1200" kern="1200" dirty="0">
                <a:solidFill>
                  <a:schemeClr val="tx1"/>
                </a:solidFill>
                <a:ea typeface="ＭＳ Ｐゴシック" pitchFamily="-108" charset="-128"/>
                <a:cs typeface="ＭＳ Ｐゴシック" pitchFamily="-108" charset="-128"/>
              </a:rPr>
              <a:t>John Adams stated so eloquently during this period of time that; "The general principles on which the fathers achieved Independence were... the general principles of Christianity... I will avow that I then believed, and now believe, that the general principles of Christianity are as eternal and immutable as the existence and attributes of God."</a:t>
            </a:r>
            <a:r>
              <a:rPr lang="en-US" dirty="0"/>
              <a:t> </a:t>
            </a:r>
          </a:p>
          <a:p>
            <a:r>
              <a:rPr lang="en-US" sz="1200" kern="1200" dirty="0">
                <a:solidFill>
                  <a:schemeClr val="tx1"/>
                </a:solidFill>
                <a:ea typeface="ＭＳ Ｐゴシック" pitchFamily="-108" charset="-128"/>
                <a:cs typeface="ＭＳ Ｐゴシック" pitchFamily="-108" charset="-128"/>
              </a:rPr>
              <a:t>Later, John Quincy Adams answered the question as to why, next to Christmas, was the Fourth of July this most joyous and venerated day in the United States. He answered: "...Is it not that the Declaration of Independence first organized the social compact on the foundation of the Redeemer</a:t>
            </a:r>
            <a:r>
              <a:rPr lang="fr-FR" sz="1200" kern="1200" dirty="0">
                <a:solidFill>
                  <a:schemeClr val="tx1"/>
                </a:solidFill>
                <a:ea typeface="ＭＳ Ｐゴシック" pitchFamily="-108" charset="-128"/>
                <a:cs typeface="ＭＳ Ｐゴシック" pitchFamily="-108" charset="-128"/>
              </a:rPr>
              <a:t>'</a:t>
            </a:r>
            <a:r>
              <a:rPr lang="en-US" sz="1200" kern="1200" dirty="0">
                <a:solidFill>
                  <a:schemeClr val="tx1"/>
                </a:solidFill>
                <a:ea typeface="ＭＳ Ｐゴシック" pitchFamily="-108" charset="-128"/>
                <a:cs typeface="ＭＳ Ｐゴシック" pitchFamily="-108" charset="-128"/>
              </a:rPr>
              <a:t>s mission upon earth? That it laid the cornerstone of human government upon the first precepts of Christianity?" Sounds like the founding of a Christian nation to me. John Quincy Adams went on to say that the biggest victory won in the American Revolution was that Christian principles and civil government would be tied together In what he called an "indissoluble" bond. The Founding Fathers understood that religion was inextricably part of our nation and government. The practice of the Christian religion in our government was not only welcomed but encouraged.</a:t>
            </a:r>
            <a:r>
              <a:rPr lang="en-US" dirty="0"/>
              <a:t> </a:t>
            </a:r>
          </a:p>
          <a:p>
            <a:r>
              <a:rPr lang="en-US" sz="1200" kern="1200" dirty="0">
                <a:solidFill>
                  <a:schemeClr val="tx1"/>
                </a:solidFill>
                <a:ea typeface="ＭＳ Ｐゴシック" pitchFamily="-108" charset="-128"/>
                <a:cs typeface="ＭＳ Ｐゴシック" pitchFamily="-108" charset="-128"/>
              </a:rPr>
              <a:t>The intent of the First Amendment was well understood during the founding of our country. The First Amendment was not to keep religion out of government. It was to keep Government from establishing a </a:t>
            </a:r>
            <a:r>
              <a:rPr lang="fr-FR" sz="1200" kern="1200" dirty="0">
                <a:solidFill>
                  <a:schemeClr val="tx1"/>
                </a:solidFill>
                <a:ea typeface="ＭＳ Ｐゴシック" pitchFamily="-108" charset="-128"/>
                <a:cs typeface="ＭＳ Ｐゴシック" pitchFamily="-108" charset="-128"/>
              </a:rPr>
              <a:t>'</a:t>
            </a:r>
            <a:r>
              <a:rPr lang="en-US" sz="1200" kern="1200" dirty="0">
                <a:solidFill>
                  <a:schemeClr val="tx1"/>
                </a:solidFill>
                <a:ea typeface="ＭＳ Ｐゴシック" pitchFamily="-108" charset="-128"/>
                <a:cs typeface="ＭＳ Ｐゴシック" pitchFamily="-108" charset="-128"/>
              </a:rPr>
              <a:t>National Denomination" (like the Church of England). As early as 1799 a court declared: "By our form of government the Christian religion is the established religion; and all sects and denominations of Christians are placed on the same equal footing." Even in the letter that Thomas Jefferson wrote to the Baptists of Danbury Connecticut (from which we derive the term "separation of Church and State") he made it quite clear that the wall of separation was to ensure that Government would never interfere with religious activities because religious freedom came from God, not from Government.</a:t>
            </a:r>
            <a:r>
              <a:rPr lang="en-US" dirty="0"/>
              <a:t> </a:t>
            </a:r>
          </a:p>
          <a:p>
            <a:r>
              <a:rPr lang="en-US" sz="1200" kern="1200" dirty="0">
                <a:solidFill>
                  <a:schemeClr val="tx1"/>
                </a:solidFill>
                <a:ea typeface="ＭＳ Ｐゴシック" pitchFamily="-108" charset="-128"/>
                <a:cs typeface="ＭＳ Ｐゴシック" pitchFamily="-108" charset="-128"/>
              </a:rPr>
              <a:t>Even George Washington who certainly knew the intent of the Constitution and the Bill of Rights, since he presided over their formation, said in his "Farewell Address": "Of all the dispositions and habits which lead to political prosperity, religion and morality are indispensable supports. In vain would that man claim the tribute of patriotism, who should labor to subvert these great pillars." Sure </a:t>
            </a:r>
            <a:r>
              <a:rPr lang="en-US" sz="1200" kern="1200" dirty="0" err="1">
                <a:solidFill>
                  <a:schemeClr val="tx1"/>
                </a:solidFill>
                <a:ea typeface="ＭＳ Ｐゴシック" pitchFamily="-108" charset="-128"/>
                <a:cs typeface="ＭＳ Ｐゴシック" pitchFamily="-108" charset="-128"/>
              </a:rPr>
              <a:t>doesn</a:t>
            </a:r>
            <a:r>
              <a:rPr lang="fr-FR" sz="1200" kern="1200" dirty="0">
                <a:solidFill>
                  <a:schemeClr val="tx1"/>
                </a:solidFill>
                <a:ea typeface="ＭＳ Ｐゴシック" pitchFamily="-108" charset="-128"/>
                <a:cs typeface="ＭＳ Ｐゴシック" pitchFamily="-108" charset="-128"/>
              </a:rPr>
              <a:t>'</a:t>
            </a:r>
            <a:r>
              <a:rPr lang="en-US" sz="1200" kern="1200" dirty="0">
                <a:solidFill>
                  <a:schemeClr val="tx1"/>
                </a:solidFill>
                <a:ea typeface="ＭＳ Ｐゴシック" pitchFamily="-108" charset="-128"/>
                <a:cs typeface="ＭＳ Ｐゴシック" pitchFamily="-108" charset="-128"/>
              </a:rPr>
              <a:t>t sound like Washington was trying to separate religion and politics.</a:t>
            </a:r>
            <a:r>
              <a:rPr lang="en-US" dirty="0"/>
              <a:t> </a:t>
            </a:r>
          </a:p>
          <a:p>
            <a:r>
              <a:rPr lang="en-US" sz="1200" kern="1200" dirty="0">
                <a:solidFill>
                  <a:schemeClr val="tx1"/>
                </a:solidFill>
                <a:ea typeface="ＭＳ Ｐゴシック" pitchFamily="-108" charset="-128"/>
                <a:cs typeface="ＭＳ Ｐゴシック" pitchFamily="-108" charset="-128"/>
              </a:rPr>
              <a:t>John Jay, the first Chief Justice of the United States Supreme Court, and one of the three men most responsible for the writing of the Constitution declared:</a:t>
            </a:r>
            <a:r>
              <a:rPr lang="en-US" dirty="0"/>
              <a:t> </a:t>
            </a:r>
          </a:p>
          <a:p>
            <a:r>
              <a:rPr lang="en-US" sz="1200" kern="1200" dirty="0">
                <a:solidFill>
                  <a:schemeClr val="tx1"/>
                </a:solidFill>
                <a:ea typeface="ＭＳ Ｐゴシック" pitchFamily="-108" charset="-128"/>
                <a:cs typeface="ＭＳ Ｐゴシック" pitchFamily="-108" charset="-128"/>
              </a:rPr>
              <a:t>"Providence has given to our people the choice of their rulers, and it is their duty-as well as privilege and interest- of our Christian nation to select and prefer Christians for their rulers." Still sounds like the Founding Fathers knew this was a Christian nation.</a:t>
            </a:r>
            <a:r>
              <a:rPr lang="en-US" dirty="0"/>
              <a:t> </a:t>
            </a:r>
          </a:p>
          <a:p>
            <a:r>
              <a:rPr lang="en-US" sz="1200" kern="1200" dirty="0">
                <a:solidFill>
                  <a:schemeClr val="tx1"/>
                </a:solidFill>
                <a:ea typeface="ＭＳ Ｐゴシック" pitchFamily="-108" charset="-128"/>
                <a:cs typeface="ＭＳ Ｐゴシック" pitchFamily="-108" charset="-128"/>
              </a:rPr>
              <a:t>This view, that we were a Christian nation, was hold for almost 150 years until the Everson v. Board of Education ruling in 1947. Before that momentous ruling, even the Supreme Court knew that we were a Christian nation. In 1892 the Court stated:</a:t>
            </a:r>
            <a:r>
              <a:rPr lang="en-US" dirty="0"/>
              <a:t> </a:t>
            </a:r>
          </a:p>
          <a:p>
            <a:r>
              <a:rPr lang="en-US" sz="1200" kern="1200" dirty="0">
                <a:solidFill>
                  <a:schemeClr val="tx1"/>
                </a:solidFill>
                <a:ea typeface="ＭＳ Ｐゴシック" pitchFamily="-108" charset="-128"/>
                <a:cs typeface="ＭＳ Ｐゴシック" pitchFamily="-108" charset="-128"/>
              </a:rPr>
              <a:t>"No purpose of action against religion can be imputed to any legislation, state or national, because this is a religious people...This is a Christian nation." There it is again! From the Supreme Court of the United States. This court went on to cite 87 precedents (prior actions, words, and rulings) to conclude that this was a "Christian nation".</a:t>
            </a:r>
            <a:r>
              <a:rPr lang="en-US" dirty="0"/>
              <a:t> </a:t>
            </a:r>
          </a:p>
          <a:p>
            <a:r>
              <a:rPr lang="en-US" sz="1200" kern="1200" dirty="0">
                <a:solidFill>
                  <a:schemeClr val="tx1"/>
                </a:solidFill>
                <a:ea typeface="ＭＳ Ｐゴシック" pitchFamily="-108" charset="-128"/>
                <a:cs typeface="ＭＳ Ｐゴシック" pitchFamily="-108" charset="-128"/>
              </a:rPr>
              <a:t>In 1854, the House Judiciary Committee said: "in this age, there is no substitute for Christianity...That was the religion of the founders of the republic, and they expected it to remain the religion of their descendants.</a:t>
            </a:r>
            <a:r>
              <a:rPr lang="fr-FR" sz="1200" kern="1200" dirty="0">
                <a:solidFill>
                  <a:schemeClr val="tx1"/>
                </a:solidFill>
                <a:ea typeface="ＭＳ Ｐゴシック" pitchFamily="-108" charset="-128"/>
                <a:cs typeface="ＭＳ Ｐゴシック" pitchFamily="-108" charset="-128"/>
              </a:rPr>
              <a:t>'</a:t>
            </a:r>
            <a:r>
              <a:rPr lang="en-US" dirty="0"/>
              <a:t> </a:t>
            </a:r>
          </a:p>
          <a:p>
            <a:r>
              <a:rPr lang="en-US" sz="1200" kern="1200" dirty="0">
                <a:solidFill>
                  <a:schemeClr val="tx1"/>
                </a:solidFill>
                <a:ea typeface="ＭＳ Ｐゴシック" pitchFamily="-108" charset="-128"/>
                <a:cs typeface="ＭＳ Ｐゴシック" pitchFamily="-108" charset="-128"/>
              </a:rPr>
              <a:t>It should be noted here that even as late as 1958 a dissenting judge warned in Baer v. </a:t>
            </a:r>
            <a:r>
              <a:rPr lang="en-US" sz="1200" kern="1200" dirty="0" err="1">
                <a:solidFill>
                  <a:schemeClr val="tx1"/>
                </a:solidFill>
                <a:ea typeface="ＭＳ Ｐゴシック" pitchFamily="-108" charset="-128"/>
                <a:cs typeface="ＭＳ Ｐゴシック" pitchFamily="-108" charset="-128"/>
              </a:rPr>
              <a:t>Kolmorgen</a:t>
            </a:r>
            <a:r>
              <a:rPr lang="en-US" sz="1200" kern="1200" dirty="0">
                <a:solidFill>
                  <a:schemeClr val="tx1"/>
                </a:solidFill>
                <a:ea typeface="ＭＳ Ｐゴシック" pitchFamily="-108" charset="-128"/>
                <a:cs typeface="ＭＳ Ｐゴシック" pitchFamily="-108" charset="-128"/>
              </a:rPr>
              <a:t> that if the court did not stop talking about the "separation of Church and State", people were going to start thinking it was part of the Constitution.</a:t>
            </a:r>
            <a:r>
              <a:rPr lang="en-US" dirty="0"/>
              <a:t> </a:t>
            </a:r>
          </a:p>
          <a:p>
            <a:r>
              <a:rPr lang="en-US" sz="1200" kern="1200" dirty="0">
                <a:solidFill>
                  <a:schemeClr val="tx1"/>
                </a:solidFill>
                <a:ea typeface="ＭＳ Ｐゴシック" pitchFamily="-108" charset="-128"/>
                <a:cs typeface="ＭＳ Ｐゴシック" pitchFamily="-108" charset="-128"/>
              </a:rPr>
              <a:t>It has been demonstrated in their own words: Ben Franklin, George Washington and John Adams, to the House of Representatives and the Supreme Court, how our founding fathers felt about the mix of politics and religion.</a:t>
            </a:r>
            <a:r>
              <a:rPr lang="en-US" dirty="0"/>
              <a:t> </a:t>
            </a:r>
          </a:p>
          <a:p>
            <a:r>
              <a:rPr lang="en-US" sz="1200" kern="1200" dirty="0">
                <a:solidFill>
                  <a:schemeClr val="tx1"/>
                </a:solidFill>
                <a:ea typeface="ＭＳ Ｐゴシック" pitchFamily="-108" charset="-128"/>
                <a:cs typeface="ＭＳ Ｐゴシック" pitchFamily="-108" charset="-128"/>
              </a:rPr>
              <a:t>When we read articles such as "What</a:t>
            </a:r>
            <a:r>
              <a:rPr lang="fr-FR" sz="1200" kern="1200" dirty="0">
                <a:solidFill>
                  <a:schemeClr val="tx1"/>
                </a:solidFill>
                <a:ea typeface="ＭＳ Ｐゴシック" pitchFamily="-108" charset="-128"/>
                <a:cs typeface="ＭＳ Ｐゴシック" pitchFamily="-108" charset="-128"/>
              </a:rPr>
              <a:t>'</a:t>
            </a:r>
            <a:r>
              <a:rPr lang="en-US" sz="1200" kern="1200" dirty="0">
                <a:solidFill>
                  <a:schemeClr val="tx1"/>
                </a:solidFill>
                <a:ea typeface="ＭＳ Ｐゴシック" pitchFamily="-108" charset="-128"/>
                <a:cs typeface="ＭＳ Ｐゴシック" pitchFamily="-108" charset="-128"/>
              </a:rPr>
              <a:t>s God got to do with it?" (</a:t>
            </a:r>
            <a:r>
              <a:rPr lang="en-US" sz="1200" kern="1200" dirty="0" err="1">
                <a:solidFill>
                  <a:schemeClr val="tx1"/>
                </a:solidFill>
                <a:ea typeface="ＭＳ Ｐゴシック" pitchFamily="-108" charset="-128"/>
                <a:cs typeface="ＭＳ Ｐゴシック" pitchFamily="-108" charset="-128"/>
              </a:rPr>
              <a:t>Primack</a:t>
            </a:r>
            <a:r>
              <a:rPr lang="en-US" sz="1200" kern="1200" dirty="0">
                <a:solidFill>
                  <a:schemeClr val="tx1"/>
                </a:solidFill>
                <a:ea typeface="ＭＳ Ｐゴシック" pitchFamily="-108" charset="-128"/>
                <a:cs typeface="ＭＳ Ｐゴシック" pitchFamily="-108" charset="-128"/>
              </a:rPr>
              <a:t>, 5/4) and "The wall between state and church must not be breached" (</a:t>
            </a:r>
            <a:r>
              <a:rPr lang="en-US" sz="1200" kern="1200" dirty="0" err="1">
                <a:solidFill>
                  <a:schemeClr val="tx1"/>
                </a:solidFill>
                <a:ea typeface="ＭＳ Ｐゴシック" pitchFamily="-108" charset="-128"/>
                <a:cs typeface="ＭＳ Ｐゴシック" pitchFamily="-108" charset="-128"/>
              </a:rPr>
              <a:t>Tager</a:t>
            </a:r>
            <a:r>
              <a:rPr lang="en-US" sz="1200" kern="1200" dirty="0">
                <a:solidFill>
                  <a:schemeClr val="tx1"/>
                </a:solidFill>
                <a:ea typeface="ＭＳ Ｐゴシック" pitchFamily="-108" charset="-128"/>
                <a:cs typeface="ＭＳ Ｐゴシック" pitchFamily="-108" charset="-128"/>
              </a:rPr>
              <a:t>, 5/7) it just reaffirms how little, even intelligent people, understand about the founding of our great Republic. To say that this nation was not founded as a Christian nation or that the Constitution was not founded on Christian principles is totally at odds with the facts of history.</a:t>
            </a:r>
            <a:r>
              <a:rPr lang="en-US" dirty="0"/>
              <a:t> </a:t>
            </a:r>
          </a:p>
          <a:p>
            <a:r>
              <a:rPr lang="en-US" sz="1200" kern="1200" dirty="0">
                <a:solidFill>
                  <a:schemeClr val="tx1"/>
                </a:solidFill>
                <a:ea typeface="ＭＳ Ｐゴシック" pitchFamily="-108" charset="-128"/>
                <a:cs typeface="ＭＳ Ｐゴシック" pitchFamily="-108" charset="-128"/>
              </a:rPr>
              <a:t>Tex Browning</a:t>
            </a:r>
            <a:r>
              <a:rPr lang="en-US" dirty="0"/>
              <a:t> </a:t>
            </a:r>
          </a:p>
          <a:p>
            <a:r>
              <a:rPr lang="en-US" sz="1200" kern="1200" dirty="0">
                <a:solidFill>
                  <a:schemeClr val="tx1"/>
                </a:solidFill>
                <a:ea typeface="ＭＳ Ｐゴシック" pitchFamily="-108" charset="-128"/>
                <a:cs typeface="ＭＳ Ｐゴシック" pitchFamily="-108" charset="-128"/>
              </a:rPr>
              <a:t> </a:t>
            </a:r>
            <a:r>
              <a:rPr lang="en-US" dirty="0"/>
              <a:t> </a:t>
            </a:r>
          </a:p>
          <a:p>
            <a:r>
              <a:rPr lang="en-US" sz="1200" kern="1200" dirty="0">
                <a:solidFill>
                  <a:schemeClr val="tx1"/>
                </a:solidFill>
                <a:ea typeface="ＭＳ Ｐゴシック" pitchFamily="-108" charset="-128"/>
                <a:cs typeface="ＭＳ Ｐゴシック" pitchFamily="-108" charset="-128"/>
              </a:rPr>
              <a:t>  </a:t>
            </a:r>
            <a:r>
              <a:rPr lang="en-US" sz="1200" kern="1200" dirty="0">
                <a:solidFill>
                  <a:schemeClr val="tx1"/>
                </a:solidFill>
                <a:ea typeface="ＭＳ Ｐゴシック" pitchFamily="-108" charset="-128"/>
                <a:cs typeface="ＭＳ Ｐゴシック" pitchFamily="-108" charset="-128"/>
                <a:hlinkClick r:id="rId3"/>
              </a:rPr>
              <a:t>Back to Citizens for Better Government</a:t>
            </a:r>
            <a:r>
              <a:rPr lang="en-US" dirty="0"/>
              <a:t> </a:t>
            </a:r>
            <a:br>
              <a:rPr lang="en-US" dirty="0"/>
            </a:br>
            <a:r>
              <a:rPr lang="en-US" sz="1200" kern="1200" dirty="0">
                <a:solidFill>
                  <a:schemeClr val="tx1"/>
                </a:solidFill>
                <a:ea typeface="ＭＳ Ｐゴシック" pitchFamily="-108" charset="-128"/>
                <a:cs typeface="ＭＳ Ｐゴシック" pitchFamily="-108" charset="-128"/>
              </a:rPr>
              <a:t>Last Modified May 1, 2003</a:t>
            </a:r>
            <a:r>
              <a:rPr lang="en-US" dirty="0"/>
              <a:t> </a:t>
            </a:r>
          </a:p>
          <a:p>
            <a:endParaRPr lang="en-US" dirty="0">
              <a:ea typeface="ＭＳ Ｐゴシック" charset="0"/>
              <a:cs typeface="ＭＳ Ｐゴシック" charset="0"/>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41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4D72DA0-D423-EE41-AF42-9E58E55E746C}" type="slidenum">
              <a:rPr lang="en-US" sz="1200">
                <a:solidFill>
                  <a:srgbClr val="000000"/>
                </a:solidFill>
              </a:rPr>
              <a:pPr/>
              <a:t>141</a:t>
            </a:fld>
            <a:endParaRPr lang="en-US" sz="1200">
              <a:solidFill>
                <a:srgbClr val="000000"/>
              </a:solidFill>
            </a:endParaRPr>
          </a:p>
        </p:txBody>
      </p:sp>
      <p:sp>
        <p:nvSpPr>
          <p:cNvPr id="1074178" name="Rectangle 2"/>
          <p:cNvSpPr>
            <a:spLocks noGrp="1" noRot="1" noChangeAspect="1" noChangeArrowheads="1" noTextEdit="1"/>
          </p:cNvSpPr>
          <p:nvPr>
            <p:ph type="sldImg"/>
          </p:nvPr>
        </p:nvSpPr>
        <p:spPr>
          <a:ln/>
        </p:spPr>
      </p:sp>
      <p:sp>
        <p:nvSpPr>
          <p:cNvPr id="107417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ea typeface="ＭＳ Ｐゴシック" charset="0"/>
              <a:cs typeface="ＭＳ Ｐゴシック" charset="0"/>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8CBEF41D-81E9-DF45-8127-1DBC67953F8A}" type="slidenum">
              <a:rPr lang="en-US" sz="1200" b="1">
                <a:solidFill>
                  <a:srgbClr val="000000"/>
                </a:solidFill>
                <a:latin typeface="Arial" panose="020B0604020202020204" pitchFamily="34" charset="0"/>
              </a:rPr>
              <a:pPr/>
              <a:t>142</a:t>
            </a:fld>
            <a:endParaRPr lang="en-US" sz="1200" b="1" dirty="0">
              <a:solidFill>
                <a:srgbClr val="000000"/>
              </a:solidFill>
              <a:latin typeface="Arial" panose="020B0604020202020204" pitchFamily="34" charset="0"/>
            </a:endParaRPr>
          </a:p>
        </p:txBody>
      </p:sp>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b="1" dirty="0">
                <a:latin typeface="Arial" panose="020B0604020202020204" pitchFamily="34" charset="0"/>
                <a:ea typeface="ＭＳ Ｐゴシック" charset="0"/>
                <a:cs typeface="ＭＳ Ｐゴシック" charset="0"/>
              </a:rPr>
              <a:t>For over 200 years America has unashamedly declared trust in God in all forms of money--paper and coins alike.  Since 1954 by law each currency and coin must say on it, </a:t>
            </a:r>
            <a:r>
              <a:rPr lang="en-US" altLang="ja-JP" b="1" dirty="0">
                <a:latin typeface="Arial" panose="020B0604020202020204" pitchFamily="34" charset="0"/>
                <a:ea typeface="ＭＳ Ｐゴシック" charset="0"/>
                <a:cs typeface="ＭＳ Ｐゴシック" charset="0"/>
              </a:rPr>
              <a:t>"</a:t>
            </a:r>
            <a:r>
              <a:rPr lang="en-US" b="1" dirty="0">
                <a:latin typeface="Arial" panose="020B0604020202020204" pitchFamily="34" charset="0"/>
                <a:ea typeface="ＭＳ Ｐゴシック" charset="0"/>
                <a:cs typeface="ＭＳ Ｐゴシック" charset="0"/>
              </a:rPr>
              <a:t>In God We Trust.</a:t>
            </a:r>
            <a:r>
              <a:rPr lang="en-US" altLang="ja-JP" b="1" dirty="0">
                <a:latin typeface="Arial" panose="020B0604020202020204" pitchFamily="34" charset="0"/>
                <a:ea typeface="ＭＳ Ｐゴシック" charset="0"/>
                <a:cs typeface="ＭＳ Ｐゴシック" charset="0"/>
              </a:rPr>
              <a:t>"</a:t>
            </a:r>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73D191AB-1730-2D4F-A86C-9F93E62CE129}" type="slidenum">
              <a:rPr lang="en-US" sz="1200" b="1">
                <a:solidFill>
                  <a:srgbClr val="000000"/>
                </a:solidFill>
                <a:latin typeface="Arial" panose="020B0604020202020204" pitchFamily="34" charset="0"/>
              </a:rPr>
              <a:pPr/>
              <a:t>143</a:t>
            </a:fld>
            <a:endParaRPr lang="en-US" sz="1200" b="1" dirty="0">
              <a:solidFill>
                <a:srgbClr val="000000"/>
              </a:solidFill>
              <a:latin typeface="Arial" panose="020B0604020202020204" pitchFamily="34" charset="0"/>
            </a:endParaRPr>
          </a:p>
        </p:txBody>
      </p:sp>
      <p:sp>
        <p:nvSpPr>
          <p:cNvPr id="40962" name="Rectangle 2"/>
          <p:cNvSpPr>
            <a:spLocks noGrp="1" noRot="1" noChangeAspect="1" noChangeArrowheads="1" noTextEdit="1"/>
          </p:cNvSpPr>
          <p:nvPr>
            <p:ph type="sldImg"/>
          </p:nvPr>
        </p:nvSpPr>
        <p:spPr>
          <a:ln/>
        </p:spPr>
      </p:sp>
      <p:sp>
        <p:nvSpPr>
          <p:cNvPr id="40963" name="Rectangle 3"/>
          <p:cNvSpPr>
            <a:spLocks noGrp="1" noChangeArrowheads="1"/>
          </p:cNvSpPr>
          <p:nvPr>
            <p:ph type="body" idx="1"/>
          </p:nvPr>
        </p:nvSpPr>
        <p:spPr>
          <a:xfrm>
            <a:off x="914400" y="4343400"/>
            <a:ext cx="5029200" cy="83317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b="1" dirty="0">
                <a:latin typeface="Arial" panose="020B0604020202020204" pitchFamily="34" charset="0"/>
                <a:ea typeface="ＭＳ Ｐゴシック" charset="0"/>
                <a:cs typeface="ＭＳ Ｐゴシック" charset="0"/>
              </a:rPr>
              <a:t>But do we really trust in God?  (Click) I found it interesting that in 2007 the news broke that our new dollar coin produced in the previous month actually </a:t>
            </a:r>
            <a:r>
              <a:rPr lang="en-US" b="1" dirty="0" err="1">
                <a:latin typeface="Arial" panose="020B0604020202020204" pitchFamily="34" charset="0"/>
                <a:ea typeface="ＭＳ Ｐゴシック" charset="0"/>
                <a:cs typeface="ＭＳ Ｐゴシック" charset="0"/>
              </a:rPr>
              <a:t>didn</a:t>
            </a:r>
            <a:r>
              <a:rPr lang="fr-FR" altLang="ja-JP" b="1" dirty="0">
                <a:latin typeface="Arial" panose="020B0604020202020204" pitchFamily="34" charset="0"/>
                <a:ea typeface="ＭＳ Ｐゴシック" charset="0"/>
                <a:cs typeface="ＭＳ Ｐゴシック" charset="0"/>
              </a:rPr>
              <a:t>'</a:t>
            </a:r>
            <a:r>
              <a:rPr lang="en-US" b="1" dirty="0">
                <a:latin typeface="Arial" panose="020B0604020202020204" pitchFamily="34" charset="0"/>
                <a:ea typeface="ＭＳ Ｐゴシック" charset="0"/>
                <a:cs typeface="ＭＳ Ｐゴシック" charset="0"/>
              </a:rPr>
              <a:t>t have this phrase on the front or the back.  Some have said that it </a:t>
            </a:r>
            <a:r>
              <a:rPr lang="en-US" b="1" dirty="0" err="1">
                <a:latin typeface="Arial" panose="020B0604020202020204" pitchFamily="34" charset="0"/>
                <a:ea typeface="ＭＳ Ｐゴシック" charset="0"/>
                <a:cs typeface="ＭＳ Ｐゴシック" charset="0"/>
              </a:rPr>
              <a:t>didn</a:t>
            </a:r>
            <a:r>
              <a:rPr lang="fr-FR" altLang="ja-JP" b="1" dirty="0">
                <a:latin typeface="Arial" panose="020B0604020202020204" pitchFamily="34" charset="0"/>
                <a:ea typeface="ＭＳ Ｐゴシック" charset="0"/>
                <a:cs typeface="ＭＳ Ｐゴシック" charset="0"/>
              </a:rPr>
              <a:t>'</a:t>
            </a:r>
            <a:r>
              <a:rPr lang="en-US" b="1" dirty="0">
                <a:latin typeface="Arial" panose="020B0604020202020204" pitchFamily="34" charset="0"/>
                <a:ea typeface="ＭＳ Ｐゴシック" charset="0"/>
                <a:cs typeface="ＭＳ Ｐゴシック" charset="0"/>
              </a:rPr>
              <a:t>t appear on the coin at all.</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eaLnBrk="1" hangingPunct="1"/>
            <a:fld id="{92443CAC-29E8-F84D-9154-B00997D66581}" type="slidenum">
              <a:rPr lang="en-US" sz="1200" b="1">
                <a:solidFill>
                  <a:srgbClr val="000000"/>
                </a:solidFill>
                <a:latin typeface="Arial" panose="020B0604020202020204" pitchFamily="34" charset="0"/>
              </a:rPr>
              <a:pPr eaLnBrk="1" hangingPunct="1"/>
              <a:t>13</a:t>
            </a:fld>
            <a:endParaRPr lang="en-US" sz="1200" b="1" dirty="0">
              <a:solidFill>
                <a:srgbClr val="000000"/>
              </a:solidFill>
              <a:latin typeface="Arial" panose="020B0604020202020204" pitchFamily="34" charset="0"/>
            </a:endParaRPr>
          </a:p>
        </p:txBody>
      </p:sp>
      <p:sp>
        <p:nvSpPr>
          <p:cNvPr id="270338" name="Rectangle 1026"/>
          <p:cNvSpPr>
            <a:spLocks noGrp="1" noRot="1" noChangeAspect="1" noChangeArrowheads="1"/>
          </p:cNvSpPr>
          <p:nvPr>
            <p:ph type="sldImg"/>
          </p:nvPr>
        </p:nvSpPr>
        <p:spPr>
          <a:solidFill>
            <a:srgbClr val="FFFFFF"/>
          </a:solidFill>
          <a:ln/>
        </p:spPr>
      </p:sp>
      <p:sp>
        <p:nvSpPr>
          <p:cNvPr id="270339" name="Rectangle 1027"/>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b="1" dirty="0">
                <a:latin typeface="Arial" panose="020B0604020202020204" pitchFamily="34" charset="0"/>
                <a:cs typeface="ＭＳ Ｐゴシック" charset="0"/>
              </a:rPr>
              <a:t>The books of Samuel and Kings follow a straight chronology. But 1 Chronicles overlaps 2 Samuel with the life of David and 2 Chronicles covers the time of 1-2 Kings and even beyond it with the return from the exile. </a:t>
            </a:r>
          </a:p>
          <a:p>
            <a:pPr eaLnBrk="1" hangingPunct="1"/>
            <a:endParaRPr lang="en-US" b="1" dirty="0">
              <a:latin typeface="Arial" panose="020B0604020202020204" pitchFamily="34" charset="0"/>
              <a:cs typeface="ＭＳ Ｐゴシック"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In other words, 1 Kings and 2 Kings are parallel to 2 Chronicles: Solomon (1 Kings 1-11; 2 Chron 1-9) is followed by his descendants (1 Kings 12-25; 2 Chron 10-36). However, 2 Kings 25 ends in 560 BC while 2 Chronicles 36 goes further and ends in 538 BC.</a:t>
            </a:r>
            <a:endParaRPr lang="en-US" b="1" dirty="0">
              <a:latin typeface="Arial" panose="020B0604020202020204" pitchFamily="34" charset="0"/>
              <a:cs typeface="ＭＳ Ｐゴシック" charset="0"/>
            </a:endParaRPr>
          </a:p>
          <a:p>
            <a:pPr eaLnBrk="1" hangingPunct="1"/>
            <a:r>
              <a:rPr lang="en-US" b="1" dirty="0">
                <a:latin typeface="Arial" panose="020B0604020202020204" pitchFamily="34" charset="0"/>
                <a:cs typeface="ＭＳ Ｐゴシック" charset="0"/>
              </a:rPr>
              <a:t>_____________</a:t>
            </a:r>
          </a:p>
          <a:p>
            <a:pPr eaLnBrk="1" hangingPunct="1"/>
            <a:r>
              <a:rPr lang="en-US" b="1" dirty="0">
                <a:latin typeface="Arial" panose="020B0604020202020204" pitchFamily="34" charset="0"/>
                <a:cs typeface="ＭＳ Ｐゴシック" charset="0"/>
              </a:rPr>
              <a:t>Common-297</a:t>
            </a:r>
          </a:p>
          <a:p>
            <a:pPr eaLnBrk="1" hangingPunct="1"/>
            <a:r>
              <a:rPr lang="en-US" b="1" dirty="0">
                <a:latin typeface="Arial" panose="020B0604020202020204" pitchFamily="34" charset="0"/>
                <a:cs typeface="ＭＳ Ｐゴシック" charset="0"/>
              </a:rPr>
              <a:t>OS-09-1Sam-210</a:t>
            </a:r>
          </a:p>
          <a:p>
            <a:pPr eaLnBrk="1" hangingPunct="1"/>
            <a:r>
              <a:rPr lang="en-US" b="1" dirty="0">
                <a:latin typeface="Arial" panose="020B0604020202020204" pitchFamily="34" charset="0"/>
                <a:cs typeface="ＭＳ Ｐゴシック" charset="0"/>
              </a:rPr>
              <a:t>OS-10-2Sam-30</a:t>
            </a:r>
          </a:p>
          <a:p>
            <a:pPr eaLnBrk="1" hangingPunct="1"/>
            <a:r>
              <a:rPr lang="en-US" b="1" dirty="0">
                <a:latin typeface="Arial" panose="020B0604020202020204" pitchFamily="34" charset="0"/>
                <a:cs typeface="ＭＳ Ｐゴシック" charset="0"/>
              </a:rPr>
              <a:t>OS-11-1Kings-217</a:t>
            </a:r>
          </a:p>
          <a:p>
            <a:pPr eaLnBrk="1" hangingPunct="1"/>
            <a:r>
              <a:rPr lang="en-US" b="1" dirty="0">
                <a:latin typeface="Arial" panose="020B0604020202020204" pitchFamily="34" charset="0"/>
                <a:cs typeface="ＭＳ Ｐゴシック" charset="0"/>
              </a:rPr>
              <a:t>OS-12-2Kings-66</a:t>
            </a:r>
          </a:p>
          <a:p>
            <a:pPr eaLnBrk="1" hangingPunct="1"/>
            <a:r>
              <a:rPr lang="en-US" b="1" dirty="0">
                <a:latin typeface="Arial" panose="020B0604020202020204" pitchFamily="34" charset="0"/>
                <a:cs typeface="ＭＳ Ｐゴシック" charset="0"/>
              </a:rPr>
              <a:t>OS-12-Kings &amp; Prophets Charts-3</a:t>
            </a:r>
          </a:p>
          <a:p>
            <a:pPr eaLnBrk="1" hangingPunct="1"/>
            <a:r>
              <a:rPr lang="en-US" b="1" dirty="0">
                <a:latin typeface="Arial" panose="020B0604020202020204" pitchFamily="34" charset="0"/>
                <a:cs typeface="ＭＳ Ｐゴシック" charset="0"/>
              </a:rPr>
              <a:t>OS-13-1Chron-13, 64</a:t>
            </a:r>
          </a:p>
          <a:p>
            <a:pPr eaLnBrk="1" hangingPunct="1"/>
            <a:r>
              <a:rPr lang="en-US" b="1" dirty="0">
                <a:latin typeface="Arial" panose="020B0604020202020204" pitchFamily="34" charset="0"/>
                <a:cs typeface="ＭＳ Ｐゴシック" charset="0"/>
              </a:rPr>
              <a:t>OS-14-2Chron-43</a:t>
            </a: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CF96C790-D08F-8E41-9E08-C03D22153A4E}" type="slidenum">
              <a:rPr lang="en-US" sz="1200" b="1">
                <a:solidFill>
                  <a:srgbClr val="000000"/>
                </a:solidFill>
                <a:latin typeface="Arial" panose="020B0604020202020204" pitchFamily="34" charset="0"/>
              </a:rPr>
              <a:pPr/>
              <a:t>144</a:t>
            </a:fld>
            <a:endParaRPr lang="en-US" sz="1200" b="1" dirty="0">
              <a:solidFill>
                <a:srgbClr val="000000"/>
              </a:solidFill>
              <a:latin typeface="Arial" panose="020B0604020202020204" pitchFamily="34" charset="0"/>
            </a:endParaRPr>
          </a:p>
        </p:txBody>
      </p:sp>
      <p:sp>
        <p:nvSpPr>
          <p:cNvPr id="43010" name="Rectangle 2"/>
          <p:cNvSpPr>
            <a:spLocks noGrp="1" noRot="1" noChangeAspect="1" noChangeArrowheads="1" noTextEdit="1"/>
          </p:cNvSpPr>
          <p:nvPr>
            <p:ph type="sldImg"/>
          </p:nvPr>
        </p:nvSpPr>
        <p:spPr>
          <a:ln/>
        </p:spPr>
      </p:sp>
      <p:sp>
        <p:nvSpPr>
          <p:cNvPr id="43011" name="Rectangle 3"/>
          <p:cNvSpPr>
            <a:spLocks noGrp="1" noChangeArrowheads="1"/>
          </p:cNvSpPr>
          <p:nvPr>
            <p:ph type="body" idx="1"/>
          </p:nvPr>
        </p:nvSpPr>
        <p:spPr>
          <a:xfrm>
            <a:off x="914400" y="4343400"/>
            <a:ext cx="5029200" cy="1387176"/>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b="1" dirty="0">
                <a:latin typeface="Arial" panose="020B0604020202020204" pitchFamily="34" charset="0"/>
                <a:ea typeface="ＭＳ Ｐゴシック" charset="0"/>
                <a:cs typeface="ＭＳ Ｐゴシック" charset="0"/>
              </a:rPr>
              <a:t>But the phrase does appear--only it</a:t>
            </a:r>
            <a:r>
              <a:rPr lang="fr-FR" altLang="ja-JP" b="1" dirty="0">
                <a:latin typeface="Arial" panose="020B0604020202020204" pitchFamily="34" charset="0"/>
                <a:ea typeface="ＭＳ Ｐゴシック" charset="0"/>
                <a:cs typeface="ＭＳ Ｐゴシック" charset="0"/>
              </a:rPr>
              <a:t>'</a:t>
            </a:r>
            <a:r>
              <a:rPr lang="en-US" b="1" dirty="0">
                <a:latin typeface="Arial" panose="020B0604020202020204" pitchFamily="34" charset="0"/>
                <a:ea typeface="ＭＳ Ｐゴシック" charset="0"/>
                <a:cs typeface="ＭＳ Ｐゴシック" charset="0"/>
              </a:rPr>
              <a:t>s on the side--at least on most of the 300 million coins minted!  The news broke that an unknown amount of coins were missing the phrase totally.  Interestingly, these coins are more valuable and at first sold for $600 on eBay.  Now that we know there</a:t>
            </a:r>
            <a:r>
              <a:rPr lang="fr-FR" altLang="ja-JP" b="1" dirty="0">
                <a:latin typeface="Arial" panose="020B0604020202020204" pitchFamily="34" charset="0"/>
                <a:ea typeface="ＭＳ Ｐゴシック" charset="0"/>
                <a:cs typeface="ＭＳ Ｐゴシック" charset="0"/>
              </a:rPr>
              <a:t>'</a:t>
            </a:r>
            <a:r>
              <a:rPr lang="en-US" b="1" dirty="0">
                <a:latin typeface="Arial" panose="020B0604020202020204" pitchFamily="34" charset="0"/>
                <a:ea typeface="ＭＳ Ｐゴシック" charset="0"/>
                <a:cs typeface="ＭＳ Ｐゴシック" charset="0"/>
              </a:rPr>
              <a:t>s as many as 100,000 of them, the price has dropped to $50. It seems that we are too embarrassed about Christ to put this phrase on the font or back anymore.</a:t>
            </a: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0A417E53-06E6-8247-A458-7E054B265063}" type="slidenum">
              <a:rPr lang="en-US" sz="1200" b="1">
                <a:solidFill>
                  <a:srgbClr val="000000"/>
                </a:solidFill>
                <a:latin typeface="Arial" panose="020B0604020202020204" pitchFamily="34" charset="0"/>
              </a:rPr>
              <a:pPr/>
              <a:t>145</a:t>
            </a:fld>
            <a:endParaRPr lang="en-US" sz="1200" b="1" dirty="0">
              <a:solidFill>
                <a:srgbClr val="000000"/>
              </a:solidFill>
              <a:latin typeface="Arial" panose="020B0604020202020204" pitchFamily="34" charset="0"/>
            </a:endParaRPr>
          </a:p>
        </p:txBody>
      </p:sp>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a:xfrm>
            <a:off x="914400" y="4343400"/>
            <a:ext cx="5029200" cy="648512"/>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b="1" dirty="0">
                <a:latin typeface="Arial" panose="020B0604020202020204" pitchFamily="34" charset="0"/>
                <a:ea typeface="ＭＳ Ｐゴシック" charset="0"/>
                <a:cs typeface="ＭＳ Ｐゴシック" charset="0"/>
              </a:rPr>
              <a:t>That reminds me of some Christians.  Ask them if they are believers and they want to know why you want to know!  Worse yet, they won</a:t>
            </a:r>
            <a:r>
              <a:rPr lang="fr-FR" altLang="ja-JP" b="1" dirty="0">
                <a:latin typeface="Arial" panose="020B0604020202020204" pitchFamily="34" charset="0"/>
                <a:ea typeface="ＭＳ Ｐゴシック" charset="0"/>
                <a:cs typeface="ＭＳ Ｐゴシック" charset="0"/>
              </a:rPr>
              <a:t>'</a:t>
            </a:r>
            <a:r>
              <a:rPr lang="en-US" b="1" dirty="0">
                <a:latin typeface="Arial" panose="020B0604020202020204" pitchFamily="34" charset="0"/>
                <a:ea typeface="ＭＳ Ｐゴシック" charset="0"/>
                <a:cs typeface="ＭＳ Ｐゴシック" charset="0"/>
              </a:rPr>
              <a:t>t admit that they trust in Christ.</a:t>
            </a: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41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4D72DA0-D423-EE41-AF42-9E58E55E746C}" type="slidenum">
              <a:rPr lang="en-US" sz="1200">
                <a:solidFill>
                  <a:srgbClr val="000000"/>
                </a:solidFill>
              </a:rPr>
              <a:pPr/>
              <a:t>146</a:t>
            </a:fld>
            <a:endParaRPr lang="en-US" sz="1200">
              <a:solidFill>
                <a:srgbClr val="000000"/>
              </a:solidFill>
            </a:endParaRPr>
          </a:p>
        </p:txBody>
      </p:sp>
      <p:sp>
        <p:nvSpPr>
          <p:cNvPr id="1074178" name="Rectangle 2"/>
          <p:cNvSpPr>
            <a:spLocks noGrp="1" noRot="1" noChangeAspect="1" noChangeArrowheads="1" noTextEdit="1"/>
          </p:cNvSpPr>
          <p:nvPr>
            <p:ph type="sldImg"/>
          </p:nvPr>
        </p:nvSpPr>
        <p:spPr>
          <a:ln/>
        </p:spPr>
      </p:sp>
      <p:sp>
        <p:nvSpPr>
          <p:cNvPr id="107417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ea typeface="ＭＳ Ｐゴシック" charset="0"/>
              <a:cs typeface="ＭＳ Ｐゴシック" charset="0"/>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41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4D72DA0-D423-EE41-AF42-9E58E55E746C}" type="slidenum">
              <a:rPr lang="en-US" sz="1200">
                <a:solidFill>
                  <a:srgbClr val="000000"/>
                </a:solidFill>
              </a:rPr>
              <a:pPr/>
              <a:t>147</a:t>
            </a:fld>
            <a:endParaRPr lang="en-US" sz="1200">
              <a:solidFill>
                <a:srgbClr val="000000"/>
              </a:solidFill>
            </a:endParaRPr>
          </a:p>
        </p:txBody>
      </p:sp>
      <p:sp>
        <p:nvSpPr>
          <p:cNvPr id="1074178" name="Rectangle 2"/>
          <p:cNvSpPr>
            <a:spLocks noGrp="1" noRot="1" noChangeAspect="1" noChangeArrowheads="1" noTextEdit="1"/>
          </p:cNvSpPr>
          <p:nvPr>
            <p:ph type="sldImg"/>
          </p:nvPr>
        </p:nvSpPr>
        <p:spPr>
          <a:ln/>
        </p:spPr>
      </p:sp>
      <p:sp>
        <p:nvSpPr>
          <p:cNvPr id="107417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ea typeface="ＭＳ Ｐゴシック" charset="0"/>
              <a:cs typeface="ＭＳ Ｐゴシック" charset="0"/>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41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4D72DA0-D423-EE41-AF42-9E58E55E746C}" type="slidenum">
              <a:rPr lang="en-US" sz="1200">
                <a:solidFill>
                  <a:srgbClr val="000000"/>
                </a:solidFill>
              </a:rPr>
              <a:pPr/>
              <a:t>148</a:t>
            </a:fld>
            <a:endParaRPr lang="en-US" sz="1200">
              <a:solidFill>
                <a:srgbClr val="000000"/>
              </a:solidFill>
            </a:endParaRPr>
          </a:p>
        </p:txBody>
      </p:sp>
      <p:sp>
        <p:nvSpPr>
          <p:cNvPr id="1074178" name="Rectangle 2"/>
          <p:cNvSpPr>
            <a:spLocks noGrp="1" noRot="1" noChangeAspect="1" noChangeArrowheads="1" noTextEdit="1"/>
          </p:cNvSpPr>
          <p:nvPr>
            <p:ph type="sldImg"/>
          </p:nvPr>
        </p:nvSpPr>
        <p:spPr>
          <a:ln/>
        </p:spPr>
      </p:sp>
      <p:sp>
        <p:nvSpPr>
          <p:cNvPr id="107417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ea typeface="ＭＳ Ｐゴシック" charset="0"/>
              <a:cs typeface="ＭＳ Ｐゴシック" charset="0"/>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150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58DF334-CF64-BB41-A93E-C1B8593E7ADD}" type="slidenum">
              <a:rPr lang="en-US" sz="1200">
                <a:latin typeface="Arial" panose="020B0604020202020204" pitchFamily="34" charset="0"/>
              </a:rPr>
              <a:pPr eaLnBrk="1" hangingPunct="1"/>
              <a:t>151</a:t>
            </a:fld>
            <a:endParaRPr lang="en-US" sz="1200" dirty="0">
              <a:latin typeface="Arial" panose="020B0604020202020204" pitchFamily="34" charset="0"/>
            </a:endParaRPr>
          </a:p>
        </p:txBody>
      </p:sp>
      <p:sp>
        <p:nvSpPr>
          <p:cNvPr id="82946" name="Rectangle 2"/>
          <p:cNvSpPr>
            <a:spLocks noGrp="1" noRot="1" noChangeAspect="1" noChangeArrowheads="1" noTextEdit="1"/>
          </p:cNvSpPr>
          <p:nvPr>
            <p:ph type="sldImg"/>
          </p:nvPr>
        </p:nvSpPr>
        <p:spPr>
          <a:ln/>
        </p:spPr>
      </p:sp>
      <p:sp>
        <p:nvSpPr>
          <p:cNvPr id="8294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152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2EBB4EC-1DD5-ED41-8C43-477BF02A0E97}" type="slidenum">
              <a:rPr lang="en-US" sz="1200">
                <a:latin typeface="Arial" panose="020B0604020202020204" pitchFamily="34" charset="0"/>
              </a:rPr>
              <a:pPr eaLnBrk="1" hangingPunct="1"/>
              <a:t>153</a:t>
            </a:fld>
            <a:endParaRPr lang="en-US" sz="1200" dirty="0">
              <a:latin typeface="Arial" panose="020B0604020202020204" pitchFamily="34" charset="0"/>
            </a:endParaRPr>
          </a:p>
        </p:txBody>
      </p:sp>
      <p:sp>
        <p:nvSpPr>
          <p:cNvPr id="84994" name="Rectangle 2"/>
          <p:cNvSpPr>
            <a:spLocks noGrp="1" noRot="1" noChangeAspect="1" noChangeArrowheads="1" noTextEdit="1"/>
          </p:cNvSpPr>
          <p:nvPr>
            <p:ph type="sldImg"/>
          </p:nvPr>
        </p:nvSpPr>
        <p:spPr>
          <a:ln/>
        </p:spPr>
      </p:sp>
      <p:sp>
        <p:nvSpPr>
          <p:cNvPr id="84995"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155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b="1" dirty="0">
              <a:latin typeface="Arial" panose="020B0604020202020204" pitchFamily="34" charset="0"/>
              <a:cs typeface="Arial" panose="020B0604020202020204" pitchFamily="34" charset="0"/>
            </a:endParaRPr>
          </a:p>
          <a:p>
            <a:r>
              <a:rPr lang="en-US" dirty="0"/>
              <a:t>James Tissot Bible c 1899 Three of David's captains</a:t>
            </a:r>
          </a:p>
          <a:p>
            <a:r>
              <a:rPr lang="en-US" dirty="0"/>
              <a:t>http://</a:t>
            </a:r>
            <a:r>
              <a:rPr lang="en-US" dirty="0" err="1"/>
              <a:t>www.flickriver.com</a:t>
            </a:r>
            <a:r>
              <a:rPr lang="en-US" dirty="0"/>
              <a:t>/photos/tags/1chronicles/interesting/</a:t>
            </a:r>
          </a:p>
          <a:p>
            <a:r>
              <a:rPr lang="en-US" dirty="0"/>
              <a:t>Accessed</a:t>
            </a:r>
            <a:r>
              <a:rPr lang="en-US" baseline="0" dirty="0"/>
              <a:t> 23 Jan 2018</a:t>
            </a:r>
            <a:endParaRPr lang="en-US" dirty="0"/>
          </a:p>
          <a:p>
            <a:endParaRPr lang="en-US" b="1" dirty="0">
              <a:latin typeface="Arial" panose="020B0604020202020204" pitchFamily="34" charset="0"/>
              <a:cs typeface="Arial" panose="020B0604020202020204" pitchFamily="34" charset="0"/>
            </a:endParaRPr>
          </a:p>
          <a:p>
            <a:endParaRPr lang="en-US" b="1" dirty="0">
              <a:latin typeface="Arial" panose="020B0604020202020204" pitchFamily="34" charset="0"/>
              <a:cs typeface="Arial" panose="020B060402020202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b="1" dirty="0">
                <a:latin typeface="Arial" panose="020B0604020202020204" pitchFamily="34" charset="0"/>
                <a:cs typeface="Arial" panose="020B0604020202020204" pitchFamily="34" charset="0"/>
              </a:rPr>
              <a:t>The importance of the Davidic covenant can hardly be overstated:</a:t>
            </a:r>
          </a:p>
          <a:p>
            <a:r>
              <a:rPr lang="en-US" b="1" dirty="0">
                <a:latin typeface="Arial" panose="020B0604020202020204" pitchFamily="34" charset="0"/>
                <a:cs typeface="Arial" panose="020B0604020202020204" pitchFamily="34" charset="0"/>
              </a:rPr>
              <a:t>• It forms the foundation of the monarchy where God promised a succession of David’s descendants</a:t>
            </a:r>
          </a:p>
          <a:p>
            <a:r>
              <a:rPr lang="en-US" b="1" dirty="0">
                <a:latin typeface="Arial" panose="020B0604020202020204" pitchFamily="34" charset="0"/>
                <a:cs typeface="Arial" panose="020B0604020202020204" pitchFamily="34" charset="0"/>
              </a:rPr>
              <a:t>• It points to the monarchy leading to the eternal reign of Jesus</a:t>
            </a:r>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156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b="1" dirty="0">
              <a:latin typeface="Arial" panose="020B0604020202020204" pitchFamily="34" charset="0"/>
              <a:cs typeface="Arial" panose="020B0604020202020204" pitchFamily="34" charset="0"/>
            </a:endParaRPr>
          </a:p>
          <a:p>
            <a:r>
              <a:rPr lang="en-US" dirty="0"/>
              <a:t>James Tissot Bible c 1899 Three of David's captains</a:t>
            </a:r>
          </a:p>
          <a:p>
            <a:r>
              <a:rPr lang="en-US" dirty="0"/>
              <a:t>http://</a:t>
            </a:r>
            <a:r>
              <a:rPr lang="en-US" dirty="0" err="1"/>
              <a:t>www.flickriver.com</a:t>
            </a:r>
            <a:r>
              <a:rPr lang="en-US" dirty="0"/>
              <a:t>/photos/tags/1chronicles/interesting/</a:t>
            </a:r>
          </a:p>
          <a:p>
            <a:r>
              <a:rPr lang="en-US" dirty="0"/>
              <a:t>Accessed</a:t>
            </a:r>
            <a:r>
              <a:rPr lang="en-US" baseline="0" dirty="0"/>
              <a:t> 23 Jan 2018</a:t>
            </a:r>
            <a:endParaRPr lang="en-US" dirty="0"/>
          </a:p>
          <a:p>
            <a:endParaRPr lang="en-US" b="1" dirty="0">
              <a:latin typeface="Arial" panose="020B0604020202020204" pitchFamily="34" charset="0"/>
              <a:cs typeface="Arial" panose="020B0604020202020204" pitchFamily="34" charset="0"/>
            </a:endParaRPr>
          </a:p>
          <a:p>
            <a:endParaRPr lang="en-US" b="1" dirty="0">
              <a:latin typeface="Arial" panose="020B0604020202020204" pitchFamily="34" charset="0"/>
              <a:cs typeface="Arial" panose="020B0604020202020204" pitchFamily="34" charset="0"/>
            </a:endParaRPr>
          </a:p>
          <a:p>
            <a:endParaRPr lang="en-US" b="1" dirty="0">
              <a:latin typeface="Arial" panose="020B0604020202020204" pitchFamily="34" charset="0"/>
              <a:cs typeface="Arial" panose="020B0604020202020204" pitchFamily="34" charset="0"/>
            </a:endParaRPr>
          </a:p>
          <a:p>
            <a:endParaRPr lang="en-US" b="1" dirty="0">
              <a:latin typeface="Arial" panose="020B0604020202020204" pitchFamily="34" charset="0"/>
              <a:cs typeface="Arial" panose="020B0604020202020204" pitchFamily="34" charset="0"/>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158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a:p>
            <a:r>
              <a:rPr lang="en-US" b="1" dirty="0">
                <a:latin typeface="Arial" panose="020B0604020202020204" pitchFamily="34" charset="0"/>
                <a:cs typeface="Arial" panose="020B0604020202020204" pitchFamily="34" charset="0"/>
              </a:rPr>
              <a:t>Restatement</a:t>
            </a:r>
          </a:p>
          <a:p>
            <a:endParaRPr lang="en-US" dirty="0"/>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160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163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F8CCE8D-485F-3544-B013-42C103B55F15}" type="slidenum">
              <a:rPr lang="en-US" sz="1200">
                <a:latin typeface="Arial" panose="020B0604020202020204" pitchFamily="34" charset="0"/>
              </a:rPr>
              <a:pPr eaLnBrk="1" hangingPunct="1"/>
              <a:t>168</a:t>
            </a:fld>
            <a:endParaRPr lang="en-US" sz="1200" dirty="0">
              <a:latin typeface="Arial" panose="020B0604020202020204" pitchFamily="34" charset="0"/>
            </a:endParaRPr>
          </a:p>
        </p:txBody>
      </p:sp>
      <p:sp>
        <p:nvSpPr>
          <p:cNvPr id="87042" name="Rectangle 2"/>
          <p:cNvSpPr>
            <a:spLocks noGrp="1" noRot="1" noChangeAspect="1" noChangeArrowheads="1" noTextEdit="1"/>
          </p:cNvSpPr>
          <p:nvPr>
            <p:ph type="sldImg"/>
          </p:nvPr>
        </p:nvSpPr>
        <p:spPr>
          <a:ln/>
        </p:spPr>
      </p:sp>
      <p:sp>
        <p:nvSpPr>
          <p:cNvPr id="8704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170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173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175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177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178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In this photo taken Wednesday Aug. 24, 2011, </a:t>
            </a:r>
            <a:r>
              <a:rPr lang="en-US" dirty="0" err="1"/>
              <a:t>Yoandri</a:t>
            </a:r>
            <a:r>
              <a:rPr lang="en-US" dirty="0"/>
              <a:t> Hernandez Garrido, 37</a:t>
            </a:r>
          </a:p>
          <a:p>
            <a:endParaRPr lang="en-US" dirty="0"/>
          </a:p>
          <a:p>
            <a:r>
              <a:rPr lang="en-US" b="1" dirty="0"/>
              <a:t>There be GIANTS!</a:t>
            </a:r>
          </a:p>
          <a:p>
            <a:r>
              <a:rPr lang="en-US" dirty="0"/>
              <a:t>Posted on </a:t>
            </a:r>
            <a:r>
              <a:rPr lang="en-US" dirty="0">
                <a:hlinkClick r:id="rId3"/>
              </a:rPr>
              <a:t>October 6, 2015</a:t>
            </a:r>
            <a:r>
              <a:rPr lang="en-US" dirty="0"/>
              <a:t> by </a:t>
            </a:r>
            <a:r>
              <a:rPr lang="en-US" dirty="0">
                <a:hlinkClick r:id="rId4"/>
              </a:rPr>
              <a:t>TheMeltingThought</a:t>
            </a:r>
            <a:r>
              <a:rPr lang="en-US" dirty="0"/>
              <a:t> </a:t>
            </a:r>
          </a:p>
          <a:p>
            <a:r>
              <a:rPr lang="en-US" dirty="0"/>
              <a:t>https://themeltingthought2000.wordpress.com/2015/10/06/there-be-giants/</a:t>
            </a:r>
          </a:p>
          <a:p>
            <a:r>
              <a:rPr lang="en-US" dirty="0"/>
              <a:t>Accessed 21 Jan 2018</a:t>
            </a:r>
          </a:p>
          <a:p>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Theological insight typically takes time. The author(s) of Kings certainly had a theology that showed the downfalls of the kingdoms due to idolatry (books of Kings).</a:t>
            </a:r>
          </a:p>
          <a:p>
            <a:endParaRPr lang="en-US" dirty="0"/>
          </a:p>
          <a:p>
            <a:r>
              <a:rPr lang="en-US" dirty="0"/>
              <a:t>But after 100 years when Chronicles was penned, the returnees could see God's faithfulness to bring this remnant back to their land. It therefore seemed appropriate to provide another account of the history of the monarchy that not only prohibits idolatry but also provides its antidote of proper temple worship in response to God's faithful restoration (=Chronicles).</a:t>
            </a:r>
          </a:p>
          <a:p>
            <a:endParaRPr lang="en-US" dirty="0"/>
          </a:p>
          <a:p>
            <a:r>
              <a:rPr lang="en-US" dirty="0"/>
              <a:t>"</a:t>
            </a:r>
            <a:r>
              <a:rPr lang="en-US" b="1" dirty="0">
                <a:effectLst/>
                <a:latin typeface="Helvetica" pitchFamily="2" charset="0"/>
              </a:rPr>
              <a:t>Sources</a:t>
            </a:r>
            <a:endParaRPr lang="en-US" dirty="0">
              <a:effectLst/>
              <a:latin typeface="Helvetica" pitchFamily="2" charset="0"/>
            </a:endParaRPr>
          </a:p>
          <a:p>
            <a:r>
              <a:rPr lang="en-US" dirty="0">
                <a:effectLst/>
                <a:latin typeface="Helvetica" pitchFamily="2" charset="0"/>
              </a:rPr>
              <a:t>Scholars generally concede that Chronicles is a later composition than Samuel–Kings, no matter the view of the Deuteronomic history and its various redactions. If dependence can be demonstrated, Chronicles must be dependent on Samuel–Kings and not vice versa. That this is the case is apparent both from the Chronicler’s citation of texts that can only be the canonical books of Samuel and Kings (1 Chr 9:1; 29:29; 2 Chr 16:11; 20:34; 24:27; 25:26; 27:7; 28:26; 32:32; 33:18; 35:27; 36:8) and from the absence of citation the other way around, that is, Samuel-Kings citing Chronicles. Though the cited texts are seldom used verbatim in Chronicles (a common practice in the ancient world), there is no doubt that the canonical books are intended by the allusion."</a:t>
            </a:r>
            <a:br>
              <a:rPr lang="en-US" dirty="0">
                <a:effectLst/>
                <a:latin typeface="Helvetica" pitchFamily="2" charset="0"/>
              </a:rPr>
            </a:br>
            <a:endParaRPr lang="en-US" dirty="0">
              <a:effectLst/>
              <a:latin typeface="Helvetica" pitchFamily="2" charset="0"/>
            </a:endParaRPr>
          </a:p>
          <a:p>
            <a:r>
              <a:rPr lang="en-US" dirty="0">
                <a:effectLst/>
                <a:latin typeface="Calibri" panose="020F0502020204030204" pitchFamily="34" charset="0"/>
              </a:rPr>
              <a:t>— Eugene H. Merrill, “The Books of 1 and 2 Chronicles,” in </a:t>
            </a:r>
            <a:r>
              <a:rPr lang="en-US" i="1" dirty="0">
                <a:effectLst/>
                <a:latin typeface="Calibri" panose="020F0502020204030204" pitchFamily="34" charset="0"/>
              </a:rPr>
              <a:t>The World and the Word: An Introduction to the Old Testament</a:t>
            </a:r>
            <a:r>
              <a:rPr lang="en-US" dirty="0">
                <a:effectLst/>
                <a:latin typeface="Calibri" panose="020F0502020204030204" pitchFamily="34" charset="0"/>
              </a:rPr>
              <a:t> (Nashville, TN: B&amp;H Academic, 2011), 337.</a:t>
            </a:r>
            <a:endParaRPr lang="en-US" dirty="0"/>
          </a:p>
          <a:p>
            <a:r>
              <a:rPr lang="en-US" dirty="0"/>
              <a:t>____________</a:t>
            </a:r>
          </a:p>
          <a:p>
            <a:r>
              <a:rPr lang="en-US" dirty="0"/>
              <a:t>OS-13-2Chron-15, 66</a:t>
            </a:r>
          </a:p>
        </p:txBody>
      </p:sp>
      <p:sp>
        <p:nvSpPr>
          <p:cNvPr id="4" name="Slide Number Placeholder 3"/>
          <p:cNvSpPr>
            <a:spLocks noGrp="1"/>
          </p:cNvSpPr>
          <p:nvPr>
            <p:ph type="sldNum" sz="quarter" idx="5"/>
          </p:nvPr>
        </p:nvSpPr>
        <p:spPr/>
        <p:txBody>
          <a:bodyPr/>
          <a:lstStyle/>
          <a:p>
            <a:pPr>
              <a:defRPr/>
            </a:pPr>
            <a:fld id="{B8463B0E-4322-784C-AAEB-8FE465B948A1}" type="slidenum">
              <a:rPr lang="en-US" smtClean="0"/>
              <a:pPr>
                <a:defRPr/>
              </a:pPr>
              <a:t>15</a:t>
            </a:fld>
            <a:endParaRPr lang="en-US"/>
          </a:p>
        </p:txBody>
      </p:sp>
    </p:spTree>
    <p:extLst>
      <p:ext uri="{BB962C8B-B14F-4D97-AF65-F5344CB8AC3E}">
        <p14:creationId xmlns:p14="http://schemas.microsoft.com/office/powerpoint/2010/main" val="170275368"/>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180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181</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182</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183</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184</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7084D62-CCBE-E640-99C3-DDF15E68E3A2}" type="slidenum">
              <a:rPr lang="en-US" sz="1200">
                <a:latin typeface="Arial" panose="020B0604020202020204" pitchFamily="34" charset="0"/>
              </a:rPr>
              <a:pPr eaLnBrk="1" hangingPunct="1"/>
              <a:t>185</a:t>
            </a:fld>
            <a:endParaRPr lang="en-US" sz="1200" dirty="0">
              <a:latin typeface="Arial" panose="020B0604020202020204" pitchFamily="34" charset="0"/>
            </a:endParaRPr>
          </a:p>
        </p:txBody>
      </p:sp>
      <p:sp>
        <p:nvSpPr>
          <p:cNvPr id="89090" name="Rectangle 2"/>
          <p:cNvSpPr>
            <a:spLocks noGrp="1" noRot="1" noChangeAspect="1" noChangeArrowheads="1" noTextEdit="1"/>
          </p:cNvSpPr>
          <p:nvPr>
            <p:ph type="sldImg"/>
          </p:nvPr>
        </p:nvSpPr>
        <p:spPr>
          <a:ln/>
        </p:spPr>
      </p:sp>
      <p:sp>
        <p:nvSpPr>
          <p:cNvPr id="8909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F8CCE8D-485F-3544-B013-42C103B55F15}" type="slidenum">
              <a:rPr lang="en-US" sz="1200">
                <a:latin typeface="Arial" panose="020B0604020202020204" pitchFamily="34" charset="0"/>
              </a:rPr>
              <a:pPr eaLnBrk="1" hangingPunct="1"/>
              <a:t>186</a:t>
            </a:fld>
            <a:endParaRPr lang="en-US" sz="1200" dirty="0">
              <a:latin typeface="Arial" panose="020B0604020202020204" pitchFamily="34" charset="0"/>
            </a:endParaRPr>
          </a:p>
        </p:txBody>
      </p:sp>
      <p:sp>
        <p:nvSpPr>
          <p:cNvPr id="87042" name="Rectangle 2"/>
          <p:cNvSpPr>
            <a:spLocks noGrp="1" noRot="1" noChangeAspect="1" noChangeArrowheads="1" noTextEdit="1"/>
          </p:cNvSpPr>
          <p:nvPr>
            <p:ph type="sldImg"/>
          </p:nvPr>
        </p:nvSpPr>
        <p:spPr>
          <a:ln/>
        </p:spPr>
      </p:sp>
      <p:sp>
        <p:nvSpPr>
          <p:cNvPr id="8704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188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7084D62-CCBE-E640-99C3-DDF15E68E3A2}" type="slidenum">
              <a:rPr lang="en-US" sz="1200">
                <a:latin typeface="Arial" panose="020B0604020202020204" pitchFamily="34" charset="0"/>
              </a:rPr>
              <a:pPr eaLnBrk="1" hangingPunct="1"/>
              <a:t>189</a:t>
            </a:fld>
            <a:endParaRPr lang="en-US" sz="1200" dirty="0">
              <a:latin typeface="Arial" panose="020B0604020202020204" pitchFamily="34" charset="0"/>
            </a:endParaRPr>
          </a:p>
        </p:txBody>
      </p:sp>
      <p:sp>
        <p:nvSpPr>
          <p:cNvPr id="89090" name="Rectangle 2"/>
          <p:cNvSpPr>
            <a:spLocks noGrp="1" noRot="1" noChangeAspect="1" noChangeArrowheads="1" noTextEdit="1"/>
          </p:cNvSpPr>
          <p:nvPr>
            <p:ph type="sldImg"/>
          </p:nvPr>
        </p:nvSpPr>
        <p:spPr>
          <a:ln/>
        </p:spPr>
      </p:sp>
      <p:sp>
        <p:nvSpPr>
          <p:cNvPr id="8909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F8CCE8D-485F-3544-B013-42C103B55F15}" type="slidenum">
              <a:rPr lang="en-US" sz="1200">
                <a:solidFill>
                  <a:prstClr val="black"/>
                </a:solidFill>
                <a:latin typeface="Arial" panose="020B0604020202020204" pitchFamily="34" charset="0"/>
              </a:rPr>
              <a:pPr eaLnBrk="1" hangingPunct="1"/>
              <a:t>191</a:t>
            </a:fld>
            <a:endParaRPr lang="en-US" sz="1200" dirty="0">
              <a:solidFill>
                <a:prstClr val="black"/>
              </a:solidFill>
              <a:latin typeface="Arial" panose="020B0604020202020204" pitchFamily="34" charset="0"/>
            </a:endParaRPr>
          </a:p>
        </p:txBody>
      </p:sp>
      <p:sp>
        <p:nvSpPr>
          <p:cNvPr id="87042" name="Rectangle 2"/>
          <p:cNvSpPr>
            <a:spLocks noGrp="1" noRot="1" noChangeAspect="1" noChangeArrowheads="1" noTextEdit="1"/>
          </p:cNvSpPr>
          <p:nvPr>
            <p:ph type="sldImg"/>
          </p:nvPr>
        </p:nvSpPr>
        <p:spPr>
          <a:ln/>
        </p:spPr>
      </p:sp>
      <p:sp>
        <p:nvSpPr>
          <p:cNvPr id="8704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a:latin typeface="Arial" panose="020B0604020202020204" pitchFamily="34" charset="0"/>
                <a:cs typeface="Arial" panose="020B0604020202020204" pitchFamily="34" charset="0"/>
              </a:rPr>
              <a:t>The LORD exalted David because David exalted God. </a:t>
            </a:r>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193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b="1" dirty="0">
                <a:latin typeface="Arial" panose="020B0604020202020204" pitchFamily="34" charset="0"/>
                <a:cs typeface="Arial" panose="020B0604020202020204" pitchFamily="34" charset="0"/>
              </a:rPr>
              <a:t>This 48-week pattern of priestly divisions lasted past the birth of Christ where Zechariah served in the eighth division of Abijah (Luke 1).</a:t>
            </a:r>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195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b="1" dirty="0">
                <a:latin typeface="Arial" panose="020B0604020202020204" pitchFamily="34" charset="0"/>
                <a:cs typeface="Arial" panose="020B0604020202020204" pitchFamily="34" charset="0"/>
              </a:rPr>
              <a:t>Those who played the harp and lyre and other instruments—including the singers—also served at the temple in a pattern organized by David prior to the temple construction.</a:t>
            </a:r>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196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b="1" dirty="0">
                <a:latin typeface="Arial" panose="020B0604020202020204" pitchFamily="34" charset="0"/>
                <a:cs typeface="Arial" panose="020B0604020202020204" pitchFamily="34" charset="0"/>
              </a:rPr>
              <a:t>Here prophesying is used in a general sense of leading the people into worship under the teaching of the Word of God. </a:t>
            </a:r>
          </a:p>
          <a:p>
            <a:endParaRPr lang="en-US" b="1"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solidFill>
                  <a:srgbClr val="006699"/>
                </a:solidFill>
                <a:effectLst/>
                <a:latin typeface="Helvetica Neue" panose="02000503000000020004" pitchFamily="2" charset="0"/>
              </a:rPr>
              <a:t>1Chr. 25:1 NLT</a:t>
            </a:r>
            <a:r>
              <a:rPr lang="en-US" dirty="0">
                <a:effectLst/>
                <a:latin typeface="Lucida Grande" panose="020B0600040502020204" pitchFamily="34" charset="0"/>
              </a:rPr>
              <a:t>    David and the army commanders then appointed men from the families of Asaph, Heman, and Jeduthun to proclaim God’s messages to the accompaniment of lyres, harps, and cymbals. Here is a list of their names and their work</a:t>
            </a:r>
            <a:r>
              <a:rPr lang="en-US" b="1" dirty="0">
                <a:effectLst/>
                <a:latin typeface="Arial" panose="020B0604020202020204" pitchFamily="34" charset="0"/>
                <a:cs typeface="Arial" panose="020B0604020202020204" pitchFamily="34" charset="0"/>
              </a:rPr>
              <a:t>.</a:t>
            </a:r>
            <a:endParaRPr lang="en-US" dirty="0">
              <a:effectLst/>
              <a:latin typeface="Lucida Grande" panose="020B0600040502020204" pitchFamily="34" charset="0"/>
            </a:endParaRPr>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198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b="1" dirty="0">
                <a:latin typeface="Arial" panose="020B0604020202020204" pitchFamily="34" charset="0"/>
                <a:cs typeface="Arial" panose="020B0604020202020204" pitchFamily="34" charset="0"/>
              </a:rPr>
              <a:t>David appointed leaders in each of these areas so that Solomon would already have this system in place once the temple was finished.</a:t>
            </a:r>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F8CCE8D-485F-3544-B013-42C103B55F15}" type="slidenum">
              <a:rPr lang="en-US" sz="1200">
                <a:solidFill>
                  <a:prstClr val="black"/>
                </a:solidFill>
                <a:latin typeface="Arial" panose="020B0604020202020204" pitchFamily="34" charset="0"/>
              </a:rPr>
              <a:pPr eaLnBrk="1" hangingPunct="1"/>
              <a:t>200</a:t>
            </a:fld>
            <a:endParaRPr lang="en-US" sz="1200" dirty="0">
              <a:solidFill>
                <a:prstClr val="black"/>
              </a:solidFill>
              <a:latin typeface="Arial" panose="020B0604020202020204" pitchFamily="34" charset="0"/>
            </a:endParaRPr>
          </a:p>
        </p:txBody>
      </p:sp>
      <p:sp>
        <p:nvSpPr>
          <p:cNvPr id="87042" name="Rectangle 2"/>
          <p:cNvSpPr>
            <a:spLocks noGrp="1" noRot="1" noChangeAspect="1" noChangeArrowheads="1" noTextEdit="1"/>
          </p:cNvSpPr>
          <p:nvPr>
            <p:ph type="sldImg"/>
          </p:nvPr>
        </p:nvSpPr>
        <p:spPr>
          <a:ln/>
        </p:spPr>
      </p:sp>
      <p:sp>
        <p:nvSpPr>
          <p:cNvPr id="8704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202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b="1" dirty="0">
                <a:latin typeface="Arial" panose="020B0604020202020204" pitchFamily="34" charset="0"/>
                <a:cs typeface="Arial" panose="020B0604020202020204" pitchFamily="34" charset="0"/>
              </a:rPr>
              <a:t>David's temple plans included not just the main building and the systems of priests and Levites to serve there, but also where items would be located among its many rooms.</a:t>
            </a:r>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203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b="1" dirty="0">
                <a:latin typeface="Arial" panose="020B0604020202020204" pitchFamily="34" charset="0"/>
                <a:cs typeface="Arial" panose="020B0604020202020204" pitchFamily="34" charset="0"/>
              </a:rPr>
              <a:t>Singing was a noble business!</a:t>
            </a:r>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book of 1 Chronicles parallels 2 Samuel as both focus on the life of David.</a:t>
            </a:r>
          </a:p>
          <a:p>
            <a:r>
              <a:rPr lang="en-US" dirty="0"/>
              <a:t>___________</a:t>
            </a:r>
          </a:p>
          <a:p>
            <a:r>
              <a:rPr lang="en-US" dirty="0"/>
              <a:t>OS-00-OT Book Overviews-251</a:t>
            </a:r>
          </a:p>
          <a:p>
            <a:r>
              <a:rPr lang="en-US" dirty="0"/>
              <a:t>OS-12-1 Chronicles-10, 181</a:t>
            </a:r>
          </a:p>
          <a:p>
            <a:r>
              <a:rPr lang="en-US" dirty="0"/>
              <a:t>OS-14-2 Chronicles-79</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8463B0E-4322-784C-AAEB-8FE465B948A1}" type="slidenum">
              <a:rPr kumimoji="0" lang="en-US" sz="1200" u="none" strike="noStrike" kern="1200" cap="none" spc="0" normalizeH="0" baseline="0" noProof="0" smtClean="0">
                <a:ln>
                  <a:noFill/>
                </a:ln>
                <a:solidFill>
                  <a:srgbClr val="000000"/>
                </a:solidFill>
                <a:effectLst/>
                <a:uLnTx/>
                <a:uFillTx/>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205</a:t>
            </a:fld>
            <a:endParaRPr kumimoji="0" lang="en-US" sz="1200" u="none" strike="noStrike" kern="1200" cap="none" spc="0" normalizeH="0" baseline="0" noProof="0" dirty="0">
              <a:ln>
                <a:noFill/>
              </a:ln>
              <a:solidFill>
                <a:srgbClr val="000000"/>
              </a:solidFill>
              <a:effectLst/>
              <a:uLnTx/>
              <a:uFillTx/>
              <a:ea typeface="ＭＳ Ｐゴシック" charset="0"/>
            </a:endParaRPr>
          </a:p>
        </p:txBody>
      </p:sp>
    </p:spTree>
    <p:extLst>
      <p:ext uri="{BB962C8B-B14F-4D97-AF65-F5344CB8AC3E}">
        <p14:creationId xmlns:p14="http://schemas.microsoft.com/office/powerpoint/2010/main" val="3698020091"/>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58CBBC9-4477-1047-AE69-38908B71762C}" type="slidenum">
              <a:rPr lang="en-US" sz="1200">
                <a:solidFill>
                  <a:prstClr val="black"/>
                </a:solidFill>
                <a:latin typeface="Arial" panose="020B0604020202020204" pitchFamily="34" charset="0"/>
              </a:rPr>
              <a:pPr eaLnBrk="1" hangingPunct="1"/>
              <a:t>206</a:t>
            </a:fld>
            <a:endParaRPr lang="en-US" sz="1200" dirty="0">
              <a:solidFill>
                <a:prstClr val="black"/>
              </a:solidFill>
              <a:latin typeface="Arial" panose="020B0604020202020204" pitchFamily="34" charset="0"/>
            </a:endParaRPr>
          </a:p>
        </p:txBody>
      </p:sp>
      <p:sp>
        <p:nvSpPr>
          <p:cNvPr id="46082" name="Rectangle 2"/>
          <p:cNvSpPr>
            <a:spLocks noGrp="1" noRot="1" noChangeAspect="1" noChangeArrowheads="1" noTextEdit="1"/>
          </p:cNvSpPr>
          <p:nvPr>
            <p:ph type="sldImg"/>
          </p:nvPr>
        </p:nvSpPr>
        <p:spPr>
          <a:ln/>
        </p:spPr>
      </p:sp>
      <p:sp>
        <p:nvSpPr>
          <p:cNvPr id="4608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207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a:latin typeface="Arial" panose="020B0604020202020204" pitchFamily="34" charset="0"/>
                <a:cs typeface="Arial" panose="020B0604020202020204" pitchFamily="34" charset="0"/>
              </a:rPr>
              <a:t>The LORD exalted David because David exalted God. </a:t>
            </a:r>
          </a:p>
        </p:txBody>
      </p:sp>
    </p:spTree>
    <p:extLst>
      <p:ext uri="{BB962C8B-B14F-4D97-AF65-F5344CB8AC3E}">
        <p14:creationId xmlns:p14="http://schemas.microsoft.com/office/powerpoint/2010/main" val="34885660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a:latin typeface="Arial" panose="020B0604020202020204" pitchFamily="34" charset="0"/>
                <a:cs typeface="Arial" panose="020B0604020202020204" pitchFamily="34" charset="0"/>
              </a:rPr>
              <a:t>Worship Christ as your firm foundation—He alone fulfills the promises to David.</a:t>
            </a:r>
          </a:p>
        </p:txBody>
      </p:sp>
    </p:spTree>
    <p:extLst>
      <p:ext uri="{BB962C8B-B14F-4D97-AF65-F5344CB8AC3E}">
        <p14:creationId xmlns:p14="http://schemas.microsoft.com/office/powerpoint/2010/main" val="161408352"/>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208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a:latin typeface="Arial" panose="020B0604020202020204" pitchFamily="34" charset="0"/>
                <a:cs typeface="Arial" panose="020B0604020202020204" pitchFamily="34" charset="0"/>
              </a:rPr>
              <a:t>Worship Christ as your firm foundation—He alone fulfills the promises to David.</a:t>
            </a:r>
          </a:p>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a:latin typeface="Arial" panose="020B0604020202020204" pitchFamily="34" charset="0"/>
                <a:cs typeface="Arial" panose="020B0604020202020204" pitchFamily="34" charset="0"/>
              </a:rPr>
              <a:t>Christ is the best foundation for worship you can have since he alone fulfills God’s promises to David.</a:t>
            </a:r>
          </a:p>
        </p:txBody>
      </p:sp>
    </p:spTree>
    <p:extLst>
      <p:ext uri="{BB962C8B-B14F-4D97-AF65-F5344CB8AC3E}">
        <p14:creationId xmlns:p14="http://schemas.microsoft.com/office/powerpoint/2010/main" val="3352271169"/>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209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b="1" dirty="0">
                <a:latin typeface="Arial" panose="020B0604020202020204" pitchFamily="34" charset="0"/>
                <a:cs typeface="Arial" panose="020B0604020202020204" pitchFamily="34" charset="0"/>
              </a:rPr>
              <a:t>This sanctuary served as the religious and administrative center of the nation for centuries.</a:t>
            </a:r>
          </a:p>
          <a:p>
            <a:endParaRPr lang="en-US" b="1" dirty="0">
              <a:latin typeface="Arial" panose="020B0604020202020204" pitchFamily="34" charset="0"/>
              <a:cs typeface="Arial" panose="020B0604020202020204" pitchFamily="34" charset="0"/>
            </a:endParaRPr>
          </a:p>
        </p:txBody>
      </p:sp>
    </p:spTree>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210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b="1" dirty="0">
                <a:latin typeface="Arial" panose="020B0604020202020204" pitchFamily="34" charset="0"/>
                <a:cs typeface="Arial" panose="020B0604020202020204" pitchFamily="34" charset="0"/>
              </a:rPr>
              <a:t>What view should we have of the temple?</a:t>
            </a:r>
          </a:p>
        </p:txBody>
      </p:sp>
    </p:spTree>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211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The second temple was destroyed by the Romans even as the Babylonians ruined the first temple, so, why would it be so important in the present age? </a:t>
            </a:r>
            <a:endParaRPr lang="en-US" dirty="0">
              <a:cs typeface="ＭＳ Ｐゴシック" charset="0"/>
            </a:endParaRPr>
          </a:p>
        </p:txBody>
      </p:sp>
    </p:spTree>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b="1" dirty="0">
                <a:latin typeface="Arial" panose="020B0604020202020204" pitchFamily="34" charset="0"/>
                <a:cs typeface="Arial" panose="020B0604020202020204" pitchFamily="34" charset="0"/>
              </a:rPr>
              <a:t>The world system is falling apart. How do you get your life on solid ground?</a:t>
            </a:r>
          </a:p>
        </p:txBody>
      </p:sp>
    </p:spTree>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b="0" dirty="0">
                <a:effectLst/>
                <a:latin typeface="Arial" panose="020B0604020202020204" pitchFamily="34" charset="0"/>
                <a:cs typeface="Arial" panose="020B0604020202020204" pitchFamily="34" charset="0"/>
              </a:rPr>
              <a:t>Y</a:t>
            </a:r>
            <a:r>
              <a:rPr lang="en-US" b="0" dirty="0">
                <a:latin typeface="Arial" panose="020B0604020202020204" pitchFamily="34" charset="0"/>
                <a:cs typeface="Arial" panose="020B0604020202020204" pitchFamily="34" charset="0"/>
              </a:rPr>
              <a:t>our personal stability in life cannot be firm without acknowledging Christ’s rule.</a:t>
            </a:r>
          </a:p>
        </p:txBody>
      </p:sp>
    </p:spTree>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231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232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b="1" dirty="0">
                <a:latin typeface="Arial" panose="020B0604020202020204" pitchFamily="34" charset="0"/>
                <a:cs typeface="Arial" panose="020B0604020202020204" pitchFamily="34" charset="0"/>
              </a:rPr>
              <a:t>The world system is falling apart. How do you get your life on solid ground?</a:t>
            </a:r>
          </a:p>
        </p:txBody>
      </p:sp>
    </p:spTree>
    <p:extLst>
      <p:ext uri="{BB962C8B-B14F-4D97-AF65-F5344CB8AC3E}">
        <p14:creationId xmlns:p14="http://schemas.microsoft.com/office/powerpoint/2010/main" val="2365840005"/>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7BDC75-2591-A2BC-EA9D-5FA9F5CE0F65}"/>
            </a:ext>
          </a:extLst>
        </p:cNvPr>
        <p:cNvGrpSpPr/>
        <p:nvPr/>
      </p:nvGrpSpPr>
      <p:grpSpPr>
        <a:xfrm>
          <a:off x="0" y="0"/>
          <a:ext cx="0" cy="0"/>
          <a:chOff x="0" y="0"/>
          <a:chExt cx="0" cy="0"/>
        </a:xfrm>
      </p:grpSpPr>
      <p:sp>
        <p:nvSpPr>
          <p:cNvPr id="162817" name="Rectangle 7">
            <a:extLst>
              <a:ext uri="{FF2B5EF4-FFF2-40B4-BE49-F238E27FC236}">
                <a16:creationId xmlns:a16="http://schemas.microsoft.com/office/drawing/2014/main" id="{D8E26A38-00FA-FE54-6F27-349DC8A5A3E7}"/>
              </a:ext>
            </a:extLst>
          </p:cNvPr>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233</a:t>
            </a:fld>
            <a:endParaRPr lang="en-GB" sz="1200">
              <a:solidFill>
                <a:srgbClr val="FFFFFF"/>
              </a:solidFill>
              <a:latin typeface="Comic Sans MS" charset="0"/>
            </a:endParaRPr>
          </a:p>
        </p:txBody>
      </p:sp>
      <p:sp>
        <p:nvSpPr>
          <p:cNvPr id="162818" name="Rectangle 1026">
            <a:extLst>
              <a:ext uri="{FF2B5EF4-FFF2-40B4-BE49-F238E27FC236}">
                <a16:creationId xmlns:a16="http://schemas.microsoft.com/office/drawing/2014/main" id="{524CF1F9-F400-1646-B3A0-EC912AFCAB21}"/>
              </a:ext>
            </a:extLst>
          </p:cNvPr>
          <p:cNvSpPr>
            <a:spLocks noGrp="1" noRot="1" noChangeAspect="1" noChangeArrowheads="1"/>
          </p:cNvSpPr>
          <p:nvPr>
            <p:ph type="sldImg"/>
          </p:nvPr>
        </p:nvSpPr>
        <p:spPr>
          <a:solidFill>
            <a:srgbClr val="FFFFFF"/>
          </a:solidFill>
          <a:ln/>
        </p:spPr>
      </p:sp>
      <p:sp>
        <p:nvSpPr>
          <p:cNvPr id="162819" name="Rectangle 1027">
            <a:extLst>
              <a:ext uri="{FF2B5EF4-FFF2-40B4-BE49-F238E27FC236}">
                <a16:creationId xmlns:a16="http://schemas.microsoft.com/office/drawing/2014/main" id="{4244BAEF-A2A6-A3E9-34D8-FC496FA9313E}"/>
              </a:ext>
            </a:extLst>
          </p:cNvPr>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b="0" dirty="0">
                <a:effectLst/>
                <a:latin typeface="Arial" panose="020B0604020202020204" pitchFamily="34" charset="0"/>
                <a:cs typeface="Arial" panose="020B0604020202020204" pitchFamily="34" charset="0"/>
              </a:rPr>
              <a:t>Y</a:t>
            </a:r>
            <a:r>
              <a:rPr lang="en-US" b="0" dirty="0">
                <a:latin typeface="Arial" panose="020B0604020202020204" pitchFamily="34" charset="0"/>
                <a:cs typeface="Arial" panose="020B0604020202020204" pitchFamily="34" charset="0"/>
              </a:rPr>
              <a:t>our personal stability in life cannot be firm without acknowledging Christ’s rule.</a:t>
            </a:r>
          </a:p>
        </p:txBody>
      </p:sp>
    </p:spTree>
    <p:extLst>
      <p:ext uri="{BB962C8B-B14F-4D97-AF65-F5344CB8AC3E}">
        <p14:creationId xmlns:p14="http://schemas.microsoft.com/office/powerpoint/2010/main" val="115866715"/>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234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a:latin typeface="Arial" panose="020B0604020202020204" pitchFamily="34" charset="0"/>
                <a:cs typeface="Arial" panose="020B0604020202020204" pitchFamily="34" charset="0"/>
              </a:rPr>
              <a:t>The LORD exalted David because David exalted God. </a:t>
            </a:r>
          </a:p>
        </p:txBody>
      </p:sp>
    </p:spTree>
    <p:extLst>
      <p:ext uri="{BB962C8B-B14F-4D97-AF65-F5344CB8AC3E}">
        <p14:creationId xmlns:p14="http://schemas.microsoft.com/office/powerpoint/2010/main" val="2216421280"/>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235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a:latin typeface="Arial" panose="020B0604020202020204" pitchFamily="34" charset="0"/>
                <a:cs typeface="Arial" panose="020B0604020202020204" pitchFamily="34" charset="0"/>
              </a:rPr>
              <a:t>Worship Christ as your firm foundation—He alone fulfills the promises to David.</a:t>
            </a:r>
          </a:p>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a:latin typeface="Arial" panose="020B0604020202020204" pitchFamily="34" charset="0"/>
                <a:cs typeface="Arial" panose="020B0604020202020204" pitchFamily="34" charset="0"/>
              </a:rPr>
              <a:t>Christ is the best foundation for worship you can have since he alone fulfills God’s promises to David.</a:t>
            </a:r>
          </a:p>
        </p:txBody>
      </p:sp>
    </p:spTree>
    <p:extLst>
      <p:ext uri="{BB962C8B-B14F-4D97-AF65-F5344CB8AC3E}">
        <p14:creationId xmlns:p14="http://schemas.microsoft.com/office/powerpoint/2010/main" val="2109109800"/>
      </p:ext>
    </p:extLst>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236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237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b="1" dirty="0">
                <a:latin typeface="Arial" panose="020B0604020202020204" pitchFamily="34" charset="0"/>
                <a:cs typeface="Arial" panose="020B0604020202020204" pitchFamily="34" charset="0"/>
              </a:rPr>
              <a:t>Everyone needs a solid basis on which to live.</a:t>
            </a:r>
          </a:p>
        </p:txBody>
      </p:sp>
    </p:spTree>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238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239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240</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Part 1 of the massive work we call 1 Chronicles. It highlights how God initiated his kingdom work by starting to rule through human kings.</a:t>
            </a:r>
          </a:p>
          <a:p>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18022C6-FB29-F64C-AADB-E59C5C03E838}" type="slidenum">
              <a:rPr lang="en-US" sz="1200">
                <a:latin typeface="Arial" panose="020B0604020202020204" pitchFamily="34" charset="0"/>
              </a:rPr>
              <a:pPr eaLnBrk="1" hangingPunct="1"/>
              <a:t>21</a:t>
            </a:fld>
            <a:endParaRPr lang="en-US" sz="1200" dirty="0">
              <a:latin typeface="Arial" panose="020B0604020202020204" pitchFamily="34" charset="0"/>
            </a:endParaRPr>
          </a:p>
        </p:txBody>
      </p:sp>
      <p:sp>
        <p:nvSpPr>
          <p:cNvPr id="44034" name="Rectangle 2"/>
          <p:cNvSpPr>
            <a:spLocks noGrp="1" noRot="1" noChangeAspect="1" noChangeArrowheads="1" noTextEdit="1"/>
          </p:cNvSpPr>
          <p:nvPr>
            <p:ph type="sldImg"/>
          </p:nvPr>
        </p:nvSpPr>
        <p:spPr>
          <a:ln/>
        </p:spPr>
      </p:sp>
      <p:sp>
        <p:nvSpPr>
          <p:cNvPr id="44035"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241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242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243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244</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245</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a:p>
            <a:r>
              <a:rPr lang="en-US" b="1" dirty="0">
                <a:latin typeface="Arial" panose="020B0604020202020204" pitchFamily="34" charset="0"/>
                <a:cs typeface="Arial" panose="020B0604020202020204" pitchFamily="34" charset="0"/>
              </a:rPr>
              <a:t>Restatement</a:t>
            </a:r>
          </a:p>
          <a:p>
            <a:endParaRPr lang="en-US" dirty="0"/>
          </a:p>
        </p:txBody>
      </p:sp>
    </p:spTree>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254</a:t>
            </a:fld>
            <a:endParaRPr kumimoji="0" 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b="1" dirty="0">
                <a:latin typeface="Arial" panose="020B0604020202020204" pitchFamily="34" charset="0"/>
                <a:ea typeface="ＭＳ Ｐゴシック" charset="0"/>
                <a:cs typeface="ＭＳ Ｐゴシック" charset="0"/>
              </a:rPr>
              <a:t>OP Arabic</a:t>
            </a:r>
          </a:p>
        </p:txBody>
      </p:sp>
    </p:spTree>
    <p:extLst>
      <p:ext uri="{BB962C8B-B14F-4D97-AF65-F5344CB8AC3E}">
        <p14:creationId xmlns:p14="http://schemas.microsoft.com/office/powerpoint/2010/main" val="118845756"/>
      </p:ext>
    </p:extLst>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fld id="{65E7C011-F7CD-9746-B5BE-42BD13BBF64C}"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50000"/>
                </a:spcBef>
                <a:spcAft>
                  <a:spcPct val="0"/>
                </a:spcAft>
                <a:buClrTx/>
                <a:buSzTx/>
                <a:buFontTx/>
                <a:buNone/>
                <a:tabLst/>
                <a:defRPr/>
              </a:pPr>
              <a:t>255</a:t>
            </a:fld>
            <a:endParaRPr kumimoji="0" 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79906" name="Rectangle 2"/>
          <p:cNvSpPr>
            <a:spLocks noGrp="1" noRot="1" noChangeAspect="1" noChangeArrowheads="1" noTextEdit="1"/>
          </p:cNvSpPr>
          <p:nvPr>
            <p:ph type="sldImg"/>
          </p:nvPr>
        </p:nvSpPr>
        <p:spPr>
          <a:ln/>
        </p:spPr>
      </p:sp>
      <p:sp>
        <p:nvSpPr>
          <p:cNvPr id="37990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US" b="1" dirty="0">
                <a:latin typeface="Arial" panose="020B0604020202020204" pitchFamily="34" charset="0"/>
                <a:ea typeface="ＭＳ Ｐゴシック" charset="0"/>
                <a:cs typeface="Arial" panose="020B0604020202020204" pitchFamily="34" charset="0"/>
              </a:rPr>
              <a:t>Here you see all 19 kings of Israel and all 20 kings of Judah—laid out with animation and with the memory devices to help you recall their names. Try to guess their names before you advance the animation.</a:t>
            </a:r>
          </a:p>
          <a:p>
            <a:r>
              <a:rPr lang="en-US" b="1" dirty="0">
                <a:latin typeface="Arial" panose="020B0604020202020204" pitchFamily="34" charset="0"/>
                <a:ea typeface="ＭＳ Ｐゴシック" charset="0"/>
                <a:cs typeface="Arial" panose="020B0604020202020204" pitchFamily="34" charset="0"/>
              </a:rPr>
              <a:t>Think of the first letter of each king and note the memory device JNBEZOAAJJ. The shift between black and blue names show when the dynasty changed in Israel.</a:t>
            </a:r>
          </a:p>
          <a:p>
            <a:r>
              <a:rPr lang="en-US" b="1" dirty="0">
                <a:latin typeface="Arial" panose="020B0604020202020204" pitchFamily="34" charset="0"/>
                <a:ea typeface="ＭＳ Ｐゴシック" charset="0"/>
                <a:cs typeface="Arial" panose="020B0604020202020204" pitchFamily="34" charset="0"/>
              </a:rPr>
              <a:t>RAAJJAAJ does the same for Judah but here all are in the same dynasty of David, so the colors indicate bad and good kings. </a:t>
            </a:r>
          </a:p>
          <a:p>
            <a:r>
              <a:rPr lang="en-US" b="1" dirty="0">
                <a:latin typeface="Arial" panose="020B0604020202020204" pitchFamily="34" charset="0"/>
                <a:ea typeface="ＭＳ Ｐゴシック" charset="0"/>
                <a:cs typeface="Arial" panose="020B0604020202020204" pitchFamily="34" charset="0"/>
              </a:rPr>
              <a:t>UHasAsh2 are not all capitals but indicate only a new kings at the capital letter. The difficulty here is 4 kings whose names all begin with "J" so the memory device shows the end of their names. </a:t>
            </a:r>
          </a:p>
          <a:p>
            <a:r>
              <a:rPr lang="en-US" b="1" dirty="0">
                <a:latin typeface="Arial" panose="020B0604020202020204" pitchFamily="34" charset="0"/>
                <a:ea typeface="ＭＳ Ｐゴシック" charset="0"/>
                <a:cs typeface="Arial" panose="020B0604020202020204" pitchFamily="34" charset="0"/>
              </a:rPr>
              <a:t>ZS MPPH give us the final 6 kings of Israel. The rest of the chart thus indicates only Judah.</a:t>
            </a:r>
          </a:p>
          <a:p>
            <a:r>
              <a:rPr lang="en-US" b="1" dirty="0">
                <a:latin typeface="Arial" panose="020B0604020202020204" pitchFamily="34" charset="0"/>
                <a:ea typeface="ＭＳ Ｐゴシック" charset="0"/>
                <a:cs typeface="Arial" panose="020B0604020202020204" pitchFamily="34" charset="0"/>
              </a:rPr>
              <a:t>JAU JAH MAJ provides another silly pneumonic ending in the last of the good kings of Judah called Josiah.</a:t>
            </a:r>
          </a:p>
          <a:p>
            <a:r>
              <a:rPr lang="en-US" b="1" dirty="0">
                <a:latin typeface="Arial" panose="020B0604020202020204" pitchFamily="34" charset="0"/>
                <a:ea typeface="ＭＳ Ｐゴシック" charset="0"/>
                <a:cs typeface="Arial" panose="020B0604020202020204" pitchFamily="34" charset="0"/>
              </a:rPr>
              <a:t>Has Kim's Chin Zed is another strange clue that we are looking at the end of three kings whose names once again all begin with "J" (not unusual since each was named after Jehovah).</a:t>
            </a:r>
          </a:p>
          <a:p>
            <a:r>
              <a:rPr lang="en-US" b="1" dirty="0">
                <a:latin typeface="Arial" panose="020B0604020202020204" pitchFamily="34" charset="0"/>
                <a:ea typeface="ＭＳ Ｐゴシック" charset="0"/>
                <a:cs typeface="Arial" panose="020B0604020202020204" pitchFamily="34" charset="0"/>
              </a:rPr>
              <a:t>Of course, the final king must have a name ending with "Z" so we can wrap this up alphabetically :-) !</a:t>
            </a:r>
          </a:p>
          <a:p>
            <a:r>
              <a:rPr lang="en-US" b="1" dirty="0">
                <a:latin typeface="Arial" panose="020B0604020202020204" pitchFamily="34" charset="0"/>
                <a:ea typeface="ＭＳ Ｐゴシック" charset="0"/>
                <a:cs typeface="Arial" panose="020B0604020202020204" pitchFamily="34" charset="0"/>
              </a:rPr>
              <a:t>———————</a:t>
            </a:r>
          </a:p>
          <a:p>
            <a:r>
              <a:rPr lang="en-US" dirty="0"/>
              <a:t>Common English Slides-131</a:t>
            </a:r>
          </a:p>
          <a:p>
            <a:r>
              <a:rPr lang="en-US" dirty="0"/>
              <a:t>OS-00-OT Book Overviews-234</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OS-11-1 Kings-182</a:t>
            </a:r>
          </a:p>
          <a:p>
            <a:r>
              <a:rPr lang="en-US" b="1" dirty="0">
                <a:latin typeface="Arial" panose="020B0604020202020204" pitchFamily="34" charset="0"/>
                <a:ea typeface="ＭＳ Ｐゴシック" charset="0"/>
                <a:cs typeface="Arial" panose="020B0604020202020204" pitchFamily="34" charset="0"/>
              </a:rPr>
              <a:t>OS-12-2 Kings-slides 44 and 45 identical but 44 has no animation</a:t>
            </a:r>
          </a:p>
          <a:p>
            <a:r>
              <a:rPr lang="en-US" dirty="0"/>
              <a:t>OS-13-1 Chronicles-231</a:t>
            </a:r>
          </a:p>
          <a:p>
            <a:r>
              <a:rPr lang="en-US" dirty="0"/>
              <a:t>OS-14-2 Chronicles-39</a:t>
            </a:r>
          </a:p>
          <a:p>
            <a:endParaRPr lang="en-US" b="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314824970"/>
      </p:ext>
    </p:extLst>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09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fld id="{7EA4AEA7-8E8F-8F4E-A754-25EDEF08B357}"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50000"/>
                </a:spcBef>
                <a:spcAft>
                  <a:spcPct val="0"/>
                </a:spcAft>
                <a:buClrTx/>
                <a:buSzTx/>
                <a:buFontTx/>
                <a:buNone/>
                <a:tabLst/>
                <a:defRPr/>
              </a:pPr>
              <a:t>256</a:t>
            </a:fld>
            <a:endParaRPr kumimoji="0" 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88098" name="Rectangle 2"/>
          <p:cNvSpPr>
            <a:spLocks noGrp="1" noRot="1" noChangeAspect="1" noChangeArrowheads="1" noTextEdit="1"/>
          </p:cNvSpPr>
          <p:nvPr>
            <p:ph type="sldImg"/>
          </p:nvPr>
        </p:nvSpPr>
        <p:spPr>
          <a:ln/>
        </p:spPr>
      </p:sp>
      <p:sp>
        <p:nvSpPr>
          <p:cNvPr id="38809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en-US" dirty="0">
                <a:ea typeface="ＭＳ Ｐゴシック" charset="0"/>
                <a:cs typeface="ＭＳ Ｐゴシック" charset="0"/>
              </a:rPr>
              <a:t>Common English Slides-133</a:t>
            </a:r>
          </a:p>
          <a:p>
            <a:r>
              <a:rPr lang="en-US" dirty="0">
                <a:ea typeface="ＭＳ Ｐゴシック" charset="0"/>
                <a:cs typeface="ＭＳ Ｐゴシック" charset="0"/>
              </a:rPr>
              <a:t>OS-11-1 Kings-186</a:t>
            </a:r>
          </a:p>
          <a:p>
            <a:r>
              <a:rPr lang="en-US" dirty="0">
                <a:ea typeface="ＭＳ Ｐゴシック" charset="0"/>
                <a:cs typeface="ＭＳ Ｐゴシック" charset="0"/>
              </a:rPr>
              <a:t>OS-12-2 Kings-51</a:t>
            </a:r>
          </a:p>
          <a:p>
            <a:r>
              <a:rPr lang="en-US" dirty="0">
                <a:ea typeface="ＭＳ Ｐゴシック" charset="0"/>
                <a:cs typeface="ＭＳ Ｐゴシック" charset="0"/>
              </a:rPr>
              <a:t>OS-13-1 Chron-232</a:t>
            </a:r>
          </a:p>
          <a:p>
            <a:r>
              <a:rPr lang="en-US" dirty="0">
                <a:ea typeface="ＭＳ Ｐゴシック" charset="0"/>
                <a:cs typeface="ＭＳ Ｐゴシック" charset="0"/>
              </a:rPr>
              <a:t>OS-14-2 Chron-40</a:t>
            </a:r>
          </a:p>
          <a:p>
            <a:r>
              <a:rPr lang="en-US" dirty="0">
                <a:ea typeface="ＭＳ Ｐゴシック" charset="0"/>
                <a:cs typeface="ＭＳ Ｐゴシック" charset="0"/>
              </a:rPr>
              <a:t>OS-23-Prophets Intro-13</a:t>
            </a:r>
          </a:p>
          <a:p>
            <a:endParaRPr lang="en-US" dirty="0">
              <a:ea typeface="ＭＳ Ｐゴシック" charset="0"/>
              <a:cs typeface="ＭＳ Ｐゴシック" charset="0"/>
            </a:endParaRPr>
          </a:p>
        </p:txBody>
      </p:sp>
    </p:spTree>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7084D62-CCBE-E640-99C3-DDF15E68E3A2}" type="slidenum">
              <a:rPr lang="en-US" sz="1200">
                <a:solidFill>
                  <a:prstClr val="black"/>
                </a:solidFill>
                <a:latin typeface="Arial" panose="020B0604020202020204" pitchFamily="34" charset="0"/>
              </a:rPr>
              <a:pPr eaLnBrk="1" hangingPunct="1"/>
              <a:t>257</a:t>
            </a:fld>
            <a:endParaRPr lang="en-US" sz="1200" dirty="0">
              <a:solidFill>
                <a:prstClr val="black"/>
              </a:solidFill>
              <a:latin typeface="Arial" panose="020B0604020202020204" pitchFamily="34" charset="0"/>
            </a:endParaRPr>
          </a:p>
        </p:txBody>
      </p:sp>
      <p:sp>
        <p:nvSpPr>
          <p:cNvPr id="89090" name="Rectangle 2"/>
          <p:cNvSpPr>
            <a:spLocks noGrp="1" noRot="1" noChangeAspect="1" noChangeArrowheads="1" noTextEdit="1"/>
          </p:cNvSpPr>
          <p:nvPr>
            <p:ph type="sldImg"/>
          </p:nvPr>
        </p:nvSpPr>
        <p:spPr>
          <a:ln/>
        </p:spPr>
      </p:sp>
      <p:sp>
        <p:nvSpPr>
          <p:cNvPr id="8909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that 1 Kings and 2 Kings are parallel to 2 Chronicles: Solomon (1 Kings 1-11; 2 Chron 1-9) is followed by his descendants (1 Kings 12-25; 2 Chron 10-36). However, 2 Kings 25 ends in 560 BC while 2 Chronicles 36 goes further and ends in 538 BC.</a:t>
            </a:r>
          </a:p>
          <a:p>
            <a:r>
              <a:rPr lang="en-US" dirty="0"/>
              <a:t>___________</a:t>
            </a:r>
          </a:p>
          <a:p>
            <a:r>
              <a:rPr lang="en-US" dirty="0"/>
              <a:t>OS-00-OT Book Overviews-271</a:t>
            </a:r>
          </a:p>
          <a:p>
            <a:r>
              <a:rPr lang="en-US" dirty="0"/>
              <a:t>OS-12-1 Chronicles-234</a:t>
            </a:r>
          </a:p>
          <a:p>
            <a:r>
              <a:rPr lang="en-US" dirty="0"/>
              <a:t>OS-14-2 Chronicles-10</a:t>
            </a:r>
          </a:p>
          <a:p>
            <a:endParaRPr lang="en-US" dirty="0"/>
          </a:p>
          <a:p>
            <a:endParaRPr lang="en-US" dirty="0"/>
          </a:p>
        </p:txBody>
      </p:sp>
      <p:sp>
        <p:nvSpPr>
          <p:cNvPr id="4" name="Slide Number Placeholder 3"/>
          <p:cNvSpPr>
            <a:spLocks noGrp="1"/>
          </p:cNvSpPr>
          <p:nvPr>
            <p:ph type="sldNum" sz="quarter" idx="5"/>
          </p:nvPr>
        </p:nvSpPr>
        <p:spPr/>
        <p:txBody>
          <a:bodyPr/>
          <a:lstStyle/>
          <a:p>
            <a:pPr>
              <a:defRPr/>
            </a:pPr>
            <a:fld id="{B8463B0E-4322-784C-AAEB-8FE465B948A1}" type="slidenum">
              <a:rPr lang="en-US" smtClean="0"/>
              <a:pPr>
                <a:defRPr/>
              </a:pPr>
              <a:t>258</a:t>
            </a:fld>
            <a:endParaRPr lang="en-US"/>
          </a:p>
        </p:txBody>
      </p:sp>
    </p:spTree>
    <p:extLst>
      <p:ext uri="{BB962C8B-B14F-4D97-AF65-F5344CB8AC3E}">
        <p14:creationId xmlns:p14="http://schemas.microsoft.com/office/powerpoint/2010/main" val="25158948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58CBBC9-4477-1047-AE69-38908B71762C}" type="slidenum">
              <a:rPr lang="en-US" sz="1200">
                <a:latin typeface="Arial" panose="020B0604020202020204" pitchFamily="34" charset="0"/>
              </a:rPr>
              <a:pPr eaLnBrk="1" hangingPunct="1"/>
              <a:t>22</a:t>
            </a:fld>
            <a:endParaRPr lang="en-US" sz="1200" dirty="0">
              <a:latin typeface="Arial" panose="020B0604020202020204" pitchFamily="34" charset="0"/>
            </a:endParaRPr>
          </a:p>
        </p:txBody>
      </p:sp>
      <p:sp>
        <p:nvSpPr>
          <p:cNvPr id="46082" name="Rectangle 2"/>
          <p:cNvSpPr>
            <a:spLocks noGrp="1" noRot="1" noChangeAspect="1" noChangeArrowheads="1" noTextEdit="1"/>
          </p:cNvSpPr>
          <p:nvPr>
            <p:ph type="sldImg"/>
          </p:nvPr>
        </p:nvSpPr>
        <p:spPr>
          <a:ln/>
        </p:spPr>
      </p:sp>
      <p:sp>
        <p:nvSpPr>
          <p:cNvPr id="4608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260</a:t>
            </a:fld>
            <a:endParaRPr kumimoji="0" 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b="1" dirty="0">
                <a:latin typeface="Arial" panose="020B0604020202020204" pitchFamily="34" charset="0"/>
                <a:ea typeface="ＭＳ Ｐゴシック" charset="0"/>
                <a:cs typeface="ＭＳ Ｐゴシック" charset="0"/>
              </a:rPr>
              <a:t>OS is OT Survey</a:t>
            </a:r>
            <a:r>
              <a:rPr lang="en-US" b="1" baseline="0" dirty="0">
                <a:latin typeface="Arial" panose="020B0604020202020204" pitchFamily="34" charset="0"/>
                <a:ea typeface="ＭＳ Ｐゴシック" charset="0"/>
                <a:cs typeface="ＭＳ Ｐゴシック" charset="0"/>
              </a:rPr>
              <a:t> (</a:t>
            </a:r>
            <a:r>
              <a:rPr lang="en-US" b="1" baseline="0" dirty="0" err="1">
                <a:latin typeface="Arial" panose="020B0604020202020204" pitchFamily="34" charset="0"/>
                <a:ea typeface="ＭＳ Ｐゴシック" charset="0"/>
                <a:cs typeface="ＭＳ Ｐゴシック" charset="0"/>
              </a:rPr>
              <a:t>os</a:t>
            </a:r>
            <a:r>
              <a:rPr lang="en-US" b="1" baseline="0" dirty="0">
                <a:latin typeface="Arial" panose="020B0604020202020204" pitchFamily="34" charset="0"/>
                <a:ea typeface="ＭＳ Ｐゴシック" charset="0"/>
                <a:cs typeface="ＭＳ Ｐゴシック" charset="0"/>
              </a:rPr>
              <a:t>) Arabic</a:t>
            </a:r>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30502582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0C5D73B-6504-C843-A500-742A24E4F680}" type="slidenum">
              <a:rPr lang="en-US" sz="1200">
                <a:latin typeface="Arial" panose="020B0604020202020204" pitchFamily="34" charset="0"/>
              </a:rPr>
              <a:pPr eaLnBrk="1" hangingPunct="1"/>
              <a:t>23</a:t>
            </a:fld>
            <a:endParaRPr lang="en-US" sz="1200" dirty="0">
              <a:latin typeface="Arial" panose="020B0604020202020204" pitchFamily="34" charset="0"/>
            </a:endParaRPr>
          </a:p>
        </p:txBody>
      </p:sp>
      <p:sp>
        <p:nvSpPr>
          <p:cNvPr id="48130" name="Rectangle 2"/>
          <p:cNvSpPr>
            <a:spLocks noGrp="1" noRot="1" noChangeAspect="1" noChangeArrowheads="1" noTextEdit="1"/>
          </p:cNvSpPr>
          <p:nvPr>
            <p:ph type="sldImg"/>
          </p:nvPr>
        </p:nvSpPr>
        <p:spPr>
          <a:ln/>
        </p:spPr>
      </p:sp>
      <p:sp>
        <p:nvSpPr>
          <p:cNvPr id="4813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0E01681-AFFA-AB4F-B024-6C2E765810B2}" type="slidenum">
              <a:rPr lang="en-US" sz="1200">
                <a:latin typeface="Arial" panose="020B0604020202020204" pitchFamily="34" charset="0"/>
              </a:rPr>
              <a:pPr eaLnBrk="1" hangingPunct="1"/>
              <a:t>24</a:t>
            </a:fld>
            <a:endParaRPr lang="en-US" sz="1200" dirty="0">
              <a:latin typeface="Arial" panose="020B0604020202020204" pitchFamily="34" charset="0"/>
            </a:endParaRPr>
          </a:p>
        </p:txBody>
      </p:sp>
      <p:sp>
        <p:nvSpPr>
          <p:cNvPr id="50178" name="Rectangle 2"/>
          <p:cNvSpPr>
            <a:spLocks noGrp="1" noRot="1" noChangeAspect="1" noChangeArrowheads="1" noTextEdit="1"/>
          </p:cNvSpPr>
          <p:nvPr>
            <p:ph type="sldImg"/>
          </p:nvPr>
        </p:nvSpPr>
        <p:spPr>
          <a:ln/>
        </p:spPr>
      </p:sp>
      <p:sp>
        <p:nvSpPr>
          <p:cNvPr id="5017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5CD42D2-AA6D-FE46-8C09-1CC516F11280}" type="slidenum">
              <a:rPr lang="en-US" sz="1200">
                <a:latin typeface="Arial" panose="020B0604020202020204" pitchFamily="34" charset="0"/>
              </a:rPr>
              <a:pPr eaLnBrk="1" hangingPunct="1"/>
              <a:t>26</a:t>
            </a:fld>
            <a:endParaRPr lang="en-US" sz="1200" dirty="0">
              <a:latin typeface="Arial" panose="020B0604020202020204" pitchFamily="34" charset="0"/>
            </a:endParaRPr>
          </a:p>
        </p:txBody>
      </p:sp>
      <p:sp>
        <p:nvSpPr>
          <p:cNvPr id="52226" name="Rectangle 2"/>
          <p:cNvSpPr>
            <a:spLocks noGrp="1" noRot="1" noChangeAspect="1" noChangeArrowheads="1" noTextEdit="1"/>
          </p:cNvSpPr>
          <p:nvPr>
            <p:ph type="sldImg"/>
          </p:nvPr>
        </p:nvSpPr>
        <p:spPr>
          <a:ln/>
        </p:spPr>
      </p:sp>
      <p:sp>
        <p:nvSpPr>
          <p:cNvPr id="5222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10510FB-CB57-C141-930D-F64AA785C6DC}" type="slidenum">
              <a:rPr lang="en-US" sz="1200">
                <a:latin typeface="Arial" panose="020B0604020202020204" pitchFamily="34" charset="0"/>
              </a:rPr>
              <a:pPr eaLnBrk="1" hangingPunct="1"/>
              <a:t>27</a:t>
            </a:fld>
            <a:endParaRPr lang="en-US" sz="1200" dirty="0">
              <a:latin typeface="Arial" panose="020B0604020202020204" pitchFamily="34" charset="0"/>
            </a:endParaRPr>
          </a:p>
        </p:txBody>
      </p:sp>
      <p:sp>
        <p:nvSpPr>
          <p:cNvPr id="54274" name="Rectangle 2"/>
          <p:cNvSpPr>
            <a:spLocks noGrp="1" noRot="1" noChangeAspect="1" noChangeArrowheads="1" noTextEdit="1"/>
          </p:cNvSpPr>
          <p:nvPr>
            <p:ph type="sldImg"/>
          </p:nvPr>
        </p:nvSpPr>
        <p:spPr>
          <a:ln/>
        </p:spPr>
      </p:sp>
      <p:sp>
        <p:nvSpPr>
          <p:cNvPr id="54275"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09"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BAA3188-A9F6-E449-91B1-79DB37FC3D53}" type="slidenum">
              <a:rPr lang="en-US" sz="1200" b="1">
                <a:solidFill>
                  <a:srgbClr val="000000"/>
                </a:solidFill>
                <a:latin typeface="Arial" panose="020B0604020202020204" pitchFamily="34" charset="0"/>
              </a:rPr>
              <a:pPr eaLnBrk="1" hangingPunct="1"/>
              <a:t>28</a:t>
            </a:fld>
            <a:endParaRPr lang="en-US" sz="1200" b="1" dirty="0">
              <a:solidFill>
                <a:srgbClr val="000000"/>
              </a:solidFill>
              <a:latin typeface="Arial" panose="020B0604020202020204" pitchFamily="34" charset="0"/>
            </a:endParaRPr>
          </a:p>
        </p:txBody>
      </p:sp>
      <p:sp>
        <p:nvSpPr>
          <p:cNvPr id="350210" name="Rectangle 1026"/>
          <p:cNvSpPr>
            <a:spLocks noGrp="1" noRot="1" noChangeAspect="1" noChangeArrowheads="1"/>
          </p:cNvSpPr>
          <p:nvPr>
            <p:ph type="sldImg"/>
          </p:nvPr>
        </p:nvSpPr>
        <p:spPr>
          <a:solidFill>
            <a:srgbClr val="FFFFFF"/>
          </a:solidFill>
          <a:ln/>
        </p:spPr>
      </p:sp>
      <p:sp>
        <p:nvSpPr>
          <p:cNvPr id="350211" name="Rectangle 1027"/>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b="1" dirty="0">
              <a:latin typeface="Arial" panose="020B0604020202020204" pitchFamily="34"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rtl="1">
              <a:spcBef>
                <a:spcPts val="0"/>
              </a:spcBef>
              <a:spcAft>
                <a:spcPts val="0"/>
              </a:spcAft>
            </a:pPr>
            <a:r>
              <a:rPr lang="ar-JO" sz="1800" b="0" i="0" u="none" strike="noStrike" dirty="0">
                <a:solidFill>
                  <a:srgbClr val="000000"/>
                </a:solidFill>
                <a:effectLst/>
                <a:latin typeface="Arial" panose="020B0604020202020204" pitchFamily="34" charset="0"/>
              </a:rPr>
              <a:t>لماذا يوجد لدينا سجلَّان مختلفان للمملكة المنقسمة بين إسرائيل ويهوذا؟ كان سِفْر الملوك قد كُتِب بالفعل قبْلَ قرنٍ من الزمان، فلماذا أضاف الله سِفْر أخبار الأيَّام بعد 100 عام (التي حدث في أثنائها السبيُ والعودةُ إلى الأرض)؟</a:t>
            </a:r>
            <a:endParaRPr lang="ar-JO" b="0" dirty="0">
              <a:effectLst/>
            </a:endParaRPr>
          </a:p>
          <a:p>
            <a:endParaRPr lang="ar-JO" dirty="0"/>
          </a:p>
          <a:p>
            <a:r>
              <a:rPr lang="en-US" dirty="0"/>
              <a:t>Why do we have two different records of the divided monarchy of Israel and Judah? The book of Kings had already been written a century earlier, so why did God add the book of Chronicles 100 years later (during which the Exile and Return to the Land occurred)?</a:t>
            </a:r>
          </a:p>
          <a:p>
            <a:r>
              <a:rPr lang="en-US" dirty="0"/>
              <a:t>__________</a:t>
            </a:r>
          </a:p>
          <a:p>
            <a:r>
              <a:rPr lang="en-US" dirty="0"/>
              <a:t>Common-298</a:t>
            </a:r>
          </a:p>
          <a:p>
            <a:r>
              <a:rPr lang="en-US" dirty="0"/>
              <a:t>OS-00-OT Book Overviews-274</a:t>
            </a:r>
          </a:p>
          <a:p>
            <a:r>
              <a:rPr lang="en-US" dirty="0"/>
              <a:t>OS-11-1 Kings-27</a:t>
            </a:r>
          </a:p>
          <a:p>
            <a:r>
              <a:rPr lang="en-US" dirty="0"/>
              <a:t>OS-12-2 Kings-67</a:t>
            </a:r>
          </a:p>
          <a:p>
            <a:r>
              <a:rPr lang="en-US" dirty="0"/>
              <a:t>OS-13-1 Chronicles-30, 35</a:t>
            </a:r>
          </a:p>
          <a:p>
            <a:r>
              <a:rPr lang="en-US" dirty="0"/>
              <a:t>OS-14-2 Chronicles-14, 42</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E3C6632-2C1F-E94C-9A61-27172695BCCB}"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cs typeface="Times New Roman" charset="0"/>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Times New Roman" charset="0"/>
            </a:endParaRPr>
          </a:p>
        </p:txBody>
      </p:sp>
    </p:spTree>
    <p:extLst>
      <p:ext uri="{BB962C8B-B14F-4D97-AF65-F5344CB8AC3E}">
        <p14:creationId xmlns:p14="http://schemas.microsoft.com/office/powerpoint/2010/main" val="339725786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39CF57D-091D-3646-8D2E-2151B950D133}" type="slidenum">
              <a:rPr lang="en-US" sz="1200">
                <a:latin typeface="Arial" panose="020B0604020202020204" pitchFamily="34" charset="0"/>
              </a:rPr>
              <a:pPr eaLnBrk="1" hangingPunct="1"/>
              <a:t>31</a:t>
            </a:fld>
            <a:endParaRPr lang="en-US" sz="1200" dirty="0">
              <a:latin typeface="Arial" panose="020B0604020202020204" pitchFamily="34" charset="0"/>
            </a:endParaRPr>
          </a:p>
        </p:txBody>
      </p:sp>
      <p:sp>
        <p:nvSpPr>
          <p:cNvPr id="58370" name="Rectangle 2"/>
          <p:cNvSpPr>
            <a:spLocks noGrp="1" noRot="1" noChangeAspect="1" noChangeArrowheads="1" noTextEdit="1"/>
          </p:cNvSpPr>
          <p:nvPr>
            <p:ph type="sldImg"/>
          </p:nvPr>
        </p:nvSpPr>
        <p:spPr>
          <a:ln/>
        </p:spPr>
      </p:sp>
      <p:sp>
        <p:nvSpPr>
          <p:cNvPr id="5837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Chief among the kings was David, with whom God made a covenant.</a:t>
            </a:r>
          </a:p>
          <a:p>
            <a:endParaRPr lang="en-US" dirty="0"/>
          </a:p>
        </p:txBody>
      </p:sp>
      <p:sp>
        <p:nvSpPr>
          <p:cNvPr id="4" name="Slide Number Placeholder 3"/>
          <p:cNvSpPr>
            <a:spLocks noGrp="1"/>
          </p:cNvSpPr>
          <p:nvPr>
            <p:ph type="sldNum" sz="quarter" idx="5"/>
          </p:nvPr>
        </p:nvSpPr>
        <p:spPr/>
        <p:txBody>
          <a:bodyPr/>
          <a:lstStyle/>
          <a:p>
            <a:pPr>
              <a:defRPr/>
            </a:pPr>
            <a:fld id="{B8463B0E-4322-784C-AAEB-8FE465B948A1}" type="slidenum">
              <a:rPr lang="en-US" smtClean="0"/>
              <a:pPr>
                <a:defRPr/>
              </a:pPr>
              <a:t>3</a:t>
            </a:fld>
            <a:endParaRPr lang="en-US"/>
          </a:p>
        </p:txBody>
      </p:sp>
    </p:spTree>
    <p:extLst>
      <p:ext uri="{BB962C8B-B14F-4D97-AF65-F5344CB8AC3E}">
        <p14:creationId xmlns:p14="http://schemas.microsoft.com/office/powerpoint/2010/main" val="406622117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C4236BA-83F1-F148-B9BF-4BB4CDC39FF7}" type="slidenum">
              <a:rPr lang="en-US" sz="1200">
                <a:latin typeface="Arial" panose="020B0604020202020204" pitchFamily="34" charset="0"/>
              </a:rPr>
              <a:pPr eaLnBrk="1" hangingPunct="1"/>
              <a:t>32</a:t>
            </a:fld>
            <a:endParaRPr lang="en-US" sz="1200" dirty="0">
              <a:latin typeface="Arial" panose="020B0604020202020204" pitchFamily="34" charset="0"/>
            </a:endParaRPr>
          </a:p>
        </p:txBody>
      </p:sp>
      <p:sp>
        <p:nvSpPr>
          <p:cNvPr id="62466" name="Rectangle 2"/>
          <p:cNvSpPr>
            <a:spLocks noGrp="1" noRot="1" noChangeAspect="1" noChangeArrowheads="1" noTextEdit="1"/>
          </p:cNvSpPr>
          <p:nvPr>
            <p:ph type="sldImg"/>
          </p:nvPr>
        </p:nvSpPr>
        <p:spPr>
          <a:ln/>
        </p:spPr>
      </p:sp>
      <p:sp>
        <p:nvSpPr>
          <p:cNvPr id="6246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27F4D40-C605-3B44-9DE4-27AA932784C7}" type="slidenum">
              <a:rPr lang="en-US" sz="1200">
                <a:latin typeface="Arial" panose="020B0604020202020204" pitchFamily="34" charset="0"/>
              </a:rPr>
              <a:pPr eaLnBrk="1" hangingPunct="1"/>
              <a:t>33</a:t>
            </a:fld>
            <a:endParaRPr lang="en-US" sz="1200" dirty="0">
              <a:latin typeface="Arial" panose="020B0604020202020204" pitchFamily="34" charset="0"/>
            </a:endParaRPr>
          </a:p>
        </p:txBody>
      </p:sp>
      <p:sp>
        <p:nvSpPr>
          <p:cNvPr id="64514" name="Rectangle 2"/>
          <p:cNvSpPr>
            <a:spLocks noGrp="1" noRot="1" noChangeAspect="1" noChangeArrowheads="1" noTextEdit="1"/>
          </p:cNvSpPr>
          <p:nvPr>
            <p:ph type="sldImg"/>
          </p:nvPr>
        </p:nvSpPr>
        <p:spPr>
          <a:ln/>
        </p:spPr>
      </p:sp>
      <p:sp>
        <p:nvSpPr>
          <p:cNvPr id="64515"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67056E3-2B2D-9945-A63A-4315E3D58875}" type="slidenum">
              <a:rPr lang="en-US" sz="1200">
                <a:latin typeface="Arial" panose="020B0604020202020204" pitchFamily="34" charset="0"/>
              </a:rPr>
              <a:pPr eaLnBrk="1" hangingPunct="1"/>
              <a:t>34</a:t>
            </a:fld>
            <a:endParaRPr lang="en-US" sz="1200" dirty="0">
              <a:latin typeface="Arial" panose="020B0604020202020204" pitchFamily="34" charset="0"/>
            </a:endParaRPr>
          </a:p>
        </p:txBody>
      </p:sp>
      <p:sp>
        <p:nvSpPr>
          <p:cNvPr id="66562" name="Rectangle 2"/>
          <p:cNvSpPr>
            <a:spLocks noGrp="1" noRot="1" noChangeAspect="1" noChangeArrowheads="1" noTextEdit="1"/>
          </p:cNvSpPr>
          <p:nvPr>
            <p:ph type="sldImg"/>
          </p:nvPr>
        </p:nvSpPr>
        <p:spPr>
          <a:ln/>
        </p:spPr>
      </p:sp>
      <p:sp>
        <p:nvSpPr>
          <p:cNvPr id="6656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rtl="1">
              <a:spcBef>
                <a:spcPts val="0"/>
              </a:spcBef>
              <a:spcAft>
                <a:spcPts val="0"/>
              </a:spcAft>
            </a:pPr>
            <a:r>
              <a:rPr lang="ar-JO" sz="1800" b="0" i="0" u="none" strike="noStrike" dirty="0">
                <a:solidFill>
                  <a:srgbClr val="000000"/>
                </a:solidFill>
                <a:effectLst/>
                <a:latin typeface="Arial" panose="020B0604020202020204" pitchFamily="34" charset="0"/>
              </a:rPr>
              <a:t>لماذا يوجد لدينا سجلَّان مختلفان للمملكة المنقسمة بين إسرائيل ويهوذا؟ كان سِفْر الملوك قد كُتِب بالفعل قبْلَ قرنٍ من الزمان، فلماذا أضاف الله سِفْر أخبار الأيَّام بعد 100 عام (التي حدث في أثنائها السبيُ والعودةُ إلى الأرض)؟</a:t>
            </a:r>
            <a:endParaRPr lang="ar-JO" b="0" dirty="0">
              <a:effectLst/>
            </a:endParaRPr>
          </a:p>
          <a:p>
            <a:endParaRPr lang="ar-JO" dirty="0"/>
          </a:p>
          <a:p>
            <a:r>
              <a:rPr lang="en-US" dirty="0"/>
              <a:t>Why do we have two different records of the divided monarchy of Israel and Judah? The book of Kings had already been written a century earlier, so why did God add the book of Chronicles 100 years later (during which the Exile and Return to the Land occurred)?</a:t>
            </a:r>
          </a:p>
          <a:p>
            <a:r>
              <a:rPr lang="en-US" dirty="0"/>
              <a:t>__________</a:t>
            </a:r>
          </a:p>
          <a:p>
            <a:r>
              <a:rPr lang="en-US" dirty="0"/>
              <a:t>Common-298</a:t>
            </a:r>
          </a:p>
          <a:p>
            <a:r>
              <a:rPr lang="en-US" dirty="0"/>
              <a:t>OS-00-OT Book Overviews-274</a:t>
            </a:r>
          </a:p>
          <a:p>
            <a:r>
              <a:rPr lang="en-US" dirty="0"/>
              <a:t>OS-11-1 Kings-27</a:t>
            </a:r>
          </a:p>
          <a:p>
            <a:r>
              <a:rPr lang="en-US" dirty="0"/>
              <a:t>OS-12-2 Kings-67</a:t>
            </a:r>
          </a:p>
          <a:p>
            <a:r>
              <a:rPr lang="en-US" dirty="0"/>
              <a:t>OS-13-1 Chronicles-30, 35</a:t>
            </a:r>
          </a:p>
          <a:p>
            <a:r>
              <a:rPr lang="en-US" dirty="0"/>
              <a:t>OS-14-2 Chronicles-14, 42</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E3C6632-2C1F-E94C-9A61-27172695BCCB}"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cs typeface="Times New Roman" charset="0"/>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Times New Roman" charset="0"/>
            </a:endParaRPr>
          </a:p>
        </p:txBody>
      </p:sp>
    </p:spTree>
    <p:extLst>
      <p:ext uri="{BB962C8B-B14F-4D97-AF65-F5344CB8AC3E}">
        <p14:creationId xmlns:p14="http://schemas.microsoft.com/office/powerpoint/2010/main" val="32870109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79B4F97-63F5-9443-A796-C39A83133C0F}" type="slidenum">
              <a:rPr lang="en-US" sz="1200">
                <a:latin typeface="Arial" panose="020B0604020202020204" pitchFamily="34" charset="0"/>
              </a:rPr>
              <a:pPr eaLnBrk="1" hangingPunct="1"/>
              <a:t>36</a:t>
            </a:fld>
            <a:endParaRPr lang="en-US" sz="1200" dirty="0">
              <a:latin typeface="Arial" panose="020B0604020202020204" pitchFamily="34" charset="0"/>
            </a:endParaRPr>
          </a:p>
        </p:txBody>
      </p:sp>
      <p:sp>
        <p:nvSpPr>
          <p:cNvPr id="70658" name="Rectangle 2"/>
          <p:cNvSpPr>
            <a:spLocks noGrp="1" noRot="1" noChangeAspect="1" noChangeArrowheads="1" noTextEdit="1"/>
          </p:cNvSpPr>
          <p:nvPr>
            <p:ph type="sldImg"/>
          </p:nvPr>
        </p:nvSpPr>
        <p:spPr>
          <a:ln/>
        </p:spPr>
      </p:sp>
      <p:sp>
        <p:nvSpPr>
          <p:cNvPr id="7065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69741C1-52C6-4145-B515-F49CA0A8E3E6}" type="slidenum">
              <a:rPr lang="en-US" sz="1200">
                <a:latin typeface="Arial" panose="020B0604020202020204" pitchFamily="34" charset="0"/>
              </a:rPr>
              <a:pPr eaLnBrk="1" hangingPunct="1"/>
              <a:t>37</a:t>
            </a:fld>
            <a:endParaRPr lang="en-US" sz="1200" dirty="0">
              <a:latin typeface="Arial" panose="020B0604020202020204" pitchFamily="34" charset="0"/>
            </a:endParaRPr>
          </a:p>
        </p:txBody>
      </p:sp>
      <p:sp>
        <p:nvSpPr>
          <p:cNvPr id="72706" name="Rectangle 2"/>
          <p:cNvSpPr>
            <a:spLocks noGrp="1" noRot="1" noChangeAspect="1" noChangeArrowheads="1" noTextEdit="1"/>
          </p:cNvSpPr>
          <p:nvPr>
            <p:ph type="sldImg"/>
          </p:nvPr>
        </p:nvSpPr>
        <p:spPr>
          <a:ln/>
        </p:spPr>
      </p:sp>
      <p:sp>
        <p:nvSpPr>
          <p:cNvPr id="7270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ED1FFB3-E7F0-444C-B944-3A274003325D}" type="slidenum">
              <a:rPr lang="en-US" sz="1200">
                <a:latin typeface="Arial" panose="020B0604020202020204" pitchFamily="34" charset="0"/>
              </a:rPr>
              <a:pPr eaLnBrk="1" hangingPunct="1"/>
              <a:t>38</a:t>
            </a:fld>
            <a:endParaRPr lang="en-US" sz="1200" dirty="0">
              <a:latin typeface="Arial" panose="020B0604020202020204" pitchFamily="34" charset="0"/>
            </a:endParaRPr>
          </a:p>
        </p:txBody>
      </p:sp>
      <p:sp>
        <p:nvSpPr>
          <p:cNvPr id="74754" name="Rectangle 2"/>
          <p:cNvSpPr>
            <a:spLocks noGrp="1" noRot="1" noChangeAspect="1" noChangeArrowheads="1" noTextEdit="1"/>
          </p:cNvSpPr>
          <p:nvPr>
            <p:ph type="sldImg"/>
          </p:nvPr>
        </p:nvSpPr>
        <p:spPr>
          <a:ln/>
        </p:spPr>
      </p:sp>
      <p:sp>
        <p:nvSpPr>
          <p:cNvPr id="74755"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FE97430-4534-F842-AB53-EBD258CA6F78}" type="slidenum">
              <a:rPr lang="en-US" sz="1200">
                <a:latin typeface="Arial" panose="020B0604020202020204" pitchFamily="34" charset="0"/>
              </a:rPr>
              <a:pPr eaLnBrk="1" hangingPunct="1"/>
              <a:t>39</a:t>
            </a:fld>
            <a:endParaRPr lang="en-US" sz="1200" dirty="0">
              <a:latin typeface="Arial" panose="020B0604020202020204" pitchFamily="34" charset="0"/>
            </a:endParaRPr>
          </a:p>
        </p:txBody>
      </p:sp>
      <p:sp>
        <p:nvSpPr>
          <p:cNvPr id="76802" name="Rectangle 2"/>
          <p:cNvSpPr>
            <a:spLocks noGrp="1" noRot="1" noChangeAspect="1" noChangeArrowheads="1" noTextEdit="1"/>
          </p:cNvSpPr>
          <p:nvPr>
            <p:ph type="sldImg"/>
          </p:nvPr>
        </p:nvSpPr>
        <p:spPr>
          <a:ln/>
        </p:spPr>
      </p:sp>
      <p:sp>
        <p:nvSpPr>
          <p:cNvPr id="7680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680F42A-9949-4F4B-B6AF-B78B7694BEA5}" type="slidenum">
              <a:rPr lang="en-US" sz="1200">
                <a:latin typeface="Arial" panose="020B0604020202020204" pitchFamily="34" charset="0"/>
              </a:rPr>
              <a:pPr eaLnBrk="1" hangingPunct="1"/>
              <a:t>40</a:t>
            </a:fld>
            <a:endParaRPr lang="en-US" sz="1200" dirty="0">
              <a:latin typeface="Arial" panose="020B0604020202020204" pitchFamily="34" charset="0"/>
            </a:endParaRPr>
          </a:p>
        </p:txBody>
      </p:sp>
      <p:sp>
        <p:nvSpPr>
          <p:cNvPr id="60418" name="Rectangle 2"/>
          <p:cNvSpPr>
            <a:spLocks noGrp="1" noRot="1" noChangeAspect="1" noChangeArrowheads="1" noTextEdit="1"/>
          </p:cNvSpPr>
          <p:nvPr>
            <p:ph type="sldImg"/>
          </p:nvPr>
        </p:nvSpPr>
        <p:spPr>
          <a:ln/>
        </p:spPr>
      </p:sp>
      <p:sp>
        <p:nvSpPr>
          <p:cNvPr id="6041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r>
              <a:rPr lang="en-US" altLang="zh-CN" b="1" dirty="0">
                <a:latin typeface="Arial" panose="020B0604020202020204" pitchFamily="34" charset="0"/>
                <a:ea typeface="ＭＳ Ｐゴシック" charset="0"/>
                <a:cs typeface="Arial" panose="020B0604020202020204" pitchFamily="34" charset="0"/>
              </a:rPr>
              <a:t>OS-00-Intro &amp; Biblical Theology-24</a:t>
            </a:r>
          </a:p>
          <a:p>
            <a:r>
              <a:rPr lang="en-US" altLang="zh-CN" b="1" dirty="0">
                <a:latin typeface="Arial" panose="020B0604020202020204" pitchFamily="34" charset="0"/>
                <a:ea typeface="ＭＳ Ｐゴシック" charset="0"/>
                <a:cs typeface="Arial" panose="020B0604020202020204" pitchFamily="34" charset="0"/>
              </a:rPr>
              <a:t>OS-13-1 Chron-47</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FC1607-A8B7-6E40-9648-C81BEC63415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charset="0"/>
              <a:cs typeface="+mn-cs"/>
            </a:endParaRPr>
          </a:p>
        </p:txBody>
      </p:sp>
    </p:spTree>
    <p:extLst>
      <p:ext uri="{BB962C8B-B14F-4D97-AF65-F5344CB8AC3E}">
        <p14:creationId xmlns:p14="http://schemas.microsoft.com/office/powerpoint/2010/main" val="41151304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Note that three times God declared that he was establishing his earthly throne and kingdom through David. </a:t>
            </a:r>
          </a:p>
          <a:p>
            <a:endParaRPr lang="en-US"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Rectangle 2"/>
          <p:cNvSpPr>
            <a:spLocks noGrp="1" noRot="1" noChangeAspect="1" noChangeArrowheads="1" noTextEdit="1"/>
          </p:cNvSpPr>
          <p:nvPr>
            <p:ph type="sldImg"/>
          </p:nvPr>
        </p:nvSpPr>
        <p:spPr>
          <a:xfrm>
            <a:off x="1150938" y="692150"/>
            <a:ext cx="4556125" cy="3416300"/>
          </a:xfrm>
          <a:ln/>
        </p:spPr>
      </p:sp>
      <p:sp>
        <p:nvSpPr>
          <p:cNvPr id="204802"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algn="r" rtl="1" eaLnBrk="1" hangingPunct="1"/>
            <a:r>
              <a:rPr lang="ar-JO" altLang="zh-CN" dirty="0">
                <a:latin typeface="Arial" panose="020B0604020202020204" pitchFamily="34" charset="0"/>
                <a:ea typeface="ＭＳ Ｐゴシック" charset="0"/>
                <a:cs typeface="Arial" panose="020B0604020202020204" pitchFamily="34" charset="0"/>
              </a:rPr>
              <a:t>تقع الأسفار التاريخيَّة في العهد القديم ضمن 11 فترةً زمنيَّةً (يُمثِّلها 11 سِفْرًا، كما يبدو في الخطِّ الزمنيّ)، وتُكمِل الأسفار التاريخيَّة الستَّة الأُخرى بقيَّة المجموعة التاريخيَّة، ولكنَّها لا تُضيف فترةً زمنيَّةً متسلسلةً جديدة.</a:t>
            </a:r>
          </a:p>
          <a:p>
            <a:pPr algn="r" rtl="1" eaLnBrk="1" hangingPunct="1"/>
            <a:r>
              <a:rPr lang="ar-JO" altLang="zh-CN" dirty="0">
                <a:latin typeface="Arial" panose="020B0604020202020204" pitchFamily="34" charset="0"/>
                <a:ea typeface="ＭＳ Ｐゴシック" charset="0"/>
                <a:cs typeface="Arial" panose="020B0604020202020204" pitchFamily="34" charset="0"/>
              </a:rPr>
              <a:t>وتقع الأسفار الشِّعْريَّة في الفترة من زمن أيُّوب حتَّى زمن سليمان، والتي تنتهي غالبًا في زمن كتابة سِفْر الجامعة.</a:t>
            </a:r>
          </a:p>
          <a:p>
            <a:pPr algn="r" rtl="1" eaLnBrk="1" hangingPunct="1"/>
            <a:endParaRPr lang="ar-JO" altLang="zh-CN" dirty="0">
              <a:latin typeface="Arial" panose="020B0604020202020204" pitchFamily="34" charset="0"/>
              <a:ea typeface="ＭＳ Ｐゴシック" charset="0"/>
              <a:cs typeface="Arial" panose="020B0604020202020204" pitchFamily="34" charset="0"/>
            </a:endParaRPr>
          </a:p>
          <a:p>
            <a:pPr algn="r" rtl="1" eaLnBrk="1" hangingPunct="1"/>
            <a:r>
              <a:rPr lang="ar-JO" altLang="zh-CN" dirty="0">
                <a:latin typeface="Arial" panose="020B0604020202020204" pitchFamily="34" charset="0"/>
                <a:ea typeface="ＭＳ Ｐゴシック" charset="0"/>
                <a:cs typeface="Arial" panose="020B0604020202020204" pitchFamily="34" charset="0"/>
              </a:rPr>
              <a:t>ثمَّ تأتي مجموعة الأسفار النبويَّة لاحقًا في زمن العهد القديم في أثناء الحقبة من المملكة المنقسمة وحتَّى نهاية العهد القديم.</a:t>
            </a:r>
          </a:p>
          <a:p>
            <a:pPr algn="r" rtl="1" eaLnBrk="1" hangingPunct="1"/>
            <a:endParaRPr lang="ar-JO" altLang="zh-CN" dirty="0">
              <a:latin typeface="Arial" panose="020B0604020202020204" pitchFamily="34" charset="0"/>
              <a:ea typeface="ＭＳ Ｐゴシック" charset="0"/>
              <a:cs typeface="Arial" panose="020B0604020202020204" pitchFamily="34" charset="0"/>
            </a:endParaRPr>
          </a:p>
          <a:p>
            <a:pPr algn="r" rtl="1" eaLnBrk="1" hangingPunct="1"/>
            <a:r>
              <a:rPr lang="ar-JO" altLang="zh-CN" dirty="0">
                <a:latin typeface="Arial" panose="020B0604020202020204" pitchFamily="34" charset="0"/>
                <a:ea typeface="ＭＳ Ｐゴシック" charset="0"/>
                <a:cs typeface="Arial" panose="020B0604020202020204" pitchFamily="34" charset="0"/>
              </a:rPr>
              <a:t>يمتدُّ كتاب المزامير على مدى فترةٍ زمنيَّةٍ طويلةٍ تصل إلى أكثر من 1000 عام، ابتداءً من مزمور 90 الذي نَظَمه موسى، كاتب سِفْر التكوين، وانتهاءً بمزمور 137 الذي كُتِبَ في عهد ما بعْدَ السبي.</a:t>
            </a:r>
          </a:p>
          <a:p>
            <a:pPr algn="r" rtl="1" eaLnBrk="1" hangingPunct="1"/>
            <a:endParaRPr lang="ar-JO" altLang="zh-CN" dirty="0">
              <a:latin typeface="Arial" panose="020B0604020202020204" pitchFamily="34" charset="0"/>
              <a:ea typeface="ＭＳ Ｐゴシック" charset="0"/>
              <a:cs typeface="Arial" panose="020B0604020202020204" pitchFamily="34" charset="0"/>
            </a:endParaRPr>
          </a:p>
          <a:p>
            <a:pPr eaLnBrk="1" hangingPunct="1"/>
            <a:r>
              <a:rPr lang="en-US" altLang="zh-CN" dirty="0">
                <a:latin typeface="Arial" panose="020B0604020202020204" pitchFamily="34" charset="0"/>
                <a:ea typeface="ＭＳ Ｐゴシック" charset="0"/>
                <a:cs typeface="Arial" panose="020B0604020202020204" pitchFamily="34" charset="0"/>
              </a:rPr>
              <a:t>The OT Historical Books fall into 11 periods with 6 other historical books supplementing them but not bringing the chronology forward. </a:t>
            </a:r>
          </a:p>
          <a:p>
            <a:pPr eaLnBrk="1" hangingPunct="1"/>
            <a:endParaRPr lang="en-US" altLang="zh-CN" dirty="0">
              <a:latin typeface="Arial" panose="020B0604020202020204" pitchFamily="34" charset="0"/>
              <a:ea typeface="ＭＳ Ｐゴシック" charset="0"/>
              <a:cs typeface="Arial" panose="020B0604020202020204" pitchFamily="34" charset="0"/>
            </a:endParaRPr>
          </a:p>
          <a:p>
            <a:pPr eaLnBrk="1" hangingPunct="1"/>
            <a:r>
              <a:rPr lang="en-US" altLang="zh-CN" dirty="0">
                <a:latin typeface="Arial" panose="020B0604020202020204" pitchFamily="34" charset="0"/>
                <a:ea typeface="ＭＳ Ｐゴシック" charset="0"/>
                <a:cs typeface="Arial" panose="020B0604020202020204" pitchFamily="34" charset="0"/>
              </a:rPr>
              <a:t>The Poetic Books stretch from Job through Solomon's time, probably ending in Ecclesiastes.</a:t>
            </a:r>
          </a:p>
          <a:p>
            <a:pPr eaLnBrk="1" hangingPunct="1"/>
            <a:endParaRPr lang="en-US" altLang="zh-CN" dirty="0">
              <a:latin typeface="Arial" panose="020B0604020202020204" pitchFamily="34" charset="0"/>
              <a:ea typeface="ＭＳ Ｐゴシック" charset="0"/>
              <a:cs typeface="Arial" panose="020B0604020202020204" pitchFamily="34" charset="0"/>
            </a:endParaRPr>
          </a:p>
          <a:p>
            <a:pPr eaLnBrk="1" hangingPunct="1"/>
            <a:r>
              <a:rPr lang="en-US" altLang="zh-CN" dirty="0">
                <a:latin typeface="Arial" panose="020B0604020202020204" pitchFamily="34" charset="0"/>
                <a:ea typeface="ＭＳ Ｐゴシック" charset="0"/>
                <a:cs typeface="Arial" panose="020B0604020202020204" pitchFamily="34" charset="0"/>
              </a:rPr>
              <a:t>Then the Prophetic Books cluster later in the OT era during the divided monarchy to the end of the OT.</a:t>
            </a:r>
          </a:p>
          <a:p>
            <a:pPr eaLnBrk="1" hangingPunct="1"/>
            <a:endParaRPr lang="en-US" altLang="zh-CN" dirty="0">
              <a:latin typeface="Arial" panose="020B0604020202020204" pitchFamily="34" charset="0"/>
              <a:ea typeface="ＭＳ Ｐゴシック" charset="0"/>
              <a:cs typeface="Arial" panose="020B0604020202020204" pitchFamily="34" charset="0"/>
            </a:endParaRPr>
          </a:p>
          <a:p>
            <a:pPr eaLnBrk="1" hangingPunct="1"/>
            <a:r>
              <a:rPr lang="en-US" altLang="zh-CN" dirty="0">
                <a:latin typeface="Arial" panose="020B0604020202020204" pitchFamily="34" charset="0"/>
                <a:ea typeface="ＭＳ Ｐゴシック" charset="0"/>
                <a:cs typeface="Arial" panose="020B0604020202020204" pitchFamily="34" charset="0"/>
              </a:rPr>
              <a:t>The Book of Psalms has incredible breadth, stretching over 1000 years from Psalm 90 by Moses who wrote Genesis to Psalms 137 in the Post Exilic era.</a:t>
            </a:r>
          </a:p>
          <a:p>
            <a:pPr eaLnBrk="1" hangingPunct="1"/>
            <a:r>
              <a:rPr lang="en-US" altLang="zh-CN" dirty="0">
                <a:latin typeface="Arial" panose="020B0604020202020204" pitchFamily="34" charset="0"/>
                <a:ea typeface="ＭＳ Ｐゴシック" charset="0"/>
                <a:cs typeface="Arial" panose="020B0604020202020204" pitchFamily="34" charset="0"/>
              </a:rPr>
              <a:t>______</a:t>
            </a:r>
          </a:p>
          <a:p>
            <a:pPr eaLnBrk="1" hangingPunct="1"/>
            <a:r>
              <a:rPr lang="en-US" altLang="zh-CN" dirty="0">
                <a:latin typeface="Arial" panose="020B0604020202020204" pitchFamily="34" charset="0"/>
                <a:ea typeface="ＭＳ Ｐゴシック" charset="0"/>
                <a:cs typeface="Arial" panose="020B0604020202020204" pitchFamily="34" charset="0"/>
              </a:rPr>
              <a:t>Common-125</a:t>
            </a:r>
          </a:p>
          <a:p>
            <a:pPr eaLnBrk="1" hangingPunct="1"/>
            <a:r>
              <a:rPr lang="en-US" altLang="zh-CN" dirty="0">
                <a:latin typeface="Arial" panose="020B0604020202020204" pitchFamily="34" charset="0"/>
                <a:ea typeface="ＭＳ Ｐゴシック" charset="0"/>
                <a:cs typeface="Arial" panose="020B0604020202020204" pitchFamily="34" charset="0"/>
              </a:rPr>
              <a:t>OS-00-Intro &amp; Biblical Theology-21</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zh-CN" dirty="0">
                <a:latin typeface="Arial" panose="020B0604020202020204" pitchFamily="34" charset="0"/>
                <a:ea typeface="ＭＳ Ｐゴシック" charset="0"/>
                <a:cs typeface="Arial" panose="020B0604020202020204" pitchFamily="34" charset="0"/>
              </a:rPr>
              <a:t>OS-03-Numbers-50</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zh-CN" dirty="0">
                <a:latin typeface="Arial" panose="020B0604020202020204" pitchFamily="34" charset="0"/>
                <a:ea typeface="ＭＳ Ｐゴシック" charset="0"/>
                <a:cs typeface="Arial" panose="020B0604020202020204" pitchFamily="34" charset="0"/>
              </a:rPr>
              <a:t>OS-13-1 Chron-42</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zh-CN" dirty="0">
                <a:latin typeface="Arial" panose="020B0604020202020204" pitchFamily="34" charset="0"/>
                <a:ea typeface="ＭＳ Ｐゴシック" charset="0"/>
                <a:cs typeface="Arial" panose="020B0604020202020204" pitchFamily="34" charset="0"/>
              </a:rPr>
              <a:t>OS-18-Wisdom&amp;Poetry-129</a:t>
            </a:r>
          </a:p>
          <a:p>
            <a:pPr eaLnBrk="1" hangingPunct="1"/>
            <a:r>
              <a:rPr lang="en-US" altLang="zh-CN" dirty="0">
                <a:latin typeface="Arial" panose="020B0604020202020204" pitchFamily="34" charset="0"/>
                <a:ea typeface="ＭＳ Ｐゴシック" charset="0"/>
                <a:cs typeface="Arial" panose="020B0604020202020204" pitchFamily="34" charset="0"/>
              </a:rPr>
              <a:t>OS-19-Psalms-126</a:t>
            </a: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altLang="zh-CN" dirty="0">
                <a:latin typeface="Arial" panose="020B0604020202020204" pitchFamily="34" charset="0"/>
                <a:ea typeface="ＭＳ Ｐゴシック" charset="0"/>
                <a:cs typeface="Arial" panose="020B0604020202020204" pitchFamily="34" charset="0"/>
              </a:rPr>
              <a:t>OS-23-Isaiah_60-66/Slide 94 on Supplements</a:t>
            </a: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altLang="zh-CN" dirty="0">
                <a:latin typeface="Arial" panose="020B0604020202020204" pitchFamily="34" charset="0"/>
                <a:ea typeface="ＭＳ Ｐゴシック" charset="0"/>
                <a:cs typeface="Arial" panose="020B0604020202020204" pitchFamily="34" charset="0"/>
              </a:rPr>
              <a:t>OS-39-Malachi-50</a:t>
            </a:r>
            <a:endParaRPr lang="zh-CN" alt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32585008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8" name="Rectangle 7"/>
          <p:cNvSpPr>
            <a:spLocks noGrp="1" noChangeArrowheads="1"/>
          </p:cNvSpPr>
          <p:nvPr>
            <p:ph type="sldNum" sz="quarter"/>
          </p:nvPr>
        </p:nvSpPr>
        <p:spPr>
          <a:xfrm>
            <a:off x="3884613" y="8685213"/>
            <a:ext cx="2971800" cy="457200"/>
          </a:xfrm>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fld id="{0C475D38-52AF-43E0-894F-A3D9F6848D7D}" type="slidenum">
              <a:rPr kumimoji="0" lang="en-US" sz="1200" b="0" i="0" u="none" strike="noStrike" kern="1200" cap="none" spc="0" normalizeH="0" baseline="0" noProof="0" smtClean="0">
                <a:ln>
                  <a:noFill/>
                </a:ln>
                <a:solidFill>
                  <a:srgbClr val="000000"/>
                </a:solidFill>
                <a:effectLst/>
                <a:uLnTx/>
                <a:uFillTx/>
                <a:latin typeface="Comic Sans MS" pitchFamily="66" charset="0"/>
                <a:ea typeface="MS PGothic" pitchFamily="34" charset="-128"/>
                <a:cs typeface="+mn-cs"/>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t>43</a:t>
            </a:fld>
            <a:endParaRPr kumimoji="0" lang="en-US" sz="1200" b="0" i="0" u="none" strike="noStrike" kern="1200" cap="none" spc="0" normalizeH="0" baseline="0" noProof="0">
              <a:ln>
                <a:noFill/>
              </a:ln>
              <a:solidFill>
                <a:srgbClr val="000000"/>
              </a:solidFill>
              <a:effectLst/>
              <a:uLnTx/>
              <a:uFillTx/>
              <a:latin typeface="Comic Sans MS" pitchFamily="66" charset="0"/>
              <a:ea typeface="MS PGothic" pitchFamily="34" charset="-128"/>
              <a:cs typeface="+mn-cs"/>
            </a:endParaRPr>
          </a:p>
        </p:txBody>
      </p:sp>
      <p:sp>
        <p:nvSpPr>
          <p:cNvPr id="382979" name="Rectangle 2"/>
          <p:cNvSpPr>
            <a:spLocks noGrp="1" noRot="1" noChangeAspect="1" noChangeArrowheads="1" noTextEdit="1"/>
          </p:cNvSpPr>
          <p:nvPr>
            <p:ph type="sldImg"/>
          </p:nvPr>
        </p:nvSpPr>
        <p:spPr>
          <a:xfrm>
            <a:off x="1150938" y="692150"/>
            <a:ext cx="4556125" cy="3416300"/>
          </a:xfrm>
          <a:solidFill>
            <a:srgbClr val="FFFFFF"/>
          </a:solidFill>
          <a:ln/>
        </p:spPr>
      </p:sp>
      <p:sp>
        <p:nvSpPr>
          <p:cNvPr id="382980" name="Rectangle 3"/>
          <p:cNvSpPr>
            <a:spLocks noGrp="1" noChangeArrowheads="1"/>
          </p:cNvSpPr>
          <p:nvPr>
            <p:ph type="body" idx="1"/>
          </p:nvPr>
        </p:nvSpPr>
        <p:spPr>
          <a:solidFill>
            <a:srgbClr val="FFFFFF"/>
          </a:solidFill>
          <a:ln>
            <a:solidFill>
              <a:srgbClr val="000000"/>
            </a:solidFill>
          </a:ln>
        </p:spPr>
        <p:txBody>
          <a:bodyPr/>
          <a:lstStyle/>
          <a:p>
            <a:pPr algn="r" rtl="1">
              <a:spcBef>
                <a:spcPts val="0"/>
              </a:spcBef>
              <a:spcAft>
                <a:spcPts val="0"/>
              </a:spcAft>
            </a:pPr>
            <a:r>
              <a:rPr lang="ar-JO" sz="1800" b="0" i="0" u="none" strike="noStrike" dirty="0">
                <a:solidFill>
                  <a:srgbClr val="000000"/>
                </a:solidFill>
                <a:effectLst/>
                <a:latin typeface="Arial" panose="020B0604020202020204" pitchFamily="34" charset="0"/>
              </a:rPr>
              <a:t>يجمع هذا المخطَّط المعقَّد ما بين موضوعَي "الملكوت" و"العهود". يُقدِّم اللهُ للبشريَّة عبْرَ العصور السلطانَ للاشتراك معه في حُكْمِ ملكوته (انظرْ إلى النصِّ باللون الأبيض في أعلى السلايد- تحت العنوان). لكنَّ الجزء الأساسيَّ من السلايد يُبيِّن ظهورَ وعود "العهد الإبراهيميِّ" للعيان في "عهد الأرض"، وفي وعود "العهد الداوديّ"، ووعود "العهد الجديد"- التي جرى تحقيقها جزئيًّا في الوقت الحاضر، ولكنَّها ستُتَمَّم كلِّيًّا في الملكوت المسيانيّ. سيحدث هذا في زمن "المُلْك الألفيّ"، وسيحدث على نحوٍ أوضح بعد ذلك في "الحالة الأبديَّة".</a:t>
            </a:r>
            <a:endParaRPr lang="ar-JO" b="0" dirty="0">
              <a:effectLst/>
            </a:endParaRPr>
          </a:p>
          <a:p>
            <a:pPr algn="r" rtl="1">
              <a:spcBef>
                <a:spcPts val="0"/>
              </a:spcBef>
              <a:spcAft>
                <a:spcPts val="0"/>
              </a:spcAft>
            </a:pPr>
            <a:r>
              <a:rPr lang="ar-JO" sz="1800" b="0" i="0" u="none" strike="noStrike" dirty="0">
                <a:solidFill>
                  <a:srgbClr val="000000"/>
                </a:solidFill>
                <a:effectLst/>
                <a:latin typeface="Arial" panose="020B0604020202020204" pitchFamily="34" charset="0"/>
              </a:rPr>
              <a:t>• يُظهِر هذا الرسم البيانيُّ أيضًا أنَّ العهد الجديد قد حلَّ محلَّ العهد القديم (الموسويّ).</a:t>
            </a:r>
            <a:endParaRPr lang="ar-JO" b="0" dirty="0">
              <a:effectLst/>
            </a:endParaRPr>
          </a:p>
          <a:p>
            <a:pPr algn="r" rtl="1">
              <a:spcBef>
                <a:spcPts val="400"/>
              </a:spcBef>
              <a:spcAft>
                <a:spcPts val="0"/>
              </a:spcAft>
            </a:pPr>
            <a:r>
              <a:rPr lang="ar-JO" sz="1800" b="0" i="0" u="none" strike="noStrike" dirty="0">
                <a:solidFill>
                  <a:srgbClr val="000000"/>
                </a:solidFill>
                <a:effectLst/>
                <a:latin typeface="Arial" panose="020B0604020202020204" pitchFamily="34" charset="0"/>
              </a:rPr>
              <a:t>يتَّفق الجميع على أنَّ تحقيقًا جزئيًّا للعهد المُعطَى لإبراهيم موجودٌ الآن للكنيسة في الروح القدس الساكن فيها وغفران الخطايا (إرميا 31: 31-34)- وأنَّ الإتمام النهائيَّ سيكون في "الحالة الأبديَّة".</a:t>
            </a:r>
            <a:endParaRPr lang="ar-JO" b="0" dirty="0">
              <a:effectLst/>
            </a:endParaRPr>
          </a:p>
          <a:p>
            <a:pPr algn="r" rtl="1">
              <a:spcBef>
                <a:spcPts val="400"/>
              </a:spcBef>
              <a:spcAft>
                <a:spcPts val="0"/>
              </a:spcAft>
            </a:pPr>
            <a:r>
              <a:rPr lang="ar-JO" sz="1800" b="0" i="0" u="none" strike="noStrike" dirty="0">
                <a:solidFill>
                  <a:srgbClr val="000000"/>
                </a:solidFill>
                <a:effectLst/>
                <a:latin typeface="Arial" panose="020B0604020202020204" pitchFamily="34" charset="0"/>
              </a:rPr>
              <a:t>يتعلَّق مجال الخلاف الرئيسيِّ بشأن الفترة الزمنيَّة الممتدَّة من الوقت الحاضر إلى وقت بدء الحالة الأبديَّة. هل ستكون هناك أمورٌ تتحقَّق حرفيًّا مِثْل أرضٍ وعرشٍ وبَرَكةٍ على مستوى العالم لإسرائيل القوميَّة (العِرْقيَّة) قبْلَ بدء الملكوت الأبديّ؟ يُظهِر هذا المخطَّط البيانيُّ المقاطعَ الكتابيَّة التي تعطي بصورةٍ مدوِّيةٍ إجابةَ "نعم" عن هذا السؤال، وذلك في تتميمٍ جزئيٍّ في الوقت الحاضر وتتميمٍ كلِّيٍّ في المستقبل. وسنحصل على إجابة "نعم" تلك إذا قرأنا المقاطع الكتابيَّة المذكورة بالمعنى اللغويِّ الطبيعيِّ للكلمات المستخدَمة في تلك المقاطع. لكنَّ الملكوت المسيانيَّ سيكون على مرحلتين- الأولى في المُلْك الألفيِّ الذي سيدوم 1000 سنة. ثمَّ بعد ذلك تأتي المرحلة الثانية- "الحالة الأبديَّة"- في أورشليم الجديدة بعد تدمير السماوات الحاليَّة والأرض الحاليَّة (رؤيا يوحنَّا 21-22). يا له من مستقبلٍ رائعٍ ينتظر أولئك الذين يثقون بيسوع!</a:t>
            </a:r>
            <a:endParaRPr lang="ar-JO" b="0" dirty="0">
              <a:effectLst/>
            </a:endParaRPr>
          </a:p>
          <a:p>
            <a:endParaRPr lang="en-US" dirty="0">
              <a:latin typeface="Times New Roman"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rPr>
              <a:t>This complicated chart combines the two themes of Kingdom and Covenants. God's kingdom rule extends to humanity across the ages at the top. But the major part shows the unfolding of the Abrahamic Covenant in its Land Covenant, Davidic Covenant, and New Covenant promises—partially fulfilled in the present, but fully completed in the Messianic Kingdom. This will happen in the Millennial Age and especially in the Eternal State.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rPr>
              <a:t>• This chart also shows that the Old (Mosaic) Covenant was replaced by the New Covenant.</a:t>
            </a:r>
          </a:p>
          <a:p>
            <a:endParaRPr lang="en-US" b="0" dirty="0">
              <a:latin typeface="Arial" panose="020B0604020202020204" pitchFamily="34" charset="0"/>
              <a:ea typeface="ＭＳ Ｐゴシック" charset="0"/>
              <a:cs typeface="Arial" panose="020B0604020202020204" pitchFamily="34" charset="0"/>
            </a:endParaRPr>
          </a:p>
          <a:p>
            <a:r>
              <a:rPr lang="en-US" b="0" dirty="0">
                <a:latin typeface="Arial" panose="020B0604020202020204" pitchFamily="34" charset="0"/>
                <a:ea typeface="ＭＳ Ｐゴシック" charset="0"/>
                <a:cs typeface="Arial" panose="020B0604020202020204" pitchFamily="34" charset="0"/>
              </a:rPr>
              <a:t>All agree that a partial fulfillment of the covenant to Abraham exists now to the Church in the indwelling Holy Spirit and forgiveness of sins (Jer 31:31-34)—and the ultimate fulfillment will be in the eternal state.</a:t>
            </a:r>
          </a:p>
          <a:p>
            <a:r>
              <a:rPr lang="en-US" b="0" dirty="0">
                <a:latin typeface="Arial" panose="020B0604020202020204" pitchFamily="34" charset="0"/>
                <a:ea typeface="ＭＳ Ｐゴシック" charset="0"/>
                <a:cs typeface="Arial" panose="020B0604020202020204" pitchFamily="34" charset="0"/>
              </a:rPr>
              <a:t>The main area of disagreement relates to the time period from now to eternity. Will there be a literal land, throne, and worldwide blessing to national (ethnic) Israel before the eternal kingdom? This chart shows verses giving a resounding YES to that question in a present partial fulfillment and a future full fulfillment in the normal sense of language in the verses cited. But the messianic kingdom will be in two stages—first in a millennial fulfillment to last 1000 years, but then, after that, the eternal stage in the new Jerusalem after the destruction of our present heavens and earth (Rev 21–22). What an amazing future remains for those who trust Jesus!</a:t>
            </a:r>
          </a:p>
          <a:p>
            <a:r>
              <a:rPr lang="en-US" b="0" dirty="0">
                <a:latin typeface="Arial" panose="020B0604020202020204" pitchFamily="34" charset="0"/>
                <a:ea typeface="ＭＳ Ｐゴシック" charset="0"/>
                <a:cs typeface="Arial" panose="020B0604020202020204" pitchFamily="34" charset="0"/>
              </a:rPr>
              <a:t>____________</a:t>
            </a:r>
          </a:p>
          <a:p>
            <a:pPr eaLnBrk="1" hangingPunct="1"/>
            <a:r>
              <a:rPr lang="en-US" altLang="zh-CN" b="0" dirty="0">
                <a:latin typeface="Arial" charset="0"/>
                <a:ea typeface="SimSun" charset="0"/>
                <a:cs typeface="SimSun" charset="0"/>
              </a:rPr>
              <a:t>Common-151</a:t>
            </a: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altLang="zh-CN" b="0" dirty="0">
                <a:latin typeface="Arial" charset="0"/>
                <a:ea typeface="SimSun" charset="0"/>
                <a:cs typeface="SimSun" charset="0"/>
              </a:rPr>
              <a:t>BG-13-Present &amp; Future Geog-74</a:t>
            </a: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altLang="zh-CN" b="0" dirty="0">
                <a:latin typeface="Arial" charset="0"/>
                <a:ea typeface="SimSun" charset="0"/>
                <a:cs typeface="SimSun" charset="0"/>
              </a:rPr>
              <a:t>BS-14-OT_Literature-55</a:t>
            </a:r>
          </a:p>
          <a:p>
            <a:pPr eaLnBrk="1" hangingPunct="1"/>
            <a:r>
              <a:rPr lang="en-US" altLang="zh-CN" b="0" dirty="0">
                <a:latin typeface="Arial" charset="0"/>
                <a:ea typeface="SimSun" charset="0"/>
                <a:cs typeface="SimSun" charset="0"/>
              </a:rPr>
              <a:t>BT-01-OT Biblical Theology-25</a:t>
            </a:r>
          </a:p>
          <a:p>
            <a:pPr eaLnBrk="1" hangingPunct="1"/>
            <a:r>
              <a:rPr lang="en-US" altLang="zh-CN" b="0" dirty="0">
                <a:latin typeface="Arial" charset="0"/>
                <a:ea typeface="SimSun" charset="0"/>
                <a:cs typeface="SimSun" charset="0"/>
              </a:rPr>
              <a:t>CH-02-Nature-103-p34a</a:t>
            </a:r>
          </a:p>
          <a:p>
            <a:pPr eaLnBrk="1" hangingPunct="1"/>
            <a:r>
              <a:rPr lang="en-US" altLang="zh-CN" b="0" dirty="0">
                <a:latin typeface="Arial" charset="0"/>
                <a:ea typeface="SimSun" charset="0"/>
                <a:cs typeface="SimSun" charset="0"/>
              </a:rPr>
              <a:t>OC-10-Chronology-42</a:t>
            </a:r>
          </a:p>
          <a:p>
            <a:pPr eaLnBrk="1" hangingPunct="1"/>
            <a:r>
              <a:rPr lang="en-US" altLang="zh-CN" b="0" dirty="0">
                <a:latin typeface="Arial" charset="0"/>
                <a:ea typeface="SimSun" charset="0"/>
                <a:cs typeface="SimSun" charset="0"/>
              </a:rPr>
              <a:t>OS-00-Intro &amp; Biblical Theology-40 &amp; 103</a:t>
            </a:r>
          </a:p>
          <a:p>
            <a:pPr eaLnBrk="1" hangingPunct="1"/>
            <a:r>
              <a:rPr lang="en-US" altLang="zh-CN" b="0" dirty="0">
                <a:latin typeface="Arial" charset="0"/>
                <a:ea typeface="SimSun" charset="0"/>
                <a:cs typeface="SimSun" charset="0"/>
              </a:rPr>
              <a:t>OS-00-Pentateuch-18</a:t>
            </a:r>
          </a:p>
          <a:p>
            <a:pPr eaLnBrk="1" hangingPunct="1"/>
            <a:r>
              <a:rPr lang="en-US" altLang="zh-CN" b="0" dirty="0">
                <a:latin typeface="Arial" charset="0"/>
                <a:ea typeface="SimSun" charset="0"/>
                <a:cs typeface="SimSun" charset="0"/>
              </a:rPr>
              <a:t>OS-01-Gen4-20—slide 220</a:t>
            </a:r>
          </a:p>
          <a:p>
            <a:pPr eaLnBrk="1" hangingPunct="1"/>
            <a:r>
              <a:rPr lang="en-US" altLang="zh-CN" b="0" dirty="0">
                <a:latin typeface="Arial" charset="0"/>
                <a:ea typeface="SimSun" charset="0"/>
                <a:cs typeface="SimSun" charset="0"/>
              </a:rPr>
              <a:t>OS-02-Exodus-294-p22</a:t>
            </a:r>
          </a:p>
          <a:p>
            <a:pPr eaLnBrk="1" hangingPunct="1"/>
            <a:r>
              <a:rPr lang="en-US" altLang="zh-CN" b="0" dirty="0">
                <a:latin typeface="Arial" charset="0"/>
                <a:ea typeface="SimSun" charset="0"/>
                <a:cs typeface="SimSun" charset="0"/>
              </a:rPr>
              <a:t>OS-05-Deut-285, 306</a:t>
            </a:r>
          </a:p>
          <a:p>
            <a:pPr eaLnBrk="1" hangingPunct="1"/>
            <a:r>
              <a:rPr lang="en-US" altLang="zh-CN" b="0" dirty="0">
                <a:latin typeface="Arial" charset="0"/>
                <a:ea typeface="SimSun" charset="0"/>
                <a:cs typeface="SimSun" charset="0"/>
              </a:rPr>
              <a:t>OS-10-2Sam-97-p22</a:t>
            </a:r>
          </a:p>
          <a:p>
            <a:pPr eaLnBrk="1" hangingPunct="1"/>
            <a:r>
              <a:rPr lang="en-US" altLang="zh-CN" b="0" dirty="0">
                <a:latin typeface="Arial" charset="0"/>
                <a:ea typeface="SimSun" charset="0"/>
                <a:cs typeface="SimSun" charset="0"/>
              </a:rPr>
              <a:t>OS-10-Davidic Covenant-29</a:t>
            </a:r>
          </a:p>
          <a:p>
            <a:pPr eaLnBrk="1" hangingPunct="1"/>
            <a:r>
              <a:rPr lang="en-US" altLang="zh-CN" b="0" dirty="0">
                <a:latin typeface="Arial" charset="0"/>
                <a:ea typeface="SimSun" charset="0"/>
                <a:cs typeface="SimSun" charset="0"/>
              </a:rPr>
              <a:t>OS-11-1 Kings-22</a:t>
            </a:r>
          </a:p>
          <a:p>
            <a:pPr eaLnBrk="1" hangingPunct="1"/>
            <a:r>
              <a:rPr lang="en-US" b="0" dirty="0">
                <a:latin typeface="Times New Roman" charset="0"/>
                <a:ea typeface="ＭＳ Ｐゴシック" charset="0"/>
                <a:cs typeface="ＭＳ Ｐゴシック" charset="0"/>
              </a:rPr>
              <a:t>OS-12-Kings &amp; Prophets Charts-25</a:t>
            </a:r>
            <a:endParaRPr lang="en-US" altLang="zh-CN" b="0" dirty="0">
              <a:latin typeface="Arial" charset="0"/>
              <a:ea typeface="SimSun" charset="0"/>
              <a:cs typeface="SimSun" charset="0"/>
            </a:endParaRPr>
          </a:p>
          <a:p>
            <a:pPr eaLnBrk="1" hangingPunct="1"/>
            <a:r>
              <a:rPr lang="en-US" altLang="zh-CN" b="0" dirty="0">
                <a:latin typeface="Arial" charset="0"/>
                <a:ea typeface="SimSun" charset="0"/>
                <a:cs typeface="SimSun" charset="0"/>
              </a:rPr>
              <a:t>OS-13-1 Chron-43</a:t>
            </a: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altLang="zh-CN" b="0" dirty="0">
                <a:latin typeface="Arial" charset="0"/>
                <a:ea typeface="SimSun" charset="0"/>
                <a:cs typeface="SimSun" charset="0"/>
              </a:rPr>
              <a:t>OS-23-Isaiah-97-p337</a:t>
            </a:r>
          </a:p>
          <a:p>
            <a:pPr eaLnBrk="1" hangingPunct="1"/>
            <a:r>
              <a:rPr lang="en-US" altLang="zh-CN" b="0" dirty="0">
                <a:latin typeface="Arial" charset="0"/>
                <a:ea typeface="SimSun" charset="0"/>
                <a:cs typeface="SimSun" charset="0"/>
              </a:rPr>
              <a:t>OS-24-Jeremiah-174-p337</a:t>
            </a:r>
          </a:p>
          <a:p>
            <a:pPr eaLnBrk="1" hangingPunct="1"/>
            <a:r>
              <a:rPr lang="en-US" altLang="zh-CN" b="0" dirty="0">
                <a:latin typeface="Arial" charset="0"/>
                <a:ea typeface="SimSun" charset="0"/>
                <a:cs typeface="SimSun" charset="0"/>
              </a:rPr>
              <a:t>OS-23-Isaiah-97-p337</a:t>
            </a:r>
          </a:p>
          <a:p>
            <a:pPr eaLnBrk="1" hangingPunct="1"/>
            <a:r>
              <a:rPr lang="en-US" altLang="zh-CN" b="0" dirty="0">
                <a:latin typeface="Arial" charset="0"/>
                <a:ea typeface="SimSun" charset="0"/>
                <a:cs typeface="SimSun" charset="0"/>
              </a:rPr>
              <a:t>OS-28-Hosea-49</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0" dirty="0">
                <a:latin typeface="Arial" charset="0"/>
                <a:ea typeface="SimSun" charset="0"/>
                <a:cs typeface="SimSun" charset="0"/>
              </a:rPr>
              <a:t>OS-31-Obadiah-164</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0" dirty="0">
                <a:latin typeface="Arial" charset="0"/>
                <a:ea typeface="SimSun" charset="0"/>
                <a:cs typeface="SimSun" charset="0"/>
              </a:rPr>
              <a:t>05-Acts1-2-slide 45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0" dirty="0">
                <a:latin typeface="Arial" charset="0"/>
                <a:ea typeface="SimSun" charset="0"/>
                <a:cs typeface="SimSun" charset="0"/>
              </a:rPr>
              <a:t>NS-06-Rom9-16—slide 49</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0" dirty="0">
                <a:latin typeface="Arial" charset="0"/>
                <a:ea typeface="SimSun" charset="0"/>
                <a:cs typeface="SimSun" charset="0"/>
              </a:rPr>
              <a:t>NS-09-Gal-148-p9g</a:t>
            </a:r>
          </a:p>
          <a:p>
            <a:pPr eaLnBrk="1" hangingPunct="1"/>
            <a:r>
              <a:rPr lang="en-US" altLang="zh-CN" b="0" dirty="0">
                <a:latin typeface="Arial" charset="0"/>
                <a:ea typeface="SimSun" charset="0"/>
                <a:cs typeface="SimSun" charset="0"/>
              </a:rPr>
              <a:t>NS-19-Hebrews-342-p9g</a:t>
            </a:r>
          </a:p>
          <a:p>
            <a:pPr eaLnBrk="1" hangingPunct="1"/>
            <a:r>
              <a:rPr lang="en-US" altLang="zh-CN" b="0" dirty="0">
                <a:latin typeface="Arial" charset="0"/>
                <a:ea typeface="SimSun" charset="0"/>
                <a:cs typeface="SimSun" charset="0"/>
              </a:rPr>
              <a:t>NS-27-Rev20-22-slide 189</a:t>
            </a:r>
          </a:p>
          <a:p>
            <a:pPr eaLnBrk="1" hangingPunct="1"/>
            <a:r>
              <a:rPr lang="en-US" altLang="zh-CN" b="0" dirty="0">
                <a:latin typeface="Arial" charset="0"/>
                <a:ea typeface="SimSun" charset="0"/>
                <a:cs typeface="SimSun" charset="0"/>
              </a:rPr>
              <a:t>SA-08-Mosaic Law-19-p38a</a:t>
            </a:r>
            <a:endParaRPr lang="zh-CN" altLang="en-US" b="0" dirty="0">
              <a:latin typeface="Arial" charset="0"/>
              <a:ea typeface="SimSun" charset="0"/>
              <a:cs typeface="SimSun" charset="0"/>
            </a:endParaRPr>
          </a:p>
          <a:p>
            <a:pPr eaLnBrk="1" hangingPunct="1"/>
            <a:endParaRPr lang="zh-CN" altLang="en-US" b="0" dirty="0">
              <a:latin typeface="Arial" charset="0"/>
              <a:ea typeface="SimSun" charset="0"/>
              <a:cs typeface="SimSun" charset="0"/>
            </a:endParaRPr>
          </a:p>
        </p:txBody>
      </p:sp>
    </p:spTree>
    <p:extLst>
      <p:ext uri="{BB962C8B-B14F-4D97-AF65-F5344CB8AC3E}">
        <p14:creationId xmlns:p14="http://schemas.microsoft.com/office/powerpoint/2010/main" val="324260841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OS-11-1Kings-47</a:t>
            </a:r>
          </a:p>
          <a:p>
            <a:r>
              <a:rPr lang="en-US" dirty="0"/>
              <a:t>OS-13-1Chron-43</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50000"/>
              </a:spcBef>
              <a:spcAft>
                <a:spcPct val="0"/>
              </a:spcAft>
              <a:buClrTx/>
              <a:buSzTx/>
              <a:buFontTx/>
              <a:buNone/>
              <a:tabLst/>
              <a:defRPr/>
            </a:pPr>
            <a:fld id="{AD367443-EFDD-CC4D-BD2F-DFA95323960F}" type="slidenum">
              <a:rPr kumimoji="0" lang="en-US" sz="1200" u="none" strike="noStrike" kern="1200" cap="none" spc="0" normalizeH="0" baseline="0" noProof="0" smtClean="0">
                <a:ln>
                  <a:noFill/>
                </a:ln>
                <a:solidFill>
                  <a:srgbClr val="000000"/>
                </a:solidFill>
                <a:effectLst/>
                <a:uLnTx/>
                <a:uFillTx/>
                <a:ea typeface="ＭＳ Ｐゴシック" charset="0"/>
              </a:rPr>
              <a:pPr marL="0" marR="0" lvl="0" indent="0" algn="r" defTabSz="914400" rtl="0" eaLnBrk="1" fontAlgn="base" latinLnBrk="0" hangingPunct="1">
                <a:lnSpc>
                  <a:spcPct val="100000"/>
                </a:lnSpc>
                <a:spcBef>
                  <a:spcPct val="50000"/>
                </a:spcBef>
                <a:spcAft>
                  <a:spcPct val="0"/>
                </a:spcAft>
                <a:buClrTx/>
                <a:buSzTx/>
                <a:buFontTx/>
                <a:buNone/>
                <a:tabLst/>
                <a:defRPr/>
              </a:pPr>
              <a:t>44</a:t>
            </a:fld>
            <a:endParaRPr kumimoji="0" lang="en-US" sz="1200" u="none" strike="noStrike" kern="1200" cap="none" spc="0" normalizeH="0" baseline="0" noProof="0" dirty="0">
              <a:ln>
                <a:noFill/>
              </a:ln>
              <a:solidFill>
                <a:srgbClr val="000000"/>
              </a:solidFill>
              <a:effectLst/>
              <a:uLnTx/>
              <a:uFillTx/>
              <a:ea typeface="ＭＳ Ｐゴシック" charset="0"/>
            </a:endParaRPr>
          </a:p>
        </p:txBody>
      </p:sp>
    </p:spTree>
    <p:extLst>
      <p:ext uri="{BB962C8B-B14F-4D97-AF65-F5344CB8AC3E}">
        <p14:creationId xmlns:p14="http://schemas.microsoft.com/office/powerpoint/2010/main" val="311522646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706B6B3-CDF5-B443-B48D-F66FE4592584}"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289794" name="Rectangle 2"/>
          <p:cNvSpPr>
            <a:spLocks noGrp="1" noRot="1" noChangeAspect="1" noChangeArrowheads="1" noTextEdit="1"/>
          </p:cNvSpPr>
          <p:nvPr>
            <p:ph type="sldImg"/>
          </p:nvPr>
        </p:nvSpPr>
        <p:spPr>
          <a:ln/>
        </p:spPr>
      </p:sp>
      <p:sp>
        <p:nvSpPr>
          <p:cNvPr id="28979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dirty="0">
              <a:ea typeface="ＭＳ Ｐゴシック" charset="0"/>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B3F2DDB-08AF-E44C-9F5F-50271393E60A}"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291842" name="Rectangle 2"/>
          <p:cNvSpPr>
            <a:spLocks noGrp="1" noRot="1" noChangeAspect="1" noChangeArrowheads="1" noTextEdit="1"/>
          </p:cNvSpPr>
          <p:nvPr>
            <p:ph type="sldImg"/>
          </p:nvPr>
        </p:nvSpPr>
        <p:spPr>
          <a:ln/>
        </p:spPr>
      </p:sp>
      <p:sp>
        <p:nvSpPr>
          <p:cNvPr id="2918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dirty="0">
              <a:ea typeface="ＭＳ Ｐゴシック" charset="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728C8FA-6C91-9344-AA63-BFE3120095CC}"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293890" name="Rectangle 2"/>
          <p:cNvSpPr>
            <a:spLocks noGrp="1" noRot="1" noChangeAspect="1" noChangeArrowheads="1" noTextEdit="1"/>
          </p:cNvSpPr>
          <p:nvPr>
            <p:ph type="sldImg"/>
          </p:nvPr>
        </p:nvSpPr>
        <p:spPr>
          <a:ln/>
        </p:spPr>
      </p:sp>
      <p:sp>
        <p:nvSpPr>
          <p:cNvPr id="29389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dirty="0">
              <a:ea typeface="ＭＳ Ｐゴシック" charset="0"/>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DC456E5-D51E-6742-9D49-EBC4EE35CD09}"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295938" name="Rectangle 2"/>
          <p:cNvSpPr>
            <a:spLocks noGrp="1" noRot="1" noChangeAspect="1" noChangeArrowheads="1" noTextEdit="1"/>
          </p:cNvSpPr>
          <p:nvPr>
            <p:ph type="sldImg"/>
          </p:nvPr>
        </p:nvSpPr>
        <p:spPr>
          <a:ln/>
        </p:spPr>
      </p:sp>
      <p:sp>
        <p:nvSpPr>
          <p:cNvPr id="29593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dirty="0">
              <a:ea typeface="ＭＳ Ｐゴシック" charset="0"/>
              <a:cs typeface="ＭＳ Ｐゴシック"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C9DEB0A-B26A-F64C-8721-3953111F229E}"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49</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297986" name="Rectangle 2"/>
          <p:cNvSpPr>
            <a:spLocks noGrp="1" noRot="1" noChangeAspect="1" noChangeArrowheads="1" noTextEdit="1"/>
          </p:cNvSpPr>
          <p:nvPr>
            <p:ph type="sldImg"/>
          </p:nvPr>
        </p:nvSpPr>
        <p:spPr>
          <a:ln/>
        </p:spPr>
      </p:sp>
      <p:sp>
        <p:nvSpPr>
          <p:cNvPr id="29798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dirty="0">
              <a:ea typeface="ＭＳ Ｐゴシック" charset="0"/>
              <a:cs typeface="ＭＳ Ｐゴシック"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OS-11-1Kings-48</a:t>
            </a:r>
          </a:p>
          <a:p>
            <a:r>
              <a:rPr lang="en-US" dirty="0"/>
              <a:t>OS-13-1Chron-44</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50000"/>
              </a:spcBef>
              <a:spcAft>
                <a:spcPct val="0"/>
              </a:spcAft>
              <a:buClrTx/>
              <a:buSzTx/>
              <a:buFontTx/>
              <a:buNone/>
              <a:tabLst/>
              <a:defRPr/>
            </a:pPr>
            <a:fld id="{AD367443-EFDD-CC4D-BD2F-DFA95323960F}" type="slidenum">
              <a:rPr kumimoji="0" lang="en-US" sz="1200" u="none" strike="noStrike" kern="1200" cap="none" spc="0" normalizeH="0" baseline="0" noProof="0" smtClean="0">
                <a:ln>
                  <a:noFill/>
                </a:ln>
                <a:solidFill>
                  <a:srgbClr val="000000"/>
                </a:solidFill>
                <a:effectLst/>
                <a:uLnTx/>
                <a:uFillTx/>
                <a:ea typeface="ＭＳ Ｐゴシック" charset="0"/>
              </a:rPr>
              <a:pPr marL="0" marR="0" lvl="0" indent="0" algn="r" defTabSz="914400" rtl="0" eaLnBrk="1" fontAlgn="base" latinLnBrk="0" hangingPunct="1">
                <a:lnSpc>
                  <a:spcPct val="100000"/>
                </a:lnSpc>
                <a:spcBef>
                  <a:spcPct val="50000"/>
                </a:spcBef>
                <a:spcAft>
                  <a:spcPct val="0"/>
                </a:spcAft>
                <a:buClrTx/>
                <a:buSzTx/>
                <a:buFontTx/>
                <a:buNone/>
                <a:tabLst/>
                <a:defRPr/>
              </a:pPr>
              <a:t>50</a:t>
            </a:fld>
            <a:endParaRPr kumimoji="0" lang="en-US" sz="1200" u="none" strike="noStrike" kern="1200" cap="none" spc="0" normalizeH="0" baseline="0" noProof="0" dirty="0">
              <a:ln>
                <a:noFill/>
              </a:ln>
              <a:solidFill>
                <a:srgbClr val="000000"/>
              </a:solidFill>
              <a:effectLst/>
              <a:uLnTx/>
              <a:uFillTx/>
              <a:ea typeface="ＭＳ Ｐゴシック" charset="0"/>
            </a:endParaRPr>
          </a:p>
        </p:txBody>
      </p:sp>
    </p:spTree>
    <p:extLst>
      <p:ext uri="{BB962C8B-B14F-4D97-AF65-F5344CB8AC3E}">
        <p14:creationId xmlns:p14="http://schemas.microsoft.com/office/powerpoint/2010/main" val="188567903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spcBef>
                <a:spcPts val="400"/>
              </a:spcBef>
              <a:spcAft>
                <a:spcPts val="0"/>
              </a:spcAft>
            </a:pPr>
            <a:r>
              <a:rPr lang="ar-JO" sz="1800" b="0" i="0" u="none" strike="noStrike" dirty="0">
                <a:solidFill>
                  <a:srgbClr val="000000"/>
                </a:solidFill>
                <a:effectLst/>
                <a:latin typeface="Arial" panose="020B0604020202020204" pitchFamily="34" charset="0"/>
              </a:rPr>
              <a:t>لقد غيَّر الله التقويمَ في تلك الليلة التي غادر فيها شعبُ إسرائيل أرضَ مصر. قبْلَ ذلك، كانوا يستخدمون التقويم المدنيَّ الذي يبدأ بشهر تشري (أيلول- تشرين الأوَّل)، لكنَّ الله غيَّر التقويم السنويَّ ستَّة أشهرٍ ليبدأ في شهر الخروج الذي كان في نيسان (آذار- نيسان). كما أعطى الله ترقيمًا لهذا التقويم المقدَّس الجديد بحيث أصبح نيسان هو الشهر الأوَّل، وأيار هو الشهر الثاني، إلخ. ومن المفارقات أنَّ روش هاشانا (</a:t>
            </a:r>
            <a:r>
              <a:rPr lang="en-US" sz="1800" b="0" i="0" u="none" strike="noStrike" dirty="0">
                <a:solidFill>
                  <a:srgbClr val="000000"/>
                </a:solidFill>
                <a:effectLst/>
                <a:latin typeface="Arial" panose="020B0604020202020204" pitchFamily="34" charset="0"/>
              </a:rPr>
              <a:t>Rosh Hashana)- </a:t>
            </a:r>
            <a:r>
              <a:rPr lang="ar-JO" sz="1800" b="0" i="0" u="none" strike="noStrike" dirty="0">
                <a:solidFill>
                  <a:srgbClr val="000000"/>
                </a:solidFill>
                <a:effectLst/>
                <a:latin typeface="Arial" panose="020B0604020202020204" pitchFamily="34" charset="0"/>
              </a:rPr>
              <a:t>أو رأس السنة الجديدة- بدأ في الشهر السابع من السنة وهو ما أصبح يعرف بالسنة المدنيَّة.</a:t>
            </a:r>
            <a:endParaRPr lang="ar-JO" b="0" dirty="0">
              <a:effectLst/>
            </a:endParaRPr>
          </a:p>
          <a:p>
            <a:pPr algn="r" rtl="1">
              <a:spcBef>
                <a:spcPts val="400"/>
              </a:spcBef>
              <a:spcAft>
                <a:spcPts val="0"/>
              </a:spcAft>
            </a:pPr>
            <a:r>
              <a:rPr lang="ar-JO" sz="1800" b="0" i="0" u="none" strike="noStrike" dirty="0">
                <a:solidFill>
                  <a:srgbClr val="000000"/>
                </a:solidFill>
                <a:effectLst/>
                <a:latin typeface="Arial" panose="020B0604020202020204" pitchFamily="34" charset="0"/>
              </a:rPr>
              <a:t>وفي الحقيقة، ليس هذا الأمر غريبًا. معظمنا لديه سنةٌ شمسيَّةٌ تبدأ في كانون الثاني، وسنةٌ دراسيَّةٌ تبدأ في آب، وسنةُ ميلادٍ تبدأ بالشهر الذي وُلِدنا فيه، وسنة "الذكرى السنويَّة" تبدأ بشهر زواجنا- أعتقد أنَّ الفكرة أصبحَتْ واضحةً الآن.</a:t>
            </a:r>
            <a:endParaRPr lang="ar-JO" b="0" dirty="0">
              <a:effectLst/>
            </a:endParaRPr>
          </a:p>
          <a:p>
            <a:endParaRPr lang="en-US" dirty="0"/>
          </a:p>
          <a:p>
            <a:r>
              <a:rPr lang="en-US" dirty="0"/>
              <a:t>God changed the calendar that very night that Israel left Egypt. Before then, they had used a civil calendar beginning with the month of Tishri (Sep-Oct). But God shifted the annual calendar six months to begin on the Exodus month of Nisan (March-Apr). This new sacred calendar was also numbered so that Nisan became the 1</a:t>
            </a:r>
            <a:r>
              <a:rPr lang="en-US" baseline="30000" dirty="0"/>
              <a:t>st</a:t>
            </a:r>
            <a:r>
              <a:rPr lang="en-US" dirty="0"/>
              <a:t> month, Iyar the 2</a:t>
            </a:r>
            <a:r>
              <a:rPr lang="en-US" baseline="30000" dirty="0"/>
              <a:t>nd</a:t>
            </a:r>
            <a:r>
              <a:rPr lang="en-US" dirty="0"/>
              <a:t>, etc. Ironically, Rosh Hashana or New Year started the 7</a:t>
            </a:r>
            <a:r>
              <a:rPr lang="en-US" baseline="30000" dirty="0"/>
              <a:t>th</a:t>
            </a:r>
            <a:r>
              <a:rPr lang="en-US" dirty="0"/>
              <a:t> month, which became known as the civil year. </a:t>
            </a:r>
          </a:p>
          <a:p>
            <a:endParaRPr lang="en-US" dirty="0"/>
          </a:p>
          <a:p>
            <a:r>
              <a:rPr lang="en-US" dirty="0"/>
              <a:t>This is not really that strange. Most of us have a solar year beginning in January, a school year beginning in August, a birth year starting with the month of our birth, an anniversary year starting with our marriage month—you get the idea.</a:t>
            </a:r>
          </a:p>
          <a:p>
            <a:r>
              <a:rPr lang="en-US" dirty="0"/>
              <a:t>_______________</a:t>
            </a:r>
          </a:p>
          <a:p>
            <a:r>
              <a:rPr lang="en-US" dirty="0"/>
              <a:t>Common-242</a:t>
            </a:r>
          </a:p>
          <a:p>
            <a:r>
              <a:rPr lang="en-US" dirty="0"/>
              <a:t>AP-Engaging Atheists-7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BE-02-Exodus-62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OS-02-Exodus-184</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OS-03-Leviticus-262</a:t>
            </a:r>
          </a:p>
        </p:txBody>
      </p:sp>
      <p:sp>
        <p:nvSpPr>
          <p:cNvPr id="4" name="Date Placeholder 3"/>
          <p:cNvSpPr>
            <a:spLocks noGrp="1"/>
          </p:cNvSpPr>
          <p:nvPr>
            <p:ph type="dt"/>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charset="0"/>
                <a:ea typeface="ＭＳ Ｐゴシック" charset="-128"/>
                <a:cs typeface="Arial Unicode MS" charset="0"/>
              </a:rPr>
              <a:t>10/06/10</a:t>
            </a:r>
          </a:p>
        </p:txBody>
      </p:sp>
      <p:sp>
        <p:nvSpPr>
          <p:cNvPr id="5" name="Slide Number Placeholder 4"/>
          <p:cNvSpPr>
            <a:spLocks noGrp="1"/>
          </p:cNvSpPr>
          <p:nvPr>
            <p:ph type="sldNum"/>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E16927D3-97C0-5646-B64C-3E4122A0F397}" type="slidenum">
              <a:rPr kumimoji="0" lang="en-GB" sz="1200" b="0" i="0" u="none" strike="noStrike" kern="1200" cap="none" spc="0" normalizeH="0" baseline="0" noProof="0" smtClean="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51</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4400787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Since God established an eternal throne through David, the proper of Israel was to protect the true worship of God in his place of rule in Jerusalem. This explains why the Exile took place, for the temple was a place of idolatry instead of worshipping Yahweh. </a:t>
            </a:r>
          </a:p>
          <a:p>
            <a:endParaRPr lang="en-US" dirty="0"/>
          </a:p>
        </p:txBody>
      </p:sp>
      <p:sp>
        <p:nvSpPr>
          <p:cNvPr id="4" name="Slide Number Placeholder 3"/>
          <p:cNvSpPr>
            <a:spLocks noGrp="1"/>
          </p:cNvSpPr>
          <p:nvPr>
            <p:ph type="sldNum" sz="quarter" idx="5"/>
          </p:nvPr>
        </p:nvSpPr>
        <p:spPr/>
        <p:txBody>
          <a:bodyPr/>
          <a:lstStyle/>
          <a:p>
            <a:pPr>
              <a:defRPr/>
            </a:pPr>
            <a:fld id="{B8463B0E-4322-784C-AAEB-8FE465B948A1}" type="slidenum">
              <a:rPr lang="en-US" smtClean="0"/>
              <a:pPr>
                <a:defRPr/>
              </a:pPr>
              <a:t>5</a:t>
            </a:fld>
            <a:endParaRPr lang="en-US"/>
          </a:p>
        </p:txBody>
      </p:sp>
    </p:spTree>
    <p:extLst>
      <p:ext uri="{BB962C8B-B14F-4D97-AF65-F5344CB8AC3E}">
        <p14:creationId xmlns:p14="http://schemas.microsoft.com/office/powerpoint/2010/main" val="104449235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latin typeface="Arial" panose="020B0604020202020204" pitchFamily="34" charset="0"/>
                <a:ea typeface="ＭＳ Ｐゴシック" charset="0"/>
                <a:cs typeface="Arial" panose="020B0604020202020204" pitchFamily="34" charset="0"/>
              </a:rPr>
              <a:t>For many centuries no one was able to decipher the chronology of the kings of Israel and Judah, as it was so complicated in many ways:</a:t>
            </a:r>
          </a:p>
          <a:p>
            <a:pPr marL="228600" marR="0" lvl="0" indent="-228600" algn="l" defTabSz="914400" rtl="0" eaLnBrk="0" fontAlgn="base" latinLnBrk="0" hangingPunct="0">
              <a:lnSpc>
                <a:spcPct val="100000"/>
              </a:lnSpc>
              <a:spcBef>
                <a:spcPct val="30000"/>
              </a:spcBef>
              <a:spcAft>
                <a:spcPct val="0"/>
              </a:spcAft>
              <a:buClrTx/>
              <a:buSzTx/>
              <a:buFontTx/>
              <a:buAutoNum type="arabicPeriod"/>
              <a:tabLst/>
              <a:defRPr/>
            </a:pPr>
            <a:r>
              <a:rPr lang="en-US" b="1" dirty="0">
                <a:latin typeface="Arial" panose="020B0604020202020204" pitchFamily="34" charset="0"/>
                <a:ea typeface="ＭＳ Ｐゴシック" charset="0"/>
                <a:cs typeface="Arial" panose="020B0604020202020204" pitchFamily="34" charset="0"/>
              </a:rPr>
              <a:t>System: Israel had two calendars: a civil calendar that begins with the Feast of Trumpets in Sept (in Tishri, ironically called the 7</a:t>
            </a:r>
            <a:r>
              <a:rPr lang="en-US" b="1" baseline="30000" dirty="0">
                <a:latin typeface="Arial" panose="020B0604020202020204" pitchFamily="34" charset="0"/>
                <a:ea typeface="ＭＳ Ｐゴシック" charset="0"/>
                <a:cs typeface="Arial" panose="020B0604020202020204" pitchFamily="34" charset="0"/>
              </a:rPr>
              <a:t>th</a:t>
            </a:r>
            <a:r>
              <a:rPr lang="en-US" b="1" dirty="0">
                <a:latin typeface="Arial" panose="020B0604020202020204" pitchFamily="34" charset="0"/>
                <a:ea typeface="ＭＳ Ｐゴシック" charset="0"/>
                <a:cs typeface="Arial" panose="020B0604020202020204" pitchFamily="34" charset="0"/>
              </a:rPr>
              <a:t> month!) and the sacred calendar that began in Nisan at the Exodus in March-April. But which calendar did God’s people use?</a:t>
            </a:r>
          </a:p>
          <a:p>
            <a:pPr marL="228600" marR="0" lvl="0" indent="-228600" algn="l" defTabSz="914400" rtl="0" eaLnBrk="0" fontAlgn="base" latinLnBrk="0" hangingPunct="0">
              <a:lnSpc>
                <a:spcPct val="100000"/>
              </a:lnSpc>
              <a:spcBef>
                <a:spcPct val="30000"/>
              </a:spcBef>
              <a:spcAft>
                <a:spcPct val="0"/>
              </a:spcAft>
              <a:buClrTx/>
              <a:buSzTx/>
              <a:buFontTx/>
              <a:buAutoNum type="arabicPeriod"/>
              <a:tabLst/>
              <a:defRPr/>
            </a:pPr>
            <a:r>
              <a:rPr lang="en-US" b="1" dirty="0">
                <a:latin typeface="Arial" panose="020B0604020202020204" pitchFamily="34" charset="0"/>
                <a:ea typeface="ＭＳ Ｐゴシック" charset="0"/>
                <a:cs typeface="Arial" panose="020B0604020202020204" pitchFamily="34" charset="0"/>
              </a:rPr>
              <a:t>Accession: Did the author of Kings count as a full year that portion of the year left when a king was crowned? This accession year would change the dates significantly, considering that we are talking about 39 rules in both Israel and Judah.</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B7C6446-AAD8-6F49-9520-162935CE3851}" type="slidenum">
              <a:rPr kumimoji="0" lang="en-US" sz="1200" b="1" u="none" strike="noStrike" kern="1200" cap="none" spc="0" normalizeH="0" baseline="0" noProof="0" smtClean="0">
                <a:ln>
                  <a:noFill/>
                </a:ln>
                <a:solidFill>
                  <a:srgbClr val="000000"/>
                </a:solidFill>
                <a:effectLst/>
                <a:uLnTx/>
                <a:uFillTx/>
                <a:latin typeface="Arial" panose="020B0604020202020204" pitchFamily="34" charset="0"/>
                <a:ea typeface="ＭＳ Ｐゴシック" charset="0"/>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52</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0924351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4DA3989-9EB4-8B4F-ADEB-F1ACBD527161}"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53</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27682" name="Rectangle 2"/>
          <p:cNvSpPr>
            <a:spLocks noGrp="1" noRot="1" noChangeAspect="1" noChangeArrowheads="1" noTextEdit="1"/>
          </p:cNvSpPr>
          <p:nvPr>
            <p:ph type="sldImg"/>
          </p:nvPr>
        </p:nvSpPr>
        <p:spPr>
          <a:ln/>
        </p:spPr>
      </p:sp>
      <p:sp>
        <p:nvSpPr>
          <p:cNvPr id="32768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en-US" b="1" dirty="0">
                <a:latin typeface="Arial" panose="020B0604020202020204" pitchFamily="34" charset="0"/>
                <a:cs typeface="Arial" panose="020B0604020202020204" pitchFamily="34" charset="0"/>
              </a:rPr>
              <a:t>Finally, in the late 20</a:t>
            </a:r>
            <a:r>
              <a:rPr lang="en-US" b="1" baseline="30000" dirty="0">
                <a:latin typeface="Arial" panose="020B0604020202020204" pitchFamily="34" charset="0"/>
                <a:cs typeface="Arial" panose="020B0604020202020204" pitchFamily="34" charset="0"/>
              </a:rPr>
              <a:t>th</a:t>
            </a:r>
            <a:r>
              <a:rPr lang="en-US" b="1" dirty="0">
                <a:latin typeface="Arial" panose="020B0604020202020204" pitchFamily="34" charset="0"/>
                <a:cs typeface="Arial" panose="020B0604020202020204" pitchFamily="34" charset="0"/>
              </a:rPr>
              <a:t> century, Seventh-day OT scholar Edwin Thiele (pronounced TEE-lee) figured out the chronology. </a:t>
            </a:r>
          </a:p>
          <a:p>
            <a:r>
              <a:rPr lang="en-US" b="1" dirty="0">
                <a:latin typeface="Arial" panose="020B0604020202020204" pitchFamily="34" charset="0"/>
                <a:cs typeface="Arial" panose="020B0604020202020204" pitchFamily="34" charset="0"/>
              </a:rPr>
              <a:t>a) Judah and Israel had two dating systems of accession years based on different calendars (civil v. secular). Further, this switched twice in terms of whether the accession or non-accession system was used. </a:t>
            </a:r>
          </a:p>
        </p:txBody>
      </p:sp>
    </p:spTree>
    <p:extLst>
      <p:ext uri="{BB962C8B-B14F-4D97-AF65-F5344CB8AC3E}">
        <p14:creationId xmlns:p14="http://schemas.microsoft.com/office/powerpoint/2010/main" val="426352884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DFBA757-E192-3F4F-9139-F5463C972A86}"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54</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29730" name="Rectangle 2"/>
          <p:cNvSpPr>
            <a:spLocks noGrp="1" noRot="1" noChangeAspect="1" noChangeArrowheads="1" noTextEdit="1"/>
          </p:cNvSpPr>
          <p:nvPr>
            <p:ph type="sldImg"/>
          </p:nvPr>
        </p:nvSpPr>
        <p:spPr>
          <a:ln/>
        </p:spPr>
      </p:sp>
      <p:sp>
        <p:nvSpPr>
          <p:cNvPr id="32973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en-US" b="1" dirty="0">
                <a:latin typeface="Arial" panose="020B0604020202020204" pitchFamily="34" charset="0"/>
                <a:cs typeface="Arial" panose="020B0604020202020204" pitchFamily="34" charset="0"/>
              </a:rPr>
              <a:t>b) Added to the above, several times a king continued to rule after his son had already been crowned, leading to a co-regency—both in Israel and in Judah.</a:t>
            </a:r>
          </a:p>
          <a:p>
            <a:r>
              <a:rPr lang="en-US" b="1" dirty="0">
                <a:latin typeface="Arial" panose="020B0604020202020204" pitchFamily="34" charset="0"/>
                <a:cs typeface="Arial" panose="020B0604020202020204" pitchFamily="34" charset="0"/>
              </a:rPr>
              <a:t>c) Twice in Israel, two kings were vying for rule at the same time, and</a:t>
            </a:r>
          </a:p>
          <a:p>
            <a:r>
              <a:rPr lang="en-US" b="1" dirty="0">
                <a:latin typeface="Arial" panose="020B0604020202020204" pitchFamily="34" charset="0"/>
                <a:cs typeface="Arial" panose="020B0604020202020204" pitchFamily="34" charset="0"/>
              </a:rPr>
              <a:t>d) A scholar misunderstood the above factors along the way and tried to correct the chronology in 2 Kings 17–18, but this only complicated matters. Instead, we should just accept the original text as it stands. </a:t>
            </a:r>
          </a:p>
        </p:txBody>
      </p:sp>
    </p:spTree>
    <p:extLst>
      <p:ext uri="{BB962C8B-B14F-4D97-AF65-F5344CB8AC3E}">
        <p14:creationId xmlns:p14="http://schemas.microsoft.com/office/powerpoint/2010/main" val="49356580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fld id="{0670C3C6-9995-0241-8584-E4C4622010ED}"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50000"/>
                </a:spcBef>
                <a:spcAft>
                  <a:spcPct val="0"/>
                </a:spcAft>
                <a:buClrTx/>
                <a:buSzTx/>
                <a:buFontTx/>
                <a:buNone/>
                <a:tabLst/>
                <a:defRPr/>
              </a:pPr>
              <a:t>55</a:t>
            </a:fld>
            <a:endParaRPr kumimoji="0" 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77858" name="Rectangle 2"/>
          <p:cNvSpPr>
            <a:spLocks noGrp="1" noRot="1" noChangeAspect="1" noChangeArrowheads="1"/>
          </p:cNvSpPr>
          <p:nvPr>
            <p:ph type="sldImg"/>
          </p:nvPr>
        </p:nvSpPr>
        <p:spPr>
          <a:solidFill>
            <a:srgbClr val="FFFFFF"/>
          </a:solidFill>
          <a:ln/>
        </p:spPr>
      </p:sp>
      <p:sp>
        <p:nvSpPr>
          <p:cNvPr id="377859"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latin typeface="Arial" panose="020B0604020202020204" pitchFamily="34" charset="0"/>
                <a:ea typeface="ＭＳ Ｐゴシック" charset="0"/>
                <a:cs typeface="Arial" panose="020B0604020202020204" pitchFamily="34" charset="0"/>
              </a:rPr>
              <a:t>For many centuries no one was able to decipher the chronology of the kings of Israel and Judah, as it was so complicated in many ways:</a:t>
            </a:r>
          </a:p>
          <a:p>
            <a:pPr marL="228600" marR="0" lvl="0" indent="-228600" algn="l" defTabSz="914400" rtl="0" eaLnBrk="0" fontAlgn="base" latinLnBrk="0" hangingPunct="0">
              <a:lnSpc>
                <a:spcPct val="100000"/>
              </a:lnSpc>
              <a:spcBef>
                <a:spcPct val="30000"/>
              </a:spcBef>
              <a:spcAft>
                <a:spcPct val="0"/>
              </a:spcAft>
              <a:buClrTx/>
              <a:buSzTx/>
              <a:buFontTx/>
              <a:buAutoNum type="arabicPeriod"/>
              <a:tabLst/>
              <a:defRPr/>
            </a:pPr>
            <a:r>
              <a:rPr lang="en-US" b="1" dirty="0">
                <a:latin typeface="Arial" panose="020B0604020202020204" pitchFamily="34" charset="0"/>
                <a:ea typeface="ＭＳ Ｐゴシック" charset="0"/>
                <a:cs typeface="Arial" panose="020B0604020202020204" pitchFamily="34" charset="0"/>
              </a:rPr>
              <a:t>System: Israel had two calendars: a civil calendar that begins with the Feast of Trumpets in Sept (in Tishri, ironically called the 7</a:t>
            </a:r>
            <a:r>
              <a:rPr lang="en-US" b="1" baseline="30000" dirty="0">
                <a:latin typeface="Arial" panose="020B0604020202020204" pitchFamily="34" charset="0"/>
                <a:ea typeface="ＭＳ Ｐゴシック" charset="0"/>
                <a:cs typeface="Arial" panose="020B0604020202020204" pitchFamily="34" charset="0"/>
              </a:rPr>
              <a:t>th</a:t>
            </a:r>
            <a:r>
              <a:rPr lang="en-US" b="1" dirty="0">
                <a:latin typeface="Arial" panose="020B0604020202020204" pitchFamily="34" charset="0"/>
                <a:ea typeface="ＭＳ Ｐゴシック" charset="0"/>
                <a:cs typeface="Arial" panose="020B0604020202020204" pitchFamily="34" charset="0"/>
              </a:rPr>
              <a:t> month!) and the sacred calendar that began in Nisan at the Exodus in March-April. But which calendar did God’s people use?</a:t>
            </a:r>
          </a:p>
          <a:p>
            <a:pPr marL="228600" marR="0" lvl="0" indent="-228600" algn="l" defTabSz="914400" rtl="0" eaLnBrk="0" fontAlgn="base" latinLnBrk="0" hangingPunct="0">
              <a:lnSpc>
                <a:spcPct val="100000"/>
              </a:lnSpc>
              <a:spcBef>
                <a:spcPct val="30000"/>
              </a:spcBef>
              <a:spcAft>
                <a:spcPct val="0"/>
              </a:spcAft>
              <a:buClrTx/>
              <a:buSzTx/>
              <a:buFontTx/>
              <a:buAutoNum type="arabicPeriod"/>
              <a:tabLst/>
              <a:defRPr/>
            </a:pPr>
            <a:r>
              <a:rPr lang="en-US" b="1" dirty="0">
                <a:latin typeface="Arial" panose="020B0604020202020204" pitchFamily="34" charset="0"/>
                <a:ea typeface="ＭＳ Ｐゴシック" charset="0"/>
                <a:cs typeface="Arial" panose="020B0604020202020204" pitchFamily="34" charset="0"/>
              </a:rPr>
              <a:t>Accession: Did the author of Kings count as a full year that portion of the year left when a king was crowned? This accession year would change the dates significantly, considering that we are talking about 39 rules in both Israel and Judah.</a:t>
            </a:r>
          </a:p>
          <a:p>
            <a:r>
              <a:rPr lang="en-US" b="1" dirty="0">
                <a:latin typeface="Arial" panose="020B0604020202020204" pitchFamily="34" charset="0"/>
                <a:cs typeface="Arial" panose="020B0604020202020204" pitchFamily="34" charset="0"/>
              </a:rPr>
              <a:t>Finally, in the late 20</a:t>
            </a:r>
            <a:r>
              <a:rPr lang="en-US" b="1" baseline="30000" dirty="0">
                <a:latin typeface="Arial" panose="020B0604020202020204" pitchFamily="34" charset="0"/>
                <a:cs typeface="Arial" panose="020B0604020202020204" pitchFamily="34" charset="0"/>
              </a:rPr>
              <a:t>th</a:t>
            </a:r>
            <a:r>
              <a:rPr lang="en-US" b="1" dirty="0">
                <a:latin typeface="Arial" panose="020B0604020202020204" pitchFamily="34" charset="0"/>
                <a:cs typeface="Arial" panose="020B0604020202020204" pitchFamily="34" charset="0"/>
              </a:rPr>
              <a:t> century, Seventh-day OT scholar Edwin Thiele (pronounced TEE-lee) figured out the chronology. </a:t>
            </a:r>
          </a:p>
          <a:p>
            <a:r>
              <a:rPr lang="en-US" b="1" dirty="0">
                <a:latin typeface="Arial" panose="020B0604020202020204" pitchFamily="34" charset="0"/>
                <a:cs typeface="Arial" panose="020B0604020202020204" pitchFamily="34" charset="0"/>
              </a:rPr>
              <a:t>a) Judah and Israel had two dating systems of accession years based on different calendars (civil v. secular). Further, this switched twice in terms of whether the accession or non-accession system was used. </a:t>
            </a:r>
          </a:p>
          <a:p>
            <a:r>
              <a:rPr lang="en-US" b="1" dirty="0">
                <a:latin typeface="Arial" panose="020B0604020202020204" pitchFamily="34" charset="0"/>
                <a:cs typeface="Arial" panose="020B0604020202020204" pitchFamily="34" charset="0"/>
              </a:rPr>
              <a:t>b) Added to the above, several times a king continued to rule after his son had already been crowned, leading to a co-regency—both in Israel and in Judah.</a:t>
            </a:r>
          </a:p>
          <a:p>
            <a:r>
              <a:rPr lang="en-US" b="1" dirty="0">
                <a:latin typeface="Arial" panose="020B0604020202020204" pitchFamily="34" charset="0"/>
                <a:cs typeface="Arial" panose="020B0604020202020204" pitchFamily="34" charset="0"/>
              </a:rPr>
              <a:t>c) Twice in Israel, two kings were vying for rule at the same time, and</a:t>
            </a:r>
          </a:p>
          <a:p>
            <a:r>
              <a:rPr lang="en-US" b="1" dirty="0">
                <a:latin typeface="Arial" panose="020B0604020202020204" pitchFamily="34" charset="0"/>
                <a:cs typeface="Arial" panose="020B0604020202020204" pitchFamily="34" charset="0"/>
              </a:rPr>
              <a:t>d) A scholar misunderstood the above factors along the way and tried to correct the chronology in 2 Kings 17–18, but this only complicated matters. Instead, we should just accept the original text as it stands. </a:t>
            </a:r>
          </a:p>
          <a:p>
            <a:pPr eaLnBrk="1" hangingPunct="1"/>
            <a:endParaRPr lang="en-US" b="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94282848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fld id="{0670C3C6-9995-0241-8584-E4C4622010ED}"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50000"/>
                </a:spcBef>
                <a:spcAft>
                  <a:spcPct val="0"/>
                </a:spcAft>
                <a:buClrTx/>
                <a:buSzTx/>
                <a:buFontTx/>
                <a:buNone/>
                <a:tabLst/>
                <a:defRPr/>
              </a:pPr>
              <a:t>56</a:t>
            </a:fld>
            <a:endParaRPr kumimoji="0" 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77858" name="Rectangle 2"/>
          <p:cNvSpPr>
            <a:spLocks noGrp="1" noRot="1" noChangeAspect="1" noChangeArrowheads="1"/>
          </p:cNvSpPr>
          <p:nvPr>
            <p:ph type="sldImg"/>
          </p:nvPr>
        </p:nvSpPr>
        <p:spPr>
          <a:solidFill>
            <a:srgbClr val="FFFFFF"/>
          </a:solidFill>
          <a:ln/>
        </p:spPr>
      </p:sp>
      <p:sp>
        <p:nvSpPr>
          <p:cNvPr id="377859"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b="0" dirty="0">
                <a:latin typeface="Arial" panose="020B0604020202020204" pitchFamily="34" charset="0"/>
                <a:ea typeface="ＭＳ Ｐゴシック" charset="0"/>
                <a:cs typeface="Arial" panose="020B0604020202020204" pitchFamily="34" charset="0"/>
              </a:rPr>
              <a:t>Here is the beginning of the divided kingdom where Jeroboam received the 10 northern tribes called Israel while Rehoboam continued the dynasty of David and Solomon in the southern kingdom of Judah. </a:t>
            </a:r>
          </a:p>
        </p:txBody>
      </p:sp>
    </p:spTree>
    <p:extLst>
      <p:ext uri="{BB962C8B-B14F-4D97-AF65-F5344CB8AC3E}">
        <p14:creationId xmlns:p14="http://schemas.microsoft.com/office/powerpoint/2010/main" val="38666800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416908903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b="1" dirty="0">
                <a:latin typeface="Arial" panose="020B0604020202020204" pitchFamily="34" charset="0"/>
                <a:cs typeface="Arial" panose="020B0604020202020204" pitchFamily="34" charset="0"/>
              </a:rPr>
              <a:t>We are in a study through the whole Bible right now, book by book. The goal is to give us a basic understanding of each book of the Bible.</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Most people dread the long lists in the Bible.</a:t>
            </a:r>
          </a:p>
          <a:p>
            <a:endParaRPr lang="en-US" dirty="0"/>
          </a:p>
        </p:txBody>
      </p:sp>
      <p:sp>
        <p:nvSpPr>
          <p:cNvPr id="4" name="Slide Number Placeholder 3"/>
          <p:cNvSpPr>
            <a:spLocks noGrp="1"/>
          </p:cNvSpPr>
          <p:nvPr>
            <p:ph type="sldNum" sz="quarter" idx="5"/>
          </p:nvPr>
        </p:nvSpPr>
        <p:spPr/>
        <p:txBody>
          <a:bodyPr/>
          <a:lstStyle/>
          <a:p>
            <a:pPr>
              <a:defRPr/>
            </a:pPr>
            <a:fld id="{B8463B0E-4322-784C-AAEB-8FE465B948A1}" type="slidenum">
              <a:rPr lang="en-US" smtClean="0"/>
              <a:pPr>
                <a:defRPr/>
              </a:pPr>
              <a:t>59</a:t>
            </a:fld>
            <a:endParaRPr lang="en-US"/>
          </a:p>
        </p:txBody>
      </p:sp>
    </p:spTree>
    <p:extLst>
      <p:ext uri="{BB962C8B-B14F-4D97-AF65-F5344CB8AC3E}">
        <p14:creationId xmlns:p14="http://schemas.microsoft.com/office/powerpoint/2010/main" val="135965736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Today we see the list of hundreds of men in 1 Chronicles 1–9. Yes, there are literally NINE chapters of seemingly endless names. Why?</a:t>
            </a:r>
          </a:p>
          <a:p>
            <a:endParaRPr lang="en-US" dirty="0"/>
          </a:p>
        </p:txBody>
      </p:sp>
      <p:sp>
        <p:nvSpPr>
          <p:cNvPr id="4" name="Slide Number Placeholder 3"/>
          <p:cNvSpPr>
            <a:spLocks noGrp="1"/>
          </p:cNvSpPr>
          <p:nvPr>
            <p:ph type="sldNum" sz="quarter" idx="5"/>
          </p:nvPr>
        </p:nvSpPr>
        <p:spPr/>
        <p:txBody>
          <a:bodyPr/>
          <a:lstStyle/>
          <a:p>
            <a:pPr>
              <a:defRPr/>
            </a:pPr>
            <a:fld id="{B8463B0E-4322-784C-AAEB-8FE465B948A1}" type="slidenum">
              <a:rPr lang="en-US" smtClean="0"/>
              <a:pPr>
                <a:defRPr/>
              </a:pPr>
              <a:t>60</a:t>
            </a:fld>
            <a:endParaRPr lang="en-US"/>
          </a:p>
        </p:txBody>
      </p:sp>
    </p:spTree>
    <p:extLst>
      <p:ext uri="{BB962C8B-B14F-4D97-AF65-F5344CB8AC3E}">
        <p14:creationId xmlns:p14="http://schemas.microsoft.com/office/powerpoint/2010/main" val="21915807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effectLst/>
                <a:latin typeface="Arial" panose="020B0604020202020204" pitchFamily="34" charset="0"/>
                <a:ea typeface="Times New Roman" panose="02020603050405020304" pitchFamily="18" charset="0"/>
              </a:rPr>
              <a:t>The nine chapters of genealogies are boring!</a:t>
            </a:r>
            <a:r>
              <a:rPr lang="en-US" dirty="0">
                <a:effectLst/>
              </a:rPr>
              <a:t> </a:t>
            </a:r>
          </a:p>
          <a:p>
            <a:r>
              <a:rPr lang="en-US" dirty="0"/>
              <a:t>Some see these chapters as a sleeping pill to cure insomnia. </a:t>
            </a:r>
          </a:p>
          <a:p>
            <a:r>
              <a:rPr lang="en-US" sz="1200" dirty="0">
                <a:effectLst/>
                <a:latin typeface="Arial" panose="020B0604020202020204" pitchFamily="34" charset="0"/>
                <a:ea typeface="Times New Roman" panose="02020603050405020304" pitchFamily="18" charset="0"/>
              </a:rPr>
              <a:t>Besides, it is also another book about David when we’ve already read Samuel and Kings. Why Chronicles?</a:t>
            </a:r>
            <a:r>
              <a:rPr lang="en-US" dirty="0">
                <a:effectLst/>
              </a:rPr>
              <a:t> </a:t>
            </a:r>
            <a:endParaRPr lang="en-US" dirty="0"/>
          </a:p>
        </p:txBody>
      </p:sp>
      <p:sp>
        <p:nvSpPr>
          <p:cNvPr id="4" name="Slide Number Placeholder 3"/>
          <p:cNvSpPr>
            <a:spLocks noGrp="1"/>
          </p:cNvSpPr>
          <p:nvPr>
            <p:ph type="sldNum" sz="quarter" idx="5"/>
          </p:nvPr>
        </p:nvSpPr>
        <p:spPr/>
        <p:txBody>
          <a:bodyPr/>
          <a:lstStyle/>
          <a:p>
            <a:pPr>
              <a:defRPr/>
            </a:pPr>
            <a:fld id="{B8463B0E-4322-784C-AAEB-8FE465B948A1}" type="slidenum">
              <a:rPr lang="en-US" smtClean="0"/>
              <a:pPr>
                <a:defRPr/>
              </a:pPr>
              <a:t>61</a:t>
            </a:fld>
            <a:endParaRPr lang="en-US"/>
          </a:p>
        </p:txBody>
      </p:sp>
    </p:spTree>
    <p:extLst>
      <p:ext uri="{BB962C8B-B14F-4D97-AF65-F5344CB8AC3E}">
        <p14:creationId xmlns:p14="http://schemas.microsoft.com/office/powerpoint/2010/main" val="34770636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exiles who returned to the land rebuilt the temple, but they needed to safeguard the worship there as their ancestors had </a:t>
            </a:r>
            <a:r>
              <a:rPr lang="en-US" b="1" i="1" dirty="0"/>
              <a:t>not</a:t>
            </a:r>
            <a:r>
              <a:rPr lang="en-US" dirty="0"/>
              <a:t> done. God declared that he established that kingdom based in Jerusalem's temple, so they should protect it from idolatry.</a:t>
            </a:r>
          </a:p>
          <a:p>
            <a:r>
              <a:rPr lang="en-US" dirty="0"/>
              <a:t>——————</a:t>
            </a:r>
          </a:p>
          <a:p>
            <a:r>
              <a:rPr lang="en-US" dirty="0"/>
              <a:t>"</a:t>
            </a:r>
            <a:r>
              <a:rPr lang="en-US" dirty="0">
                <a:effectLst/>
                <a:latin typeface="Helvetica" pitchFamily="2" charset="0"/>
              </a:rPr>
              <a:t>In light of its major themes, motifs, and emphases one can state the theology of Chronicles rather succinctly in the following terms: God, through a special covenant relationship with the Davidic dynasty, one exhibited by and centered on the temple and its cultus, will bless His elect people Israel when and as they live in obedience, and through them will extend his grace to all the world.</a:t>
            </a:r>
            <a:r>
              <a:rPr lang="en-US" baseline="30000" dirty="0">
                <a:effectLst/>
                <a:latin typeface="Helvetica" pitchFamily="2" charset="0"/>
              </a:rPr>
              <a:t>25"</a:t>
            </a:r>
          </a:p>
          <a:p>
            <a:endParaRPr lang="en-US" dirty="0">
              <a:effectLst/>
              <a:latin typeface="Helvetica" pitchFamily="2" charset="0"/>
            </a:endParaRPr>
          </a:p>
          <a:p>
            <a:r>
              <a:rPr lang="en-US" baseline="30000" dirty="0">
                <a:effectLst/>
                <a:latin typeface="Calibri" panose="020F0502020204030204" pitchFamily="34" charset="0"/>
              </a:rPr>
              <a:t>25</a:t>
            </a:r>
            <a:r>
              <a:rPr lang="en-US" dirty="0">
                <a:effectLst/>
                <a:latin typeface="Calibri" panose="020F0502020204030204" pitchFamily="34" charset="0"/>
              </a:rPr>
              <a:t> E. H. Merrill, “A Theology of Chronicles,” in </a:t>
            </a:r>
            <a:r>
              <a:rPr lang="en-US" i="1" dirty="0">
                <a:effectLst/>
                <a:latin typeface="Calibri" panose="020F0502020204030204" pitchFamily="34" charset="0"/>
              </a:rPr>
              <a:t>A Biblical Theology of the Old Testament</a:t>
            </a:r>
            <a:r>
              <a:rPr lang="en-US" dirty="0">
                <a:effectLst/>
                <a:latin typeface="Calibri" panose="020F0502020204030204" pitchFamily="34" charset="0"/>
              </a:rPr>
              <a:t>, ed. R. B. Zuck (Chicago: Moody, 1991), 157–87; idem, </a:t>
            </a:r>
            <a:r>
              <a:rPr lang="en-US" i="1" dirty="0">
                <a:effectLst/>
                <a:latin typeface="Calibri" panose="020F0502020204030204" pitchFamily="34" charset="0"/>
              </a:rPr>
              <a:t>Everlasting Dominion: A Theology of the Old Testament</a:t>
            </a:r>
            <a:r>
              <a:rPr lang="en-US" dirty="0">
                <a:effectLst/>
                <a:latin typeface="Calibri" panose="020F0502020204030204" pitchFamily="34" charset="0"/>
              </a:rPr>
              <a:t> (Nashville: B&amp;H, 2005), 465–82; J. A. Thompson, </a:t>
            </a:r>
            <a:r>
              <a:rPr lang="en-US" i="1" dirty="0">
                <a:effectLst/>
                <a:latin typeface="Calibri" panose="020F0502020204030204" pitchFamily="34" charset="0"/>
              </a:rPr>
              <a:t>1, 2 Chronicles</a:t>
            </a:r>
            <a:r>
              <a:rPr lang="en-US" dirty="0">
                <a:effectLst/>
                <a:latin typeface="Calibri" panose="020F0502020204030204" pitchFamily="34" charset="0"/>
              </a:rPr>
              <a:t>, NAC (Nashville: B&amp;H, 1994), 32–45.</a:t>
            </a:r>
          </a:p>
          <a:p>
            <a:r>
              <a:rPr lang="en-US" dirty="0">
                <a:effectLst/>
                <a:latin typeface="Calibri" panose="020F0502020204030204" pitchFamily="34" charset="0"/>
              </a:rPr>
              <a:t> Eugene H. Merrill, “The Books of 1 and 2 Chronicles,” in </a:t>
            </a:r>
            <a:r>
              <a:rPr lang="en-US" i="1" dirty="0">
                <a:effectLst/>
                <a:latin typeface="Calibri" panose="020F0502020204030204" pitchFamily="34" charset="0"/>
              </a:rPr>
              <a:t>The World and the Word: An Introduction to the Old Testament</a:t>
            </a:r>
            <a:r>
              <a:rPr lang="en-US" dirty="0">
                <a:effectLst/>
                <a:latin typeface="Calibri" panose="020F0502020204030204" pitchFamily="34" charset="0"/>
              </a:rPr>
              <a:t> (Nashville, TN: B&amp;H Academic, 2011), 339.</a:t>
            </a:r>
          </a:p>
          <a:p>
            <a:endParaRPr lang="en-US" dirty="0"/>
          </a:p>
        </p:txBody>
      </p:sp>
      <p:sp>
        <p:nvSpPr>
          <p:cNvPr id="4" name="Slide Number Placeholder 3"/>
          <p:cNvSpPr>
            <a:spLocks noGrp="1"/>
          </p:cNvSpPr>
          <p:nvPr>
            <p:ph type="sldNum" sz="quarter" idx="5"/>
          </p:nvPr>
        </p:nvSpPr>
        <p:spPr/>
        <p:txBody>
          <a:bodyPr/>
          <a:lstStyle/>
          <a:p>
            <a:pPr>
              <a:defRPr/>
            </a:pPr>
            <a:fld id="{B8463B0E-4322-784C-AAEB-8FE465B948A1}" type="slidenum">
              <a:rPr lang="en-US" smtClean="0"/>
              <a:pPr>
                <a:defRPr/>
              </a:pPr>
              <a:t>6</a:t>
            </a:fld>
            <a:endParaRPr lang="en-US"/>
          </a:p>
        </p:txBody>
      </p:sp>
    </p:spTree>
    <p:extLst>
      <p:ext uri="{BB962C8B-B14F-4D97-AF65-F5344CB8AC3E}">
        <p14:creationId xmlns:p14="http://schemas.microsoft.com/office/powerpoint/2010/main" val="166384700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But here is the point of these lists of names: God has been faithful to keep the line of David going even through the destruction and exile of the nation!</a:t>
            </a:r>
          </a:p>
          <a:p>
            <a:endParaRPr lang="en-US" dirty="0"/>
          </a:p>
        </p:txBody>
      </p:sp>
      <p:sp>
        <p:nvSpPr>
          <p:cNvPr id="4" name="Slide Number Placeholder 3"/>
          <p:cNvSpPr>
            <a:spLocks noGrp="1"/>
          </p:cNvSpPr>
          <p:nvPr>
            <p:ph type="sldNum" sz="quarter" idx="5"/>
          </p:nvPr>
        </p:nvSpPr>
        <p:spPr/>
        <p:txBody>
          <a:bodyPr/>
          <a:lstStyle/>
          <a:p>
            <a:pPr>
              <a:defRPr/>
            </a:pPr>
            <a:fld id="{B8463B0E-4322-784C-AAEB-8FE465B948A1}" type="slidenum">
              <a:rPr lang="en-US" smtClean="0"/>
              <a:pPr>
                <a:defRPr/>
              </a:pPr>
              <a:t>62</a:t>
            </a:fld>
            <a:endParaRPr lang="en-US"/>
          </a:p>
        </p:txBody>
      </p:sp>
    </p:spTree>
    <p:extLst>
      <p:ext uri="{BB962C8B-B14F-4D97-AF65-F5344CB8AC3E}">
        <p14:creationId xmlns:p14="http://schemas.microsoft.com/office/powerpoint/2010/main" val="42244564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effectLst/>
                <a:cs typeface="Arial" panose="020B0604020202020204" pitchFamily="34" charset="0"/>
              </a:rPr>
              <a:t>The preceding history that the people knew about was the account in Kings—a history that had been around for 100 years. Wasn’t that enough?</a:t>
            </a:r>
            <a:r>
              <a:rPr lang="en-US" dirty="0">
                <a:effectLst/>
              </a:rPr>
              <a:t> </a:t>
            </a:r>
            <a:r>
              <a:rPr lang="en-US" sz="1800" dirty="0">
                <a:effectLst/>
                <a:latin typeface="Arial" panose="020B0604020202020204" pitchFamily="34" charset="0"/>
                <a:ea typeface="Times New Roman" panose="02020603050405020304" pitchFamily="18" charset="0"/>
                <a:cs typeface="Arial" panose="020B0604020202020204" pitchFamily="34" charset="0"/>
              </a:rPr>
              <a:t>Well, is one gospel sufficient? God seems not to think so, for he gave us four gospels.</a:t>
            </a:r>
          </a:p>
          <a:p>
            <a:endParaRPr lang="en-US" dirty="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301E52-A133-73D6-B235-BE3A0427F54B}"/>
            </a:ext>
          </a:extLst>
        </p:cNvPr>
        <p:cNvGrpSpPr/>
        <p:nvPr/>
      </p:nvGrpSpPr>
      <p:grpSpPr>
        <a:xfrm>
          <a:off x="0" y="0"/>
          <a:ext cx="0" cy="0"/>
          <a:chOff x="0" y="0"/>
          <a:chExt cx="0" cy="0"/>
        </a:xfrm>
      </p:grpSpPr>
      <p:sp>
        <p:nvSpPr>
          <p:cNvPr id="270337" name="Rectangle 1031">
            <a:extLst>
              <a:ext uri="{FF2B5EF4-FFF2-40B4-BE49-F238E27FC236}">
                <a16:creationId xmlns:a16="http://schemas.microsoft.com/office/drawing/2014/main" id="{088F313E-7314-2427-40CB-06B1BC3830F0}"/>
              </a:ext>
            </a:extLst>
          </p:cNvPr>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2443CAC-29E8-F84D-9154-B00997D66581}" type="slidenum">
              <a:rPr kumimoji="0" lang="en-US" sz="12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64</a:t>
            </a:fld>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70338" name="Rectangle 1026">
            <a:extLst>
              <a:ext uri="{FF2B5EF4-FFF2-40B4-BE49-F238E27FC236}">
                <a16:creationId xmlns:a16="http://schemas.microsoft.com/office/drawing/2014/main" id="{D9D96376-02AB-D504-5B72-8974C0F85858}"/>
              </a:ext>
            </a:extLst>
          </p:cNvPr>
          <p:cNvSpPr>
            <a:spLocks noGrp="1" noRot="1" noChangeAspect="1" noChangeArrowheads="1"/>
          </p:cNvSpPr>
          <p:nvPr>
            <p:ph type="sldImg"/>
          </p:nvPr>
        </p:nvSpPr>
        <p:spPr>
          <a:solidFill>
            <a:srgbClr val="FFFFFF"/>
          </a:solidFill>
          <a:ln/>
        </p:spPr>
      </p:sp>
      <p:sp>
        <p:nvSpPr>
          <p:cNvPr id="270339" name="Rectangle 1027">
            <a:extLst>
              <a:ext uri="{FF2B5EF4-FFF2-40B4-BE49-F238E27FC236}">
                <a16:creationId xmlns:a16="http://schemas.microsoft.com/office/drawing/2014/main" id="{4A5A2B2B-42BD-D33B-EEB3-740DC7437873}"/>
              </a:ext>
            </a:extLst>
          </p:cNvPr>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b="1" dirty="0">
                <a:latin typeface="Arial" panose="020B0604020202020204" pitchFamily="34" charset="0"/>
                <a:cs typeface="ＭＳ Ｐゴシック" charset="0"/>
              </a:rPr>
              <a:t>The books of Samuel and Kings follow a straight chronology. But 1 Chronicles overlaps 2 Samuel with the life of David and 2 Chronicles covers the time of 1-2 Kings and even beyond it with the return from the exile. </a:t>
            </a:r>
          </a:p>
          <a:p>
            <a:pPr eaLnBrk="1" hangingPunct="1"/>
            <a:endParaRPr lang="en-US" b="1" dirty="0">
              <a:latin typeface="Arial" panose="020B0604020202020204" pitchFamily="34" charset="0"/>
              <a:cs typeface="ＭＳ Ｐゴシック"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In other words, 1 Kings and 2 Kings are parallel to 2 Chronicles: Solomon (1 Kings 1-11; 2 Chron 1-9) is followed by his descendants (1 Kings 12-25; 2 Chron 10-36). However, 2 Kings 25 ends in 560 BC while 2 Chronicles 36 goes further and ends in 538 BC.</a:t>
            </a:r>
            <a:endParaRPr lang="en-US" b="1" dirty="0">
              <a:latin typeface="Arial" panose="020B0604020202020204" pitchFamily="34" charset="0"/>
              <a:cs typeface="ＭＳ Ｐゴシック" charset="0"/>
            </a:endParaRPr>
          </a:p>
          <a:p>
            <a:pPr eaLnBrk="1" hangingPunct="1"/>
            <a:r>
              <a:rPr lang="en-US" b="1" dirty="0">
                <a:latin typeface="Arial" panose="020B0604020202020204" pitchFamily="34" charset="0"/>
                <a:cs typeface="ＭＳ Ｐゴシック" charset="0"/>
              </a:rPr>
              <a:t>_____________</a:t>
            </a:r>
          </a:p>
          <a:p>
            <a:pPr eaLnBrk="1" hangingPunct="1"/>
            <a:r>
              <a:rPr lang="en-US" b="1" dirty="0">
                <a:latin typeface="Arial" panose="020B0604020202020204" pitchFamily="34" charset="0"/>
                <a:cs typeface="ＭＳ Ｐゴシック" charset="0"/>
              </a:rPr>
              <a:t>Common-297</a:t>
            </a:r>
          </a:p>
          <a:p>
            <a:pPr eaLnBrk="1" hangingPunct="1"/>
            <a:r>
              <a:rPr lang="en-US" b="1" dirty="0">
                <a:latin typeface="Arial" panose="020B0604020202020204" pitchFamily="34" charset="0"/>
                <a:cs typeface="ＭＳ Ｐゴシック" charset="0"/>
              </a:rPr>
              <a:t>OS-09-1Sam-210</a:t>
            </a:r>
          </a:p>
          <a:p>
            <a:pPr eaLnBrk="1" hangingPunct="1"/>
            <a:r>
              <a:rPr lang="en-US" b="1" dirty="0">
                <a:latin typeface="Arial" panose="020B0604020202020204" pitchFamily="34" charset="0"/>
                <a:cs typeface="ＭＳ Ｐゴシック" charset="0"/>
              </a:rPr>
              <a:t>OS-10-2Sam-30</a:t>
            </a:r>
          </a:p>
          <a:p>
            <a:pPr eaLnBrk="1" hangingPunct="1"/>
            <a:r>
              <a:rPr lang="en-US" b="1" dirty="0">
                <a:latin typeface="Arial" panose="020B0604020202020204" pitchFamily="34" charset="0"/>
                <a:cs typeface="ＭＳ Ｐゴシック" charset="0"/>
              </a:rPr>
              <a:t>OS-11-1Kings-217</a:t>
            </a:r>
          </a:p>
          <a:p>
            <a:pPr eaLnBrk="1" hangingPunct="1"/>
            <a:r>
              <a:rPr lang="en-US" b="1" dirty="0">
                <a:latin typeface="Arial" panose="020B0604020202020204" pitchFamily="34" charset="0"/>
                <a:cs typeface="ＭＳ Ｐゴシック" charset="0"/>
              </a:rPr>
              <a:t>OS-12-2Kings-66</a:t>
            </a:r>
          </a:p>
          <a:p>
            <a:pPr eaLnBrk="1" hangingPunct="1"/>
            <a:r>
              <a:rPr lang="en-US" b="1" dirty="0">
                <a:latin typeface="Arial" panose="020B0604020202020204" pitchFamily="34" charset="0"/>
                <a:cs typeface="ＭＳ Ｐゴシック" charset="0"/>
              </a:rPr>
              <a:t>OS-12-Kings &amp; Prophets Charts-3</a:t>
            </a:r>
          </a:p>
          <a:p>
            <a:pPr eaLnBrk="1" hangingPunct="1"/>
            <a:r>
              <a:rPr lang="en-US" b="1" dirty="0">
                <a:latin typeface="Arial" panose="020B0604020202020204" pitchFamily="34" charset="0"/>
                <a:cs typeface="ＭＳ Ｐゴシック" charset="0"/>
              </a:rPr>
              <a:t>OS-13-1Chron-13, 64</a:t>
            </a:r>
          </a:p>
          <a:p>
            <a:pPr eaLnBrk="1" hangingPunct="1"/>
            <a:r>
              <a:rPr lang="en-US" b="1" dirty="0">
                <a:latin typeface="Arial" panose="020B0604020202020204" pitchFamily="34" charset="0"/>
                <a:cs typeface="ＭＳ Ｐゴシック" charset="0"/>
              </a:rPr>
              <a:t>OS-14-2Chron-43</a:t>
            </a:r>
          </a:p>
        </p:txBody>
      </p:sp>
    </p:spTree>
    <p:extLst>
      <p:ext uri="{BB962C8B-B14F-4D97-AF65-F5344CB8AC3E}">
        <p14:creationId xmlns:p14="http://schemas.microsoft.com/office/powerpoint/2010/main" val="194286734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65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b="1" dirty="0">
                <a:latin typeface="Arial" panose="020B0604020202020204" pitchFamily="34" charset="0"/>
                <a:cs typeface="Arial" panose="020B0604020202020204" pitchFamily="34" charset="0"/>
              </a:rPr>
              <a:t>The importance of the Davidic covenant can hardly be overstated:</a:t>
            </a:r>
          </a:p>
          <a:p>
            <a:r>
              <a:rPr lang="en-US" b="1" dirty="0">
                <a:latin typeface="Arial" panose="020B0604020202020204" pitchFamily="34" charset="0"/>
                <a:cs typeface="Arial" panose="020B0604020202020204" pitchFamily="34" charset="0"/>
              </a:rPr>
              <a:t>• It forms the foundation of the monarchy where God promised a succession of David’s descendants</a:t>
            </a:r>
          </a:p>
          <a:p>
            <a:r>
              <a:rPr lang="en-US" b="1" dirty="0">
                <a:latin typeface="Arial" panose="020B0604020202020204" pitchFamily="34" charset="0"/>
                <a:cs typeface="Arial" panose="020B0604020202020204" pitchFamily="34" charset="0"/>
              </a:rPr>
              <a:t>• It points to the monarchy leading to the eternal reign of Jesus</a:t>
            </a: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Theological insight typically takes time. The author(s) of Kings certainly had a theology that showed the downfalls of the kingdoms due to idolatry (books of Kings).</a:t>
            </a:r>
          </a:p>
          <a:p>
            <a:endParaRPr lang="en-US" dirty="0"/>
          </a:p>
          <a:p>
            <a:r>
              <a:rPr lang="en-US" dirty="0"/>
              <a:t>But after 100 years when Chronicles was penned, the returnees could see God's faithfulness to bring this remnant back to their land. It therefore seemed appropriate to provide another account of the history of the monarchy that not only prohibits idolatry but also provides its antidote of proper temple worship in response to God's faithful restoration (=Chronicles).</a:t>
            </a:r>
          </a:p>
          <a:p>
            <a:r>
              <a:rPr lang="en-US" dirty="0"/>
              <a:t>____________</a:t>
            </a:r>
          </a:p>
          <a:p>
            <a:r>
              <a:rPr lang="en-US" dirty="0"/>
              <a:t>OS-13-2Chron-15, 66</a:t>
            </a:r>
          </a:p>
          <a:p>
            <a:endParaRPr lang="en-US" dirty="0"/>
          </a:p>
        </p:txBody>
      </p:sp>
      <p:sp>
        <p:nvSpPr>
          <p:cNvPr id="4" name="Slide Number Placeholder 3"/>
          <p:cNvSpPr>
            <a:spLocks noGrp="1"/>
          </p:cNvSpPr>
          <p:nvPr>
            <p:ph type="sldNum" sz="quarter" idx="5"/>
          </p:nvPr>
        </p:nvSpPr>
        <p:spPr/>
        <p:txBody>
          <a:bodyPr/>
          <a:lstStyle/>
          <a:p>
            <a:pPr>
              <a:defRPr/>
            </a:pPr>
            <a:fld id="{B8463B0E-4322-784C-AAEB-8FE465B948A1}" type="slidenum">
              <a:rPr lang="en-US" smtClean="0"/>
              <a:pPr>
                <a:defRPr/>
              </a:pPr>
              <a:t>66</a:t>
            </a:fld>
            <a:endParaRPr lang="en-US"/>
          </a:p>
        </p:txBody>
      </p:sp>
    </p:spTree>
    <p:extLst>
      <p:ext uri="{BB962C8B-B14F-4D97-AF65-F5344CB8AC3E}">
        <p14:creationId xmlns:p14="http://schemas.microsoft.com/office/powerpoint/2010/main" val="91749916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C822598-6B46-6244-B831-B09CC9E68FFC}" type="slidenum">
              <a:rPr lang="en-US" sz="1200">
                <a:latin typeface="Arial" panose="020B0604020202020204" pitchFamily="34" charset="0"/>
              </a:rPr>
              <a:pPr eaLnBrk="1" hangingPunct="1"/>
              <a:t>67</a:t>
            </a:fld>
            <a:endParaRPr lang="en-US" sz="1200" dirty="0">
              <a:latin typeface="Arial" panose="020B0604020202020204" pitchFamily="34" charset="0"/>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b="1" dirty="0">
              <a:latin typeface="Arial" panose="020B0604020202020204" pitchFamily="34" charset="0"/>
              <a:cs typeface="Arial" panose="020B0604020202020204" pitchFamily="34"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a:latin typeface="Arial" panose="020B0604020202020204" pitchFamily="34" charset="0"/>
                <a:cs typeface="Arial" panose="020B0604020202020204" pitchFamily="34" charset="0"/>
              </a:rPr>
              <a:t>The LORD exalted David because David exalted God. </a:t>
            </a: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Part 1 of the massive work we call 1 Chronicles. It highlights how God initiated his kingdom work by starting to rule through human kings.</a:t>
            </a:r>
          </a:p>
          <a:p>
            <a:endParaRPr lang="en-US" dirty="0"/>
          </a:p>
        </p:txBody>
      </p:sp>
    </p:spTree>
    <p:extLst>
      <p:ext uri="{BB962C8B-B14F-4D97-AF65-F5344CB8AC3E}">
        <p14:creationId xmlns:p14="http://schemas.microsoft.com/office/powerpoint/2010/main" val="156134118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Chief among the kings was David, with whom God made a covenant.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8463B0E-4322-784C-AAEB-8FE465B948A1}" type="slidenum">
              <a:rPr kumimoji="0" lang="en-US" sz="1200" u="none" strike="noStrike" kern="1200" cap="none" spc="0" normalizeH="0" baseline="0" noProof="0" smtClean="0">
                <a:ln>
                  <a:noFill/>
                </a:ln>
                <a:solidFill>
                  <a:srgbClr val="000000"/>
                </a:solidFill>
                <a:effectLst/>
                <a:uLnTx/>
                <a:uFillTx/>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70</a:t>
            </a:fld>
            <a:endParaRPr kumimoji="0" lang="en-US" sz="1200" u="none" strike="noStrike" kern="1200" cap="none" spc="0" normalizeH="0" baseline="0" noProof="0" dirty="0">
              <a:ln>
                <a:noFill/>
              </a:ln>
              <a:solidFill>
                <a:srgbClr val="000000"/>
              </a:solidFill>
              <a:effectLst/>
              <a:uLnTx/>
              <a:uFillTx/>
              <a:ea typeface="ＭＳ Ｐゴシック" charset="0"/>
            </a:endParaRPr>
          </a:p>
        </p:txBody>
      </p:sp>
    </p:spTree>
    <p:extLst>
      <p:ext uri="{BB962C8B-B14F-4D97-AF65-F5344CB8AC3E}">
        <p14:creationId xmlns:p14="http://schemas.microsoft.com/office/powerpoint/2010/main" val="384375158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The nation had been judged, but the descendants of David yet remained among them! This was because God's promise to David would still be fulfilled in their future.</a:t>
            </a:r>
          </a:p>
          <a:p>
            <a:endParaRPr lang="en-US" dirty="0"/>
          </a:p>
        </p:txBody>
      </p:sp>
      <p:sp>
        <p:nvSpPr>
          <p:cNvPr id="4" name="Slide Number Placeholder 3"/>
          <p:cNvSpPr>
            <a:spLocks noGrp="1"/>
          </p:cNvSpPr>
          <p:nvPr>
            <p:ph type="sldNum" sz="quarter" idx="5"/>
          </p:nvPr>
        </p:nvSpPr>
        <p:spPr/>
        <p:txBody>
          <a:bodyPr/>
          <a:lstStyle/>
          <a:p>
            <a:pPr>
              <a:defRPr/>
            </a:pPr>
            <a:fld id="{B8463B0E-4322-784C-AAEB-8FE465B948A1}" type="slidenum">
              <a:rPr lang="en-US" smtClean="0"/>
              <a:pPr>
                <a:defRPr/>
              </a:pPr>
              <a:t>7</a:t>
            </a:fld>
            <a:endParaRPr lang="en-US"/>
          </a:p>
        </p:txBody>
      </p:sp>
    </p:spTree>
    <p:extLst>
      <p:ext uri="{BB962C8B-B14F-4D97-AF65-F5344CB8AC3E}">
        <p14:creationId xmlns:p14="http://schemas.microsoft.com/office/powerpoint/2010/main" val="108374010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E2BBB3F-C9E2-C245-B31B-1985436B78ED}"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73</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163842" name="Rectangle 2"/>
          <p:cNvSpPr>
            <a:spLocks noGrp="1" noRot="1" noChangeAspect="1" noChangeArrowheads="1" noTextEdit="1"/>
          </p:cNvSpPr>
          <p:nvPr>
            <p:ph type="sldImg"/>
          </p:nvPr>
        </p:nvSpPr>
        <p:spPr>
          <a:solidFill>
            <a:srgbClr val="FFFFFF"/>
          </a:solidFill>
          <a:ln/>
        </p:spPr>
      </p:sp>
      <p:sp>
        <p:nvSpPr>
          <p:cNvPr id="1638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ea typeface="ＭＳ Ｐゴシック" charset="0"/>
              <a:cs typeface="ＭＳ Ｐゴシック"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10FE2EB-351D-DD4A-BEDC-3ED01C2AD074}" type="slidenum">
              <a:rPr kumimoji="0" lang="zh-CN" alt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74</a:t>
            </a:fld>
            <a:endParaRPr kumimoji="0" lang="en-US" altLang="zh-CN"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288770" name="Rectangle 2"/>
          <p:cNvSpPr>
            <a:spLocks noGrp="1" noRot="1" noChangeAspect="1" noChangeArrowheads="1"/>
          </p:cNvSpPr>
          <p:nvPr>
            <p:ph type="sldImg"/>
          </p:nvPr>
        </p:nvSpPr>
        <p:spPr>
          <a:xfrm>
            <a:off x="1130300" y="674688"/>
            <a:ext cx="4597400" cy="3448050"/>
          </a:xfrm>
          <a:solidFill>
            <a:srgbClr val="FFFFFF"/>
          </a:solidFill>
          <a:ln/>
        </p:spPr>
      </p:sp>
      <p:sp>
        <p:nvSpPr>
          <p:cNvPr id="288771"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altLang="zh-CN" dirty="0">
                <a:ea typeface="ＭＳ Ｐゴシック" charset="0"/>
                <a:cs typeface="ＭＳ Ｐゴシック" charset="0"/>
              </a:rPr>
              <a:t>Noah’s three sons became three divisions of humanity in three major areas.</a:t>
            </a:r>
          </a:p>
          <a:p>
            <a:pPr eaLnBrk="1" hangingPunct="1"/>
            <a:r>
              <a:rPr lang="en-US" altLang="zh-CN" dirty="0">
                <a:ea typeface="ＭＳ Ｐゴシック" charset="0"/>
                <a:cs typeface="ＭＳ Ｐゴシック" charset="0"/>
              </a:rPr>
              <a:t>Asians stem from Canaanites in the city of Sin—not those who migrated south to the Sinai but those who migrated east to China. Here is why we have these terms of Sinai and East Asians called Sino.</a:t>
            </a:r>
            <a:endParaRPr lang="en-US" b="1" dirty="0">
              <a:latin typeface="Arial" panose="020B0604020202020204" pitchFamily="34" charset="0"/>
              <a:ea typeface="ＭＳ Ｐゴシック" charset="0"/>
              <a:cs typeface="ＭＳ Ｐゴシック" charset="0"/>
            </a:endParaRPr>
          </a:p>
          <a:p>
            <a:pPr>
              <a:defRPr/>
            </a:pPr>
            <a:r>
              <a:rPr lang="en-US" dirty="0"/>
              <a:t>_____________</a:t>
            </a:r>
          </a:p>
          <a:p>
            <a:pPr>
              <a:defRPr/>
            </a:pPr>
            <a:r>
              <a:rPr lang="en-US" dirty="0"/>
              <a:t>ES-29-How the Nations Treat Israel-4</a:t>
            </a:r>
          </a:p>
          <a:p>
            <a:pPr eaLnBrk="1" hangingPunct="1"/>
            <a:r>
              <a:rPr lang="en-US" b="1" dirty="0">
                <a:latin typeface="Arial" panose="020B0604020202020204" pitchFamily="34" charset="0"/>
                <a:ea typeface="ＭＳ Ｐゴシック" charset="0"/>
                <a:cs typeface="ＭＳ Ｐゴシック" charset="0"/>
              </a:rPr>
              <a:t>BG-03-Table of Nations-3</a:t>
            </a:r>
          </a:p>
          <a:p>
            <a:pPr eaLnBrk="1" hangingPunct="1"/>
            <a:r>
              <a:rPr lang="en-US" b="1" dirty="0">
                <a:latin typeface="Arial" panose="020B0604020202020204" pitchFamily="34" charset="0"/>
                <a:ea typeface="ＭＳ Ｐゴシック" charset="0"/>
                <a:cs typeface="ＭＳ Ｐゴシック" charset="0"/>
              </a:rPr>
              <a:t>OS-01-Gen4-20-slide 149</a:t>
            </a:r>
          </a:p>
          <a:p>
            <a:pPr eaLnBrk="1" hangingPunct="1"/>
            <a:r>
              <a:rPr lang="en-US" altLang="zh-CN" dirty="0">
                <a:ea typeface="ＭＳ Ｐゴシック" charset="0"/>
                <a:cs typeface="ＭＳ Ｐゴシック" charset="0"/>
              </a:rPr>
              <a:t>OS-13-1Chron-74</a:t>
            </a:r>
            <a:endParaRPr lang="zh-CN" altLang="en-US" dirty="0">
              <a:ea typeface="ＭＳ Ｐゴシック" charset="0"/>
              <a:cs typeface="ＭＳ Ｐゴシック"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1C5DC6E-8864-4D4E-8015-FFE6B8ED9F26}" type="slidenum">
              <a:rPr lang="zh-CN" altLang="en-US" sz="1200" b="1">
                <a:solidFill>
                  <a:prstClr val="black"/>
                </a:solidFill>
                <a:latin typeface="Arial" panose="020B0604020202020204" pitchFamily="34" charset="0"/>
              </a:rPr>
              <a:pPr/>
              <a:t>75</a:t>
            </a:fld>
            <a:endParaRPr lang="en-US" altLang="zh-CN" sz="1200" b="1" dirty="0">
              <a:solidFill>
                <a:prstClr val="black"/>
              </a:solidFill>
              <a:latin typeface="Arial" panose="020B0604020202020204" pitchFamily="34" charset="0"/>
            </a:endParaRPr>
          </a:p>
        </p:txBody>
      </p:sp>
      <p:sp>
        <p:nvSpPr>
          <p:cNvPr id="303106" name="Rectangle 2"/>
          <p:cNvSpPr>
            <a:spLocks noGrp="1" noRot="1" noChangeAspect="1" noChangeArrowheads="1"/>
          </p:cNvSpPr>
          <p:nvPr>
            <p:ph type="sldImg"/>
          </p:nvPr>
        </p:nvSpPr>
        <p:spPr>
          <a:xfrm>
            <a:off x="1130300" y="674688"/>
            <a:ext cx="4597400" cy="3448050"/>
          </a:xfrm>
          <a:solidFill>
            <a:srgbClr val="FFFFFF"/>
          </a:solidFill>
          <a:ln/>
        </p:spPr>
      </p:sp>
      <p:sp>
        <p:nvSpPr>
          <p:cNvPr id="303107"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dirty="0">
              <a:ea typeface="ＭＳ Ｐゴシック" charset="0"/>
              <a:cs typeface="ＭＳ Ｐゴシック"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E461874-7EB3-2E43-AC0C-8F07AA5840FA}" type="slidenum">
              <a:rPr lang="en-US" sz="1200">
                <a:latin typeface="Arial" panose="020B0604020202020204" pitchFamily="34" charset="0"/>
              </a:rPr>
              <a:pPr eaLnBrk="1" hangingPunct="1"/>
              <a:t>76</a:t>
            </a:fld>
            <a:endParaRPr lang="en-US" sz="1200" dirty="0">
              <a:latin typeface="Arial" panose="020B0604020202020204" pitchFamily="34" charset="0"/>
            </a:endParaRPr>
          </a:p>
        </p:txBody>
      </p:sp>
      <p:sp>
        <p:nvSpPr>
          <p:cNvPr id="91138" name="Rectangle 2"/>
          <p:cNvSpPr>
            <a:spLocks noGrp="1" noRot="1" noChangeAspect="1" noChangeArrowheads="1" noTextEdit="1"/>
          </p:cNvSpPr>
          <p:nvPr>
            <p:ph type="sldImg"/>
          </p:nvPr>
        </p:nvSpPr>
        <p:spPr>
          <a:ln/>
        </p:spPr>
      </p:sp>
      <p:sp>
        <p:nvSpPr>
          <p:cNvPr id="9113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6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A52F87B-9DA1-DD40-A197-C3A82381AD14}" type="slidenum">
              <a:rPr lang="zh-CN" altLang="en-US" sz="1200" b="1">
                <a:solidFill>
                  <a:srgbClr val="000000"/>
                </a:solidFill>
                <a:latin typeface="Arial" panose="020B0604020202020204" pitchFamily="34" charset="0"/>
              </a:rPr>
              <a:pPr/>
              <a:t>79</a:t>
            </a:fld>
            <a:endParaRPr lang="en-US" altLang="zh-CN" sz="1200" b="1" dirty="0">
              <a:solidFill>
                <a:srgbClr val="000000"/>
              </a:solidFill>
              <a:latin typeface="Arial" panose="020B0604020202020204" pitchFamily="34" charset="0"/>
            </a:endParaRPr>
          </a:p>
        </p:txBody>
      </p:sp>
      <p:sp>
        <p:nvSpPr>
          <p:cNvPr id="413698" name="Rectangle 2"/>
          <p:cNvSpPr>
            <a:spLocks noGrp="1" noRot="1" noChangeAspect="1" noChangeArrowheads="1"/>
          </p:cNvSpPr>
          <p:nvPr>
            <p:ph type="sldImg"/>
          </p:nvPr>
        </p:nvSpPr>
        <p:spPr>
          <a:solidFill>
            <a:srgbClr val="FFFFFF"/>
          </a:solidFill>
          <a:ln/>
        </p:spPr>
      </p:sp>
      <p:sp>
        <p:nvSpPr>
          <p:cNvPr id="4136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dirty="0">
              <a:ea typeface="ＭＳ Ｐゴシック" charset="0"/>
              <a:cs typeface="ＭＳ Ｐゴシック"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6003A88-276B-FD42-8737-9B2919178883}" type="slidenum">
              <a:rPr lang="en-GB" sz="1200">
                <a:solidFill>
                  <a:srgbClr val="FFFFFF"/>
                </a:solidFill>
                <a:latin typeface="Comic Sans MS" charset="0"/>
              </a:rPr>
              <a:pPr eaLnBrk="1" hangingPunct="1"/>
              <a:t>80</a:t>
            </a:fld>
            <a:endParaRPr lang="en-GB" sz="1200">
              <a:solidFill>
                <a:srgbClr val="FFFFFF"/>
              </a:solidFill>
              <a:latin typeface="Comic Sans MS" charset="0"/>
            </a:endParaRPr>
          </a:p>
        </p:txBody>
      </p:sp>
      <p:sp>
        <p:nvSpPr>
          <p:cNvPr id="175106" name="Rectangle 1026"/>
          <p:cNvSpPr>
            <a:spLocks noGrp="1" noRot="1" noChangeAspect="1" noChangeArrowheads="1"/>
          </p:cNvSpPr>
          <p:nvPr>
            <p:ph type="sldImg"/>
          </p:nvPr>
        </p:nvSpPr>
        <p:spPr>
          <a:solidFill>
            <a:srgbClr val="FFFFFF"/>
          </a:solidFill>
          <a:ln/>
        </p:spPr>
      </p:sp>
      <p:sp>
        <p:nvSpPr>
          <p:cNvPr id="17510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ea typeface="ＭＳ Ｐゴシック" charset="0"/>
              <a:cs typeface="ＭＳ Ｐゴシック"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115D9DB-0798-AA46-BC38-02E58B76EEA8}" type="slidenum">
              <a:rPr lang="en-US" sz="1200">
                <a:latin typeface="Arial" panose="020B0604020202020204" pitchFamily="34" charset="0"/>
              </a:rPr>
              <a:pPr eaLnBrk="1" hangingPunct="1"/>
              <a:t>82</a:t>
            </a:fld>
            <a:endParaRPr lang="en-US" sz="1200" dirty="0">
              <a:latin typeface="Arial" panose="020B0604020202020204" pitchFamily="34" charset="0"/>
            </a:endParaRPr>
          </a:p>
        </p:txBody>
      </p:sp>
      <p:sp>
        <p:nvSpPr>
          <p:cNvPr id="93186" name="Rectangle 2"/>
          <p:cNvSpPr>
            <a:spLocks noGrp="1" noRot="1" noChangeAspect="1" noChangeArrowheads="1" noTextEdit="1"/>
          </p:cNvSpPr>
          <p:nvPr>
            <p:ph type="sldImg"/>
          </p:nvPr>
        </p:nvSpPr>
        <p:spPr>
          <a:ln/>
        </p:spPr>
      </p:sp>
      <p:sp>
        <p:nvSpPr>
          <p:cNvPr id="9318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A8889A0-FBCB-BB43-A405-A5D64E1600FE}" type="slidenum">
              <a:rPr lang="en-US" sz="1200" b="1">
                <a:solidFill>
                  <a:srgbClr val="000000"/>
                </a:solidFill>
                <a:latin typeface="Arial" panose="020B0604020202020204" pitchFamily="34" charset="0"/>
              </a:rPr>
              <a:pPr eaLnBrk="1" hangingPunct="1"/>
              <a:t>84</a:t>
            </a:fld>
            <a:endParaRPr lang="en-US" sz="1200" b="1" dirty="0">
              <a:solidFill>
                <a:srgbClr val="000000"/>
              </a:solidFill>
              <a:latin typeface="Arial" panose="020B0604020202020204" pitchFamily="34" charset="0"/>
            </a:endParaRPr>
          </a:p>
        </p:txBody>
      </p:sp>
      <p:sp>
        <p:nvSpPr>
          <p:cNvPr id="206850" name="Rectangle 2"/>
          <p:cNvSpPr>
            <a:spLocks noGrp="1" noRot="1" noChangeAspect="1" noChangeArrowheads="1"/>
          </p:cNvSpPr>
          <p:nvPr>
            <p:ph type="sldImg"/>
          </p:nvPr>
        </p:nvSpPr>
        <p:spPr>
          <a:solidFill>
            <a:srgbClr val="FFFFFF"/>
          </a:solidFill>
          <a:ln/>
        </p:spPr>
      </p:sp>
      <p:sp>
        <p:nvSpPr>
          <p:cNvPr id="2068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28DC36A-7355-3149-AF48-754D804B76A9}" type="slidenum">
              <a:rPr lang="en-US" sz="1200">
                <a:latin typeface="Arial" panose="020B0604020202020204" pitchFamily="34" charset="0"/>
              </a:rPr>
              <a:pPr eaLnBrk="1" hangingPunct="1"/>
              <a:t>86</a:t>
            </a:fld>
            <a:endParaRPr lang="en-US" sz="1200" dirty="0">
              <a:latin typeface="Arial" panose="020B0604020202020204" pitchFamily="34" charset="0"/>
            </a:endParaRPr>
          </a:p>
        </p:txBody>
      </p:sp>
      <p:sp>
        <p:nvSpPr>
          <p:cNvPr id="95234" name="Rectangle 2"/>
          <p:cNvSpPr>
            <a:spLocks noGrp="1" noRot="1" noChangeAspect="1" noChangeArrowheads="1" noTextEdit="1"/>
          </p:cNvSpPr>
          <p:nvPr>
            <p:ph type="sldImg"/>
          </p:nvPr>
        </p:nvSpPr>
        <p:spPr>
          <a:ln/>
        </p:spPr>
      </p:sp>
      <p:sp>
        <p:nvSpPr>
          <p:cNvPr id="95235"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people saw David's line primarily in a kingly sense, but this same line would provide salvation in David's descendent, the Messiah, Jesus.</a:t>
            </a:r>
          </a:p>
          <a:p>
            <a:r>
              <a:rPr lang="en-US" dirty="0"/>
              <a:t>_________</a:t>
            </a:r>
          </a:p>
          <a:p>
            <a:r>
              <a:rPr lang="en-US" dirty="0">
                <a:effectLst/>
                <a:latin typeface="Helvetica" pitchFamily="2" charset="0"/>
              </a:rPr>
              <a:t>"The universalism of God’s salvific intentions is apparent at the very beginning with the detailed genealogies that stretch back from the Chronicler’s own time to the commencement of human history.</a:t>
            </a:r>
            <a:r>
              <a:rPr lang="en-US" baseline="30000" dirty="0">
                <a:effectLst/>
                <a:latin typeface="Helvetica" pitchFamily="2" charset="0"/>
              </a:rPr>
              <a:t>26"</a:t>
            </a:r>
          </a:p>
          <a:p>
            <a:endParaRPr lang="en-US" dirty="0">
              <a:effectLst/>
              <a:latin typeface="Helvetica" pitchFamily="2" charset="0"/>
            </a:endParaRPr>
          </a:p>
          <a:p>
            <a:r>
              <a:rPr lang="en-US" baseline="30000" dirty="0">
                <a:effectLst/>
                <a:latin typeface="Calibri" panose="020F0502020204030204" pitchFamily="34" charset="0"/>
              </a:rPr>
              <a:t>26</a:t>
            </a:r>
            <a:r>
              <a:rPr lang="en-US" dirty="0">
                <a:effectLst/>
                <a:latin typeface="Calibri" panose="020F0502020204030204" pitchFamily="34" charset="0"/>
              </a:rPr>
              <a:t> M. J. Selman, </a:t>
            </a:r>
            <a:r>
              <a:rPr lang="en-US" i="1" dirty="0">
                <a:effectLst/>
                <a:latin typeface="Calibri" panose="020F0502020204030204" pitchFamily="34" charset="0"/>
              </a:rPr>
              <a:t>1 Chronicles</a:t>
            </a:r>
            <a:r>
              <a:rPr lang="en-US" dirty="0">
                <a:effectLst/>
                <a:latin typeface="Calibri" panose="020F0502020204030204" pitchFamily="34" charset="0"/>
              </a:rPr>
              <a:t>, TOTC (Downers Grove, IL: InterVarsity, 1994), 87.</a:t>
            </a:r>
          </a:p>
          <a:p>
            <a:endParaRPr lang="en-US" dirty="0">
              <a:effectLst/>
              <a:latin typeface="Calibri" panose="020F0502020204030204" pitchFamily="34" charset="0"/>
            </a:endParaRPr>
          </a:p>
          <a:p>
            <a:r>
              <a:rPr lang="en-US" dirty="0">
                <a:effectLst/>
                <a:latin typeface="Calibri" panose="020F0502020204030204" pitchFamily="34" charset="0"/>
              </a:rPr>
              <a:t>— Eugene H. Merrill, “The Books of 1 and 2 Chronicles,” in </a:t>
            </a:r>
            <a:r>
              <a:rPr lang="en-US" i="1" dirty="0">
                <a:effectLst/>
                <a:latin typeface="Calibri" panose="020F0502020204030204" pitchFamily="34" charset="0"/>
              </a:rPr>
              <a:t>The World and the Word: An Introduction to the Old Testament</a:t>
            </a:r>
            <a:r>
              <a:rPr lang="en-US" dirty="0">
                <a:effectLst/>
                <a:latin typeface="Calibri" panose="020F0502020204030204" pitchFamily="34" charset="0"/>
              </a:rPr>
              <a:t> (Nashville, TN: B&amp;H Academic, 2011), </a:t>
            </a:r>
            <a:r>
              <a:rPr lang="en-US">
                <a:effectLst/>
                <a:latin typeface="Calibri" panose="020F0502020204030204" pitchFamily="34" charset="0"/>
              </a:rPr>
              <a:t>339.</a:t>
            </a:r>
            <a:endParaRPr lang="en-US" dirty="0">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pPr>
              <a:defRPr/>
            </a:pPr>
            <a:fld id="{B8463B0E-4322-784C-AAEB-8FE465B948A1}" type="slidenum">
              <a:rPr lang="en-US" smtClean="0"/>
              <a:pPr>
                <a:defRPr/>
              </a:pPr>
              <a:t>8</a:t>
            </a:fld>
            <a:endParaRPr lang="en-US"/>
          </a:p>
        </p:txBody>
      </p:sp>
    </p:spTree>
    <p:extLst>
      <p:ext uri="{BB962C8B-B14F-4D97-AF65-F5344CB8AC3E}">
        <p14:creationId xmlns:p14="http://schemas.microsoft.com/office/powerpoint/2010/main" val="354343750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rtl="1">
              <a:spcBef>
                <a:spcPts val="400"/>
              </a:spcBef>
              <a:spcAft>
                <a:spcPts val="0"/>
              </a:spcAft>
            </a:pPr>
            <a:r>
              <a:rPr lang="ar-JO" sz="1800" b="0" i="0" u="none" strike="noStrike" dirty="0">
                <a:solidFill>
                  <a:srgbClr val="000000"/>
                </a:solidFill>
                <a:effectLst/>
                <a:latin typeface="Arial" panose="020B0604020202020204" pitchFamily="34" charset="0"/>
              </a:rPr>
              <a:t>تترك سلسلة نسَبِ متَّى ثلاثة ملوكٍ بين يهورام وعزِّيَّا (= عزريا)، معطيًا 14 جيلًا في كلِّ فترةٍ من الصعود والسقوط والحفاظ على المملكة حتَّى يسوع.</a:t>
            </a:r>
            <a:endParaRPr lang="ar-JO" b="0" dirty="0">
              <a:effectLst/>
            </a:endParaRPr>
          </a:p>
          <a:p>
            <a:pPr algn="just" rtl="1">
              <a:spcBef>
                <a:spcPts val="0"/>
              </a:spcBef>
              <a:spcAft>
                <a:spcPts val="0"/>
              </a:spcAft>
            </a:pPr>
            <a:r>
              <a:rPr lang="ar-JO" sz="1800" b="0" i="0" u="none" strike="noStrike" dirty="0">
                <a:solidFill>
                  <a:srgbClr val="000000"/>
                </a:solidFill>
                <a:effectLst/>
                <a:latin typeface="Arial" panose="020B0604020202020204" pitchFamily="34" charset="0"/>
              </a:rPr>
              <a:t>يحتوي الكتاب المقدَّس على أنسابٍ عدَّة تخصُّ نَسْلَ داود:</a:t>
            </a:r>
            <a:endParaRPr lang="ar-JO" b="0" dirty="0">
              <a:effectLst/>
            </a:endParaRPr>
          </a:p>
          <a:p>
            <a:pPr algn="just" rtl="1">
              <a:spcBef>
                <a:spcPts val="0"/>
              </a:spcBef>
              <a:spcAft>
                <a:spcPts val="0"/>
              </a:spcAft>
            </a:pPr>
            <a:r>
              <a:rPr lang="ar-JO" sz="1800" b="0" i="0" u="none" strike="noStrike" dirty="0">
                <a:solidFill>
                  <a:srgbClr val="000000"/>
                </a:solidFill>
                <a:effectLst/>
                <a:latin typeface="Arial" panose="020B0604020202020204" pitchFamily="34" charset="0"/>
              </a:rPr>
              <a:t>(1) فارص إلى داود (راعوث 4: 18-22)</a:t>
            </a:r>
            <a:endParaRPr lang="ar-JO" b="0" dirty="0">
              <a:effectLst/>
            </a:endParaRPr>
          </a:p>
          <a:p>
            <a:pPr algn="just" rtl="1">
              <a:spcBef>
                <a:spcPts val="0"/>
              </a:spcBef>
              <a:spcAft>
                <a:spcPts val="0"/>
              </a:spcAft>
            </a:pPr>
            <a:r>
              <a:rPr lang="ar-JO" sz="1800" b="0" i="0" u="none" strike="noStrike" dirty="0">
                <a:solidFill>
                  <a:srgbClr val="000000"/>
                </a:solidFill>
                <a:effectLst/>
                <a:latin typeface="Arial" panose="020B0604020202020204" pitchFamily="34" charset="0"/>
              </a:rPr>
              <a:t>(2) داود (1000 ق.م.) إلى بني اليوعيني حوالي 400 ق.م. (1أخبار الأيَّام 3: 9-17).</a:t>
            </a:r>
            <a:endParaRPr lang="ar-JO" b="0" dirty="0">
              <a:effectLst/>
            </a:endParaRPr>
          </a:p>
          <a:p>
            <a:pPr algn="just" rtl="1">
              <a:spcBef>
                <a:spcPts val="0"/>
              </a:spcBef>
              <a:spcAft>
                <a:spcPts val="0"/>
              </a:spcAft>
            </a:pPr>
            <a:r>
              <a:rPr lang="ar-JO" sz="1800" b="0" i="0" u="none" strike="noStrike" dirty="0">
                <a:solidFill>
                  <a:srgbClr val="000000"/>
                </a:solidFill>
                <a:effectLst/>
                <a:latin typeface="Arial" panose="020B0604020202020204" pitchFamily="34" charset="0"/>
              </a:rPr>
              <a:t>(3) إبراهيم إلى يسوع (متَّى 1: 1-17)</a:t>
            </a:r>
            <a:endParaRPr lang="ar-JO" b="0" dirty="0">
              <a:effectLst/>
            </a:endParaRPr>
          </a:p>
          <a:p>
            <a:pPr algn="just" rtl="1">
              <a:spcBef>
                <a:spcPts val="0"/>
              </a:spcBef>
              <a:spcAft>
                <a:spcPts val="0"/>
              </a:spcAft>
            </a:pPr>
            <a:r>
              <a:rPr lang="ar-JO" sz="1800" b="0" i="0" u="none" strike="noStrike" dirty="0">
                <a:solidFill>
                  <a:srgbClr val="000000"/>
                </a:solidFill>
                <a:effectLst/>
                <a:latin typeface="Arial" panose="020B0604020202020204" pitchFamily="34" charset="0"/>
              </a:rPr>
              <a:t>(4) آدم إلى يسوع (لوقا 3: 23-38)</a:t>
            </a:r>
            <a:endParaRPr lang="ar-JO" b="0" dirty="0">
              <a:effectLst/>
            </a:endParaRPr>
          </a:p>
          <a:p>
            <a:pPr algn="just" rtl="1">
              <a:spcBef>
                <a:spcPts val="0"/>
              </a:spcBef>
              <a:spcAft>
                <a:spcPts val="0"/>
              </a:spcAft>
            </a:pPr>
            <a:r>
              <a:rPr lang="ar-JO" sz="1800" b="0" i="0" u="none" strike="noStrike" dirty="0">
                <a:solidFill>
                  <a:srgbClr val="000000"/>
                </a:solidFill>
                <a:effectLst/>
                <a:latin typeface="Arial" panose="020B0604020202020204" pitchFamily="34" charset="0"/>
              </a:rPr>
              <a:t>تتعلَّق إحدى الصعوبات بابن يهوياكين/ يكنيا/ كُنياهو من نَسْل داود. هل كان ابنه شألتيئيل (متَّى 1: 12) أم نتبع نَسْلَ يهوياكين مع ابنه الآخَر فِدايا (1أخبار الأيَّام 3: 17-19) أو ابنه ريسا (لوقا 3: 27)، ولم يُدرَج الأخير حتَّى بين الأبناء السبعة ليهوياكين في 1أخبار الأيَّام 3: 17-18؟</a:t>
            </a:r>
            <a:endParaRPr lang="ar-JO" b="0" dirty="0">
              <a:effectLst/>
            </a:endParaRPr>
          </a:p>
          <a:p>
            <a:pPr algn="just" rtl="1">
              <a:spcBef>
                <a:spcPts val="0"/>
              </a:spcBef>
              <a:spcAft>
                <a:spcPts val="0"/>
              </a:spcAft>
            </a:pPr>
            <a:r>
              <a:rPr lang="ar-JO" sz="1800" b="0" i="0" u="none" strike="noStrike" dirty="0">
                <a:solidFill>
                  <a:srgbClr val="000000"/>
                </a:solidFill>
                <a:effectLst/>
                <a:latin typeface="Arial" panose="020B0604020202020204" pitchFamily="34" charset="0"/>
              </a:rPr>
              <a:t>"2. نسْلُ سليمان (1أخبار الأيَّام 3: 10-24)</a:t>
            </a:r>
            <a:endParaRPr lang="ar-JO" b="0" dirty="0">
              <a:effectLst/>
            </a:endParaRPr>
          </a:p>
          <a:p>
            <a:pPr algn="just" rtl="1">
              <a:spcBef>
                <a:spcPts val="0"/>
              </a:spcBef>
              <a:spcAft>
                <a:spcPts val="0"/>
              </a:spcAft>
            </a:pPr>
            <a:r>
              <a:rPr lang="ar-JO" sz="1800" b="1" i="0" u="none" strike="noStrike" dirty="0">
                <a:solidFill>
                  <a:srgbClr val="000000"/>
                </a:solidFill>
                <a:effectLst/>
                <a:latin typeface="Arial" panose="020B0604020202020204" pitchFamily="34" charset="0"/>
              </a:rPr>
              <a:t>3: 10- 24</a:t>
            </a:r>
            <a:r>
              <a:rPr lang="ar-JO" sz="1800" b="0" i="0" u="none" strike="noStrike" dirty="0">
                <a:solidFill>
                  <a:srgbClr val="000000"/>
                </a:solidFill>
                <a:effectLst/>
                <a:latin typeface="Arial" panose="020B0604020202020204" pitchFamily="34" charset="0"/>
              </a:rPr>
              <a:t>. هذه القائمة من أحفاد </a:t>
            </a:r>
            <a:r>
              <a:rPr lang="ar-JO" sz="1800" b="1" i="0" u="none" strike="noStrike" dirty="0">
                <a:solidFill>
                  <a:srgbClr val="000000"/>
                </a:solidFill>
                <a:effectLst/>
                <a:latin typeface="Arial" panose="020B0604020202020204" pitchFamily="34" charset="0"/>
              </a:rPr>
              <a:t>سليمان</a:t>
            </a:r>
            <a:r>
              <a:rPr lang="ar-JO" sz="1800" b="0" i="0" u="none" strike="noStrike" dirty="0">
                <a:solidFill>
                  <a:srgbClr val="000000"/>
                </a:solidFill>
                <a:effectLst/>
                <a:latin typeface="Arial" panose="020B0604020202020204" pitchFamily="34" charset="0"/>
              </a:rPr>
              <a:t> هي في الواقع قائمةٌ بملوك يهوذا من سليمان وحتَّى </a:t>
            </a:r>
            <a:r>
              <a:rPr lang="ar-JO" sz="1800" b="1" i="0" u="none" strike="noStrike" dirty="0">
                <a:solidFill>
                  <a:srgbClr val="000000"/>
                </a:solidFill>
                <a:effectLst/>
                <a:latin typeface="Arial" panose="020B0604020202020204" pitchFamily="34" charset="0"/>
              </a:rPr>
              <a:t>صدقيَّا</a:t>
            </a:r>
            <a:r>
              <a:rPr lang="ar-JO" sz="1800" b="0" i="0" u="none" strike="noStrike" dirty="0">
                <a:solidFill>
                  <a:srgbClr val="000000"/>
                </a:solidFill>
                <a:effectLst/>
                <a:latin typeface="Arial" panose="020B0604020202020204" pitchFamily="34" charset="0"/>
              </a:rPr>
              <a:t> (الأعداد ١٠-١٦) واستمراريَّتهم في أثناء السبي وما بَعْدَ السبي (الأعداد ١٧-٢٤). ولم تُذكَر عثليا الملكة التي حكمَتْ بين </a:t>
            </a:r>
            <a:r>
              <a:rPr lang="ar-JO" sz="1800" b="1" i="0" u="none" strike="noStrike" dirty="0">
                <a:solidFill>
                  <a:srgbClr val="000000"/>
                </a:solidFill>
                <a:effectLst/>
                <a:latin typeface="Arial" panose="020B0604020202020204" pitchFamily="34" charset="0"/>
              </a:rPr>
              <a:t>أخزيا</a:t>
            </a:r>
            <a:r>
              <a:rPr lang="ar-JO" sz="1800" b="0" i="0" u="none" strike="noStrike" dirty="0">
                <a:solidFill>
                  <a:srgbClr val="000000"/>
                </a:solidFill>
                <a:effectLst/>
                <a:latin typeface="Arial" panose="020B0604020202020204" pitchFamily="34" charset="0"/>
              </a:rPr>
              <a:t> </a:t>
            </a:r>
            <a:r>
              <a:rPr lang="ar-JO" sz="1800" b="1" i="0" u="none" strike="noStrike" dirty="0">
                <a:solidFill>
                  <a:srgbClr val="000000"/>
                </a:solidFill>
                <a:effectLst/>
                <a:latin typeface="Arial" panose="020B0604020202020204" pitchFamily="34" charset="0"/>
              </a:rPr>
              <a:t>ويوآش</a:t>
            </a:r>
            <a:r>
              <a:rPr lang="ar-JO" sz="1800" b="0" i="0" u="none" strike="noStrike" dirty="0">
                <a:solidFill>
                  <a:srgbClr val="000000"/>
                </a:solidFill>
                <a:effectLst/>
                <a:latin typeface="Arial" panose="020B0604020202020204" pitchFamily="34" charset="0"/>
              </a:rPr>
              <a:t> (العدد 11)، وذلك لأنَّها لم تكنْ سوى شخصٍ اغتصب الحكم السياسيَّ ولم تكنْ في الخلافة الحقيقيَّة للأُسْرَة الحاكمة (راجِعْ 2ملوك 11). كان </a:t>
            </a:r>
            <a:r>
              <a:rPr lang="ar-JO" sz="1800" b="1" i="0" u="none" strike="noStrike" dirty="0">
                <a:solidFill>
                  <a:srgbClr val="000000"/>
                </a:solidFill>
                <a:effectLst/>
                <a:latin typeface="Arial" panose="020B0604020202020204" pitchFamily="34" charset="0"/>
              </a:rPr>
              <a:t>يوحانان</a:t>
            </a:r>
            <a:r>
              <a:rPr lang="ar-JO" sz="1800" b="0" i="0" u="none" strike="noStrike" dirty="0">
                <a:solidFill>
                  <a:srgbClr val="000000"/>
                </a:solidFill>
                <a:effectLst/>
                <a:latin typeface="Arial" panose="020B0604020202020204" pitchFamily="34" charset="0"/>
              </a:rPr>
              <a:t> أحد أبناء </a:t>
            </a:r>
            <a:r>
              <a:rPr lang="ar-JO" sz="1800" b="1" i="0" u="none" strike="noStrike" dirty="0">
                <a:solidFill>
                  <a:srgbClr val="000000"/>
                </a:solidFill>
                <a:effectLst/>
                <a:latin typeface="Arial" panose="020B0604020202020204" pitchFamily="34" charset="0"/>
              </a:rPr>
              <a:t>يوشيَّا </a:t>
            </a:r>
            <a:r>
              <a:rPr lang="ar-JO" sz="1800" b="0" i="0" u="none" strike="noStrike" dirty="0">
                <a:solidFill>
                  <a:srgbClr val="000000"/>
                </a:solidFill>
                <a:effectLst/>
                <a:latin typeface="Arial" panose="020B0604020202020204" pitchFamily="34" charset="0"/>
              </a:rPr>
              <a:t>(1أخبار الأيَّام 3: 15) غير معروفٍ لو لم يُذكَر هنا، ولا يمكن أن يكون هو نفسه يهوآحاز (2ملوك 23: 31) لأنَّ يهوآحاز كان [المجلَّد. 1، ص. 595] أصغر من </a:t>
            </a:r>
            <a:r>
              <a:rPr lang="ar-JO" sz="1800" b="1" i="0" u="none" strike="noStrike" dirty="0">
                <a:solidFill>
                  <a:srgbClr val="000000"/>
                </a:solidFill>
                <a:effectLst/>
                <a:latin typeface="Arial" panose="020B0604020202020204" pitchFamily="34" charset="0"/>
              </a:rPr>
              <a:t>يهوياقيم</a:t>
            </a:r>
            <a:r>
              <a:rPr lang="ar-JO" sz="1800" b="0" i="0" u="none" strike="noStrike" dirty="0">
                <a:solidFill>
                  <a:srgbClr val="000000"/>
                </a:solidFill>
                <a:effectLst/>
                <a:latin typeface="Arial" panose="020B0604020202020204" pitchFamily="34" charset="0"/>
              </a:rPr>
              <a:t> (راجِِعْ 2ملوك 23: 36). هذا يعني أنَّ </a:t>
            </a:r>
            <a:r>
              <a:rPr lang="ar-JO" sz="1800" b="1" i="0" u="none" strike="noStrike" dirty="0">
                <a:solidFill>
                  <a:srgbClr val="000000"/>
                </a:solidFill>
                <a:effectLst/>
                <a:latin typeface="Arial" panose="020B0604020202020204" pitchFamily="34" charset="0"/>
              </a:rPr>
              <a:t>شلُّوم</a:t>
            </a:r>
            <a:r>
              <a:rPr lang="ar-JO" sz="1800" b="0" i="0" u="none" strike="noStrike" dirty="0">
                <a:solidFill>
                  <a:srgbClr val="000000"/>
                </a:solidFill>
                <a:effectLst/>
                <a:latin typeface="Arial" panose="020B0604020202020204" pitchFamily="34" charset="0"/>
              </a:rPr>
              <a:t> (١أخبار الأيَّام ٣: ١٥) هو نفسه يهوآحاز وأنَّه سبَقَ إخوته إلى العرش رغم أنَّه الابن قبل الأخير ليوشيَّا (راجِعْ إرميا ٢٢: ١١- ١٢).</a:t>
            </a:r>
            <a:endParaRPr lang="ar-JO" b="0" dirty="0">
              <a:effectLst/>
            </a:endParaRPr>
          </a:p>
          <a:p>
            <a:pPr algn="just" rtl="1">
              <a:spcBef>
                <a:spcPts val="0"/>
              </a:spcBef>
              <a:spcAft>
                <a:spcPts val="0"/>
              </a:spcAft>
            </a:pPr>
            <a:r>
              <a:rPr lang="ar-JO" sz="1800" b="0" i="0" u="none" strike="noStrike" dirty="0">
                <a:solidFill>
                  <a:srgbClr val="000000"/>
                </a:solidFill>
                <a:effectLst/>
                <a:latin typeface="Arial" panose="020B0604020202020204" pitchFamily="34" charset="0"/>
              </a:rPr>
              <a:t>ما تَبَقَّى من الخلافة للأُسْرَة الحاكمة التي يتبعها كاتب سِفْر الأخبار هو يكنيا (عبرانيِّين؛ راجِعْ حاشية ترجمة الكتاب المقدَّس </a:t>
            </a:r>
            <a:r>
              <a:rPr lang="en-US" sz="1800" b="0" i="0" u="none" strike="noStrike" dirty="0">
                <a:solidFill>
                  <a:srgbClr val="000000"/>
                </a:solidFill>
                <a:effectLst/>
                <a:latin typeface="Arial" panose="020B0604020202020204" pitchFamily="34" charset="0"/>
              </a:rPr>
              <a:t>NIV </a:t>
            </a:r>
            <a:r>
              <a:rPr lang="ar-JO" sz="1800" b="0" i="0" u="none" strike="noStrike" dirty="0">
                <a:solidFill>
                  <a:srgbClr val="000000"/>
                </a:solidFill>
                <a:effectLst/>
                <a:latin typeface="Arial" panose="020B0604020202020204" pitchFamily="34" charset="0"/>
              </a:rPr>
              <a:t>من ١أخبار الأيَّام 3: 16؛ المعروف أيضًا باسم "</a:t>
            </a:r>
            <a:r>
              <a:rPr lang="ar-JO" sz="1800" b="1" i="0" u="none" strike="noStrike" dirty="0">
                <a:solidFill>
                  <a:srgbClr val="000000"/>
                </a:solidFill>
                <a:effectLst/>
                <a:latin typeface="Arial" panose="020B0604020202020204" pitchFamily="34" charset="0"/>
              </a:rPr>
              <a:t>يهوياكين".</a:t>
            </a:r>
            <a:r>
              <a:rPr lang="ar-JO" sz="1800" b="0" i="0" u="none" strike="noStrike" dirty="0">
                <a:solidFill>
                  <a:srgbClr val="000000"/>
                </a:solidFill>
                <a:effectLst/>
                <a:latin typeface="Arial" panose="020B0604020202020204" pitchFamily="34" charset="0"/>
              </a:rPr>
              <a:t> راجِعِ العدد 17 و2ملوك 24: 8، واسم "</a:t>
            </a:r>
            <a:r>
              <a:rPr lang="ar-JO" sz="1800" b="1" i="0" u="none" strike="noStrike" dirty="0">
                <a:solidFill>
                  <a:srgbClr val="000000"/>
                </a:solidFill>
                <a:effectLst/>
                <a:latin typeface="Arial" panose="020B0604020202020204" pitchFamily="34" charset="0"/>
              </a:rPr>
              <a:t>كُنياهو</a:t>
            </a:r>
            <a:r>
              <a:rPr lang="ar-JO" sz="1800" b="0" i="0" u="none" strike="noStrike" dirty="0">
                <a:solidFill>
                  <a:srgbClr val="000000"/>
                </a:solidFill>
                <a:effectLst/>
                <a:latin typeface="Arial" panose="020B0604020202020204" pitchFamily="34" charset="0"/>
              </a:rPr>
              <a:t>"، إرميا 22 :24، الحاشية). ثم جاء بعد ذلك </a:t>
            </a:r>
            <a:r>
              <a:rPr lang="ar-JO" sz="1800" b="1" i="0" u="none" strike="noStrike" dirty="0">
                <a:solidFill>
                  <a:srgbClr val="000000"/>
                </a:solidFill>
                <a:effectLst/>
                <a:latin typeface="Arial" panose="020B0604020202020204" pitchFamily="34" charset="0"/>
              </a:rPr>
              <a:t>فِدايا</a:t>
            </a:r>
            <a:r>
              <a:rPr lang="ar-JO" sz="1800" b="0" i="0" u="none" strike="noStrike" dirty="0">
                <a:solidFill>
                  <a:srgbClr val="000000"/>
                </a:solidFill>
                <a:effectLst/>
                <a:latin typeface="Arial" panose="020B0604020202020204" pitchFamily="34" charset="0"/>
              </a:rPr>
              <a:t> (١أخبار الأيَّام 3: 18). </a:t>
            </a:r>
            <a:r>
              <a:rPr lang="ar-JO" sz="1800" b="1" i="0" u="none" strike="noStrike" dirty="0">
                <a:solidFill>
                  <a:srgbClr val="000000"/>
                </a:solidFill>
                <a:effectLst/>
                <a:latin typeface="Arial" panose="020B0604020202020204" pitchFamily="34" charset="0"/>
              </a:rPr>
              <a:t>زربَّابل</a:t>
            </a:r>
            <a:r>
              <a:rPr lang="ar-JO" sz="1800" b="0" i="0" u="none" strike="noStrike" dirty="0">
                <a:solidFill>
                  <a:srgbClr val="000000"/>
                </a:solidFill>
                <a:effectLst/>
                <a:latin typeface="Arial" panose="020B0604020202020204" pitchFamily="34" charset="0"/>
              </a:rPr>
              <a:t> (العدد 19)، </a:t>
            </a:r>
            <a:r>
              <a:rPr lang="ar-JO" sz="1800" b="1" i="0" u="none" strike="noStrike" dirty="0">
                <a:solidFill>
                  <a:srgbClr val="000000"/>
                </a:solidFill>
                <a:effectLst/>
                <a:latin typeface="Arial" panose="020B0604020202020204" pitchFamily="34" charset="0"/>
              </a:rPr>
              <a:t>حننيا</a:t>
            </a:r>
            <a:r>
              <a:rPr lang="ar-JO" sz="1800" b="0" i="0" u="none" strike="noStrike" dirty="0">
                <a:solidFill>
                  <a:srgbClr val="000000"/>
                </a:solidFill>
                <a:effectLst/>
                <a:latin typeface="Arial" panose="020B0604020202020204" pitchFamily="34" charset="0"/>
              </a:rPr>
              <a:t> (العدد 19)، </a:t>
            </a:r>
            <a:r>
              <a:rPr lang="ar-JO" sz="1800" b="1" i="0" u="none" strike="noStrike" dirty="0">
                <a:solidFill>
                  <a:srgbClr val="000000"/>
                </a:solidFill>
                <a:effectLst/>
                <a:latin typeface="Arial" panose="020B0604020202020204" pitchFamily="34" charset="0"/>
              </a:rPr>
              <a:t>شكنيا</a:t>
            </a:r>
            <a:r>
              <a:rPr lang="ar-JO" sz="1800" b="0" i="0" u="none" strike="noStrike" dirty="0">
                <a:solidFill>
                  <a:srgbClr val="000000"/>
                </a:solidFill>
                <a:effectLst/>
                <a:latin typeface="Arial" panose="020B0604020202020204" pitchFamily="34" charset="0"/>
              </a:rPr>
              <a:t> (العدد 21)، </a:t>
            </a:r>
            <a:r>
              <a:rPr lang="ar-JO" sz="1800" b="1" i="0" u="none" strike="noStrike" dirty="0">
                <a:solidFill>
                  <a:srgbClr val="000000"/>
                </a:solidFill>
                <a:effectLst/>
                <a:latin typeface="Arial" panose="020B0604020202020204" pitchFamily="34" charset="0"/>
              </a:rPr>
              <a:t>شمعيا</a:t>
            </a:r>
            <a:r>
              <a:rPr lang="ar-JO" sz="1800" b="0" i="0" u="none" strike="noStrike" dirty="0">
                <a:solidFill>
                  <a:srgbClr val="000000"/>
                </a:solidFill>
                <a:effectLst/>
                <a:latin typeface="Arial" panose="020B0604020202020204" pitchFamily="34" charset="0"/>
              </a:rPr>
              <a:t> (العدد 22)، </a:t>
            </a:r>
            <a:r>
              <a:rPr lang="ar-JO" sz="1800" b="1" i="0" u="none" strike="noStrike" dirty="0">
                <a:solidFill>
                  <a:srgbClr val="000000"/>
                </a:solidFill>
                <a:effectLst/>
                <a:latin typeface="Arial" panose="020B0604020202020204" pitchFamily="34" charset="0"/>
              </a:rPr>
              <a:t>اليوعيني </a:t>
            </a:r>
            <a:r>
              <a:rPr lang="ar-JO" sz="1800" b="0" i="0" u="none" strike="noStrike" dirty="0">
                <a:solidFill>
                  <a:srgbClr val="000000"/>
                </a:solidFill>
                <a:effectLst/>
                <a:latin typeface="Arial" panose="020B0604020202020204" pitchFamily="34" charset="0"/>
              </a:rPr>
              <a:t>(العدد 23)، و</a:t>
            </a:r>
            <a:r>
              <a:rPr lang="ar-JO" sz="1800" b="1" i="0" u="none" strike="noStrike" dirty="0">
                <a:solidFill>
                  <a:srgbClr val="000000"/>
                </a:solidFill>
                <a:effectLst/>
                <a:latin typeface="Arial" panose="020B0604020202020204" pitchFamily="34" charset="0"/>
              </a:rPr>
              <a:t>هوداياهو</a:t>
            </a:r>
            <a:r>
              <a:rPr lang="ar-JO" sz="1800" b="0" i="0" u="none" strike="noStrike" dirty="0">
                <a:solidFill>
                  <a:srgbClr val="000000"/>
                </a:solidFill>
                <a:effectLst/>
                <a:latin typeface="Arial" panose="020B0604020202020204" pitchFamily="34" charset="0"/>
              </a:rPr>
              <a:t> (العدد 24).</a:t>
            </a:r>
            <a:endParaRPr lang="ar-JO" b="0" dirty="0">
              <a:effectLst/>
            </a:endParaRPr>
          </a:p>
          <a:p>
            <a:pPr algn="just" rtl="1">
              <a:spcBef>
                <a:spcPts val="0"/>
              </a:spcBef>
              <a:spcAft>
                <a:spcPts val="0"/>
              </a:spcAft>
            </a:pPr>
            <a:r>
              <a:rPr lang="ar-JO" sz="1800" b="0" i="0" u="none" strike="noStrike" dirty="0">
                <a:solidFill>
                  <a:srgbClr val="000000"/>
                </a:solidFill>
                <a:effectLst/>
                <a:latin typeface="Arial" panose="020B0604020202020204" pitchFamily="34" charset="0"/>
              </a:rPr>
              <a:t>وهنا يجب معالجة ثلاث صعوبات. أوَّلاً، </a:t>
            </a:r>
            <a:r>
              <a:rPr lang="ar-JO" sz="1800" b="1" i="0" u="none" strike="noStrike" dirty="0">
                <a:solidFill>
                  <a:srgbClr val="000000"/>
                </a:solidFill>
                <a:effectLst/>
                <a:latin typeface="Arial" panose="020B0604020202020204" pitchFamily="34" charset="0"/>
              </a:rPr>
              <a:t>زربَّابل</a:t>
            </a:r>
            <a:r>
              <a:rPr lang="ar-JO" sz="1800" b="0" i="0" u="none" strike="noStrike" dirty="0">
                <a:solidFill>
                  <a:srgbClr val="000000"/>
                </a:solidFill>
                <a:effectLst/>
                <a:latin typeface="Arial" panose="020B0604020202020204" pitchFamily="34" charset="0"/>
              </a:rPr>
              <a:t> (العدد 19) يُدعَى في موضعٍ آخَر "ابن" </a:t>
            </a:r>
            <a:r>
              <a:rPr lang="ar-JO" sz="1800" b="0" i="0" u="none" strike="noStrike" dirty="0">
                <a:solidFill>
                  <a:srgbClr val="121212"/>
                </a:solidFill>
                <a:effectLst/>
                <a:latin typeface="Arial" panose="020B0604020202020204" pitchFamily="34" charset="0"/>
              </a:rPr>
              <a:t>شألتيئيل</a:t>
            </a:r>
            <a:r>
              <a:rPr lang="ar-JO" sz="1800" b="1" i="0" u="none" strike="noStrike" dirty="0">
                <a:solidFill>
                  <a:srgbClr val="000000"/>
                </a:solidFill>
                <a:effectLst/>
                <a:latin typeface="Arial" panose="020B0604020202020204" pitchFamily="34" charset="0"/>
              </a:rPr>
              <a:t>،</a:t>
            </a:r>
            <a:r>
              <a:rPr lang="ar-JO" sz="1800" b="0" i="0" u="none" strike="noStrike" dirty="0">
                <a:solidFill>
                  <a:srgbClr val="000000"/>
                </a:solidFill>
                <a:effectLst/>
                <a:latin typeface="Arial" panose="020B0604020202020204" pitchFamily="34" charset="0"/>
              </a:rPr>
              <a:t> وليس ابن فِدايا (عزرا 3: 2، 8؛ 5: 2؛ نحميا 12: 1؛ حجِّي 1: 12، 14؛ 2: 2، 23؛ متَّى 1: 12؛ لوقا 3: 27). وحيث إنَّ شألتيئيل وفِدايا كانا أخوةً (1أخبار الأيَّام 3: 17-18)، فيبدو أنَّ الحلَّ الأفضل لتفسير هذه الصعوبة هو أنَّ شألتيئيل مات في وقتٍ مبكِّرٍ ثمَّ تولَّى أخوه الأصغر فِدايا دورَ (مسؤوليَّة) شألتيئيل في الخلافة ضمن الأُسْرَة الحاكمة. أمَّا المشكلة الثانية فتتعلَّق برواية لوقا عن سلسلة الأنساب التي يُحدَّد فيها شألتيئيلُ على أنَّه ابن نيري، الذي لا ينحدر من نَسْل سليمان بل من نَسْل ناثان بن داود (لوقا 3: 27-31). قد تكمن الإجابة عن هذه المشكلة في احتماليَّة أنَّه بسبب أنَّ يكنيا لم يكنْ له وارثٌ ذَكرٌ يجلس على العرش بعده (راجِعْ إرميا 22: 30)، فقد تزوَّجَتْ ابنة يكنيا من نيري بن مَلْكِي (لوقا 3: 27-28؛ وهو ليس "مَلْكِي" المذكور في لوقا 3: 24) من نَسْل ناثان. من الناحية القانونيَّة، فإنَّ شألتيئيل- بصفته حفيد يكنيا- يواصل سلالةَ داود بواسطة خطِّ تسْلِ سليمان، وهي وجهة النظر التي تَبَنَّاها متَّى (متَّى 1: 6-12).</a:t>
            </a:r>
            <a:endParaRPr lang="ar-JO" b="0" dirty="0">
              <a:effectLst/>
            </a:endParaRPr>
          </a:p>
          <a:p>
            <a:pPr algn="just" rtl="1">
              <a:spcBef>
                <a:spcPts val="0"/>
              </a:spcBef>
              <a:spcAft>
                <a:spcPts val="0"/>
              </a:spcAft>
            </a:pPr>
            <a:r>
              <a:rPr lang="ar-JO" sz="1800" b="0" i="0" u="none" strike="noStrike" dirty="0">
                <a:solidFill>
                  <a:srgbClr val="000000"/>
                </a:solidFill>
                <a:effectLst/>
                <a:latin typeface="Arial" panose="020B0604020202020204" pitchFamily="34" charset="0"/>
              </a:rPr>
              <a:t>المشكلة الثالثة تظهر في سلالة زربَّابل. يذكر كاتبُ سِفْر الأخبار أبناءَ زربَّابل السبعة وابنته الوحيدة (1أخبار الأيَّام 3: 19ب-20). لكن لم يُذكَرْ أيٌّ منهم في سلسلة نسَبِ متَّى أو لوقا. يتتبَّع البشير متَّى نسَبَ يسوع من داود من جهة خطِّ نَسْل سليمان، ويذكر البشير متَّى أنَّ ابن زربَّابل هو أبيهود (متَّى 1: 13). وعلى الجانب الآخَر، يتتبَّع البشيرُ لوقا نسَبَ يسوع من جهة خطِّ نَسْل ناثان، ويذكر أنَّ ريسا هو ذلك الابن (لوقا 3: 27). وبالطبع، من الممكن تمامًا أنَّ شألتيئيل وزربَّابل المذكورين في إنجيل لوقا ليسا نفس الشخصين المذكورَيْن في سِفْر أخبار الأيَّام الأوَّل، وأنَّ لوقا يحتفظ بسلسلة نسَبِ مريم مباشرةً من داود من جهة خطِّ نَسْل ناثان، وهو خطُّ خلافةٍ ضمن الأُسْرَة الحاكمة ليس له أيَّة صلةٍ أُخرى بسلسلة النسب التي يذكرها كاتبُ سِفْر الأخبار (راجِعِ التعليقات على لوقا 3: 27). وهذا من شأنه أن يستبعد الحلَّ المقترح للمشكلة الثانية المذكورة سابقًا (وسيؤدِّي في الواقع إلى إزالة تلك المشكلة تمامًا). هذا الأمر ما يزال يتركنا دون حلٍّ للتباين ما بين 1أخبار الأيَّام 3: 19ب-20 ومتَّى 1: 13. يمكن للمرء أن يُخمِّن أنَّ أبيهود هو اسمٌ آخَر لأحد أبناء زربَّابل السبعة المذكورين في أخبار الأيَّام الأوَّل أو أنَّ اسمه لم يُذكَرْ في تلك القائمة. وإمكانيَّة حدوث مِثْل هذا الأمر يمكن رؤيتها في (1أخبار الأيَّام 3: 22) حيث ذكَرَ المؤرِّخ الذي كتَبَ سِفْر أخبار الأيَّام أنَّ </a:t>
            </a:r>
            <a:r>
              <a:rPr lang="ar-JO" sz="1800" b="1" i="0" u="none" strike="noStrike" dirty="0">
                <a:solidFill>
                  <a:srgbClr val="000000"/>
                </a:solidFill>
                <a:effectLst/>
                <a:latin typeface="Arial" panose="020B0604020202020204" pitchFamily="34" charset="0"/>
              </a:rPr>
              <a:t>شمعيا</a:t>
            </a:r>
            <a:r>
              <a:rPr lang="ar-JO" sz="1800" b="0" i="0" u="none" strike="noStrike" dirty="0">
                <a:solidFill>
                  <a:srgbClr val="000000"/>
                </a:solidFill>
                <a:effectLst/>
                <a:latin typeface="Arial" panose="020B0604020202020204" pitchFamily="34" charset="0"/>
              </a:rPr>
              <a:t> كان لديه </a:t>
            </a:r>
            <a:r>
              <a:rPr lang="ar-JO" sz="1800" b="1" i="0" u="none" strike="noStrike" dirty="0">
                <a:solidFill>
                  <a:srgbClr val="000000"/>
                </a:solidFill>
                <a:effectLst/>
                <a:latin typeface="Arial" panose="020B0604020202020204" pitchFamily="34" charset="0"/>
              </a:rPr>
              <a:t>ستَّة</a:t>
            </a:r>
            <a:r>
              <a:rPr lang="ar-JO" sz="1800" b="0" i="0" u="none" strike="noStrike" dirty="0">
                <a:solidFill>
                  <a:srgbClr val="000000"/>
                </a:solidFill>
                <a:effectLst/>
                <a:latin typeface="Arial" panose="020B0604020202020204" pitchFamily="34" charset="0"/>
              </a:rPr>
              <a:t> أبناء ولكنَّه أدرج منهم خمسة أسماءٍ فقط (يوجين ميريل، "1أخبار الأيَّام"، </a:t>
            </a:r>
            <a:r>
              <a:rPr lang="ar-JO" sz="1800" b="1" i="0" u="none" strike="noStrike" dirty="0">
                <a:solidFill>
                  <a:srgbClr val="000000"/>
                </a:solidFill>
                <a:effectLst/>
                <a:latin typeface="Arial" panose="020B0604020202020204" pitchFamily="34" charset="0"/>
              </a:rPr>
              <a:t>شرْحُ بايبل نوليدج</a:t>
            </a:r>
            <a:r>
              <a:rPr lang="ar-JO" sz="1800" b="0" i="0" u="none" strike="noStrike" dirty="0">
                <a:solidFill>
                  <a:srgbClr val="000000"/>
                </a:solidFill>
                <a:effectLst/>
                <a:latin typeface="Arial" panose="020B0604020202020204" pitchFamily="34" charset="0"/>
              </a:rPr>
              <a:t> (</a:t>
            </a:r>
            <a:r>
              <a:rPr lang="en-US" sz="1800" b="0" i="1" u="none" strike="noStrike" dirty="0">
                <a:solidFill>
                  <a:srgbClr val="000000"/>
                </a:solidFill>
                <a:effectLst/>
                <a:latin typeface="Arial" panose="020B0604020202020204" pitchFamily="34" charset="0"/>
              </a:rPr>
              <a:t>The Bible Knowledge Commentary</a:t>
            </a:r>
            <a:r>
              <a:rPr lang="en-US" sz="1800" b="0" i="0" u="none" strike="noStrike" dirty="0">
                <a:solidFill>
                  <a:srgbClr val="000000"/>
                </a:solidFill>
                <a:effectLst/>
                <a:latin typeface="Arial" panose="020B0604020202020204" pitchFamily="34" charset="0"/>
              </a:rPr>
              <a:t>) [</a:t>
            </a:r>
            <a:r>
              <a:rPr lang="ar-JO" sz="1800" b="0" i="0" u="none" strike="noStrike" dirty="0">
                <a:solidFill>
                  <a:srgbClr val="000000"/>
                </a:solidFill>
                <a:effectLst/>
                <a:latin typeface="Arial" panose="020B0604020202020204" pitchFamily="34" charset="0"/>
              </a:rPr>
              <a:t>ويتون، إلينوي: فيكتور، 1985]، 1: 594-95).</a:t>
            </a:r>
            <a:endParaRPr lang="ar-JO" b="0" dirty="0">
              <a:effectLst/>
            </a:endParaRPr>
          </a:p>
          <a:p>
            <a:endParaRPr lang="ar-JO" dirty="0"/>
          </a:p>
          <a:p>
            <a:r>
              <a:rPr lang="en-US" dirty="0"/>
              <a:t>Matthew’s genealogy omits three kings between Jehoram and Uzziah (=Azariah), giving 14 generations in each period of the rise, fall, and preservation of the kingdom until Jesus. </a:t>
            </a:r>
          </a:p>
          <a:p>
            <a:r>
              <a:rPr lang="en-US" dirty="0"/>
              <a:t>The Bible has several genealogies of the Davidic line:</a:t>
            </a:r>
          </a:p>
          <a:p>
            <a:pPr marL="228600" indent="-228600">
              <a:buAutoNum type="arabicParenBoth"/>
            </a:pPr>
            <a:r>
              <a:rPr lang="en-US" dirty="0"/>
              <a:t>Perez to David (Ruth 4:18-22)</a:t>
            </a:r>
          </a:p>
          <a:p>
            <a:pPr marL="228600" indent="-228600">
              <a:buAutoNum type="arabicParenBoth"/>
            </a:pPr>
            <a:r>
              <a:rPr lang="en-US" dirty="0"/>
              <a:t>David (1000 BC) to the sons of </a:t>
            </a:r>
            <a:r>
              <a:rPr lang="en-US" dirty="0" err="1"/>
              <a:t>Elionai</a:t>
            </a:r>
            <a:r>
              <a:rPr lang="en-US" dirty="0"/>
              <a:t> around 400 BC (1 Chron 3:9-17)</a:t>
            </a:r>
          </a:p>
          <a:p>
            <a:pPr marL="228600" indent="-228600">
              <a:buAutoNum type="arabicParenBoth"/>
            </a:pPr>
            <a:r>
              <a:rPr lang="en-US" dirty="0"/>
              <a:t>Abraham to Jesus (Matt 1:1-17)</a:t>
            </a:r>
          </a:p>
          <a:p>
            <a:pPr marL="228600" indent="-228600">
              <a:buAutoNum type="arabicParenBoth"/>
            </a:pPr>
            <a:r>
              <a:rPr lang="en-US" dirty="0"/>
              <a:t>Adam to Jesus (Luke 3:23-38)</a:t>
            </a:r>
          </a:p>
          <a:p>
            <a:pPr marL="0" indent="0">
              <a:buNone/>
            </a:pPr>
            <a:r>
              <a:rPr lang="en-US" dirty="0"/>
              <a:t>One difficulty concerns the son of Jehoiachin/Jeconiah/Coniah in the Davidic line. Was his son Shealtiel (Matt 1:12) or should we follow the line of Jehoiachin with his other son Pedaiah (1 Chron 3:17) or his son </a:t>
            </a:r>
            <a:r>
              <a:rPr lang="en-US" dirty="0" err="1"/>
              <a:t>Rhesa</a:t>
            </a:r>
            <a:r>
              <a:rPr lang="en-US" dirty="0"/>
              <a:t> (Luke 3:27), the latter not even listed among the seven sons of Jehoiachin in 1 Chron 3:17?</a:t>
            </a:r>
          </a:p>
          <a:p>
            <a:pPr marL="0" indent="0">
              <a:buNone/>
            </a:pPr>
            <a:endParaRPr lang="en-US" dirty="0"/>
          </a:p>
          <a:p>
            <a:r>
              <a:rPr lang="en-US" dirty="0"/>
              <a:t>“</a:t>
            </a:r>
            <a:r>
              <a:rPr lang="en-US" sz="1200" kern="1200" dirty="0">
                <a:solidFill>
                  <a:schemeClr val="tx1"/>
                </a:solidFill>
                <a:effectLst/>
                <a:latin typeface="Times New Roman" pitchFamily="-105" charset="0"/>
                <a:ea typeface="ＭＳ Ｐゴシック" charset="-128"/>
                <a:cs typeface="ＭＳ Ｐゴシック" charset="-128"/>
              </a:rPr>
              <a:t>2. DESCENDANTS OF SOLOMON (3:10-24)</a:t>
            </a:r>
          </a:p>
          <a:p>
            <a:r>
              <a:rPr lang="en-US" sz="1200" b="1" kern="1200" dirty="0">
                <a:solidFill>
                  <a:schemeClr val="tx1"/>
                </a:solidFill>
                <a:effectLst/>
                <a:latin typeface="Times New Roman" pitchFamily="-105" charset="0"/>
                <a:ea typeface="ＭＳ Ｐゴシック" charset="-128"/>
                <a:cs typeface="ＭＳ Ｐゴシック" charset="-128"/>
              </a:rPr>
              <a:t>3:10-24</a:t>
            </a:r>
            <a:r>
              <a:rPr lang="en-US" sz="1200" kern="1200" dirty="0">
                <a:solidFill>
                  <a:schemeClr val="tx1"/>
                </a:solidFill>
                <a:effectLst/>
                <a:latin typeface="Times New Roman" pitchFamily="-105" charset="0"/>
                <a:ea typeface="ＭＳ Ｐゴシック" charset="-128"/>
                <a:cs typeface="ＭＳ Ｐゴシック" charset="-128"/>
              </a:rPr>
              <a:t>. This list of </a:t>
            </a:r>
            <a:r>
              <a:rPr lang="en-US" sz="1200" b="1" kern="1200" dirty="0">
                <a:solidFill>
                  <a:schemeClr val="tx1"/>
                </a:solidFill>
                <a:effectLst/>
                <a:latin typeface="Times New Roman" pitchFamily="-105" charset="0"/>
                <a:ea typeface="ＭＳ Ｐゴシック" charset="-128"/>
                <a:cs typeface="ＭＳ Ｐゴシック" charset="-128"/>
              </a:rPr>
              <a:t>Solomon’s</a:t>
            </a:r>
            <a:r>
              <a:rPr lang="en-US" sz="1200" kern="1200" dirty="0">
                <a:solidFill>
                  <a:schemeClr val="tx1"/>
                </a:solidFill>
                <a:effectLst/>
                <a:latin typeface="Times New Roman" pitchFamily="-105" charset="0"/>
                <a:ea typeface="ＭＳ Ｐゴシック" charset="-128"/>
                <a:cs typeface="ＭＳ Ｐゴシック" charset="-128"/>
              </a:rPr>
              <a:t> descendants is in effect a list of Judah’s kings from Solomon through </a:t>
            </a:r>
            <a:r>
              <a:rPr lang="en-US" sz="1200" b="1" kern="1200" dirty="0">
                <a:solidFill>
                  <a:schemeClr val="tx1"/>
                </a:solidFill>
                <a:effectLst/>
                <a:latin typeface="Times New Roman" pitchFamily="-105" charset="0"/>
                <a:ea typeface="ＭＳ Ｐゴシック" charset="-128"/>
                <a:cs typeface="ＭＳ Ｐゴシック" charset="-128"/>
              </a:rPr>
              <a:t>Zedekiah</a:t>
            </a:r>
            <a:r>
              <a:rPr lang="en-US" sz="1200" kern="1200" dirty="0">
                <a:solidFill>
                  <a:schemeClr val="tx1"/>
                </a:solidFill>
                <a:effectLst/>
                <a:latin typeface="Times New Roman" pitchFamily="-105" charset="0"/>
                <a:ea typeface="ＭＳ Ｐゴシック" charset="-128"/>
                <a:cs typeface="ＭＳ Ｐゴシック" charset="-128"/>
              </a:rPr>
              <a:t> (vv. 10-16) and their exilic and postexilic continuation (vv. 17-24). Athaliah, the queen who ruled between </a:t>
            </a:r>
            <a:r>
              <a:rPr lang="en-US" sz="1200" b="1" kern="1200" dirty="0">
                <a:solidFill>
                  <a:schemeClr val="tx1"/>
                </a:solidFill>
                <a:effectLst/>
                <a:latin typeface="Times New Roman" pitchFamily="-105" charset="0"/>
                <a:ea typeface="ＭＳ Ｐゴシック" charset="-128"/>
                <a:cs typeface="ＭＳ Ｐゴシック" charset="-128"/>
              </a:rPr>
              <a:t>Ahaziah</a:t>
            </a:r>
            <a:r>
              <a:rPr lang="en-US" sz="1200" kern="1200" dirty="0">
                <a:solidFill>
                  <a:schemeClr val="tx1"/>
                </a:solidFill>
                <a:effectLst/>
                <a:latin typeface="Times New Roman" pitchFamily="-105" charset="0"/>
                <a:ea typeface="ＭＳ Ｐゴシック" charset="-128"/>
                <a:cs typeface="ＭＳ Ｐゴシック" charset="-128"/>
              </a:rPr>
              <a:t> and </a:t>
            </a:r>
            <a:r>
              <a:rPr lang="en-US" sz="1200" b="1" kern="1200" dirty="0">
                <a:solidFill>
                  <a:schemeClr val="tx1"/>
                </a:solidFill>
                <a:effectLst/>
                <a:latin typeface="Times New Roman" pitchFamily="-105" charset="0"/>
                <a:ea typeface="ＭＳ Ｐゴシック" charset="-128"/>
                <a:cs typeface="ＭＳ Ｐゴシック" charset="-128"/>
              </a:rPr>
              <a:t>Joash,</a:t>
            </a:r>
            <a:r>
              <a:rPr lang="en-US" sz="1200" kern="1200" dirty="0">
                <a:solidFill>
                  <a:schemeClr val="tx1"/>
                </a:solidFill>
                <a:effectLst/>
                <a:latin typeface="Times New Roman" pitchFamily="-105" charset="0"/>
                <a:ea typeface="ＭＳ Ｐゴシック" charset="-128"/>
                <a:cs typeface="ＭＳ Ｐゴシック" charset="-128"/>
              </a:rPr>
              <a:t> is not mentioned (v. 11). That is because she was only a political usurper and was not in the true dynastic succession (cf. 2 Kings 11). Of the sons of </a:t>
            </a:r>
            <a:r>
              <a:rPr lang="en-US" sz="1200" b="1" kern="1200" dirty="0">
                <a:solidFill>
                  <a:schemeClr val="tx1"/>
                </a:solidFill>
                <a:effectLst/>
                <a:latin typeface="Times New Roman" pitchFamily="-105" charset="0"/>
                <a:ea typeface="ＭＳ Ｐゴシック" charset="-128"/>
                <a:cs typeface="ＭＳ Ｐゴシック" charset="-128"/>
              </a:rPr>
              <a:t>Josiah, Johanan</a:t>
            </a:r>
            <a:r>
              <a:rPr lang="en-US" sz="1200" kern="1200" dirty="0">
                <a:solidFill>
                  <a:schemeClr val="tx1"/>
                </a:solidFill>
                <a:effectLst/>
                <a:latin typeface="Times New Roman" pitchFamily="-105" charset="0"/>
                <a:ea typeface="ＭＳ Ｐゴシック" charset="-128"/>
                <a:cs typeface="ＭＳ Ｐゴシック" charset="-128"/>
              </a:rPr>
              <a:t> (1 Chron. 3:15) is otherwise unknown. He cannot be Jehoahaz (2 Kings 23:31) because Jehoahaz was [Vol. 1, p. 595] younger than </a:t>
            </a:r>
            <a:r>
              <a:rPr lang="en-US" sz="1200" b="1" kern="1200" dirty="0">
                <a:solidFill>
                  <a:schemeClr val="tx1"/>
                </a:solidFill>
                <a:effectLst/>
                <a:latin typeface="Times New Roman" pitchFamily="-105" charset="0"/>
                <a:ea typeface="ＭＳ Ｐゴシック" charset="-128"/>
                <a:cs typeface="ＭＳ Ｐゴシック" charset="-128"/>
              </a:rPr>
              <a:t>Jehoiakim</a:t>
            </a:r>
            <a:r>
              <a:rPr lang="en-US" sz="1200" kern="1200" dirty="0">
                <a:solidFill>
                  <a:schemeClr val="tx1"/>
                </a:solidFill>
                <a:effectLst/>
                <a:latin typeface="Times New Roman" pitchFamily="-105" charset="0"/>
                <a:ea typeface="ＭＳ Ｐゴシック" charset="-128"/>
                <a:cs typeface="ＭＳ Ｐゴシック" charset="-128"/>
              </a:rPr>
              <a:t> (cf. 2 Kings 23:36). This means that </a:t>
            </a:r>
            <a:r>
              <a:rPr lang="en-US" sz="1200" b="1" kern="1200" dirty="0">
                <a:solidFill>
                  <a:schemeClr val="tx1"/>
                </a:solidFill>
                <a:effectLst/>
                <a:latin typeface="Times New Roman" pitchFamily="-105" charset="0"/>
                <a:ea typeface="ＭＳ Ｐゴシック" charset="-128"/>
                <a:cs typeface="ＭＳ Ｐゴシック" charset="-128"/>
              </a:rPr>
              <a:t>Shallum</a:t>
            </a:r>
            <a:r>
              <a:rPr lang="en-US" sz="1200" kern="1200" dirty="0">
                <a:solidFill>
                  <a:schemeClr val="tx1"/>
                </a:solidFill>
                <a:effectLst/>
                <a:latin typeface="Times New Roman" pitchFamily="-105" charset="0"/>
                <a:ea typeface="ＭＳ Ｐゴシック" charset="-128"/>
                <a:cs typeface="ＭＳ Ｐゴシック" charset="-128"/>
              </a:rPr>
              <a:t> (1 Chron. 3:15) is identical to Jehoahaz who, though the next-to-youngest son of Josiah, preceded his brothers on the throne (cf. Jer. 22:11-12).</a:t>
            </a:r>
          </a:p>
          <a:p>
            <a:r>
              <a:rPr lang="en-US" sz="1200" kern="1200" dirty="0">
                <a:solidFill>
                  <a:schemeClr val="tx1"/>
                </a:solidFill>
                <a:effectLst/>
                <a:latin typeface="Times New Roman" pitchFamily="-105" charset="0"/>
                <a:ea typeface="ＭＳ Ｐゴシック" charset="-128"/>
                <a:cs typeface="ＭＳ Ｐゴシック" charset="-128"/>
              </a:rPr>
              <a:t>The remainder of the succession followed by the chronicler is Jeconiah (Heb.; cf. NIV marg. of 1 Chron. 3:16; also known as </a:t>
            </a:r>
            <a:r>
              <a:rPr lang="en-US" sz="1200" b="1" kern="1200" dirty="0">
                <a:solidFill>
                  <a:schemeClr val="tx1"/>
                </a:solidFill>
                <a:effectLst/>
                <a:latin typeface="Times New Roman" pitchFamily="-105" charset="0"/>
                <a:ea typeface="ＭＳ Ｐゴシック" charset="-128"/>
                <a:cs typeface="ＭＳ Ｐゴシック" charset="-128"/>
              </a:rPr>
              <a:t>Jehoiachin;</a:t>
            </a:r>
            <a:r>
              <a:rPr lang="en-US" sz="1200" kern="1200" dirty="0">
                <a:solidFill>
                  <a:schemeClr val="tx1"/>
                </a:solidFill>
                <a:effectLst/>
                <a:latin typeface="Times New Roman" pitchFamily="-105" charset="0"/>
                <a:ea typeface="ＭＳ Ｐゴシック" charset="-128"/>
                <a:cs typeface="ＭＳ Ｐゴシック" charset="-128"/>
              </a:rPr>
              <a:t> cf. v. 17 and 2 Kings 24:8, and Coniah, Jer. 22:24, marg.). Then came </a:t>
            </a:r>
            <a:r>
              <a:rPr lang="en-US" sz="1200" b="1" kern="1200" dirty="0">
                <a:solidFill>
                  <a:schemeClr val="tx1"/>
                </a:solidFill>
                <a:effectLst/>
                <a:latin typeface="Times New Roman" pitchFamily="-105" charset="0"/>
                <a:ea typeface="ＭＳ Ｐゴシック" charset="-128"/>
                <a:cs typeface="ＭＳ Ｐゴシック" charset="-128"/>
              </a:rPr>
              <a:t>Pedaiah</a:t>
            </a:r>
            <a:r>
              <a:rPr lang="en-US" sz="1200" kern="1200" dirty="0">
                <a:solidFill>
                  <a:schemeClr val="tx1"/>
                </a:solidFill>
                <a:effectLst/>
                <a:latin typeface="Times New Roman" pitchFamily="-105" charset="0"/>
                <a:ea typeface="ＭＳ Ｐゴシック" charset="-128"/>
                <a:cs typeface="ＭＳ Ｐゴシック" charset="-128"/>
              </a:rPr>
              <a:t> (1 Chron. 3:18), </a:t>
            </a:r>
            <a:r>
              <a:rPr lang="en-US" sz="1200" b="1" kern="1200" dirty="0">
                <a:solidFill>
                  <a:schemeClr val="tx1"/>
                </a:solidFill>
                <a:effectLst/>
                <a:latin typeface="Times New Roman" pitchFamily="-105" charset="0"/>
                <a:ea typeface="ＭＳ Ｐゴシック" charset="-128"/>
                <a:cs typeface="ＭＳ Ｐゴシック" charset="-128"/>
              </a:rPr>
              <a:t>Zerubbabel</a:t>
            </a:r>
            <a:r>
              <a:rPr lang="en-US" sz="1200" kern="1200" dirty="0">
                <a:solidFill>
                  <a:schemeClr val="tx1"/>
                </a:solidFill>
                <a:effectLst/>
                <a:latin typeface="Times New Roman" pitchFamily="-105" charset="0"/>
                <a:ea typeface="ＭＳ Ｐゴシック" charset="-128"/>
                <a:cs typeface="ＭＳ Ｐゴシック" charset="-128"/>
              </a:rPr>
              <a:t> (v. 19), </a:t>
            </a:r>
            <a:r>
              <a:rPr lang="en-US" sz="1200" b="1" kern="1200" dirty="0">
                <a:solidFill>
                  <a:schemeClr val="tx1"/>
                </a:solidFill>
                <a:effectLst/>
                <a:latin typeface="Times New Roman" pitchFamily="-105" charset="0"/>
                <a:ea typeface="ＭＳ Ｐゴシック" charset="-128"/>
                <a:cs typeface="ＭＳ Ｐゴシック" charset="-128"/>
              </a:rPr>
              <a:t>Hananiah</a:t>
            </a:r>
            <a:r>
              <a:rPr lang="en-US" sz="1200" kern="1200" dirty="0">
                <a:solidFill>
                  <a:schemeClr val="tx1"/>
                </a:solidFill>
                <a:effectLst/>
                <a:latin typeface="Times New Roman" pitchFamily="-105" charset="0"/>
                <a:ea typeface="ＭＳ Ｐゴシック" charset="-128"/>
                <a:cs typeface="ＭＳ Ｐゴシック" charset="-128"/>
              </a:rPr>
              <a:t> (v. 19), </a:t>
            </a:r>
            <a:r>
              <a:rPr lang="en-US" sz="1200" b="1" kern="1200" dirty="0">
                <a:solidFill>
                  <a:schemeClr val="tx1"/>
                </a:solidFill>
                <a:effectLst/>
                <a:latin typeface="Times New Roman" pitchFamily="-105" charset="0"/>
                <a:ea typeface="ＭＳ Ｐゴシック" charset="-128"/>
                <a:cs typeface="ＭＳ Ｐゴシック" charset="-128"/>
              </a:rPr>
              <a:t>Shecaniah</a:t>
            </a:r>
            <a:r>
              <a:rPr lang="en-US" sz="1200" kern="1200" dirty="0">
                <a:solidFill>
                  <a:schemeClr val="tx1"/>
                </a:solidFill>
                <a:effectLst/>
                <a:latin typeface="Times New Roman" pitchFamily="-105" charset="0"/>
                <a:ea typeface="ＭＳ Ｐゴシック" charset="-128"/>
                <a:cs typeface="ＭＳ Ｐゴシック" charset="-128"/>
              </a:rPr>
              <a:t> (v. 21), </a:t>
            </a:r>
            <a:r>
              <a:rPr lang="en-US" sz="1200" b="1" kern="1200" dirty="0">
                <a:solidFill>
                  <a:schemeClr val="tx1"/>
                </a:solidFill>
                <a:effectLst/>
                <a:latin typeface="Times New Roman" pitchFamily="-105" charset="0"/>
                <a:ea typeface="ＭＳ Ｐゴシック" charset="-128"/>
                <a:cs typeface="ＭＳ Ｐゴシック" charset="-128"/>
              </a:rPr>
              <a:t>Shemaiah</a:t>
            </a:r>
            <a:r>
              <a:rPr lang="en-US" sz="1200" kern="1200" dirty="0">
                <a:solidFill>
                  <a:schemeClr val="tx1"/>
                </a:solidFill>
                <a:effectLst/>
                <a:latin typeface="Times New Roman" pitchFamily="-105" charset="0"/>
                <a:ea typeface="ＭＳ Ｐゴシック" charset="-128"/>
                <a:cs typeface="ＭＳ Ｐゴシック" charset="-128"/>
              </a:rPr>
              <a:t> (v. 22), </a:t>
            </a:r>
            <a:r>
              <a:rPr lang="en-US" sz="1200" b="1" kern="1200" dirty="0">
                <a:solidFill>
                  <a:schemeClr val="tx1"/>
                </a:solidFill>
                <a:effectLst/>
                <a:latin typeface="Times New Roman" pitchFamily="-105" charset="0"/>
                <a:ea typeface="ＭＳ Ｐゴシック" charset="-128"/>
                <a:cs typeface="ＭＳ Ｐゴシック" charset="-128"/>
              </a:rPr>
              <a:t>Elioenai</a:t>
            </a:r>
            <a:r>
              <a:rPr lang="en-US" sz="1200" kern="1200" dirty="0">
                <a:solidFill>
                  <a:schemeClr val="tx1"/>
                </a:solidFill>
                <a:effectLst/>
                <a:latin typeface="Times New Roman" pitchFamily="-105" charset="0"/>
                <a:ea typeface="ＭＳ Ｐゴシック" charset="-128"/>
                <a:cs typeface="ＭＳ Ｐゴシック" charset="-128"/>
              </a:rPr>
              <a:t> (v. 23), and </a:t>
            </a:r>
            <a:r>
              <a:rPr lang="en-US" sz="1200" b="1" kern="1200" dirty="0">
                <a:solidFill>
                  <a:schemeClr val="tx1"/>
                </a:solidFill>
                <a:effectLst/>
                <a:latin typeface="Times New Roman" pitchFamily="-105" charset="0"/>
                <a:ea typeface="ＭＳ Ｐゴシック" charset="-128"/>
                <a:cs typeface="ＭＳ Ｐゴシック" charset="-128"/>
              </a:rPr>
              <a:t>Hodaviah</a:t>
            </a:r>
            <a:r>
              <a:rPr lang="en-US" sz="1200" kern="1200" dirty="0">
                <a:solidFill>
                  <a:schemeClr val="tx1"/>
                </a:solidFill>
                <a:effectLst/>
                <a:latin typeface="Times New Roman" pitchFamily="-105" charset="0"/>
                <a:ea typeface="ＭＳ Ｐゴシック" charset="-128"/>
                <a:cs typeface="ＭＳ Ｐゴシック" charset="-128"/>
              </a:rPr>
              <a:t> (v. 24).</a:t>
            </a:r>
          </a:p>
          <a:p>
            <a:endParaRPr lang="en-US" sz="1200" kern="1200" dirty="0">
              <a:solidFill>
                <a:schemeClr val="tx1"/>
              </a:solidFill>
              <a:effectLst/>
              <a:latin typeface="Times New Roman" pitchFamily="-105" charset="0"/>
              <a:ea typeface="ＭＳ Ｐゴシック" charset="-128"/>
              <a:cs typeface="ＭＳ Ｐゴシック" charset="-128"/>
            </a:endParaRPr>
          </a:p>
          <a:p>
            <a:r>
              <a:rPr lang="en-US" sz="1200" kern="1200" dirty="0">
                <a:solidFill>
                  <a:schemeClr val="tx1"/>
                </a:solidFill>
                <a:effectLst/>
                <a:latin typeface="Times New Roman" pitchFamily="-105" charset="0"/>
                <a:ea typeface="ＭＳ Ｐゴシック" charset="-128"/>
                <a:cs typeface="ＭＳ Ｐゴシック" charset="-128"/>
              </a:rPr>
              <a:t>Three difficulties here must be addressed. First, Zerubbabel (v. 19) is elsewhere called the son of </a:t>
            </a:r>
            <a:r>
              <a:rPr lang="en-US" sz="1200" b="1" kern="1200" dirty="0">
                <a:solidFill>
                  <a:schemeClr val="tx1"/>
                </a:solidFill>
                <a:effectLst/>
                <a:latin typeface="Times New Roman" pitchFamily="-105" charset="0"/>
                <a:ea typeface="ＭＳ Ｐゴシック" charset="-128"/>
                <a:cs typeface="ＭＳ Ｐゴシック" charset="-128"/>
              </a:rPr>
              <a:t>Shealtiel,</a:t>
            </a:r>
            <a:r>
              <a:rPr lang="en-US" sz="1200" kern="1200" dirty="0">
                <a:solidFill>
                  <a:schemeClr val="tx1"/>
                </a:solidFill>
                <a:effectLst/>
                <a:latin typeface="Times New Roman" pitchFamily="-105" charset="0"/>
                <a:ea typeface="ＭＳ Ｐゴシック" charset="-128"/>
                <a:cs typeface="ＭＳ Ｐゴシック" charset="-128"/>
              </a:rPr>
              <a:t> not the son of Pedaiah (Ezra 3:2, 8; 5:2; Neh. 12:1; Hag. 1:12, 14; 2:2, 23; Matt. 1:12; Luke 3:27). Since Shealtiel and Pedaiah were brothers (1 Chron. 3:17-18) the best solution seems to be that Shealtiel died early on and his role of dynastic succession was assumed by his younger brother Pedaiah. The second problem concerns Luke’s account of the genealogy in which he identifies Shealtiel as the son of Neri, whose descent is not from Solomon but from David’s son Nathan (Luke 3:27-31). The answer may lie in the possibility that since Jeconiah had no male heir to sit on the throne (cf. Jer. 22:30), a daughter of Jeconiah married Neri, son of Melki (Luke 3:27-28; not the Melki of Luke 3:24), of the line of Nathan. Legally Shealtiel, as grandson of Jeconiah, would continue the Davidic dynasty through Solomon, a viewpoint espoused by Matthew (Matt. 1:6-12).</a:t>
            </a:r>
          </a:p>
          <a:p>
            <a:endParaRPr lang="en-US" sz="1200" kern="1200" dirty="0">
              <a:solidFill>
                <a:schemeClr val="tx1"/>
              </a:solidFill>
              <a:effectLst/>
              <a:latin typeface="Times New Roman" pitchFamily="-105" charset="0"/>
              <a:ea typeface="ＭＳ Ｐゴシック" charset="-128"/>
              <a:cs typeface="ＭＳ Ｐゴシック" charset="-128"/>
            </a:endParaRPr>
          </a:p>
          <a:p>
            <a:r>
              <a:rPr lang="en-US" sz="1200" kern="1200" dirty="0">
                <a:solidFill>
                  <a:schemeClr val="tx1"/>
                </a:solidFill>
                <a:effectLst/>
                <a:latin typeface="Times New Roman" pitchFamily="-105" charset="0"/>
                <a:ea typeface="ＭＳ Ｐゴシック" charset="-128"/>
                <a:cs typeface="ＭＳ Ｐゴシック" charset="-128"/>
              </a:rPr>
              <a:t>The third conflict appears in Zerubbabel’s line. The chronicler lists Zerubbabel’s seven sons and one daughter (1 Chron. 3:19b-20). But none of them is mentioned in the genealogies of either Matthew or Luke. Matthew, who traces Jesus’ descent from David through Solomon, wrote that the son of Zerubbabel was </a:t>
            </a:r>
            <a:r>
              <a:rPr lang="en-US" sz="1200" kern="1200" dirty="0" err="1">
                <a:solidFill>
                  <a:schemeClr val="tx1"/>
                </a:solidFill>
                <a:effectLst/>
                <a:latin typeface="Times New Roman" pitchFamily="-105" charset="0"/>
                <a:ea typeface="ＭＳ Ｐゴシック" charset="-128"/>
                <a:cs typeface="ＭＳ Ｐゴシック" charset="-128"/>
              </a:rPr>
              <a:t>Abiud</a:t>
            </a:r>
            <a:r>
              <a:rPr lang="en-US" sz="1200" kern="1200" dirty="0">
                <a:solidFill>
                  <a:schemeClr val="tx1"/>
                </a:solidFill>
                <a:effectLst/>
                <a:latin typeface="Times New Roman" pitchFamily="-105" charset="0"/>
                <a:ea typeface="ＭＳ Ｐゴシック" charset="-128"/>
                <a:cs typeface="ＭＳ Ｐゴシック" charset="-128"/>
              </a:rPr>
              <a:t> (Matt. 1:13). Luke, viewing it through Nathan, said </a:t>
            </a:r>
            <a:r>
              <a:rPr lang="en-US" sz="1200" kern="1200" dirty="0" err="1">
                <a:solidFill>
                  <a:schemeClr val="tx1"/>
                </a:solidFill>
                <a:effectLst/>
                <a:latin typeface="Times New Roman" pitchFamily="-105" charset="0"/>
                <a:ea typeface="ＭＳ Ｐゴシック" charset="-128"/>
                <a:cs typeface="ＭＳ Ｐゴシック" charset="-128"/>
              </a:rPr>
              <a:t>Rhesa</a:t>
            </a:r>
            <a:r>
              <a:rPr lang="en-US" sz="1200" kern="1200" dirty="0">
                <a:solidFill>
                  <a:schemeClr val="tx1"/>
                </a:solidFill>
                <a:effectLst/>
                <a:latin typeface="Times New Roman" pitchFamily="-105" charset="0"/>
                <a:ea typeface="ＭＳ Ｐゴシック" charset="-128"/>
                <a:cs typeface="ＭＳ Ｐゴシック" charset="-128"/>
              </a:rPr>
              <a:t> was that son (Luke 3:27). It is entirely possible, of course, that the Shealtiel and Zerubbabel of Luke are not the same as those of 1 Chronicles and that Luke preserves a genealogy of Mary straight from David through Nathan, a line of succession that has no other connection with the chronicler’s genealogy (cf. comments on Luke 3:27). This would preclude the suggested solution to the second problem previously mentioned (and would, in fact, eliminate the problem altogether). This still leaves the variance between 1 Chronicles 3:19b-20 and Matthew 1:13. One may conjecture that </a:t>
            </a:r>
            <a:r>
              <a:rPr lang="en-US" sz="1200" kern="1200" dirty="0" err="1">
                <a:solidFill>
                  <a:schemeClr val="tx1"/>
                </a:solidFill>
                <a:effectLst/>
                <a:latin typeface="Times New Roman" pitchFamily="-105" charset="0"/>
                <a:ea typeface="ＭＳ Ｐゴシック" charset="-128"/>
                <a:cs typeface="ＭＳ Ｐゴシック" charset="-128"/>
              </a:rPr>
              <a:t>Abiud</a:t>
            </a:r>
            <a:r>
              <a:rPr lang="en-US" sz="1200" kern="1200" dirty="0">
                <a:solidFill>
                  <a:schemeClr val="tx1"/>
                </a:solidFill>
                <a:effectLst/>
                <a:latin typeface="Times New Roman" pitchFamily="-105" charset="0"/>
                <a:ea typeface="ＭＳ Ｐゴシック" charset="-128"/>
                <a:cs typeface="ＭＳ Ｐゴシック" charset="-128"/>
              </a:rPr>
              <a:t> is another name for one of the seven sons of Zerubbabel listed in Chronicles or that his name is missing from that list to begin with. That such a thing is possible may be seen in 1 Chronicles 3:22 where the historian wrote that </a:t>
            </a:r>
            <a:r>
              <a:rPr lang="en-US" sz="1200" b="1" kern="1200" dirty="0">
                <a:solidFill>
                  <a:schemeClr val="tx1"/>
                </a:solidFill>
                <a:effectLst/>
                <a:latin typeface="Times New Roman" pitchFamily="-105" charset="0"/>
                <a:ea typeface="ＭＳ Ｐゴシック" charset="-128"/>
                <a:cs typeface="ＭＳ Ｐゴシック" charset="-128"/>
              </a:rPr>
              <a:t>Shemaiah</a:t>
            </a:r>
            <a:r>
              <a:rPr lang="en-US" sz="1200" kern="1200" dirty="0">
                <a:solidFill>
                  <a:schemeClr val="tx1"/>
                </a:solidFill>
                <a:effectLst/>
                <a:latin typeface="Times New Roman" pitchFamily="-105" charset="0"/>
                <a:ea typeface="ＭＳ Ｐゴシック" charset="-128"/>
                <a:cs typeface="ＭＳ Ｐゴシック" charset="-128"/>
              </a:rPr>
              <a:t> had </a:t>
            </a:r>
            <a:r>
              <a:rPr lang="en-US" sz="1200" b="1" kern="1200" dirty="0">
                <a:solidFill>
                  <a:schemeClr val="tx1"/>
                </a:solidFill>
                <a:effectLst/>
                <a:latin typeface="Times New Roman" pitchFamily="-105" charset="0"/>
                <a:ea typeface="ＭＳ Ｐゴシック" charset="-128"/>
                <a:cs typeface="ＭＳ Ｐゴシック" charset="-128"/>
              </a:rPr>
              <a:t>six</a:t>
            </a:r>
            <a:r>
              <a:rPr lang="en-US" sz="1200" kern="1200" dirty="0">
                <a:solidFill>
                  <a:schemeClr val="tx1"/>
                </a:solidFill>
                <a:effectLst/>
                <a:latin typeface="Times New Roman" pitchFamily="-105" charset="0"/>
                <a:ea typeface="ＭＳ Ｐゴシック" charset="-128"/>
                <a:cs typeface="ＭＳ Ｐゴシック" charset="-128"/>
              </a:rPr>
              <a:t> sons but listed only five names” (Eugene Merrill,"1 Chronicles,” in </a:t>
            </a:r>
            <a:r>
              <a:rPr lang="en-US" sz="1200" i="1" kern="1200" dirty="0">
                <a:solidFill>
                  <a:schemeClr val="tx1"/>
                </a:solidFill>
                <a:effectLst/>
                <a:latin typeface="Times New Roman" pitchFamily="-105" charset="0"/>
                <a:ea typeface="ＭＳ Ｐゴシック" charset="-128"/>
                <a:cs typeface="ＭＳ Ｐゴシック" charset="-128"/>
              </a:rPr>
              <a:t>The Bible Knowledge Commentary</a:t>
            </a:r>
            <a:r>
              <a:rPr lang="en-US" sz="1200" i="0" kern="1200" dirty="0">
                <a:solidFill>
                  <a:schemeClr val="tx1"/>
                </a:solidFill>
                <a:effectLst/>
                <a:latin typeface="Times New Roman" pitchFamily="-105" charset="0"/>
                <a:ea typeface="ＭＳ Ｐゴシック" charset="-128"/>
                <a:cs typeface="ＭＳ Ｐゴシック" charset="-128"/>
              </a:rPr>
              <a:t> [Wheaton, IL: Victor, 1985], 1:594-95).</a:t>
            </a:r>
            <a:endParaRPr lang="en-US" dirty="0"/>
          </a:p>
          <a:p>
            <a:r>
              <a:rPr lang="en-US" dirty="0"/>
              <a:t>______</a:t>
            </a:r>
          </a:p>
          <a:p>
            <a:r>
              <a:rPr lang="en-US" dirty="0"/>
              <a:t>Common-284</a:t>
            </a:r>
          </a:p>
          <a:p>
            <a:r>
              <a:rPr lang="en-US" dirty="0"/>
              <a:t>OS-10-2Sam-100</a:t>
            </a:r>
          </a:p>
          <a:p>
            <a:r>
              <a:rPr lang="en-US" dirty="0"/>
              <a:t>OS-13-1Chron-87</a:t>
            </a:r>
          </a:p>
          <a:p>
            <a:r>
              <a:rPr lang="en-US" dirty="0"/>
              <a:t>NS-01-Matt1-14—slide 161</a:t>
            </a:r>
          </a:p>
          <a:p>
            <a:endParaRPr lang="en-US" dirty="0"/>
          </a:p>
          <a:p>
            <a:endParaRPr lang="en-US" dirty="0"/>
          </a:p>
        </p:txBody>
      </p:sp>
      <p:sp>
        <p:nvSpPr>
          <p:cNvPr id="4" name="Date Placeholder 3"/>
          <p:cNvSpPr>
            <a:spLocks noGrp="1"/>
          </p:cNvSpPr>
          <p:nvPr>
            <p:ph type="dt"/>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charset="0"/>
                <a:ea typeface="ＭＳ Ｐゴシック" charset="-128"/>
                <a:cs typeface="Arial Unicode MS" charset="0"/>
              </a:rPr>
              <a:t>10/06/10</a:t>
            </a:r>
          </a:p>
        </p:txBody>
      </p:sp>
      <p:sp>
        <p:nvSpPr>
          <p:cNvPr id="5" name="Slide Number Placeholder 4"/>
          <p:cNvSpPr>
            <a:spLocks noGrp="1"/>
          </p:cNvSpPr>
          <p:nvPr>
            <p:ph type="sldNum"/>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E16927D3-97C0-5646-B64C-3E4122A0F397}" type="slidenum">
              <a:rPr kumimoji="0" lang="en-GB" sz="1200" b="0" i="0" u="none" strike="noStrike" kern="1200" cap="none" spc="0" normalizeH="0" baseline="0" noProof="0" smtClean="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87</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290539694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95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B3CAA35-5F9A-574F-B652-A8E0EF399477}" type="slidenum">
              <a:rPr kumimoji="0" lang="en-US" sz="1200" b="0"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88</a:t>
            </a:fld>
            <a:endParaRPr kumimoji="0" lang="en-US" sz="1200" b="0"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449538" name="Rectangle 2"/>
          <p:cNvSpPr>
            <a:spLocks noGrp="1" noRot="1" noChangeAspect="1" noChangeArrowheads="1" noTextEdit="1"/>
          </p:cNvSpPr>
          <p:nvPr>
            <p:ph type="sldImg"/>
          </p:nvPr>
        </p:nvSpPr>
        <p:spPr>
          <a:ln/>
        </p:spPr>
      </p:sp>
      <p:sp>
        <p:nvSpPr>
          <p:cNvPr id="44953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algn="r" rtl="1"/>
            <a:r>
              <a:rPr lang="ar-JO" sz="1200" kern="1200" noProof="0" dirty="0">
                <a:solidFill>
                  <a:srgbClr val="000000"/>
                </a:solidFill>
                <a:latin typeface="Times New Roman" pitchFamily="16" charset="0"/>
                <a:ea typeface="ＭＳ Ｐゴシック" charset="-128"/>
                <a:cs typeface="Arial" charset="0"/>
              </a:rPr>
              <a:t>كان يوشيَّا آخِر ملكٍ صالحٍ في المملكة الجنوبيَّة (يهوذا). للأسف، لم يتبعْ أيٌّ من أولاده أو أحفاده الربَّ.</a:t>
            </a:r>
          </a:p>
          <a:p>
            <a:pPr algn="r" rtl="1"/>
            <a:endParaRPr lang="en-US" sz="1200" kern="1200" dirty="0">
              <a:solidFill>
                <a:srgbClr val="000000"/>
              </a:solidFill>
              <a:latin typeface="Times New Roman" pitchFamily="16" charset="0"/>
              <a:ea typeface="ＭＳ Ｐゴシック" charset="-128"/>
              <a:cs typeface="ＭＳ Ｐゴシック" charset="0"/>
            </a:endParaRPr>
          </a:p>
          <a:p>
            <a:r>
              <a:rPr lang="en-US" dirty="0">
                <a:cs typeface="ＭＳ Ｐゴシック" charset="0"/>
              </a:rPr>
              <a:t>Josiah was the last good king of the southern kingdom of Judah. Sadly, none of his sons or grandsons followed the Lord.</a:t>
            </a:r>
          </a:p>
          <a:p>
            <a:r>
              <a:rPr lang="en-US" dirty="0">
                <a:cs typeface="ＭＳ Ｐゴシック" charset="0"/>
              </a:rPr>
              <a:t>___________________</a:t>
            </a:r>
          </a:p>
          <a:p>
            <a:r>
              <a:rPr lang="en-US" dirty="0">
                <a:cs typeface="ＭＳ Ｐゴシック" charset="0"/>
              </a:rPr>
              <a:t>Common-316</a:t>
            </a:r>
          </a:p>
          <a:p>
            <a:r>
              <a:rPr lang="en-US" dirty="0">
                <a:cs typeface="ＭＳ Ｐゴシック" charset="0"/>
              </a:rPr>
              <a:t>OS-12-2Kings-218</a:t>
            </a:r>
          </a:p>
          <a:p>
            <a:r>
              <a:rPr lang="en-US" dirty="0">
                <a:cs typeface="ＭＳ Ｐゴシック" charset="0"/>
              </a:rPr>
              <a:t>OS-13-1Chron-88</a:t>
            </a:r>
          </a:p>
          <a:p>
            <a:r>
              <a:rPr lang="en-US" dirty="0">
                <a:cs typeface="ＭＳ Ｐゴシック" charset="0"/>
              </a:rPr>
              <a:t>OS-14-2Chron-282</a:t>
            </a:r>
          </a:p>
          <a:p>
            <a:r>
              <a:rPr lang="en-US" dirty="0">
                <a:cs typeface="ＭＳ Ｐゴシック" charset="0"/>
              </a:rPr>
              <a:t>OS-24-Jeremiah-36, 234</a:t>
            </a:r>
          </a:p>
          <a:p>
            <a:r>
              <a:rPr lang="en-US" dirty="0">
                <a:cs typeface="ＭＳ Ｐゴシック" charset="0"/>
              </a:rPr>
              <a:t>OS-27-Daniel-98</a:t>
            </a: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36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369D458-348D-E749-82C3-BE729BBBD5A0}" type="slidenum">
              <a:rPr kumimoji="0" lang="en-US" sz="1200" b="0"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89</a:t>
            </a:fld>
            <a:endParaRPr kumimoji="0" lang="en-US" sz="1200" b="0"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453634" name="Rectangle 2"/>
          <p:cNvSpPr>
            <a:spLocks noGrp="1" noRot="1" noChangeAspect="1" noChangeArrowheads="1" noTextEdit="1"/>
          </p:cNvSpPr>
          <p:nvPr>
            <p:ph type="sldImg"/>
          </p:nvPr>
        </p:nvSpPr>
        <p:spPr>
          <a:ln/>
        </p:spPr>
      </p:sp>
      <p:sp>
        <p:nvSpPr>
          <p:cNvPr id="45363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algn="just" rtl="1">
              <a:spcBef>
                <a:spcPts val="0"/>
              </a:spcBef>
              <a:spcAft>
                <a:spcPts val="0"/>
              </a:spcAft>
            </a:pPr>
            <a:r>
              <a:rPr lang="ar-JO" sz="1800" b="0" i="0" u="none" strike="noStrike" dirty="0">
                <a:solidFill>
                  <a:srgbClr val="000000"/>
                </a:solidFill>
                <a:effectLst/>
                <a:latin typeface="Arial" panose="020B0604020202020204" pitchFamily="34" charset="0"/>
              </a:rPr>
              <a:t>كان إرميا النبيَّ الوحيد الذي عاش في وسط أحداث سقوط أورشليم عام 586 ق.م.</a:t>
            </a:r>
            <a:endParaRPr lang="ar-JO" b="0" dirty="0">
              <a:effectLst/>
            </a:endParaRPr>
          </a:p>
          <a:p>
            <a:pPr algn="just" rtl="1">
              <a:spcBef>
                <a:spcPts val="0"/>
              </a:spcBef>
              <a:spcAft>
                <a:spcPts val="0"/>
              </a:spcAft>
            </a:pPr>
            <a:r>
              <a:rPr lang="ar-JO" sz="1800" b="0" i="0" u="none" strike="noStrike" dirty="0">
                <a:solidFill>
                  <a:srgbClr val="000000"/>
                </a:solidFill>
                <a:effectLst/>
                <a:latin typeface="Arial" panose="020B0604020202020204" pitchFamily="34" charset="0"/>
              </a:rPr>
              <a:t>• كان عام 586 ق.م. عامًا أساسيًّا في التاريخ، والذي فيه دعا الله إرميا لإظهار رأفة الله في أورشليم حتَّى في أحلك ساعات يهوذا.</a:t>
            </a:r>
            <a:endParaRPr lang="ar-JO" b="0" dirty="0">
              <a:effectLst/>
            </a:endParaRPr>
          </a:p>
          <a:p>
            <a:pPr algn="just" rtl="1">
              <a:spcBef>
                <a:spcPts val="0"/>
              </a:spcBef>
              <a:spcAft>
                <a:spcPts val="0"/>
              </a:spcAft>
            </a:pPr>
            <a:r>
              <a:rPr lang="ar-JO" sz="1800" b="0" i="0" u="none" strike="noStrike" dirty="0">
                <a:solidFill>
                  <a:srgbClr val="000000"/>
                </a:solidFill>
                <a:effectLst/>
                <a:latin typeface="Arial" panose="020B0604020202020204" pitchFamily="34" charset="0"/>
              </a:rPr>
              <a:t>• طوال فترة حياة إرميا، خدَمَ دانيال وحزقيال أيضًا في مناصبهم المختلفة.</a:t>
            </a:r>
            <a:endParaRPr lang="ar-JO" b="0" dirty="0">
              <a:effectLst/>
            </a:endParaRPr>
          </a:p>
          <a:p>
            <a:pPr algn="just" rtl="1">
              <a:spcBef>
                <a:spcPts val="0"/>
              </a:spcBef>
              <a:spcAft>
                <a:spcPts val="0"/>
              </a:spcAft>
            </a:pPr>
            <a:r>
              <a:rPr lang="ar-JO" sz="1800" b="0" i="0" u="none" strike="noStrike" dirty="0">
                <a:solidFill>
                  <a:srgbClr val="000000"/>
                </a:solidFill>
                <a:effectLst/>
                <a:latin typeface="Arial" panose="020B0604020202020204" pitchFamily="34" charset="0"/>
              </a:rPr>
              <a:t>• كان دانيال يؤدِّي دورًا حيويًّا في القصر في تشكيل السياسة العامَّة بواسطة تقديم المشورة للملك.</a:t>
            </a:r>
            <a:endParaRPr lang="ar-JO" b="0" dirty="0">
              <a:effectLst/>
            </a:endParaRPr>
          </a:p>
          <a:p>
            <a:pPr algn="just" rtl="1">
              <a:spcBef>
                <a:spcPts val="0"/>
              </a:spcBef>
              <a:spcAft>
                <a:spcPts val="0"/>
              </a:spcAft>
            </a:pPr>
            <a:r>
              <a:rPr lang="ar-JO" sz="1800" b="0" i="0" u="none" strike="noStrike" dirty="0">
                <a:solidFill>
                  <a:srgbClr val="000000"/>
                </a:solidFill>
                <a:effectLst/>
                <a:latin typeface="Arial" panose="020B0604020202020204" pitchFamily="34" charset="0"/>
              </a:rPr>
              <a:t>• كان حزقيال منفيًّا مع المسبيِّين، في حين كان الناس في بابل ينتظرون ليروا ما سيحدث لوطنهم، كان عليهم أن يتوقَّعوا ويترقَّبوا ما كان سيفعله الله من جديد بالهيكل وبأرضهم.</a:t>
            </a:r>
            <a:endParaRPr lang="ar-JO" b="0" dirty="0">
              <a:effectLst/>
            </a:endParaRPr>
          </a:p>
          <a:p>
            <a:pPr algn="just" rtl="1">
              <a:spcBef>
                <a:spcPts val="0"/>
              </a:spcBef>
              <a:spcAft>
                <a:spcPts val="0"/>
              </a:spcAft>
            </a:pPr>
            <a:r>
              <a:rPr lang="ar-JO" sz="1800" b="0" i="0" u="none" strike="noStrike" dirty="0">
                <a:solidFill>
                  <a:srgbClr val="000000"/>
                </a:solidFill>
                <a:effectLst/>
                <a:latin typeface="Arial" panose="020B0604020202020204" pitchFamily="34" charset="0"/>
              </a:rPr>
              <a:t>وكان إرميا يؤدِّي أيضًا دوره الرئيسيَّ في أورشليم بواسطة العيش بين الناس وتوصيل رسائل إلى ملوك يهوذا. فماذا عن ملوك يهوذا؟</a:t>
            </a:r>
            <a:endParaRPr lang="ar-JO" b="0" dirty="0">
              <a:effectLst/>
            </a:endParaRPr>
          </a:p>
          <a:p>
            <a:pPr algn="just" rtl="1">
              <a:spcBef>
                <a:spcPts val="0"/>
              </a:spcBef>
              <a:spcAft>
                <a:spcPts val="0"/>
              </a:spcAft>
            </a:pPr>
            <a:r>
              <a:rPr lang="ar-JO" sz="1800" b="0" i="0" u="none" strike="noStrike" dirty="0">
                <a:solidFill>
                  <a:srgbClr val="000000"/>
                </a:solidFill>
                <a:effectLst/>
                <a:latin typeface="Arial" panose="020B0604020202020204" pitchFamily="34" charset="0"/>
              </a:rPr>
              <a:t>• كان يوشيَّا آخِر الملوك الصالحين، وقد تُوفِّي عام 609 ق.م.</a:t>
            </a:r>
            <a:endParaRPr lang="ar-JO" b="0" dirty="0">
              <a:effectLst/>
            </a:endParaRPr>
          </a:p>
          <a:p>
            <a:pPr algn="just" rtl="1">
              <a:spcBef>
                <a:spcPts val="0"/>
              </a:spcBef>
              <a:spcAft>
                <a:spcPts val="0"/>
              </a:spcAft>
            </a:pPr>
            <a:r>
              <a:rPr lang="ar-JO" sz="1800" b="0" i="0" u="none" strike="noStrike" dirty="0">
                <a:solidFill>
                  <a:srgbClr val="000000"/>
                </a:solidFill>
                <a:effectLst/>
                <a:latin typeface="Arial" panose="020B0604020202020204" pitchFamily="34" charset="0"/>
              </a:rPr>
              <a:t>• بعده تناوبَتْ فترات حكْمِ نَسْلِه من 3 شهور • إلى 11 سنة • إلى 3 شهور • إلى 11 سنةً مرَّةً أُخرى! • لكنَّ الله تكلَّم مع هؤلاء الملوك الأشرار بواسطة ثلاثة أنبياءٍ رئيسيِّين. كان إرميا هو الوحيد الذي وعَظَ وخَدَمَ في أورشليم حتَّى سقطَتِ المدينة عام 586 ق.م. في حين أُخِذ دانيال إلى بابل عام 605 ق.م. • وأُخِذ حزقيال عام 597 ق.م.</a:t>
            </a:r>
            <a:endParaRPr lang="ar-JO" b="0" dirty="0">
              <a:effectLst/>
            </a:endParaRPr>
          </a:p>
          <a:p>
            <a:endParaRPr lang="ar-JO" dirty="0">
              <a:latin typeface="Arial" panose="020B0604020202020204" pitchFamily="34" charset="0"/>
              <a:ea typeface="ＭＳ Ｐゴシック" charset="0"/>
              <a:cs typeface="Arial" panose="020B0604020202020204" pitchFamily="34" charset="0"/>
            </a:endParaRPr>
          </a:p>
          <a:p>
            <a:pPr marR="0" lvl="0" algn="l" defTabSz="914400" rtl="0" eaLnBrk="1" fontAlgn="auto" latinLnBrk="0" hangingPunct="1">
              <a:lnSpc>
                <a:spcPct val="100000"/>
              </a:lnSpc>
              <a:spcBef>
                <a:spcPts val="0"/>
              </a:spcBef>
              <a:spcAft>
                <a:spcPts val="0"/>
              </a:spcAft>
              <a:buClrTx/>
              <a:buSzTx/>
              <a:buFontTx/>
              <a:buNone/>
              <a:defRPr/>
            </a:pPr>
            <a:r>
              <a:rPr lang="en-US" dirty="0">
                <a:latin typeface="Arial" panose="020B0604020202020204" pitchFamily="34" charset="0"/>
                <a:ea typeface="ＭＳ Ｐゴシック" charset="0"/>
                <a:cs typeface="Arial" panose="020B0604020202020204" pitchFamily="34" charset="0"/>
              </a:rPr>
              <a:t>Jeremiah was the only prophet to live through the 586 BC fall of Jerusalem. </a:t>
            </a:r>
          </a:p>
          <a:p>
            <a:pPr lvl="0" eaLnBrk="1" fontAlgn="auto" hangingPunct="1">
              <a:spcBef>
                <a:spcPts val="0"/>
              </a:spcBef>
              <a:spcAft>
                <a:spcPts val="0"/>
              </a:spcAft>
              <a:defRPr/>
            </a:pPr>
            <a:r>
              <a:rPr lang="en-US" dirty="0">
                <a:latin typeface="Arial" panose="020B0604020202020204" pitchFamily="34" charset="0"/>
                <a:ea typeface="ＭＳ Ｐゴシック" charset="0"/>
                <a:cs typeface="Arial" panose="020B0604020202020204" pitchFamily="34" charset="0"/>
              </a:rPr>
              <a:t>• That 586 dates was key as God called Jeremiah to show God’s compassion in Jerusalem even in Judah’s darkest hours.</a:t>
            </a:r>
            <a:r>
              <a:rPr lang="en-US" baseline="0" dirty="0">
                <a:latin typeface="Arial" panose="020B0604020202020204" pitchFamily="34" charset="0"/>
                <a:ea typeface="ＭＳ Ｐゴシック" charset="0"/>
                <a:cs typeface="Arial" panose="020B0604020202020204" pitchFamily="34" charset="0"/>
              </a:rPr>
              <a:t>  </a:t>
            </a:r>
          </a:p>
          <a:p>
            <a:r>
              <a:rPr lang="en-US" dirty="0">
                <a:latin typeface="Arial" panose="020B0604020202020204" pitchFamily="34" charset="0"/>
                <a:ea typeface="ＭＳ Ｐゴシック" charset="0"/>
                <a:cs typeface="Arial" panose="020B0604020202020204" pitchFamily="34" charset="0"/>
              </a:rPr>
              <a:t>• For much of Jeremiah's life, Daniel and Ezekiel also served in their various capacities.</a:t>
            </a:r>
          </a:p>
          <a:p>
            <a:r>
              <a:rPr lang="en-US" dirty="0">
                <a:latin typeface="Arial" panose="020B0604020202020204" pitchFamily="34" charset="0"/>
                <a:ea typeface="ＭＳ Ｐゴシック" charset="0"/>
                <a:cs typeface="Arial" panose="020B0604020202020204" pitchFamily="34" charset="0"/>
              </a:rPr>
              <a:t>• Daniel was playing a vital role in the palace shaping public policy by advising the king.</a:t>
            </a:r>
          </a:p>
          <a:p>
            <a:r>
              <a:rPr lang="en-US" dirty="0">
                <a:latin typeface="Arial" panose="020B0604020202020204" pitchFamily="34" charset="0"/>
                <a:ea typeface="ＭＳ Ｐゴシック" charset="0"/>
                <a:cs typeface="Arial" panose="020B0604020202020204" pitchFamily="34" charset="0"/>
              </a:rPr>
              <a:t>• Ezekiel was an exile with the exiles. As the people in Babylon waited to see what will happen to their homeland, they needed to be expectant of what God will do once again with the temple and their land.</a:t>
            </a:r>
          </a:p>
          <a:p>
            <a:pPr marR="0" lvl="0" algn="l" defTabSz="914400" rtl="0" eaLnBrk="1" fontAlgn="auto" latinLnBrk="0" hangingPunct="1">
              <a:lnSpc>
                <a:spcPct val="100000"/>
              </a:lnSpc>
              <a:spcBef>
                <a:spcPts val="0"/>
              </a:spcBef>
              <a:spcAft>
                <a:spcPts val="0"/>
              </a:spcAft>
              <a:buClrTx/>
              <a:buSzTx/>
              <a:buFontTx/>
              <a:buNone/>
              <a:defRPr/>
            </a:pPr>
            <a:r>
              <a:rPr lang="en-US" dirty="0">
                <a:latin typeface="Arial" panose="020B0604020202020204" pitchFamily="34" charset="0"/>
                <a:ea typeface="ＭＳ Ｐゴシック" charset="0"/>
                <a:cs typeface="Arial" panose="020B0604020202020204" pitchFamily="34" charset="0"/>
              </a:rPr>
              <a:t>Jeremiah was also playing his key role back in Jerusalem by living among the people as well as giving messages to Judah’s kings. So what about the kings of Judah?</a:t>
            </a:r>
          </a:p>
          <a:p>
            <a:pPr marR="0" lvl="0" algn="l" defTabSz="914400" rtl="0" eaLnBrk="1" fontAlgn="auto" latinLnBrk="0" hangingPunct="1">
              <a:lnSpc>
                <a:spcPct val="100000"/>
              </a:lnSpc>
              <a:spcBef>
                <a:spcPts val="0"/>
              </a:spcBef>
              <a:spcAft>
                <a:spcPts val="0"/>
              </a:spcAft>
              <a:buClrTx/>
              <a:buSzTx/>
              <a:buFontTx/>
              <a:buNone/>
              <a:defRPr/>
            </a:pPr>
            <a:r>
              <a:rPr lang="en-US" dirty="0">
                <a:latin typeface="Arial" panose="020B0604020202020204" pitchFamily="34" charset="0"/>
                <a:ea typeface="ＭＳ Ｐゴシック" charset="0"/>
                <a:cs typeface="Arial" panose="020B0604020202020204" pitchFamily="34" charset="0"/>
              </a:rPr>
              <a:t>• Josiah</a:t>
            </a:r>
            <a:r>
              <a:rPr lang="en-US" baseline="0" dirty="0">
                <a:latin typeface="Arial" panose="020B0604020202020204" pitchFamily="34" charset="0"/>
                <a:ea typeface="ＭＳ Ｐゴシック" charset="0"/>
                <a:cs typeface="Arial" panose="020B0604020202020204" pitchFamily="34" charset="0"/>
              </a:rPr>
              <a:t> was the last good king, who died in 609. • After him the reigns of his descendants alternated between 3 months•  to 11 years • to 3 months • to 11 years once again! • But God spoke to these godless kings through three major prophets. Jeremiah was the only one to preach in Jerusalem until the city fell in 586, • while Daniel was taken to Babylon in 605 • and Ezekiel in 597. </a:t>
            </a:r>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a:t>
            </a:r>
          </a:p>
          <a:p>
            <a:r>
              <a:rPr lang="en-US" dirty="0">
                <a:latin typeface="Arial" panose="020B0604020202020204" pitchFamily="34" charset="0"/>
                <a:cs typeface="Arial" panose="020B0604020202020204" pitchFamily="34" charset="0"/>
              </a:rPr>
              <a:t>Common-318</a:t>
            </a:r>
          </a:p>
          <a:p>
            <a:r>
              <a:rPr lang="en-US" dirty="0">
                <a:latin typeface="Arial" panose="020B0604020202020204" pitchFamily="34" charset="0"/>
                <a:cs typeface="Arial" panose="020B0604020202020204" pitchFamily="34" charset="0"/>
              </a:rPr>
              <a:t>OS-12-2Kings-224</a:t>
            </a:r>
            <a:endParaRPr lang="en-US" dirty="0">
              <a:cs typeface="ＭＳ Ｐゴシック" charset="0"/>
            </a:endParaRPr>
          </a:p>
          <a:p>
            <a:r>
              <a:rPr lang="en-US" dirty="0">
                <a:cs typeface="ＭＳ Ｐゴシック" charset="0"/>
              </a:rPr>
              <a:t>OS-13-1Chron-89</a:t>
            </a:r>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OS-14-2Chron-283</a:t>
            </a:r>
          </a:p>
          <a:p>
            <a:r>
              <a:rPr lang="en-US" dirty="0">
                <a:latin typeface="Arial" panose="020B0604020202020204" pitchFamily="34" charset="0"/>
                <a:cs typeface="Arial" panose="020B0604020202020204" pitchFamily="34" charset="0"/>
              </a:rPr>
              <a:t>OS-23-Jeremiah-82</a:t>
            </a:r>
            <a:endParaRPr lang="en-US" dirty="0">
              <a:latin typeface="Arial" panose="020B0604020202020204" pitchFamily="34" charset="0"/>
              <a:ea typeface="ＭＳ Ｐゴシック" charset="0"/>
              <a:cs typeface="Arial" panose="020B0604020202020204" pitchFamily="34" charset="0"/>
            </a:endParaRPr>
          </a:p>
          <a:p>
            <a:endParaRPr lang="en-US"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ＭＳ Ｐゴシック" charset="0"/>
              </a:rPr>
              <a:t>OS-12-2Kings-232</a:t>
            </a:r>
          </a:p>
          <a:p>
            <a:r>
              <a:rPr lang="en-US" dirty="0"/>
              <a:t>OS-13-1 Chron-232</a:t>
            </a:r>
          </a:p>
          <a:p>
            <a:r>
              <a:rPr lang="en-US" dirty="0"/>
              <a:t>OS-14-2 Chron-298</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8463B0E-4322-784C-AAEB-8FE465B948A1}" type="slidenum">
              <a:rPr kumimoji="0" lang="en-US" sz="1200" u="none" strike="noStrike" kern="1200" cap="none" spc="0" normalizeH="0" baseline="0" noProof="0" smtClean="0">
                <a:ln>
                  <a:noFill/>
                </a:ln>
                <a:solidFill>
                  <a:srgbClr val="000000"/>
                </a:solidFill>
                <a:effectLst/>
                <a:uLnTx/>
                <a:uFillTx/>
                <a:ea typeface="ＭＳ Ｐゴシック" charset="0"/>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90</a:t>
            </a:fld>
            <a:endParaRPr kumimoji="0" lang="en-US" sz="1200" u="none" strike="noStrike" kern="1200" cap="none" spc="0" normalizeH="0" baseline="0" noProof="0" dirty="0">
              <a:ln>
                <a:noFill/>
              </a:ln>
              <a:solidFill>
                <a:srgbClr val="000000"/>
              </a:solidFill>
              <a:effectLst/>
              <a:uLnTx/>
              <a:uFillTx/>
              <a:ea typeface="ＭＳ Ｐゴシック" charset="0"/>
              <a:cs typeface="Arial" panose="020B0604020202020204" pitchFamily="34" charset="0"/>
            </a:endParaRPr>
          </a:p>
        </p:txBody>
      </p:sp>
    </p:spTree>
    <p:extLst>
      <p:ext uri="{BB962C8B-B14F-4D97-AF65-F5344CB8AC3E}">
        <p14:creationId xmlns:p14="http://schemas.microsoft.com/office/powerpoint/2010/main" val="1476028855"/>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ＭＳ Ｐゴシック" charset="0"/>
              </a:rPr>
              <a:t>OS-12-2Kings-233</a:t>
            </a:r>
          </a:p>
          <a:p>
            <a:r>
              <a:rPr lang="en-US" dirty="0"/>
              <a:t>OS-13-1 Chron-233</a:t>
            </a:r>
          </a:p>
          <a:p>
            <a:r>
              <a:rPr lang="en-US" dirty="0"/>
              <a:t>OS-14-2 Chron-299</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8463B0E-4322-784C-AAEB-8FE465B948A1}" type="slidenum">
              <a:rPr kumimoji="0" lang="en-US" sz="1200" u="none" strike="noStrike" kern="1200" cap="none" spc="0" normalizeH="0" baseline="0" noProof="0" smtClean="0">
                <a:ln>
                  <a:noFill/>
                </a:ln>
                <a:solidFill>
                  <a:srgbClr val="000000"/>
                </a:solidFill>
                <a:effectLst/>
                <a:uLnTx/>
                <a:uFillTx/>
                <a:ea typeface="ＭＳ Ｐゴシック" charset="0"/>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91</a:t>
            </a:fld>
            <a:endParaRPr kumimoji="0" lang="en-US" sz="1200" u="none" strike="noStrike" kern="1200" cap="none" spc="0" normalizeH="0" baseline="0" noProof="0" dirty="0">
              <a:ln>
                <a:noFill/>
              </a:ln>
              <a:solidFill>
                <a:srgbClr val="000000"/>
              </a:solidFill>
              <a:effectLst/>
              <a:uLnTx/>
              <a:uFillTx/>
              <a:ea typeface="ＭＳ Ｐゴシック" charset="0"/>
              <a:cs typeface="Arial" panose="020B0604020202020204" pitchFamily="34" charset="0"/>
            </a:endParaRPr>
          </a:p>
        </p:txBody>
      </p:sp>
    </p:spTree>
    <p:extLst>
      <p:ext uri="{BB962C8B-B14F-4D97-AF65-F5344CB8AC3E}">
        <p14:creationId xmlns:p14="http://schemas.microsoft.com/office/powerpoint/2010/main" val="1371139520"/>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Tablet picture above from:</a:t>
            </a:r>
          </a:p>
          <a:p>
            <a:r>
              <a:rPr lang="en-US" b="1" dirty="0"/>
              <a:t>“Jehoiachin in Babylonia</a:t>
            </a:r>
          </a:p>
          <a:p>
            <a:r>
              <a:rPr lang="en-US" dirty="0"/>
              <a:t>One of the last kings of Judah, </a:t>
            </a:r>
            <a:r>
              <a:rPr lang="en-US" b="1" dirty="0"/>
              <a:t>Jehoiachin</a:t>
            </a:r>
            <a:r>
              <a:rPr lang="en-US" dirty="0"/>
              <a:t> (r.598-597) was taken captive by the </a:t>
            </a:r>
            <a:r>
              <a:rPr lang="en-US" dirty="0">
                <a:hlinkClick r:id="rId3"/>
              </a:rPr>
              <a:t>Babylonians</a:t>
            </a:r>
            <a:r>
              <a:rPr lang="en-US" dirty="0"/>
              <a:t> (</a:t>
            </a:r>
            <a:r>
              <a:rPr lang="en-US" i="1" dirty="0"/>
              <a:t>2 Kings</a:t>
            </a:r>
            <a:r>
              <a:rPr lang="en-US" dirty="0"/>
              <a:t> 24.15; </a:t>
            </a:r>
            <a:r>
              <a:rPr lang="en-US" dirty="0">
                <a:hlinkClick r:id="rId4"/>
              </a:rPr>
              <a:t>ABC 5</a:t>
            </a:r>
            <a:r>
              <a:rPr lang="en-US" dirty="0"/>
              <a:t>) and lived in exile in the country of the conquerors. However, he was released, and a couple of cuneiform tablets from </a:t>
            </a:r>
            <a:r>
              <a:rPr lang="en-US" dirty="0">
                <a:hlinkClick r:id="rId5"/>
              </a:rPr>
              <a:t>Babylonia</a:t>
            </a:r>
            <a:r>
              <a:rPr lang="en-US" dirty="0"/>
              <a:t> inform us about his fate.</a:t>
            </a:r>
          </a:p>
          <a:p>
            <a:r>
              <a:rPr lang="en-US" dirty="0"/>
              <a:t>Cuneiform tablet, mentioning Jehoiachin The story of Jehoiachin's release can be found at the end of the </a:t>
            </a:r>
            <a:r>
              <a:rPr lang="en-US" dirty="0">
                <a:hlinkClick r:id="rId6"/>
              </a:rPr>
              <a:t>Biblical</a:t>
            </a:r>
            <a:r>
              <a:rPr lang="en-US" dirty="0"/>
              <a:t> book </a:t>
            </a:r>
            <a:r>
              <a:rPr lang="en-US" i="1" dirty="0">
                <a:effectLst/>
              </a:rPr>
              <a:t>2 Kings</a:t>
            </a:r>
            <a:r>
              <a:rPr lang="en-US" dirty="0"/>
              <a:t>:</a:t>
            </a:r>
          </a:p>
          <a:p>
            <a:r>
              <a:rPr lang="en-US" dirty="0"/>
              <a:t>And in the thirty-seventh year of the exile of Jehoiachin king of Judah, in the twelfth month, on the twenty-seventh day of the month, </a:t>
            </a:r>
            <a:r>
              <a:rPr lang="en-US" dirty="0">
                <a:hlinkClick r:id="rId7"/>
              </a:rPr>
              <a:t>Evil-merodach</a:t>
            </a:r>
            <a:r>
              <a:rPr lang="en-US" dirty="0"/>
              <a:t> king of </a:t>
            </a:r>
            <a:r>
              <a:rPr lang="en-US" dirty="0">
                <a:hlinkClick r:id="rId3"/>
              </a:rPr>
              <a:t>Babylon</a:t>
            </a:r>
            <a:r>
              <a:rPr lang="en-US" dirty="0"/>
              <a:t>, in the year that he began to reign, graciously freed Jehoiachin king of Judah from prison; and he spoke kindly to him, and gave him a seat above the seats of the kings who were with him in Babylon. So Jehoiachin put off his prison garments. And every day of his life he dined regularly at the king's table; and for his allowance, a regular allowance was given him by the king, every day a portion, as long as he </a:t>
            </a:r>
            <a:r>
              <a:rPr lang="en-US" dirty="0" err="1"/>
              <a:t>lived.</a:t>
            </a:r>
            <a:r>
              <a:rPr lang="en-US" baseline="30000" dirty="0" err="1"/>
              <a:t>note</a:t>
            </a:r>
            <a:endParaRPr lang="en-US" dirty="0"/>
          </a:p>
          <a:p>
            <a:r>
              <a:rPr lang="en-US" dirty="0"/>
              <a:t>There are several possible dating systems, but the accession year of </a:t>
            </a:r>
            <a:r>
              <a:rPr lang="en-US" dirty="0" err="1"/>
              <a:t>Amel</a:t>
            </a:r>
            <a:r>
              <a:rPr lang="en-US" dirty="0"/>
              <a:t>-Marduk (or Evil-</a:t>
            </a:r>
            <a:r>
              <a:rPr lang="en-US" dirty="0" err="1"/>
              <a:t>merodach</a:t>
            </a:r>
            <a:r>
              <a:rPr lang="en-US" dirty="0"/>
              <a:t>) was 562/561, and this is more or less identical to the thirty-seventh year of the exile of Jehoiachin, which began in 596 (</a:t>
            </a:r>
            <a:r>
              <a:rPr lang="en-US" dirty="0">
                <a:hlinkClick r:id="rId4"/>
              </a:rPr>
              <a:t>ABC 5</a:t>
            </a:r>
            <a:r>
              <a:rPr lang="en-US" dirty="0"/>
              <a:t> with </a:t>
            </a:r>
            <a:r>
              <a:rPr lang="en-US" dirty="0">
                <a:hlinkClick r:id="rId8"/>
              </a:rPr>
              <a:t>note</a:t>
            </a:r>
            <a:r>
              <a:rPr lang="en-US" dirty="0"/>
              <a:t>); the twenty-seventh day of the thirty-seventh year must be somewhere in the spring of 560. There is a small error, but it is not disastrous. We can be sure that Jehoiachin was released when </a:t>
            </a:r>
            <a:r>
              <a:rPr lang="en-US" dirty="0" err="1"/>
              <a:t>Amel</a:t>
            </a:r>
            <a:r>
              <a:rPr lang="en-US" dirty="0"/>
              <a:t>-Marduk became king, after his father </a:t>
            </a:r>
            <a:r>
              <a:rPr lang="en-US" dirty="0">
                <a:hlinkClick r:id="rId9"/>
              </a:rPr>
              <a:t>Nebuchadnezzar</a:t>
            </a:r>
            <a:r>
              <a:rPr lang="en-US" dirty="0"/>
              <a:t> had died.</a:t>
            </a:r>
          </a:p>
          <a:p>
            <a:r>
              <a:rPr lang="en-US" dirty="0"/>
              <a:t>Why </a:t>
            </a:r>
            <a:r>
              <a:rPr lang="en-US" dirty="0" err="1"/>
              <a:t>Amel</a:t>
            </a:r>
            <a:r>
              <a:rPr lang="en-US" dirty="0"/>
              <a:t>-Marduk released the former king of Judah is not known, but a recent theory is that as a crown prince, the Babylonian had fallen victim to a court intrigue and had been sent to prison. There, he may have met Jehoiachin.</a:t>
            </a:r>
          </a:p>
          <a:p>
            <a:r>
              <a:rPr lang="en-US" dirty="0"/>
              <a:t>According to Talmudic traditions, Jehoiachin lived in </a:t>
            </a:r>
            <a:r>
              <a:rPr lang="en-US" dirty="0" err="1"/>
              <a:t>Nehardea</a:t>
            </a:r>
            <a:r>
              <a:rPr lang="en-US" dirty="0"/>
              <a:t>, not far from </a:t>
            </a:r>
            <a:r>
              <a:rPr lang="en-US" dirty="0">
                <a:hlinkClick r:id="rId10"/>
              </a:rPr>
              <a:t>Sippar</a:t>
            </a:r>
            <a:r>
              <a:rPr lang="en-US" dirty="0"/>
              <a:t>, in the north of Babylonia. In general terms, this is confirmed by about thirty-five cuneiform texts referring to a village called </a:t>
            </a:r>
            <a:r>
              <a:rPr lang="en-US" dirty="0" err="1"/>
              <a:t>âl-Jahûda</a:t>
            </a:r>
            <a:r>
              <a:rPr lang="en-US" dirty="0"/>
              <a:t> ("the Judaean town") near Sippar. The prophet </a:t>
            </a:r>
            <a:r>
              <a:rPr lang="en-US" dirty="0" err="1"/>
              <a:t>Ezekhiel</a:t>
            </a:r>
            <a:r>
              <a:rPr lang="en-US" dirty="0"/>
              <a:t> mentions a settlement called Tell Abib near </a:t>
            </a:r>
            <a:r>
              <a:rPr lang="en-US" dirty="0">
                <a:hlinkClick r:id="rId11"/>
              </a:rPr>
              <a:t>Nippur</a:t>
            </a:r>
            <a:r>
              <a:rPr lang="en-US" dirty="0"/>
              <a:t>.</a:t>
            </a:r>
          </a:p>
          <a:p>
            <a:r>
              <a:rPr lang="en-US" dirty="0"/>
              <a:t>There are several cuneiform texts that illustrate Jehoiachin's position after his release, which were discovered by Robert Koldewey in </a:t>
            </a:r>
            <a:r>
              <a:rPr lang="en-US" dirty="0">
                <a:hlinkClick r:id="rId12"/>
              </a:rPr>
              <a:t>Babylon</a:t>
            </a:r>
            <a:r>
              <a:rPr lang="en-US" dirty="0"/>
              <a:t> and are collectively known as ANET</a:t>
            </a:r>
            <a:r>
              <a:rPr lang="en-US" baseline="30000" dirty="0"/>
              <a:t>3</a:t>
            </a:r>
            <a:r>
              <a:rPr lang="en-US" dirty="0"/>
              <a:t> 308.</a:t>
            </a:r>
            <a:r>
              <a:rPr lang="en-US" baseline="30000" dirty="0"/>
              <a:t>note</a:t>
            </a:r>
            <a:r>
              <a:rPr lang="en-US" dirty="0"/>
              <a:t> These documents, now in Berlin, are lists of deliveries of food and oil to important people, and prove that the king of Judah (who is called </a:t>
            </a:r>
            <a:r>
              <a:rPr lang="en-US" i="1" dirty="0" err="1">
                <a:effectLst/>
              </a:rPr>
              <a:t>Ia</a:t>
            </a:r>
            <a:r>
              <a:rPr lang="en-US" i="1" dirty="0">
                <a:effectLst/>
              </a:rPr>
              <a:t>-'-u-kin</a:t>
            </a:r>
            <a:r>
              <a:rPr lang="en-US" dirty="0"/>
              <a:t>, </a:t>
            </a:r>
            <a:r>
              <a:rPr lang="en-US" i="1" dirty="0" err="1">
                <a:effectLst/>
              </a:rPr>
              <a:t>Ia</a:t>
            </a:r>
            <a:r>
              <a:rPr lang="en-US" i="1" dirty="0">
                <a:effectLst/>
              </a:rPr>
              <a:t>-'-kin</a:t>
            </a:r>
            <a:r>
              <a:rPr lang="en-US" dirty="0"/>
              <a:t>, and </a:t>
            </a:r>
            <a:r>
              <a:rPr lang="en-US" i="1" dirty="0" err="1">
                <a:effectLst/>
              </a:rPr>
              <a:t>Ia</a:t>
            </a:r>
            <a:r>
              <a:rPr lang="en-US" i="1" dirty="0">
                <a:effectLst/>
              </a:rPr>
              <a:t>-</a:t>
            </a:r>
            <a:r>
              <a:rPr lang="en-US" i="1" dirty="0" err="1">
                <a:effectLst/>
              </a:rPr>
              <a:t>ku</a:t>
            </a:r>
            <a:r>
              <a:rPr lang="en-US" i="1" dirty="0">
                <a:effectLst/>
              </a:rPr>
              <a:t>-</a:t>
            </a:r>
            <a:r>
              <a:rPr lang="en-US" i="1" dirty="0" err="1">
                <a:effectLst/>
              </a:rPr>
              <a:t>ú</a:t>
            </a:r>
            <a:r>
              <a:rPr lang="en-US" i="1" dirty="0">
                <a:effectLst/>
              </a:rPr>
              <a:t>-</a:t>
            </a:r>
            <a:r>
              <a:rPr lang="en-US" i="1" dirty="0" err="1">
                <a:effectLst/>
              </a:rPr>
              <a:t>ki</a:t>
            </a:r>
            <a:r>
              <a:rPr lang="en-US" i="1" dirty="0">
                <a:effectLst/>
              </a:rPr>
              <a:t>-nu</a:t>
            </a:r>
            <a:r>
              <a:rPr lang="en-US" dirty="0"/>
              <a:t>) received substantial rations. Here are the relevant lines:</a:t>
            </a:r>
          </a:p>
          <a:p>
            <a:r>
              <a:rPr lang="en-US" b="1" dirty="0"/>
              <a:t>1</a:t>
            </a:r>
          </a:p>
          <a:p>
            <a:r>
              <a:rPr lang="en-US" dirty="0"/>
              <a:t>... to </a:t>
            </a:r>
            <a:r>
              <a:rPr lang="en-US" dirty="0" err="1"/>
              <a:t>Ia</a:t>
            </a:r>
            <a:r>
              <a:rPr lang="en-US" dirty="0"/>
              <a:t>-'-u-kin, king...</a:t>
            </a:r>
            <a:br>
              <a:rPr lang="en-US" dirty="0"/>
            </a:br>
            <a:r>
              <a:rPr lang="en-US" dirty="0"/>
              <a:t>to the </a:t>
            </a:r>
            <a:r>
              <a:rPr lang="en-US" i="1" dirty="0" err="1">
                <a:effectLst/>
              </a:rPr>
              <a:t>qîpûtu</a:t>
            </a:r>
            <a:r>
              <a:rPr lang="en-US" dirty="0"/>
              <a:t>-house of...</a:t>
            </a:r>
            <a:br>
              <a:rPr lang="en-US" dirty="0"/>
            </a:br>
            <a:r>
              <a:rPr lang="en-US" dirty="0"/>
              <a:t>... for </a:t>
            </a:r>
            <a:r>
              <a:rPr lang="en-US" dirty="0" err="1"/>
              <a:t>Shalamiamu</a:t>
            </a:r>
            <a:r>
              <a:rPr lang="en-US" dirty="0"/>
              <a:t>, the...</a:t>
            </a:r>
            <a:br>
              <a:rPr lang="en-US" dirty="0"/>
            </a:br>
            <a:r>
              <a:rPr lang="en-US" dirty="0"/>
              <a:t>... for 126 men from </a:t>
            </a:r>
            <a:r>
              <a:rPr lang="en-US" dirty="0">
                <a:hlinkClick r:id="rId13"/>
              </a:rPr>
              <a:t>Tyre</a:t>
            </a:r>
            <a:r>
              <a:rPr lang="en-US" dirty="0"/>
              <a:t>...</a:t>
            </a:r>
            <a:br>
              <a:rPr lang="en-US" dirty="0"/>
            </a:br>
            <a:r>
              <a:rPr lang="en-US" dirty="0"/>
              <a:t>... for </a:t>
            </a:r>
            <a:r>
              <a:rPr lang="en-US" dirty="0" err="1"/>
              <a:t>Zabiruam</a:t>
            </a:r>
            <a:r>
              <a:rPr lang="en-US" dirty="0"/>
              <a:t> the </a:t>
            </a:r>
            <a:r>
              <a:rPr lang="en-US" dirty="0">
                <a:hlinkClick r:id="rId14"/>
              </a:rPr>
              <a:t>Ly[dian]</a:t>
            </a:r>
            <a:r>
              <a:rPr lang="en-US" dirty="0"/>
              <a:t>...</a:t>
            </a:r>
          </a:p>
          <a:p>
            <a:r>
              <a:rPr lang="en-US" b="1" dirty="0"/>
              <a:t>2</a:t>
            </a:r>
          </a:p>
          <a:p>
            <a:r>
              <a:rPr lang="en-US" dirty="0"/>
              <a:t>10 </a:t>
            </a:r>
            <a:r>
              <a:rPr lang="en-US" dirty="0" err="1"/>
              <a:t>sila</a:t>
            </a:r>
            <a:r>
              <a:rPr lang="en-US" dirty="0"/>
              <a:t> of oil to... [</a:t>
            </a:r>
            <a:r>
              <a:rPr lang="en-US" dirty="0" err="1"/>
              <a:t>Ia</a:t>
            </a:r>
            <a:r>
              <a:rPr lang="en-US" dirty="0"/>
              <a:t>]-'-kin, king of </a:t>
            </a:r>
            <a:r>
              <a:rPr lang="en-US" dirty="0" err="1"/>
              <a:t>Ia</a:t>
            </a:r>
            <a:r>
              <a:rPr lang="en-US" dirty="0"/>
              <a:t>-[a-hu-du]</a:t>
            </a:r>
            <a:br>
              <a:rPr lang="en-US" dirty="0"/>
            </a:br>
            <a:r>
              <a:rPr lang="en-US" dirty="0"/>
              <a:t>2½ </a:t>
            </a:r>
            <a:r>
              <a:rPr lang="en-US" dirty="0" err="1"/>
              <a:t>sila</a:t>
            </a:r>
            <a:r>
              <a:rPr lang="en-US" dirty="0"/>
              <a:t> of oil to the [five so]ns of the king of </a:t>
            </a:r>
            <a:r>
              <a:rPr lang="en-US" dirty="0" err="1"/>
              <a:t>Ia</a:t>
            </a:r>
            <a:r>
              <a:rPr lang="en-US" dirty="0"/>
              <a:t>-a-</a:t>
            </a:r>
            <a:r>
              <a:rPr lang="en-US" u="sng" dirty="0">
                <a:effectLst/>
              </a:rPr>
              <a:t>h</a:t>
            </a:r>
            <a:r>
              <a:rPr lang="en-US" dirty="0"/>
              <a:t>u-du</a:t>
            </a:r>
            <a:br>
              <a:rPr lang="en-US" dirty="0"/>
            </a:br>
            <a:r>
              <a:rPr lang="en-US" dirty="0"/>
              <a:t>4 </a:t>
            </a:r>
            <a:r>
              <a:rPr lang="en-US" dirty="0" err="1"/>
              <a:t>sila</a:t>
            </a:r>
            <a:r>
              <a:rPr lang="en-US" dirty="0"/>
              <a:t> to eight men from </a:t>
            </a:r>
            <a:r>
              <a:rPr lang="en-US" dirty="0" err="1"/>
              <a:t>Ia</a:t>
            </a:r>
            <a:r>
              <a:rPr lang="en-US" dirty="0"/>
              <a:t>-a-</a:t>
            </a:r>
            <a:r>
              <a:rPr lang="en-US" u="sng" dirty="0">
                <a:effectLst/>
              </a:rPr>
              <a:t>h</a:t>
            </a:r>
            <a:r>
              <a:rPr lang="en-US" dirty="0"/>
              <a:t>u-da-a-a...</a:t>
            </a:r>
          </a:p>
          <a:p>
            <a:r>
              <a:rPr lang="en-US" b="1" dirty="0"/>
              <a:t>3</a:t>
            </a:r>
          </a:p>
          <a:p>
            <a:r>
              <a:rPr lang="en-US" dirty="0"/>
              <a:t>1½ </a:t>
            </a:r>
            <a:r>
              <a:rPr lang="en-US" dirty="0" err="1"/>
              <a:t>sila</a:t>
            </a:r>
            <a:r>
              <a:rPr lang="en-US" dirty="0"/>
              <a:t> for three carpenters from </a:t>
            </a:r>
            <a:r>
              <a:rPr lang="en-US" dirty="0" err="1"/>
              <a:t>Arvad</a:t>
            </a:r>
            <a:r>
              <a:rPr lang="en-US" dirty="0"/>
              <a:t>, ½ </a:t>
            </a:r>
            <a:r>
              <a:rPr lang="en-US" dirty="0" err="1"/>
              <a:t>sila</a:t>
            </a:r>
            <a:r>
              <a:rPr lang="en-US" dirty="0"/>
              <a:t> each</a:t>
            </a:r>
            <a:br>
              <a:rPr lang="en-US" dirty="0"/>
            </a:br>
            <a:r>
              <a:rPr lang="en-US" dirty="0"/>
              <a:t>11½ </a:t>
            </a:r>
            <a:r>
              <a:rPr lang="en-US" dirty="0" err="1"/>
              <a:t>sila</a:t>
            </a:r>
            <a:r>
              <a:rPr lang="en-US" dirty="0"/>
              <a:t> for eight ditto from </a:t>
            </a:r>
            <a:r>
              <a:rPr lang="en-US" dirty="0">
                <a:hlinkClick r:id="rId15"/>
              </a:rPr>
              <a:t>Byblos</a:t>
            </a:r>
            <a:r>
              <a:rPr lang="en-US" dirty="0"/>
              <a:t>, 1 </a:t>
            </a:r>
            <a:r>
              <a:rPr lang="en-US" dirty="0" err="1"/>
              <a:t>sila</a:t>
            </a:r>
            <a:r>
              <a:rPr lang="en-US" dirty="0"/>
              <a:t> each...</a:t>
            </a:r>
            <a:br>
              <a:rPr lang="en-US" dirty="0"/>
            </a:br>
            <a:r>
              <a:rPr lang="en-US" dirty="0"/>
              <a:t>3½ </a:t>
            </a:r>
            <a:r>
              <a:rPr lang="en-US" dirty="0" err="1"/>
              <a:t>sila</a:t>
            </a:r>
            <a:r>
              <a:rPr lang="en-US" dirty="0"/>
              <a:t> </a:t>
            </a:r>
            <a:r>
              <a:rPr lang="en-US" dirty="0" err="1"/>
              <a:t>sila</a:t>
            </a:r>
            <a:r>
              <a:rPr lang="en-US" dirty="0"/>
              <a:t> for seven ditto, ½ </a:t>
            </a:r>
            <a:r>
              <a:rPr lang="en-US" dirty="0" err="1"/>
              <a:t>sila</a:t>
            </a:r>
            <a:r>
              <a:rPr lang="en-US" dirty="0"/>
              <a:t> each</a:t>
            </a:r>
            <a:br>
              <a:rPr lang="en-US" dirty="0"/>
            </a:br>
            <a:r>
              <a:rPr lang="en-US" dirty="0"/>
              <a:t>½ </a:t>
            </a:r>
            <a:r>
              <a:rPr lang="en-US" dirty="0" err="1"/>
              <a:t>sila</a:t>
            </a:r>
            <a:r>
              <a:rPr lang="en-US" dirty="0"/>
              <a:t> for </a:t>
            </a:r>
            <a:r>
              <a:rPr lang="en-US" dirty="0" err="1"/>
              <a:t>Nabû-ê</a:t>
            </a:r>
            <a:r>
              <a:rPr lang="en-US" u="sng" dirty="0" err="1">
                <a:effectLst/>
              </a:rPr>
              <a:t>t</a:t>
            </a:r>
            <a:r>
              <a:rPr lang="en-US" dirty="0" err="1"/>
              <a:t>ir</a:t>
            </a:r>
            <a:r>
              <a:rPr lang="en-US" dirty="0"/>
              <a:t> the carpenter</a:t>
            </a:r>
            <a:br>
              <a:rPr lang="en-US" dirty="0"/>
            </a:br>
            <a:r>
              <a:rPr lang="en-US" dirty="0"/>
              <a:t>10 </a:t>
            </a:r>
            <a:r>
              <a:rPr lang="en-US" dirty="0" err="1"/>
              <a:t>sila</a:t>
            </a:r>
            <a:r>
              <a:rPr lang="en-US" dirty="0"/>
              <a:t> to </a:t>
            </a:r>
            <a:r>
              <a:rPr lang="en-US" dirty="0" err="1"/>
              <a:t>Ia</a:t>
            </a:r>
            <a:r>
              <a:rPr lang="en-US" dirty="0"/>
              <a:t>-</a:t>
            </a:r>
            <a:r>
              <a:rPr lang="en-US" dirty="0" err="1"/>
              <a:t>ku</a:t>
            </a:r>
            <a:r>
              <a:rPr lang="en-US" dirty="0"/>
              <a:t>-</a:t>
            </a:r>
            <a:r>
              <a:rPr lang="en-US" dirty="0" err="1"/>
              <a:t>ú</a:t>
            </a:r>
            <a:r>
              <a:rPr lang="en-US" dirty="0"/>
              <a:t>-</a:t>
            </a:r>
            <a:r>
              <a:rPr lang="en-US" dirty="0" err="1"/>
              <a:t>ki</a:t>
            </a:r>
            <a:r>
              <a:rPr lang="en-US" dirty="0"/>
              <a:t>-nu, the son of the king of </a:t>
            </a:r>
            <a:r>
              <a:rPr lang="en-US" dirty="0" err="1"/>
              <a:t>Ia</a:t>
            </a:r>
            <a:r>
              <a:rPr lang="en-US" dirty="0"/>
              <a:t>-</a:t>
            </a:r>
            <a:r>
              <a:rPr lang="en-US" dirty="0" err="1"/>
              <a:t>ku</a:t>
            </a:r>
            <a:r>
              <a:rPr lang="en-US" dirty="0"/>
              <a:t>-du</a:t>
            </a:r>
            <a:br>
              <a:rPr lang="en-US" dirty="0"/>
            </a:br>
            <a:r>
              <a:rPr lang="en-US" dirty="0"/>
              <a:t>2½ </a:t>
            </a:r>
            <a:r>
              <a:rPr lang="en-US" dirty="0" err="1"/>
              <a:t>sila</a:t>
            </a:r>
            <a:r>
              <a:rPr lang="en-US" dirty="0"/>
              <a:t> for the five sons of the king of </a:t>
            </a:r>
            <a:r>
              <a:rPr lang="en-US" dirty="0" err="1"/>
              <a:t>Ia</a:t>
            </a:r>
            <a:r>
              <a:rPr lang="en-US" dirty="0"/>
              <a:t>-</a:t>
            </a:r>
            <a:r>
              <a:rPr lang="en-US" dirty="0" err="1"/>
              <a:t>ku</a:t>
            </a:r>
            <a:r>
              <a:rPr lang="en-US" dirty="0"/>
              <a:t>-du through </a:t>
            </a:r>
            <a:r>
              <a:rPr lang="en-US" dirty="0" err="1"/>
              <a:t>Qana'a</a:t>
            </a:r>
            <a:endParaRPr lang="en-US" dirty="0"/>
          </a:p>
          <a:p>
            <a:r>
              <a:rPr lang="en-US" b="1" dirty="0"/>
              <a:t>Comment</a:t>
            </a:r>
          </a:p>
          <a:p>
            <a:r>
              <a:rPr lang="en-US" dirty="0"/>
              <a:t>The third list is the most interesting, because it suggests that Jehoiachin had five sons, whereas the Bible says that there were seven::</a:t>
            </a:r>
            <a:r>
              <a:rPr lang="en-US" baseline="30000" dirty="0"/>
              <a:t>note</a:t>
            </a:r>
            <a:endParaRPr lang="en-US" dirty="0"/>
          </a:p>
          <a:p>
            <a:r>
              <a:rPr lang="en-US" dirty="0"/>
              <a:t>The sons of Jehoiachin, the captive: Shealtiel his son, </a:t>
            </a:r>
            <a:r>
              <a:rPr lang="en-US" dirty="0" err="1"/>
              <a:t>Malchiram</a:t>
            </a:r>
            <a:r>
              <a:rPr lang="en-US" dirty="0"/>
              <a:t>, Pedaiah, </a:t>
            </a:r>
            <a:r>
              <a:rPr lang="en-US" dirty="0" err="1"/>
              <a:t>Shenazzar</a:t>
            </a:r>
            <a:r>
              <a:rPr lang="en-US" dirty="0"/>
              <a:t>, </a:t>
            </a:r>
            <a:r>
              <a:rPr lang="en-US" dirty="0" err="1"/>
              <a:t>Jekamiah</a:t>
            </a:r>
            <a:r>
              <a:rPr lang="en-US" dirty="0"/>
              <a:t>, </a:t>
            </a:r>
            <a:r>
              <a:rPr lang="en-US" dirty="0" err="1"/>
              <a:t>Hoshama</a:t>
            </a:r>
            <a:r>
              <a:rPr lang="en-US" dirty="0"/>
              <a:t>, and </a:t>
            </a:r>
            <a:r>
              <a:rPr lang="en-US" dirty="0" err="1"/>
              <a:t>Nedabiah</a:t>
            </a:r>
            <a:r>
              <a:rPr lang="en-US" dirty="0"/>
              <a:t>.</a:t>
            </a:r>
          </a:p>
          <a:p>
            <a:r>
              <a:rPr lang="en-US" dirty="0"/>
              <a:t>Perhaps two had died, or had not yet come of age. It is also possible that a mistake was made by someone who copied this verse, because the wording is a bit odd and there is a variant reading. The text, as we now have it, suggests that only Shealtiel was Jehoiachin's son, and the other names are in fact without qualification. Perhaps they are descendants of </a:t>
            </a:r>
            <a:r>
              <a:rPr lang="en-US" dirty="0" err="1"/>
              <a:t>Malchiram</a:t>
            </a:r>
            <a:r>
              <a:rPr lang="en-US" dirty="0"/>
              <a:t>, son of Shealtiel, and perhaps we should read:</a:t>
            </a:r>
          </a:p>
          <a:p>
            <a:r>
              <a:rPr lang="en-US" dirty="0"/>
              <a:t>The sons of Jehoiachin, the captive: Shealtiel his son, </a:t>
            </a:r>
            <a:r>
              <a:rPr lang="en-US" dirty="0" err="1"/>
              <a:t>Malchiram</a:t>
            </a:r>
            <a:r>
              <a:rPr lang="en-US" dirty="0"/>
              <a:t> his son, and Pedaiah, </a:t>
            </a:r>
            <a:r>
              <a:rPr lang="en-US" dirty="0" err="1"/>
              <a:t>Shenazzar</a:t>
            </a:r>
            <a:r>
              <a:rPr lang="en-US" dirty="0"/>
              <a:t>, </a:t>
            </a:r>
            <a:r>
              <a:rPr lang="en-US" dirty="0" err="1"/>
              <a:t>Jekamiah</a:t>
            </a:r>
            <a:r>
              <a:rPr lang="en-US" dirty="0"/>
              <a:t>, </a:t>
            </a:r>
            <a:r>
              <a:rPr lang="en-US" dirty="0" err="1"/>
              <a:t>Hoshama</a:t>
            </a:r>
            <a:r>
              <a:rPr lang="en-US" dirty="0"/>
              <a:t>, </a:t>
            </a:r>
            <a:r>
              <a:rPr lang="en-US" dirty="0" err="1"/>
              <a:t>Nedabiah</a:t>
            </a:r>
            <a:r>
              <a:rPr lang="en-US" dirty="0"/>
              <a:t>, the sons of </a:t>
            </a:r>
            <a:r>
              <a:rPr lang="en-US" dirty="0" err="1"/>
              <a:t>Malchiram</a:t>
            </a:r>
            <a:r>
              <a:rPr lang="en-US" dirty="0"/>
              <a:t>.</a:t>
            </a:r>
          </a:p>
          <a:p>
            <a:r>
              <a:rPr lang="en-US" dirty="0"/>
              <a:t>Of course, this implies that the five </a:t>
            </a:r>
            <a:r>
              <a:rPr lang="en-US" i="1" dirty="0">
                <a:effectLst/>
              </a:rPr>
              <a:t>sons</a:t>
            </a:r>
            <a:r>
              <a:rPr lang="en-US" dirty="0"/>
              <a:t> of text three are in fact five </a:t>
            </a:r>
            <a:r>
              <a:rPr lang="en-US" i="1" dirty="0">
                <a:effectLst/>
              </a:rPr>
              <a:t>descendants</a:t>
            </a:r>
            <a:r>
              <a:rPr lang="en-US" dirty="0"/>
              <a:t>, which is certainly possible, because the word "son" was frequently used in a very loose sense. This creates another problem, however: why aren't Shealtiel and </a:t>
            </a:r>
            <a:r>
              <a:rPr lang="en-US" dirty="0" err="1"/>
              <a:t>Malchiram</a:t>
            </a:r>
            <a:r>
              <a:rPr lang="en-US" dirty="0"/>
              <a:t> mentioned in text three? Perhaps they had become courtiers of one of the Babylonian kings, but this is just a hypothesis.</a:t>
            </a:r>
          </a:p>
          <a:p>
            <a:r>
              <a:rPr lang="en-US" dirty="0"/>
              <a:t>A final remark: because Jehoiachin had been king for a mere three months, he could also be described as "the son of the king of Judah" in the third text.</a:t>
            </a:r>
          </a:p>
          <a:p>
            <a:r>
              <a:rPr lang="en-US" b="1" dirty="0"/>
              <a:t>Literature</a:t>
            </a:r>
          </a:p>
          <a:p>
            <a:r>
              <a:rPr lang="en-US" dirty="0"/>
              <a:t>ANET = James K. Pritchard, </a:t>
            </a:r>
            <a:r>
              <a:rPr lang="en-US" i="1" dirty="0">
                <a:effectLst/>
              </a:rPr>
              <a:t>Ancient Near Eastern Texts relating to the Old Testament</a:t>
            </a:r>
            <a:r>
              <a:rPr lang="en-US" dirty="0"/>
              <a:t> (1969 third edition)</a:t>
            </a:r>
          </a:p>
          <a:p>
            <a:r>
              <a:rPr lang="en-US" dirty="0"/>
              <a:t>Diana Edelman, </a:t>
            </a:r>
            <a:r>
              <a:rPr lang="en-US" i="1" dirty="0">
                <a:effectLst/>
              </a:rPr>
              <a:t>The Origins of the 'Second' Temple. Persian Imperial Policy and the Rebuilding of </a:t>
            </a:r>
            <a:r>
              <a:rPr lang="en-US" i="1" dirty="0">
                <a:effectLst/>
                <a:hlinkClick r:id="rId16"/>
              </a:rPr>
              <a:t>Jerusalem</a:t>
            </a:r>
            <a:r>
              <a:rPr lang="en-US" dirty="0"/>
              <a:t> (2005), pp.21-22</a:t>
            </a:r>
          </a:p>
          <a:p>
            <a:r>
              <a:rPr lang="en-US" dirty="0"/>
              <a:t>Irving Finkel, "The Lament of </a:t>
            </a:r>
            <a:r>
              <a:rPr lang="en-US" dirty="0" err="1"/>
              <a:t>Nabû-šuma-ukîn</a:t>
            </a:r>
            <a:r>
              <a:rPr lang="en-US" dirty="0"/>
              <a:t>" in J. </a:t>
            </a:r>
            <a:r>
              <a:rPr lang="en-US" dirty="0" err="1"/>
              <a:t>Renger</a:t>
            </a:r>
            <a:r>
              <a:rPr lang="en-US" dirty="0"/>
              <a:t> (ed.), </a:t>
            </a:r>
            <a:r>
              <a:rPr lang="en-US" i="1" dirty="0">
                <a:effectLst/>
              </a:rPr>
              <a:t>Babylon. Focus </a:t>
            </a:r>
            <a:r>
              <a:rPr lang="en-US" i="1" dirty="0" err="1">
                <a:effectLst/>
              </a:rPr>
              <a:t>mesopotamischer</a:t>
            </a:r>
            <a:r>
              <a:rPr lang="en-US" i="1" dirty="0">
                <a:effectLst/>
              </a:rPr>
              <a:t> </a:t>
            </a:r>
            <a:r>
              <a:rPr lang="en-US" i="1" dirty="0" err="1">
                <a:effectLst/>
              </a:rPr>
              <a:t>Geschichte</a:t>
            </a:r>
            <a:r>
              <a:rPr lang="en-US" i="1" dirty="0">
                <a:effectLst/>
              </a:rPr>
              <a:t>, </a:t>
            </a:r>
            <a:r>
              <a:rPr lang="en-US" i="1" dirty="0" err="1">
                <a:effectLst/>
              </a:rPr>
              <a:t>Wiege</a:t>
            </a:r>
            <a:r>
              <a:rPr lang="en-US" i="1" dirty="0">
                <a:effectLst/>
              </a:rPr>
              <a:t> </a:t>
            </a:r>
            <a:r>
              <a:rPr lang="en-US" i="1" dirty="0" err="1">
                <a:effectLst/>
              </a:rPr>
              <a:t>früher</a:t>
            </a:r>
            <a:r>
              <a:rPr lang="en-US" i="1" dirty="0">
                <a:effectLst/>
              </a:rPr>
              <a:t> </a:t>
            </a:r>
            <a:r>
              <a:rPr lang="en-US" i="1" dirty="0" err="1">
                <a:effectLst/>
              </a:rPr>
              <a:t>Gelehrtsamkeit</a:t>
            </a:r>
            <a:r>
              <a:rPr lang="en-US" i="1" dirty="0">
                <a:effectLst/>
              </a:rPr>
              <a:t>, Mythos in der </a:t>
            </a:r>
            <a:r>
              <a:rPr lang="en-US" i="1" dirty="0" err="1">
                <a:effectLst/>
              </a:rPr>
              <a:t>Moderne</a:t>
            </a:r>
            <a:r>
              <a:rPr lang="en-US" dirty="0"/>
              <a:t> (1999 </a:t>
            </a:r>
            <a:r>
              <a:rPr lang="en-US" dirty="0" err="1"/>
              <a:t>Saaerbrücken</a:t>
            </a:r>
            <a:r>
              <a:rPr lang="en-US" dirty="0"/>
              <a:t>) 323-341</a:t>
            </a:r>
          </a:p>
          <a:p>
            <a:r>
              <a:rPr lang="en-US" dirty="0"/>
              <a:t>This page was created in 2007; last modified on 12 October 2020.”</a:t>
            </a:r>
          </a:p>
          <a:p>
            <a:endParaRPr lang="en-US" dirty="0"/>
          </a:p>
          <a:p>
            <a:r>
              <a:rPr lang="en-US" dirty="0"/>
              <a:t>https://</a:t>
            </a:r>
            <a:r>
              <a:rPr lang="en-US" dirty="0" err="1"/>
              <a:t>www.livius.org</a:t>
            </a:r>
            <a:r>
              <a:rPr lang="en-US" dirty="0"/>
              <a:t>/articles/person/</a:t>
            </a:r>
            <a:r>
              <a:rPr lang="en-US" dirty="0" err="1"/>
              <a:t>jehoiachin</a:t>
            </a:r>
            <a:r>
              <a:rPr lang="en-US" dirty="0"/>
              <a:t>-in-</a:t>
            </a:r>
            <a:r>
              <a:rPr lang="en-US" dirty="0" err="1"/>
              <a:t>babylonia</a:t>
            </a:r>
            <a:r>
              <a:rPr lang="en-US" dirty="0"/>
              <a:t>/</a:t>
            </a:r>
          </a:p>
          <a:p>
            <a:r>
              <a:rPr lang="en-US" dirty="0"/>
              <a:t>——————————</a:t>
            </a:r>
          </a:p>
          <a:p>
            <a:r>
              <a:rPr lang="en-US" dirty="0"/>
              <a:t>White cuneiform image above from K. A. Kitchen:</a:t>
            </a:r>
          </a:p>
          <a:p>
            <a:pPr marL="0" indent="0">
              <a:buFont typeface="+mj-lt"/>
              <a:buNone/>
            </a:pPr>
            <a:r>
              <a:rPr lang="en-US" dirty="0"/>
              <a:t>﻿"From a vaulted building closely adjoining the royal palace proper came a series of cuneiform tablets dated to the tenth to thirty-fifth years of </a:t>
            </a:r>
            <a:r>
              <a:rPr lang="en-US" dirty="0" err="1"/>
              <a:t>Nebuchadrezzar</a:t>
            </a:r>
            <a:r>
              <a:rPr lang="en-US" dirty="0"/>
              <a:t> II (595-570), being “ration tablets” for people kept or employed in Babylon and its palace. Among the beneficiaries in receipt of oil were “Jehoiachin king of Judah” (just once, “king’s son of Judah”) and “the 5 sons of the king of Judah in the care of (their guardian?) </a:t>
            </a:r>
            <a:r>
              <a:rPr lang="en-US" dirty="0" err="1"/>
              <a:t>Qenaiah</a:t>
            </a:r>
            <a:r>
              <a:rPr lang="en-US" dirty="0"/>
              <a:t>” (cf. fig. 10C). Thus the exiled young king and his infant children were already on a regular allowance in </a:t>
            </a:r>
            <a:r>
              <a:rPr lang="en-US" dirty="0" err="1"/>
              <a:t>Nebuchadrezzar’s</a:t>
            </a:r>
            <a:r>
              <a:rPr lang="en-US" dirty="0"/>
              <a:t> time (one tablet is of Year 13, 592), but under the palace equivalent of house arrest."</a:t>
            </a:r>
          </a:p>
          <a:p>
            <a:endParaRPr lang="en-US" dirty="0"/>
          </a:p>
          <a:p>
            <a:r>
              <a:rPr lang="en-US" dirty="0"/>
              <a:t>Kitchen, K. A.. On the Reliability of the Old Testament. Wm. B. Eerdmans Publishing Co.. Kindle Edition. Plate X, Fig 10C</a:t>
            </a:r>
          </a:p>
          <a:p>
            <a:r>
              <a:rPr lang="en-US" dirty="0"/>
              <a:t>_____________</a:t>
            </a:r>
          </a:p>
          <a:p>
            <a:r>
              <a:rPr lang="en-US" dirty="0">
                <a:cs typeface="ＭＳ Ｐゴシック" charset="0"/>
              </a:rPr>
              <a:t>OS-12-2Kings-234</a:t>
            </a:r>
          </a:p>
          <a:p>
            <a:r>
              <a:rPr lang="en-US" dirty="0"/>
              <a:t>OS-13-1 Chron-234</a:t>
            </a:r>
          </a:p>
          <a:p>
            <a:r>
              <a:rPr lang="en-US" dirty="0"/>
              <a:t>OS-14-2 Chron-300</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B7C6446-AAD8-6F49-9520-162935CE3851}" type="slidenum">
              <a:rPr kumimoji="0" lang="en-US" sz="1200" b="1" u="none" strike="noStrike" kern="1200" cap="none" spc="0" normalizeH="0" baseline="0" noProof="0" smtClean="0">
                <a:ln>
                  <a:noFill/>
                </a:ln>
                <a:solidFill>
                  <a:srgbClr val="000000"/>
                </a:solidFill>
                <a:effectLst/>
                <a:uLnTx/>
                <a:uFillTx/>
                <a:latin typeface="Arial" panose="020B0604020202020204" pitchFamily="34" charset="0"/>
                <a:ea typeface="ＭＳ Ｐゴシック" charset="0"/>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92</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404107069"/>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95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B3CAA35-5F9A-574F-B652-A8E0EF399477}"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93</a:t>
            </a:fld>
            <a:endParaRPr kumimoji="0" 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449538" name="Rectangle 2"/>
          <p:cNvSpPr>
            <a:spLocks noGrp="1" noRot="1" noChangeAspect="1" noChangeArrowheads="1" noTextEdit="1"/>
          </p:cNvSpPr>
          <p:nvPr>
            <p:ph type="sldImg"/>
          </p:nvPr>
        </p:nvSpPr>
        <p:spPr>
          <a:ln/>
        </p:spPr>
      </p:sp>
      <p:sp>
        <p:nvSpPr>
          <p:cNvPr id="44953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en-US" sz="1200" kern="1200" dirty="0">
                <a:solidFill>
                  <a:schemeClr val="tx1"/>
                </a:solidFill>
                <a:effectLst/>
                <a:ea typeface="ＭＳ Ｐゴシック" charset="0"/>
                <a:cs typeface="Arial" panose="020B0604020202020204" pitchFamily="34" charset="0"/>
              </a:rPr>
              <a:t>1Chr. 3:16    The successors of Jehoiakim were his son Jehoiachin and his brother </a:t>
            </a:r>
            <a:r>
              <a:rPr lang="en-US" sz="1200" kern="1200" dirty="0" err="1">
                <a:solidFill>
                  <a:schemeClr val="tx1"/>
                </a:solidFill>
                <a:effectLst/>
                <a:ea typeface="ＭＳ Ｐゴシック" charset="0"/>
                <a:cs typeface="Arial" panose="020B0604020202020204" pitchFamily="34" charset="0"/>
              </a:rPr>
              <a:t>Zedekiah.</a:t>
            </a:r>
            <a:r>
              <a:rPr lang="en-US" sz="1200" kern="1200" baseline="30000" dirty="0" err="1">
                <a:solidFill>
                  <a:schemeClr val="tx1"/>
                </a:solidFill>
                <a:effectLst/>
                <a:ea typeface="ＭＳ Ｐゴシック" charset="0"/>
                <a:cs typeface="Arial" panose="020B0604020202020204" pitchFamily="34" charset="0"/>
              </a:rPr>
              <a:t>a</a:t>
            </a:r>
            <a:br>
              <a:rPr lang="en-US" sz="1200" kern="1200" dirty="0">
                <a:solidFill>
                  <a:schemeClr val="tx1"/>
                </a:solidFill>
                <a:effectLst/>
                <a:ea typeface="ＭＳ Ｐゴシック" charset="0"/>
                <a:cs typeface="Arial" panose="020B0604020202020204" pitchFamily="34" charset="0"/>
              </a:rPr>
            </a:br>
            <a:endParaRPr lang="en-US" sz="1200" kern="1200" dirty="0">
              <a:solidFill>
                <a:schemeClr val="tx1"/>
              </a:solidFill>
              <a:effectLst/>
              <a:ea typeface="ＭＳ Ｐゴシック" charset="0"/>
              <a:cs typeface="Arial" panose="020B0604020202020204" pitchFamily="34" charset="0"/>
            </a:endParaRPr>
          </a:p>
          <a:p>
            <a:r>
              <a:rPr lang="en-US" sz="1200" kern="1200" dirty="0">
                <a:solidFill>
                  <a:schemeClr val="tx1"/>
                </a:solidFill>
                <a:effectLst/>
                <a:ea typeface="ＭＳ Ｐゴシック" charset="0"/>
                <a:cs typeface="Arial" panose="020B0604020202020204" pitchFamily="34" charset="0"/>
              </a:rPr>
              <a:t>Descendants of Jehoiachin</a:t>
            </a:r>
            <a:br>
              <a:rPr lang="en-US" sz="1200" kern="1200" dirty="0">
                <a:solidFill>
                  <a:schemeClr val="tx1"/>
                </a:solidFill>
                <a:effectLst/>
                <a:ea typeface="ＭＳ Ｐゴシック" charset="0"/>
                <a:cs typeface="Arial" panose="020B0604020202020204" pitchFamily="34" charset="0"/>
              </a:rPr>
            </a:br>
            <a:endParaRPr lang="en-US" sz="1200" kern="1200" dirty="0">
              <a:solidFill>
                <a:schemeClr val="tx1"/>
              </a:solidFill>
              <a:effectLst/>
              <a:ea typeface="ＭＳ Ｐゴシック" charset="0"/>
              <a:cs typeface="Arial" panose="020B0604020202020204" pitchFamily="34" charset="0"/>
            </a:endParaRPr>
          </a:p>
          <a:p>
            <a:r>
              <a:rPr lang="en-US" sz="1200" kern="1200" dirty="0">
                <a:solidFill>
                  <a:schemeClr val="tx1"/>
                </a:solidFill>
                <a:effectLst/>
                <a:ea typeface="ＭＳ Ｐゴシック" charset="0"/>
                <a:cs typeface="Arial" panose="020B0604020202020204" pitchFamily="34" charset="0"/>
              </a:rPr>
              <a:t>1Chr. 3:17    The sons of </a:t>
            </a:r>
            <a:r>
              <a:rPr lang="en-US" sz="1200" kern="1200" dirty="0" err="1">
                <a:solidFill>
                  <a:schemeClr val="tx1"/>
                </a:solidFill>
                <a:effectLst/>
                <a:ea typeface="ＭＳ Ｐゴシック" charset="0"/>
                <a:cs typeface="Arial" panose="020B0604020202020204" pitchFamily="34" charset="0"/>
              </a:rPr>
              <a:t>Jehoiachin,</a:t>
            </a:r>
            <a:r>
              <a:rPr lang="en-US" sz="1200" kern="1200" baseline="30000" dirty="0" err="1">
                <a:solidFill>
                  <a:schemeClr val="tx1"/>
                </a:solidFill>
                <a:effectLst/>
                <a:ea typeface="ＭＳ Ｐゴシック" charset="0"/>
                <a:cs typeface="Arial" panose="020B0604020202020204" pitchFamily="34" charset="0"/>
              </a:rPr>
              <a:t>a</a:t>
            </a:r>
            <a:r>
              <a:rPr lang="en-US" sz="1200" kern="1200" dirty="0">
                <a:solidFill>
                  <a:schemeClr val="tx1"/>
                </a:solidFill>
                <a:effectLst/>
                <a:ea typeface="ＭＳ Ｐゴシック" charset="0"/>
                <a:cs typeface="Arial" panose="020B0604020202020204" pitchFamily="34" charset="0"/>
              </a:rPr>
              <a:t> who was taken prisoner by the Babylonians, were Shealtiel, 18  </a:t>
            </a:r>
            <a:r>
              <a:rPr lang="en-US" sz="1200" kern="1200" dirty="0" err="1">
                <a:solidFill>
                  <a:schemeClr val="tx1"/>
                </a:solidFill>
                <a:effectLst/>
                <a:ea typeface="ＭＳ Ｐゴシック" charset="0"/>
                <a:cs typeface="Arial" panose="020B0604020202020204" pitchFamily="34" charset="0"/>
              </a:rPr>
              <a:t>Malkiram</a:t>
            </a:r>
            <a:r>
              <a:rPr lang="en-US" sz="1200" kern="1200" dirty="0">
                <a:solidFill>
                  <a:schemeClr val="tx1"/>
                </a:solidFill>
                <a:effectLst/>
                <a:ea typeface="ＭＳ Ｐゴシック" charset="0"/>
                <a:cs typeface="Arial" panose="020B0604020202020204" pitchFamily="34" charset="0"/>
              </a:rPr>
              <a:t>, Pedaiah, </a:t>
            </a:r>
            <a:r>
              <a:rPr lang="en-US" sz="1200" kern="1200" dirty="0" err="1">
                <a:solidFill>
                  <a:schemeClr val="tx1"/>
                </a:solidFill>
                <a:effectLst/>
                <a:ea typeface="ＭＳ Ｐゴシック" charset="0"/>
                <a:cs typeface="Arial" panose="020B0604020202020204" pitchFamily="34" charset="0"/>
              </a:rPr>
              <a:t>Shenazzar</a:t>
            </a:r>
            <a:r>
              <a:rPr lang="en-US" sz="1200" kern="1200" dirty="0">
                <a:solidFill>
                  <a:schemeClr val="tx1"/>
                </a:solidFill>
                <a:effectLst/>
                <a:ea typeface="ＭＳ Ｐゴシック" charset="0"/>
                <a:cs typeface="Arial" panose="020B0604020202020204" pitchFamily="34" charset="0"/>
              </a:rPr>
              <a:t>, </a:t>
            </a:r>
            <a:r>
              <a:rPr lang="en-US" sz="1200" kern="1200" dirty="0" err="1">
                <a:solidFill>
                  <a:schemeClr val="tx1"/>
                </a:solidFill>
                <a:effectLst/>
                <a:ea typeface="ＭＳ Ｐゴシック" charset="0"/>
                <a:cs typeface="Arial" panose="020B0604020202020204" pitchFamily="34" charset="0"/>
              </a:rPr>
              <a:t>Jekamiah</a:t>
            </a:r>
            <a:r>
              <a:rPr lang="en-US" sz="1200" kern="1200" dirty="0">
                <a:solidFill>
                  <a:schemeClr val="tx1"/>
                </a:solidFill>
                <a:effectLst/>
                <a:ea typeface="ＭＳ Ｐゴシック" charset="0"/>
                <a:cs typeface="Arial" panose="020B0604020202020204" pitchFamily="34" charset="0"/>
              </a:rPr>
              <a:t>, </a:t>
            </a:r>
            <a:r>
              <a:rPr lang="en-US" sz="1200" kern="1200" dirty="0" err="1">
                <a:solidFill>
                  <a:schemeClr val="tx1"/>
                </a:solidFill>
                <a:effectLst/>
                <a:ea typeface="ＭＳ Ｐゴシック" charset="0"/>
                <a:cs typeface="Arial" panose="020B0604020202020204" pitchFamily="34" charset="0"/>
              </a:rPr>
              <a:t>Hoshama</a:t>
            </a:r>
            <a:r>
              <a:rPr lang="en-US" sz="1200" kern="1200" dirty="0">
                <a:solidFill>
                  <a:schemeClr val="tx1"/>
                </a:solidFill>
                <a:effectLst/>
                <a:ea typeface="ＭＳ Ｐゴシック" charset="0"/>
                <a:cs typeface="Arial" panose="020B0604020202020204" pitchFamily="34" charset="0"/>
              </a:rPr>
              <a:t>, and </a:t>
            </a:r>
            <a:r>
              <a:rPr lang="en-US" sz="1200" kern="1200" dirty="0" err="1">
                <a:solidFill>
                  <a:schemeClr val="tx1"/>
                </a:solidFill>
                <a:effectLst/>
                <a:ea typeface="ＭＳ Ｐゴシック" charset="0"/>
                <a:cs typeface="Arial" panose="020B0604020202020204" pitchFamily="34" charset="0"/>
              </a:rPr>
              <a:t>Nedabiah</a:t>
            </a:r>
            <a:r>
              <a:rPr lang="en-US" sz="1200" kern="1200" dirty="0">
                <a:solidFill>
                  <a:schemeClr val="tx1"/>
                </a:solidFill>
                <a:effectLst/>
                <a:ea typeface="ＭＳ Ｐゴシック" charset="0"/>
                <a:cs typeface="Arial" panose="020B0604020202020204" pitchFamily="34" charset="0"/>
              </a:rPr>
              <a:t>.</a:t>
            </a:r>
          </a:p>
          <a:p>
            <a:r>
              <a:rPr lang="en-US" sz="1200" kern="1200" dirty="0">
                <a:solidFill>
                  <a:schemeClr val="tx1"/>
                </a:solidFill>
                <a:effectLst/>
                <a:ea typeface="ＭＳ Ｐゴシック" charset="0"/>
                <a:cs typeface="Arial" panose="020B0604020202020204" pitchFamily="34" charset="0"/>
              </a:rPr>
              <a:t>1Chr. 3:19    The sons of Pedaiah were Zerubbabel and Shimei. </a:t>
            </a:r>
          </a:p>
          <a:p>
            <a:r>
              <a:rPr lang="en-US" sz="1200" kern="1200" dirty="0">
                <a:solidFill>
                  <a:schemeClr val="tx1"/>
                </a:solidFill>
                <a:effectLst/>
                <a:ea typeface="ＭＳ Ｐゴシック" charset="0"/>
                <a:cs typeface="Arial" panose="020B0604020202020204" pitchFamily="34" charset="0"/>
              </a:rPr>
              <a:t>  The sons of Zerubbabel were </a:t>
            </a:r>
            <a:r>
              <a:rPr lang="en-US" sz="1200" kern="1200" dirty="0" err="1">
                <a:solidFill>
                  <a:schemeClr val="tx1"/>
                </a:solidFill>
                <a:effectLst/>
                <a:ea typeface="ＭＳ Ｐゴシック" charset="0"/>
                <a:cs typeface="Arial" panose="020B0604020202020204" pitchFamily="34" charset="0"/>
              </a:rPr>
              <a:t>Meshullam</a:t>
            </a:r>
            <a:r>
              <a:rPr lang="en-US" sz="1200" kern="1200" dirty="0">
                <a:solidFill>
                  <a:schemeClr val="tx1"/>
                </a:solidFill>
                <a:effectLst/>
                <a:ea typeface="ＭＳ Ｐゴシック" charset="0"/>
                <a:cs typeface="Arial" panose="020B0604020202020204" pitchFamily="34" charset="0"/>
              </a:rPr>
              <a:t> and Hananiah. (Their sister was </a:t>
            </a:r>
            <a:r>
              <a:rPr lang="en-US" sz="1200" kern="1200" dirty="0" err="1">
                <a:solidFill>
                  <a:schemeClr val="tx1"/>
                </a:solidFill>
                <a:effectLst/>
                <a:ea typeface="ＭＳ Ｐゴシック" charset="0"/>
                <a:cs typeface="Arial" panose="020B0604020202020204" pitchFamily="34" charset="0"/>
              </a:rPr>
              <a:t>Shelomith</a:t>
            </a:r>
            <a:r>
              <a:rPr lang="en-US" sz="1200" kern="1200" dirty="0">
                <a:solidFill>
                  <a:schemeClr val="tx1"/>
                </a:solidFill>
                <a:effectLst/>
                <a:ea typeface="ＭＳ Ｐゴシック" charset="0"/>
                <a:cs typeface="Arial" panose="020B0604020202020204" pitchFamily="34" charset="0"/>
              </a:rPr>
              <a:t>.) 20  His five other sons were </a:t>
            </a:r>
            <a:r>
              <a:rPr lang="en-US" sz="1200" kern="1200" dirty="0" err="1">
                <a:solidFill>
                  <a:schemeClr val="tx1"/>
                </a:solidFill>
                <a:effectLst/>
                <a:ea typeface="ＭＳ Ｐゴシック" charset="0"/>
                <a:cs typeface="Arial" panose="020B0604020202020204" pitchFamily="34" charset="0"/>
              </a:rPr>
              <a:t>Hashubah</a:t>
            </a:r>
            <a:r>
              <a:rPr lang="en-US" sz="1200" kern="1200" dirty="0">
                <a:solidFill>
                  <a:schemeClr val="tx1"/>
                </a:solidFill>
                <a:effectLst/>
                <a:ea typeface="ＭＳ Ｐゴシック" charset="0"/>
                <a:cs typeface="Arial" panose="020B0604020202020204" pitchFamily="34" charset="0"/>
              </a:rPr>
              <a:t>, </a:t>
            </a:r>
            <a:r>
              <a:rPr lang="en-US" sz="1200" kern="1200" dirty="0" err="1">
                <a:solidFill>
                  <a:schemeClr val="tx1"/>
                </a:solidFill>
                <a:effectLst/>
                <a:ea typeface="ＭＳ Ｐゴシック" charset="0"/>
                <a:cs typeface="Arial" panose="020B0604020202020204" pitchFamily="34" charset="0"/>
              </a:rPr>
              <a:t>Ohel</a:t>
            </a:r>
            <a:r>
              <a:rPr lang="en-US" sz="1200" kern="1200" dirty="0">
                <a:solidFill>
                  <a:schemeClr val="tx1"/>
                </a:solidFill>
                <a:effectLst/>
                <a:ea typeface="ＭＳ Ｐゴシック" charset="0"/>
                <a:cs typeface="Arial" panose="020B0604020202020204" pitchFamily="34" charset="0"/>
              </a:rPr>
              <a:t>, Berekiah, </a:t>
            </a:r>
            <a:r>
              <a:rPr lang="en-US" sz="1200" kern="1200" dirty="0" err="1">
                <a:solidFill>
                  <a:schemeClr val="tx1"/>
                </a:solidFill>
                <a:effectLst/>
                <a:ea typeface="ＭＳ Ｐゴシック" charset="0"/>
                <a:cs typeface="Arial" panose="020B0604020202020204" pitchFamily="34" charset="0"/>
              </a:rPr>
              <a:t>Hasadiah</a:t>
            </a:r>
            <a:r>
              <a:rPr lang="en-US" sz="1200" kern="1200" dirty="0">
                <a:solidFill>
                  <a:schemeClr val="tx1"/>
                </a:solidFill>
                <a:effectLst/>
                <a:ea typeface="ＭＳ Ｐゴシック" charset="0"/>
                <a:cs typeface="Arial" panose="020B0604020202020204" pitchFamily="34" charset="0"/>
              </a:rPr>
              <a:t>, and </a:t>
            </a:r>
            <a:r>
              <a:rPr lang="en-US" sz="1200" kern="1200" dirty="0" err="1">
                <a:solidFill>
                  <a:schemeClr val="tx1"/>
                </a:solidFill>
                <a:effectLst/>
                <a:ea typeface="ＭＳ Ｐゴシック" charset="0"/>
                <a:cs typeface="Arial" panose="020B0604020202020204" pitchFamily="34" charset="0"/>
              </a:rPr>
              <a:t>Jushab</a:t>
            </a:r>
            <a:r>
              <a:rPr lang="en-US" sz="1200" kern="1200" dirty="0">
                <a:solidFill>
                  <a:schemeClr val="tx1"/>
                </a:solidFill>
                <a:effectLst/>
                <a:ea typeface="ＭＳ Ｐゴシック" charset="0"/>
                <a:cs typeface="Arial" panose="020B0604020202020204" pitchFamily="34" charset="0"/>
              </a:rPr>
              <a:t>-hesed.</a:t>
            </a:r>
          </a:p>
          <a:p>
            <a:r>
              <a:rPr lang="en-US" sz="1200" kern="1200" dirty="0">
                <a:solidFill>
                  <a:schemeClr val="tx1"/>
                </a:solidFill>
                <a:effectLst/>
                <a:ea typeface="ＭＳ Ｐゴシック" charset="0"/>
                <a:cs typeface="Arial" panose="020B0604020202020204" pitchFamily="34" charset="0"/>
              </a:rPr>
              <a:t>1Chr. 3:21    The sons of Hananiah were </a:t>
            </a:r>
            <a:r>
              <a:rPr lang="en-US" sz="1200" kern="1200" dirty="0" err="1">
                <a:solidFill>
                  <a:schemeClr val="tx1"/>
                </a:solidFill>
                <a:effectLst/>
                <a:ea typeface="ＭＳ Ｐゴシック" charset="0"/>
                <a:cs typeface="Arial" panose="020B0604020202020204" pitchFamily="34" charset="0"/>
              </a:rPr>
              <a:t>Pelatiah</a:t>
            </a:r>
            <a:r>
              <a:rPr lang="en-US" sz="1200" kern="1200" dirty="0">
                <a:solidFill>
                  <a:schemeClr val="tx1"/>
                </a:solidFill>
                <a:effectLst/>
                <a:ea typeface="ＭＳ Ｐゴシック" charset="0"/>
                <a:cs typeface="Arial" panose="020B0604020202020204" pitchFamily="34" charset="0"/>
              </a:rPr>
              <a:t> and </a:t>
            </a:r>
            <a:r>
              <a:rPr lang="en-US" sz="1200" kern="1200" dirty="0" err="1">
                <a:solidFill>
                  <a:schemeClr val="tx1"/>
                </a:solidFill>
                <a:effectLst/>
                <a:ea typeface="ＭＳ Ｐゴシック" charset="0"/>
                <a:cs typeface="Arial" panose="020B0604020202020204" pitchFamily="34" charset="0"/>
              </a:rPr>
              <a:t>Jeshaiah</a:t>
            </a:r>
            <a:r>
              <a:rPr lang="en-US" sz="1200" kern="1200" dirty="0">
                <a:solidFill>
                  <a:schemeClr val="tx1"/>
                </a:solidFill>
                <a:effectLst/>
                <a:ea typeface="ＭＳ Ｐゴシック" charset="0"/>
                <a:cs typeface="Arial" panose="020B0604020202020204" pitchFamily="34" charset="0"/>
              </a:rPr>
              <a:t>. </a:t>
            </a:r>
            <a:r>
              <a:rPr lang="en-US" sz="1200" kern="1200" dirty="0" err="1">
                <a:solidFill>
                  <a:schemeClr val="tx1"/>
                </a:solidFill>
                <a:effectLst/>
                <a:ea typeface="ＭＳ Ｐゴシック" charset="0"/>
                <a:cs typeface="Arial" panose="020B0604020202020204" pitchFamily="34" charset="0"/>
              </a:rPr>
              <a:t>Jeshaiah’s</a:t>
            </a:r>
            <a:r>
              <a:rPr lang="en-US" sz="1200" kern="1200" dirty="0">
                <a:solidFill>
                  <a:schemeClr val="tx1"/>
                </a:solidFill>
                <a:effectLst/>
                <a:ea typeface="ＭＳ Ｐゴシック" charset="0"/>
                <a:cs typeface="Arial" panose="020B0604020202020204" pitchFamily="34" charset="0"/>
              </a:rPr>
              <a:t> son was </a:t>
            </a:r>
            <a:r>
              <a:rPr lang="en-US" sz="1200" kern="1200" dirty="0" err="1">
                <a:solidFill>
                  <a:schemeClr val="tx1"/>
                </a:solidFill>
                <a:effectLst/>
                <a:ea typeface="ＭＳ Ｐゴシック" charset="0"/>
                <a:cs typeface="Arial" panose="020B0604020202020204" pitchFamily="34" charset="0"/>
              </a:rPr>
              <a:t>Rephaiah</a:t>
            </a:r>
            <a:r>
              <a:rPr lang="en-US" sz="1200" kern="1200" dirty="0">
                <a:solidFill>
                  <a:schemeClr val="tx1"/>
                </a:solidFill>
                <a:effectLst/>
                <a:ea typeface="ＭＳ Ｐゴシック" charset="0"/>
                <a:cs typeface="Arial" panose="020B0604020202020204" pitchFamily="34" charset="0"/>
              </a:rPr>
              <a:t>. </a:t>
            </a:r>
            <a:r>
              <a:rPr lang="en-US" sz="1200" kern="1200" dirty="0" err="1">
                <a:solidFill>
                  <a:schemeClr val="tx1"/>
                </a:solidFill>
                <a:effectLst/>
                <a:ea typeface="ＭＳ Ｐゴシック" charset="0"/>
                <a:cs typeface="Arial" panose="020B0604020202020204" pitchFamily="34" charset="0"/>
              </a:rPr>
              <a:t>Rephaiah’s</a:t>
            </a:r>
            <a:r>
              <a:rPr lang="en-US" sz="1200" kern="1200" dirty="0">
                <a:solidFill>
                  <a:schemeClr val="tx1"/>
                </a:solidFill>
                <a:effectLst/>
                <a:ea typeface="ＭＳ Ｐゴシック" charset="0"/>
                <a:cs typeface="Arial" panose="020B0604020202020204" pitchFamily="34" charset="0"/>
              </a:rPr>
              <a:t> son was </a:t>
            </a:r>
            <a:r>
              <a:rPr lang="en-US" sz="1200" kern="1200" dirty="0" err="1">
                <a:solidFill>
                  <a:schemeClr val="tx1"/>
                </a:solidFill>
                <a:effectLst/>
                <a:ea typeface="ＭＳ Ｐゴシック" charset="0"/>
                <a:cs typeface="Arial" panose="020B0604020202020204" pitchFamily="34" charset="0"/>
              </a:rPr>
              <a:t>Arnan</a:t>
            </a:r>
            <a:r>
              <a:rPr lang="en-US" sz="1200" kern="1200" dirty="0">
                <a:solidFill>
                  <a:schemeClr val="tx1"/>
                </a:solidFill>
                <a:effectLst/>
                <a:ea typeface="ＭＳ Ｐゴシック" charset="0"/>
                <a:cs typeface="Arial" panose="020B0604020202020204" pitchFamily="34" charset="0"/>
              </a:rPr>
              <a:t>. </a:t>
            </a:r>
            <a:r>
              <a:rPr lang="en-US" sz="1200" kern="1200" dirty="0" err="1">
                <a:solidFill>
                  <a:schemeClr val="tx1"/>
                </a:solidFill>
                <a:effectLst/>
                <a:ea typeface="ＭＳ Ｐゴシック" charset="0"/>
                <a:cs typeface="Arial" panose="020B0604020202020204" pitchFamily="34" charset="0"/>
              </a:rPr>
              <a:t>Arnan’s</a:t>
            </a:r>
            <a:r>
              <a:rPr lang="en-US" sz="1200" kern="1200" dirty="0">
                <a:solidFill>
                  <a:schemeClr val="tx1"/>
                </a:solidFill>
                <a:effectLst/>
                <a:ea typeface="ＭＳ Ｐゴシック" charset="0"/>
                <a:cs typeface="Arial" panose="020B0604020202020204" pitchFamily="34" charset="0"/>
              </a:rPr>
              <a:t> son was Obadiah. Obadiah’s son was Shecaniah.</a:t>
            </a:r>
          </a:p>
          <a:p>
            <a:r>
              <a:rPr lang="en-US" sz="1200" kern="1200" dirty="0">
                <a:solidFill>
                  <a:schemeClr val="tx1"/>
                </a:solidFill>
                <a:effectLst/>
                <a:ea typeface="ＭＳ Ｐゴシック" charset="0"/>
                <a:cs typeface="Arial" panose="020B0604020202020204" pitchFamily="34" charset="0"/>
              </a:rPr>
              <a:t>1Chr. 3:22    The descendants of Shecaniah were Shemaiah and his sons, </a:t>
            </a:r>
            <a:r>
              <a:rPr lang="en-US" sz="1200" kern="1200" dirty="0" err="1">
                <a:solidFill>
                  <a:schemeClr val="tx1"/>
                </a:solidFill>
                <a:effectLst/>
                <a:ea typeface="ＭＳ Ｐゴシック" charset="0"/>
                <a:cs typeface="Arial" panose="020B0604020202020204" pitchFamily="34" charset="0"/>
              </a:rPr>
              <a:t>Hattush</a:t>
            </a:r>
            <a:r>
              <a:rPr lang="en-US" sz="1200" kern="1200" dirty="0">
                <a:solidFill>
                  <a:schemeClr val="tx1"/>
                </a:solidFill>
                <a:effectLst/>
                <a:ea typeface="ＭＳ Ｐゴシック" charset="0"/>
                <a:cs typeface="Arial" panose="020B0604020202020204" pitchFamily="34" charset="0"/>
              </a:rPr>
              <a:t>, </a:t>
            </a:r>
            <a:r>
              <a:rPr lang="en-US" sz="1200" kern="1200" dirty="0" err="1">
                <a:solidFill>
                  <a:schemeClr val="tx1"/>
                </a:solidFill>
                <a:effectLst/>
                <a:ea typeface="ＭＳ Ｐゴシック" charset="0"/>
                <a:cs typeface="Arial" panose="020B0604020202020204" pitchFamily="34" charset="0"/>
              </a:rPr>
              <a:t>Igal</a:t>
            </a:r>
            <a:r>
              <a:rPr lang="en-US" sz="1200" kern="1200" dirty="0">
                <a:solidFill>
                  <a:schemeClr val="tx1"/>
                </a:solidFill>
                <a:effectLst/>
                <a:ea typeface="ＭＳ Ｐゴシック" charset="0"/>
                <a:cs typeface="Arial" panose="020B0604020202020204" pitchFamily="34" charset="0"/>
              </a:rPr>
              <a:t>, </a:t>
            </a:r>
            <a:r>
              <a:rPr lang="en-US" sz="1200" kern="1200" dirty="0" err="1">
                <a:solidFill>
                  <a:schemeClr val="tx1"/>
                </a:solidFill>
                <a:effectLst/>
                <a:ea typeface="ＭＳ Ｐゴシック" charset="0"/>
                <a:cs typeface="Arial" panose="020B0604020202020204" pitchFamily="34" charset="0"/>
              </a:rPr>
              <a:t>Bariah</a:t>
            </a:r>
            <a:r>
              <a:rPr lang="en-US" sz="1200" kern="1200" dirty="0">
                <a:solidFill>
                  <a:schemeClr val="tx1"/>
                </a:solidFill>
                <a:effectLst/>
                <a:ea typeface="ＭＳ Ｐゴシック" charset="0"/>
                <a:cs typeface="Arial" panose="020B0604020202020204" pitchFamily="34" charset="0"/>
              </a:rPr>
              <a:t>, Neariah, and </a:t>
            </a:r>
            <a:r>
              <a:rPr lang="en-US" sz="1200" kern="1200" dirty="0" err="1">
                <a:solidFill>
                  <a:schemeClr val="tx1"/>
                </a:solidFill>
                <a:effectLst/>
                <a:ea typeface="ＭＳ Ｐゴシック" charset="0"/>
                <a:cs typeface="Arial" panose="020B0604020202020204" pitchFamily="34" charset="0"/>
              </a:rPr>
              <a:t>Shaphat</a:t>
            </a:r>
            <a:r>
              <a:rPr lang="en-US" sz="1200" kern="1200" dirty="0">
                <a:solidFill>
                  <a:schemeClr val="tx1"/>
                </a:solidFill>
                <a:effectLst/>
                <a:ea typeface="ＭＳ Ｐゴシック" charset="0"/>
                <a:cs typeface="Arial" panose="020B0604020202020204" pitchFamily="34" charset="0"/>
              </a:rPr>
              <a:t>—six in all.</a:t>
            </a:r>
          </a:p>
          <a:p>
            <a:r>
              <a:rPr lang="en-US" sz="1200" kern="1200" dirty="0">
                <a:solidFill>
                  <a:schemeClr val="tx1"/>
                </a:solidFill>
                <a:effectLst/>
                <a:ea typeface="ＭＳ Ｐゴシック" charset="0"/>
                <a:cs typeface="Arial" panose="020B0604020202020204" pitchFamily="34" charset="0"/>
              </a:rPr>
              <a:t>1Chr. 3:23    The sons of Neariah were Elioenai, </a:t>
            </a:r>
            <a:r>
              <a:rPr lang="en-US" sz="1200" kern="1200" dirty="0" err="1">
                <a:solidFill>
                  <a:schemeClr val="tx1"/>
                </a:solidFill>
                <a:effectLst/>
                <a:ea typeface="ＭＳ Ｐゴシック" charset="0"/>
                <a:cs typeface="Arial" panose="020B0604020202020204" pitchFamily="34" charset="0"/>
              </a:rPr>
              <a:t>Hizkiah</a:t>
            </a:r>
            <a:r>
              <a:rPr lang="en-US" sz="1200" kern="1200" dirty="0">
                <a:solidFill>
                  <a:schemeClr val="tx1"/>
                </a:solidFill>
                <a:effectLst/>
                <a:ea typeface="ＭＳ Ｐゴシック" charset="0"/>
                <a:cs typeface="Arial" panose="020B0604020202020204" pitchFamily="34" charset="0"/>
              </a:rPr>
              <a:t>, and </a:t>
            </a:r>
            <a:r>
              <a:rPr lang="en-US" sz="1200" kern="1200" dirty="0" err="1">
                <a:solidFill>
                  <a:schemeClr val="tx1"/>
                </a:solidFill>
                <a:effectLst/>
                <a:ea typeface="ＭＳ Ｐゴシック" charset="0"/>
                <a:cs typeface="Arial" panose="020B0604020202020204" pitchFamily="34" charset="0"/>
              </a:rPr>
              <a:t>Azrikam</a:t>
            </a:r>
            <a:r>
              <a:rPr lang="en-US" sz="1200" kern="1200" dirty="0">
                <a:solidFill>
                  <a:schemeClr val="tx1"/>
                </a:solidFill>
                <a:effectLst/>
                <a:ea typeface="ＭＳ Ｐゴシック" charset="0"/>
                <a:cs typeface="Arial" panose="020B0604020202020204" pitchFamily="34" charset="0"/>
              </a:rPr>
              <a:t>—three in all.</a:t>
            </a:r>
          </a:p>
          <a:p>
            <a:r>
              <a:rPr lang="en-US" sz="1200" kern="1200" dirty="0">
                <a:solidFill>
                  <a:schemeClr val="tx1"/>
                </a:solidFill>
                <a:effectLst/>
                <a:ea typeface="ＭＳ Ｐゴシック" charset="0"/>
                <a:cs typeface="Arial" panose="020B0604020202020204" pitchFamily="34" charset="0"/>
              </a:rPr>
              <a:t>1Chr. 3:24    The sons of Elioenai were Hodaviah, </a:t>
            </a:r>
            <a:r>
              <a:rPr lang="en-US" sz="1200" kern="1200" dirty="0" err="1">
                <a:solidFill>
                  <a:schemeClr val="tx1"/>
                </a:solidFill>
                <a:effectLst/>
                <a:ea typeface="ＭＳ Ｐゴシック" charset="0"/>
                <a:cs typeface="Arial" panose="020B0604020202020204" pitchFamily="34" charset="0"/>
              </a:rPr>
              <a:t>Eliashib</a:t>
            </a:r>
            <a:r>
              <a:rPr lang="en-US" sz="1200" kern="1200" dirty="0">
                <a:solidFill>
                  <a:schemeClr val="tx1"/>
                </a:solidFill>
                <a:effectLst/>
                <a:ea typeface="ＭＳ Ｐゴシック" charset="0"/>
                <a:cs typeface="Arial" panose="020B0604020202020204" pitchFamily="34" charset="0"/>
              </a:rPr>
              <a:t>, </a:t>
            </a:r>
            <a:r>
              <a:rPr lang="en-US" sz="1200" kern="1200" dirty="0" err="1">
                <a:solidFill>
                  <a:schemeClr val="tx1"/>
                </a:solidFill>
                <a:effectLst/>
                <a:ea typeface="ＭＳ Ｐゴシック" charset="0"/>
                <a:cs typeface="Arial" panose="020B0604020202020204" pitchFamily="34" charset="0"/>
              </a:rPr>
              <a:t>Pelaiah</a:t>
            </a:r>
            <a:r>
              <a:rPr lang="en-US" sz="1200" kern="1200" dirty="0">
                <a:solidFill>
                  <a:schemeClr val="tx1"/>
                </a:solidFill>
                <a:effectLst/>
                <a:ea typeface="ＭＳ Ｐゴシック" charset="0"/>
                <a:cs typeface="Arial" panose="020B0604020202020204" pitchFamily="34" charset="0"/>
              </a:rPr>
              <a:t>, </a:t>
            </a:r>
            <a:r>
              <a:rPr lang="en-US" sz="1200" kern="1200" dirty="0" err="1">
                <a:solidFill>
                  <a:schemeClr val="tx1"/>
                </a:solidFill>
                <a:effectLst/>
                <a:ea typeface="ＭＳ Ｐゴシック" charset="0"/>
                <a:cs typeface="Arial" panose="020B0604020202020204" pitchFamily="34" charset="0"/>
              </a:rPr>
              <a:t>Akkub</a:t>
            </a:r>
            <a:r>
              <a:rPr lang="en-US" sz="1200" kern="1200" dirty="0">
                <a:solidFill>
                  <a:schemeClr val="tx1"/>
                </a:solidFill>
                <a:effectLst/>
                <a:ea typeface="ＭＳ Ｐゴシック" charset="0"/>
                <a:cs typeface="Arial" panose="020B0604020202020204" pitchFamily="34" charset="0"/>
              </a:rPr>
              <a:t>, Johanan, </a:t>
            </a:r>
            <a:r>
              <a:rPr lang="en-US" sz="1200" kern="1200" dirty="0" err="1">
                <a:solidFill>
                  <a:schemeClr val="tx1"/>
                </a:solidFill>
                <a:effectLst/>
                <a:ea typeface="ＭＳ Ｐゴシック" charset="0"/>
                <a:cs typeface="Arial" panose="020B0604020202020204" pitchFamily="34" charset="0"/>
              </a:rPr>
              <a:t>Delaiah</a:t>
            </a:r>
            <a:r>
              <a:rPr lang="en-US" sz="1200" kern="1200" dirty="0">
                <a:solidFill>
                  <a:schemeClr val="tx1"/>
                </a:solidFill>
                <a:effectLst/>
                <a:ea typeface="ＭＳ Ｐゴシック" charset="0"/>
                <a:cs typeface="Arial" panose="020B0604020202020204" pitchFamily="34" charset="0"/>
              </a:rPr>
              <a:t>, and Anani—seven in all.</a:t>
            </a:r>
          </a:p>
          <a:p>
            <a:r>
              <a:rPr lang="en-US" dirty="0">
                <a:cs typeface="ＭＳ Ｐゴシック" charset="0"/>
              </a:rPr>
              <a:t>____________</a:t>
            </a:r>
          </a:p>
          <a:p>
            <a:endParaRPr lang="en-US" dirty="0">
              <a:cs typeface="ＭＳ Ｐゴシック" charset="0"/>
            </a:endParaRPr>
          </a:p>
          <a:p>
            <a:r>
              <a:rPr lang="en-US" dirty="0">
                <a:cs typeface="ＭＳ Ｐゴシック" charset="0"/>
              </a:rPr>
              <a:t>OS-12-2 Kings-235</a:t>
            </a:r>
            <a:endParaRPr lang="en-US" dirty="0"/>
          </a:p>
          <a:p>
            <a:r>
              <a:rPr lang="en-US" dirty="0"/>
              <a:t>OS-13-1 Chron-234</a:t>
            </a:r>
          </a:p>
          <a:p>
            <a:r>
              <a:rPr lang="en-US" dirty="0"/>
              <a:t>OS-14-2 Chron-301</a:t>
            </a:r>
            <a:endParaRPr lang="en-US" dirty="0">
              <a:cs typeface="ＭＳ Ｐゴシック" charset="0"/>
            </a:endParaRPr>
          </a:p>
        </p:txBody>
      </p:sp>
    </p:spTree>
    <p:extLst>
      <p:ext uri="{BB962C8B-B14F-4D97-AF65-F5344CB8AC3E}">
        <p14:creationId xmlns:p14="http://schemas.microsoft.com/office/powerpoint/2010/main" val="351200665"/>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difficult to tell if 3:21 mentions Hananiah’s 6 sons (Shecaniah + 5 brothers) or whether these 6 men were descendants in 6 generations. As Chronicles ends around 440-400 BC and the above has 9 generations (9 x 25 years old at son’s birth=175 years), this would already bring the account from Jehoiachin’s exile in 597 to around 422 BC (597 – 175 = 422 BC). Adding another 5 generations would bring the genealogy to about 300 BC. This is possible but unlikely and would be problematic to reconcile with the other Bible genealogies.</a:t>
            </a:r>
          </a:p>
          <a:p>
            <a:r>
              <a:rPr lang="en-US" dirty="0"/>
              <a:t>———————</a:t>
            </a:r>
          </a:p>
          <a:p>
            <a:r>
              <a:rPr lang="en-US" dirty="0"/>
              <a:t>Matthew’s genealogy omits three kings between Jehoram and Uzziah (=Azariah), giving 14 generations in each period of the rise, fall, and preservation of the kingdom until Jesus. </a:t>
            </a:r>
          </a:p>
          <a:p>
            <a:r>
              <a:rPr lang="en-US" dirty="0"/>
              <a:t>The Bible has several genealogies of the Davidic line:</a:t>
            </a:r>
          </a:p>
          <a:p>
            <a:pPr marL="228600" indent="-228600">
              <a:buAutoNum type="arabicParenBoth"/>
            </a:pPr>
            <a:r>
              <a:rPr lang="en-US" dirty="0"/>
              <a:t>Perez to David (Ruth 4:18-22)</a:t>
            </a:r>
          </a:p>
          <a:p>
            <a:pPr marL="228600" indent="-228600">
              <a:buAutoNum type="arabicParenBoth"/>
            </a:pPr>
            <a:r>
              <a:rPr lang="en-US" dirty="0"/>
              <a:t>David (1000 BC) to the sons of </a:t>
            </a:r>
            <a:r>
              <a:rPr lang="en-US" dirty="0" err="1"/>
              <a:t>Elionai</a:t>
            </a:r>
            <a:r>
              <a:rPr lang="en-US" dirty="0"/>
              <a:t> around 400 BC (1 Chron 3:9-17)</a:t>
            </a:r>
          </a:p>
          <a:p>
            <a:pPr marL="228600" indent="-228600">
              <a:buAutoNum type="arabicParenBoth"/>
            </a:pPr>
            <a:r>
              <a:rPr lang="en-US" dirty="0"/>
              <a:t>Abraham to Jesus (Matt 1:1-17)</a:t>
            </a:r>
          </a:p>
          <a:p>
            <a:pPr marL="228600" indent="-228600">
              <a:buAutoNum type="arabicParenBoth"/>
            </a:pPr>
            <a:r>
              <a:rPr lang="en-US" dirty="0"/>
              <a:t>Adam to Jesus (Luke 3:23-38)</a:t>
            </a:r>
          </a:p>
          <a:p>
            <a:pPr marL="0" indent="0">
              <a:buNone/>
            </a:pPr>
            <a:r>
              <a:rPr lang="en-US" dirty="0"/>
              <a:t>One difficulty concerns the son of Jehoiachin/Jeconiah/Coniah in the Davidic line. Was his son Shealtiel (Matt 1:12) or should we follow the line of Jehoiachin with his other son Pedaiah (1 Chron 3:17) or his son </a:t>
            </a:r>
            <a:r>
              <a:rPr lang="en-US" dirty="0" err="1"/>
              <a:t>Rhesa</a:t>
            </a:r>
            <a:r>
              <a:rPr lang="en-US" dirty="0"/>
              <a:t> (Luke 3:27), the latter not even listed among the seven sons of Jehoiachin in 1 Chron 3:17?</a:t>
            </a:r>
          </a:p>
          <a:p>
            <a:pPr marL="0" indent="0">
              <a:buNone/>
            </a:pPr>
            <a:endParaRPr lang="en-US" dirty="0"/>
          </a:p>
          <a:p>
            <a:r>
              <a:rPr lang="en-US" dirty="0"/>
              <a:t>“</a:t>
            </a:r>
            <a:r>
              <a:rPr lang="en-US" sz="1200" kern="1200" dirty="0">
                <a:solidFill>
                  <a:schemeClr val="tx1"/>
                </a:solidFill>
                <a:effectLst/>
                <a:ea typeface="ＭＳ Ｐゴシック" charset="-128"/>
                <a:cs typeface="ＭＳ Ｐゴシック" charset="-128"/>
              </a:rPr>
              <a:t>2. DESCENDANTS OF SOLOMON (3:10-24)</a:t>
            </a:r>
          </a:p>
          <a:p>
            <a:r>
              <a:rPr lang="en-US" sz="1200" kern="1200" dirty="0">
                <a:solidFill>
                  <a:schemeClr val="tx1"/>
                </a:solidFill>
                <a:effectLst/>
                <a:ea typeface="ＭＳ Ｐゴシック" charset="-128"/>
                <a:cs typeface="ＭＳ Ｐゴシック" charset="-128"/>
              </a:rPr>
              <a:t>3:10-24. This list of Solomon’s descendants is in effect a list of Judah’s kings from Solomon through Zedekiah (vv. 10-16) and their exilic and postexilic continuation (vv. 17-24). Athaliah, the queen who ruled between Ahaziah and Joash, is not mentioned (v. 11). That is because she was only a political usurper and was not in the true dynastic succession (cf. 2 Kings 11). Of the sons of Josiah, Johanan (1 Chron. 3:15) is otherwise unknown. He cannot be Jehoahaz (2 Kings 23:31) because Jehoahaz was [Vol. 1, p. 595] younger than Jehoiakim (cf. 2 Kings 23:36). This means that Shallum (1 Chron. 3:15) is identical to Jehoahaz who, though the next-to-youngest son of Josiah, preceded his brothers on the throne (cf. Jer. 22:11-12).</a:t>
            </a:r>
          </a:p>
          <a:p>
            <a:r>
              <a:rPr lang="en-US" sz="1200" kern="1200" dirty="0">
                <a:solidFill>
                  <a:schemeClr val="tx1"/>
                </a:solidFill>
                <a:effectLst/>
                <a:ea typeface="ＭＳ Ｐゴシック" charset="-128"/>
                <a:cs typeface="ＭＳ Ｐゴシック" charset="-128"/>
              </a:rPr>
              <a:t>The remainder of the succession followed by the chronicler is Jeconiah (Heb.; cf. NIV marg. of 1 Chron. 3:16; also known as Jehoiachin; cf. v. 17 and 2 Kings 24:8, and Coniah, Jer. 22:24, marg.). Then came Pedaiah (1 Chron. 3:18), Zerubbabel (v. 19), Hananiah (v. 19), Shecaniah (v. 21), Shemaiah (v. 22), Elioenai (v. 23), and Hodaviah (v. 24).</a:t>
            </a:r>
          </a:p>
          <a:p>
            <a:endParaRPr lang="en-US" sz="1200" kern="1200" dirty="0">
              <a:solidFill>
                <a:schemeClr val="tx1"/>
              </a:solidFill>
              <a:effectLst/>
              <a:ea typeface="ＭＳ Ｐゴシック" charset="-128"/>
              <a:cs typeface="ＭＳ Ｐゴシック" charset="-128"/>
            </a:endParaRPr>
          </a:p>
          <a:p>
            <a:r>
              <a:rPr lang="en-US" sz="1200" kern="1200" dirty="0">
                <a:solidFill>
                  <a:schemeClr val="tx1"/>
                </a:solidFill>
                <a:effectLst/>
                <a:ea typeface="ＭＳ Ｐゴシック" charset="-128"/>
                <a:cs typeface="ＭＳ Ｐゴシック" charset="-128"/>
              </a:rPr>
              <a:t>Three difficulties here must be addressed. First, Zerubbabel (v. 19) is elsewhere called the son of Shealtiel, not the son of Pedaiah (Ezra 3:2, 8; 5:2; Neh. 12:1; Hag. 1:12, 14; 2:2, 23; Matt. 1:12; Luke 3:27). Since Shealtiel and Pedaiah were brothers (1 Chron. 3:17-18) the best solution seems to be that Shealtiel died early on and his role of dynastic succession was assumed by his younger brother Pedaiah. The second problem concerns Luke’s account of the genealogy in which he identifies Shealtiel as the son of Neri, whose descent is not from Solomon but from David’s son Nathan (Luke 3:27-31). The answer may lie in the possibility that since Jeconiah had no male heir to sit on the throne (cf. Jer. 22:30), a daughter of Jeconiah married Neri, son of Melki (Luke 3:27-28; not the Melki of Luke 3:24), of the line of Nathan. Legally Shealtiel, as grandson of Jeconiah, would continue the Davidic dynasty through Solomon, a viewpoint espoused by Matthew (Matt. 1:6-12).</a:t>
            </a:r>
          </a:p>
          <a:p>
            <a:endParaRPr lang="en-US" sz="1200" kern="1200" dirty="0">
              <a:solidFill>
                <a:schemeClr val="tx1"/>
              </a:solidFill>
              <a:effectLst/>
              <a:ea typeface="ＭＳ Ｐゴシック" charset="-128"/>
              <a:cs typeface="ＭＳ Ｐゴシック" charset="-128"/>
            </a:endParaRPr>
          </a:p>
          <a:p>
            <a:r>
              <a:rPr lang="en-US" sz="1200" kern="1200" dirty="0">
                <a:solidFill>
                  <a:schemeClr val="tx1"/>
                </a:solidFill>
                <a:effectLst/>
                <a:ea typeface="ＭＳ Ｐゴシック" charset="-128"/>
                <a:cs typeface="ＭＳ Ｐゴシック" charset="-128"/>
              </a:rPr>
              <a:t>The third conflict appears in Zerubbabel’s line. The chronicler lists Zerubbabel’s seven sons and one daughter (1 Chron. 3:19b-20). But none of them is mentioned in the genealogies of either Matthew or Luke. Matthew, who traces Jesus’ descent from David through Solomon, wrote that the son of Zerubbabel was </a:t>
            </a:r>
            <a:r>
              <a:rPr lang="en-US" sz="1200" kern="1200" dirty="0" err="1">
                <a:solidFill>
                  <a:schemeClr val="tx1"/>
                </a:solidFill>
                <a:effectLst/>
                <a:ea typeface="ＭＳ Ｐゴシック" charset="-128"/>
                <a:cs typeface="ＭＳ Ｐゴシック" charset="-128"/>
              </a:rPr>
              <a:t>Abiud</a:t>
            </a:r>
            <a:r>
              <a:rPr lang="en-US" sz="1200" kern="1200" dirty="0">
                <a:solidFill>
                  <a:schemeClr val="tx1"/>
                </a:solidFill>
                <a:effectLst/>
                <a:ea typeface="ＭＳ Ｐゴシック" charset="-128"/>
                <a:cs typeface="ＭＳ Ｐゴシック" charset="-128"/>
              </a:rPr>
              <a:t> (Matt. 1:13). Luke, viewing it through Nathan, said </a:t>
            </a:r>
            <a:r>
              <a:rPr lang="en-US" sz="1200" kern="1200" dirty="0" err="1">
                <a:solidFill>
                  <a:schemeClr val="tx1"/>
                </a:solidFill>
                <a:effectLst/>
                <a:ea typeface="ＭＳ Ｐゴシック" charset="-128"/>
                <a:cs typeface="ＭＳ Ｐゴシック" charset="-128"/>
              </a:rPr>
              <a:t>Rhesa</a:t>
            </a:r>
            <a:r>
              <a:rPr lang="en-US" sz="1200" kern="1200" dirty="0">
                <a:solidFill>
                  <a:schemeClr val="tx1"/>
                </a:solidFill>
                <a:effectLst/>
                <a:ea typeface="ＭＳ Ｐゴシック" charset="-128"/>
                <a:cs typeface="ＭＳ Ｐゴシック" charset="-128"/>
              </a:rPr>
              <a:t> was that son (Luke 3:27). It is entirely possible, of course, that the Shealtiel and Zerubbabel of Luke are not the same as those of 1 Chronicles and that Luke preserves a genealogy of Mary straight from David through Nathan, a line of succession that has no other connection with the chronicler’s genealogy (cf. comments on Luke 3:27). This would preclude the suggested solution to the second problem previously mentioned (and would, in fact, eliminate the problem altogether). This still leaves the variance between 1 Chronicles 3:19b-20 and Matthew 1:13. One may conjecture that </a:t>
            </a:r>
            <a:r>
              <a:rPr lang="en-US" sz="1200" kern="1200" dirty="0" err="1">
                <a:solidFill>
                  <a:schemeClr val="tx1"/>
                </a:solidFill>
                <a:effectLst/>
                <a:ea typeface="ＭＳ Ｐゴシック" charset="-128"/>
                <a:cs typeface="ＭＳ Ｐゴシック" charset="-128"/>
              </a:rPr>
              <a:t>Abiud</a:t>
            </a:r>
            <a:r>
              <a:rPr lang="en-US" sz="1200" kern="1200" dirty="0">
                <a:solidFill>
                  <a:schemeClr val="tx1"/>
                </a:solidFill>
                <a:effectLst/>
                <a:ea typeface="ＭＳ Ｐゴシック" charset="-128"/>
                <a:cs typeface="ＭＳ Ｐゴシック" charset="-128"/>
              </a:rPr>
              <a:t> is another name for one of the seven sons of Zerubbabel listed in Chronicles or that his name is missing from that list to begin with. That such a thing is possible may be seen in 1 Chronicles 3:22 where the historian wrote that Shemaiah had six sons but listed only five names” (Eugene Merrill, “1 Chronicles,” in The Bible Knowledge Commentary [Wheaton, IL: Victor, 1985], 1:594-95).</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8463B0E-4322-784C-AAEB-8FE465B948A1}" type="slidenum">
              <a:rPr kumimoji="0" lang="en-US" sz="1200" u="none" strike="noStrike" kern="1200" cap="none" spc="0" normalizeH="0" baseline="0" noProof="0" smtClean="0">
                <a:ln>
                  <a:noFill/>
                </a:ln>
                <a:solidFill>
                  <a:srgbClr val="000000"/>
                </a:solidFill>
                <a:effectLst/>
                <a:uLnTx/>
                <a:uFillTx/>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94</a:t>
            </a:fld>
            <a:endParaRPr kumimoji="0" lang="en-US" sz="1200" u="none" strike="noStrike" kern="1200" cap="none" spc="0" normalizeH="0" baseline="0" noProof="0" dirty="0">
              <a:ln>
                <a:noFill/>
              </a:ln>
              <a:solidFill>
                <a:srgbClr val="000000"/>
              </a:solidFill>
              <a:effectLst/>
              <a:uLnTx/>
              <a:uFillTx/>
              <a:ea typeface="ＭＳ Ｐゴシック" charset="0"/>
            </a:endParaRPr>
          </a:p>
        </p:txBody>
      </p:sp>
    </p:spTree>
    <p:extLst>
      <p:ext uri="{BB962C8B-B14F-4D97-AF65-F5344CB8AC3E}">
        <p14:creationId xmlns:p14="http://schemas.microsoft.com/office/powerpoint/2010/main" val="2822026234"/>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6003A88-276B-FD42-8737-9B2919178883}" type="slidenum">
              <a:rPr lang="en-GB" sz="1200">
                <a:solidFill>
                  <a:srgbClr val="FFFFFF"/>
                </a:solidFill>
                <a:latin typeface="Comic Sans MS" charset="0"/>
              </a:rPr>
              <a:pPr eaLnBrk="1" hangingPunct="1"/>
              <a:t>96</a:t>
            </a:fld>
            <a:endParaRPr lang="en-GB" sz="1200">
              <a:solidFill>
                <a:srgbClr val="FFFFFF"/>
              </a:solidFill>
              <a:latin typeface="Comic Sans MS" charset="0"/>
            </a:endParaRPr>
          </a:p>
        </p:txBody>
      </p:sp>
      <p:sp>
        <p:nvSpPr>
          <p:cNvPr id="175106" name="Rectangle 1026"/>
          <p:cNvSpPr>
            <a:spLocks noGrp="1" noRot="1" noChangeAspect="1" noChangeArrowheads="1"/>
          </p:cNvSpPr>
          <p:nvPr>
            <p:ph type="sldImg"/>
          </p:nvPr>
        </p:nvSpPr>
        <p:spPr>
          <a:solidFill>
            <a:srgbClr val="FFFFFF"/>
          </a:solidFill>
          <a:ln/>
        </p:spPr>
      </p:sp>
      <p:sp>
        <p:nvSpPr>
          <p:cNvPr id="17510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ea typeface="ＭＳ Ｐゴシック" charset="0"/>
              <a:cs typeface="ＭＳ Ｐゴシック" charset="0"/>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6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A52F87B-9DA1-DD40-A197-C3A82381AD14}" type="slidenum">
              <a:rPr lang="zh-CN" altLang="en-US" sz="1200" b="1">
                <a:solidFill>
                  <a:srgbClr val="000000"/>
                </a:solidFill>
                <a:latin typeface="Arial" panose="020B0604020202020204" pitchFamily="34" charset="0"/>
              </a:rPr>
              <a:pPr/>
              <a:t>98</a:t>
            </a:fld>
            <a:endParaRPr lang="en-US" altLang="zh-CN" sz="1200" b="1" dirty="0">
              <a:solidFill>
                <a:srgbClr val="000000"/>
              </a:solidFill>
              <a:latin typeface="Arial" panose="020B0604020202020204" pitchFamily="34" charset="0"/>
            </a:endParaRPr>
          </a:p>
        </p:txBody>
      </p:sp>
      <p:sp>
        <p:nvSpPr>
          <p:cNvPr id="413698" name="Rectangle 2"/>
          <p:cNvSpPr>
            <a:spLocks noGrp="1" noRot="1" noChangeAspect="1" noChangeArrowheads="1"/>
          </p:cNvSpPr>
          <p:nvPr>
            <p:ph type="sldImg"/>
          </p:nvPr>
        </p:nvSpPr>
        <p:spPr>
          <a:solidFill>
            <a:srgbClr val="FFFFFF"/>
          </a:solidFill>
          <a:ln/>
        </p:spPr>
      </p:sp>
      <p:sp>
        <p:nvSpPr>
          <p:cNvPr id="4136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dirty="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How could the Davidic line be eternal? Most probably thought that David's seed would continue to have sons who would have sons to rule. But God's plan was for the Messiah to be born and conquer death to reign forever without the need to have continuing generations to rule.</a:t>
            </a:r>
          </a:p>
          <a:p>
            <a:endParaRPr lang="en-US" dirty="0"/>
          </a:p>
        </p:txBody>
      </p:sp>
      <p:sp>
        <p:nvSpPr>
          <p:cNvPr id="4" name="Slide Number Placeholder 3"/>
          <p:cNvSpPr>
            <a:spLocks noGrp="1"/>
          </p:cNvSpPr>
          <p:nvPr>
            <p:ph type="sldNum" sz="quarter" idx="5"/>
          </p:nvPr>
        </p:nvSpPr>
        <p:spPr/>
        <p:txBody>
          <a:bodyPr/>
          <a:lstStyle/>
          <a:p>
            <a:pPr>
              <a:defRPr/>
            </a:pPr>
            <a:fld id="{B8463B0E-4322-784C-AAEB-8FE465B948A1}" type="slidenum">
              <a:rPr lang="en-US" smtClean="0"/>
              <a:pPr>
                <a:defRPr/>
              </a:pPr>
              <a:t>9</a:t>
            </a:fld>
            <a:endParaRPr lang="en-US"/>
          </a:p>
        </p:txBody>
      </p:sp>
    </p:spTree>
    <p:extLst>
      <p:ext uri="{BB962C8B-B14F-4D97-AF65-F5344CB8AC3E}">
        <p14:creationId xmlns:p14="http://schemas.microsoft.com/office/powerpoint/2010/main" val="2948466444"/>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6003A88-276B-FD42-8737-9B2919178883}" type="slidenum">
              <a:rPr lang="en-GB" sz="1200">
                <a:solidFill>
                  <a:srgbClr val="FFFFFF"/>
                </a:solidFill>
                <a:latin typeface="Comic Sans MS" charset="0"/>
              </a:rPr>
              <a:pPr eaLnBrk="1" hangingPunct="1"/>
              <a:t>99</a:t>
            </a:fld>
            <a:endParaRPr lang="en-GB" sz="1200">
              <a:solidFill>
                <a:srgbClr val="FFFFFF"/>
              </a:solidFill>
              <a:latin typeface="Comic Sans MS" charset="0"/>
            </a:endParaRPr>
          </a:p>
        </p:txBody>
      </p:sp>
      <p:sp>
        <p:nvSpPr>
          <p:cNvPr id="175106" name="Rectangle 1026"/>
          <p:cNvSpPr>
            <a:spLocks noGrp="1" noRot="1" noChangeAspect="1" noChangeArrowheads="1"/>
          </p:cNvSpPr>
          <p:nvPr>
            <p:ph type="sldImg"/>
          </p:nvPr>
        </p:nvSpPr>
        <p:spPr>
          <a:solidFill>
            <a:srgbClr val="FFFFFF"/>
          </a:solidFill>
          <a:ln/>
        </p:spPr>
      </p:sp>
      <p:sp>
        <p:nvSpPr>
          <p:cNvPr id="17510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ea typeface="ＭＳ Ｐゴシック" charset="0"/>
              <a:cs typeface="ＭＳ Ｐゴシック" charset="0"/>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6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A52F87B-9DA1-DD40-A197-C3A82381AD14}" type="slidenum">
              <a:rPr lang="zh-CN" altLang="en-US" sz="1200" b="1">
                <a:solidFill>
                  <a:srgbClr val="000000"/>
                </a:solidFill>
                <a:latin typeface="Arial" panose="020B0604020202020204" pitchFamily="34" charset="0"/>
              </a:rPr>
              <a:pPr/>
              <a:t>100</a:t>
            </a:fld>
            <a:endParaRPr lang="en-US" altLang="zh-CN" sz="1200" b="1" dirty="0">
              <a:solidFill>
                <a:srgbClr val="000000"/>
              </a:solidFill>
              <a:latin typeface="Arial" panose="020B0604020202020204" pitchFamily="34" charset="0"/>
            </a:endParaRPr>
          </a:p>
        </p:txBody>
      </p:sp>
      <p:sp>
        <p:nvSpPr>
          <p:cNvPr id="413698" name="Rectangle 2"/>
          <p:cNvSpPr>
            <a:spLocks noGrp="1" noRot="1" noChangeAspect="1" noChangeArrowheads="1"/>
          </p:cNvSpPr>
          <p:nvPr>
            <p:ph type="sldImg"/>
          </p:nvPr>
        </p:nvSpPr>
        <p:spPr>
          <a:solidFill>
            <a:srgbClr val="FFFFFF"/>
          </a:solidFill>
          <a:ln/>
        </p:spPr>
      </p:sp>
      <p:sp>
        <p:nvSpPr>
          <p:cNvPr id="4136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dirty="0">
              <a:ea typeface="ＭＳ Ｐゴシック" charset="0"/>
              <a:cs typeface="ＭＳ Ｐゴシック" charset="0"/>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fld id="{D47F9CDC-4735-5B4A-8595-E6E37E967394}" type="slidenum">
              <a:rPr lang="en-US" sz="1200">
                <a:solidFill>
                  <a:prstClr val="black"/>
                </a:solidFill>
                <a:latin typeface="Arial" panose="020B0604020202020204" pitchFamily="34" charset="0"/>
              </a:rPr>
              <a:pPr/>
              <a:t>102</a:t>
            </a:fld>
            <a:endParaRPr lang="en-US" sz="1200" dirty="0">
              <a:solidFill>
                <a:prstClr val="black"/>
              </a:solidFill>
              <a:latin typeface="Arial" panose="020B0604020202020204" pitchFamily="34" charset="0"/>
            </a:endParaRPr>
          </a:p>
        </p:txBody>
      </p:sp>
      <p:sp>
        <p:nvSpPr>
          <p:cNvPr id="256002" name="Rectangle 2"/>
          <p:cNvSpPr>
            <a:spLocks noGrp="1" noRot="1" noChangeAspect="1" noChangeArrowheads="1" noTextEdit="1"/>
          </p:cNvSpPr>
          <p:nvPr>
            <p:ph type="sldImg"/>
          </p:nvPr>
        </p:nvSpPr>
        <p:spPr>
          <a:ln/>
        </p:spPr>
      </p:sp>
      <p:sp>
        <p:nvSpPr>
          <p:cNvPr id="25600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fld id="{3C05C8EB-E68D-FF4C-A091-9299964AC102}" type="slidenum">
              <a:rPr lang="en-US" sz="1200">
                <a:solidFill>
                  <a:prstClr val="black"/>
                </a:solidFill>
                <a:latin typeface="Arial" panose="020B0604020202020204" pitchFamily="34" charset="0"/>
              </a:rPr>
              <a:pPr/>
              <a:t>103</a:t>
            </a:fld>
            <a:endParaRPr lang="en-US" sz="1200" dirty="0">
              <a:solidFill>
                <a:prstClr val="black"/>
              </a:solidFill>
              <a:latin typeface="Arial" panose="020B0604020202020204" pitchFamily="34" charset="0"/>
            </a:endParaRPr>
          </a:p>
        </p:txBody>
      </p:sp>
      <p:sp>
        <p:nvSpPr>
          <p:cNvPr id="258050" name="Rectangle 2"/>
          <p:cNvSpPr>
            <a:spLocks noGrp="1" noRot="1" noChangeAspect="1" noChangeArrowheads="1" noTextEdit="1"/>
          </p:cNvSpPr>
          <p:nvPr>
            <p:ph type="sldImg"/>
          </p:nvPr>
        </p:nvSpPr>
        <p:spPr>
          <a:ln/>
        </p:spPr>
      </p:sp>
      <p:sp>
        <p:nvSpPr>
          <p:cNvPr id="2580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fld id="{50EC93A1-57AD-B748-984A-C8E886B6C0D1}" type="slidenum">
              <a:rPr lang="en-US" sz="1200">
                <a:solidFill>
                  <a:prstClr val="black"/>
                </a:solidFill>
                <a:latin typeface="Arial" panose="020B0604020202020204" pitchFamily="34" charset="0"/>
              </a:rPr>
              <a:pPr/>
              <a:t>104</a:t>
            </a:fld>
            <a:endParaRPr lang="en-US" sz="1200" dirty="0">
              <a:solidFill>
                <a:prstClr val="black"/>
              </a:solidFill>
              <a:latin typeface="Arial" panose="020B0604020202020204" pitchFamily="34" charset="0"/>
            </a:endParaRPr>
          </a:p>
        </p:txBody>
      </p:sp>
      <p:sp>
        <p:nvSpPr>
          <p:cNvPr id="270338" name="Rectangle 2"/>
          <p:cNvSpPr>
            <a:spLocks noGrp="1" noRot="1" noChangeAspect="1" noChangeArrowheads="1"/>
          </p:cNvSpPr>
          <p:nvPr>
            <p:ph type="sldImg"/>
          </p:nvPr>
        </p:nvSpPr>
        <p:spPr>
          <a:solidFill>
            <a:srgbClr val="FFFFFF"/>
          </a:solidFill>
          <a:ln/>
        </p:spPr>
      </p:sp>
      <p:sp>
        <p:nvSpPr>
          <p:cNvPr id="270339"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9FA2007-28AA-0541-8993-8DEF8035C3AD}"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79202" name="Rectangle 1026"/>
          <p:cNvSpPr>
            <a:spLocks noGrp="1" noRot="1" noChangeAspect="1" noChangeArrowheads="1"/>
          </p:cNvSpPr>
          <p:nvPr>
            <p:ph type="sldImg"/>
          </p:nvPr>
        </p:nvSpPr>
        <p:spPr>
          <a:solidFill>
            <a:srgbClr val="FFFFFF"/>
          </a:solidFill>
          <a:ln/>
        </p:spPr>
      </p:sp>
      <p:sp>
        <p:nvSpPr>
          <p:cNvPr id="17920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just" rtl="1">
              <a:spcBef>
                <a:spcPts val="400"/>
              </a:spcBef>
              <a:spcAft>
                <a:spcPts val="0"/>
              </a:spcAft>
            </a:pPr>
            <a:r>
              <a:rPr lang="ar-JO" sz="1800" b="0" i="0" u="none" strike="noStrike" dirty="0">
                <a:solidFill>
                  <a:srgbClr val="000000"/>
                </a:solidFill>
                <a:effectLst/>
                <a:latin typeface="Arial" panose="020B0604020202020204" pitchFamily="34" charset="0"/>
              </a:rPr>
              <a:t>لقد نشَرَ الله بحكمةٍ المعلِّمين داخل مدن إسرائيل (اللاويِّين) بين الناس حتَّى لا يضطرُّوا إلى الذهاب إلى أورشليم ليتعلَّموا كلمة الله. وكانت مدن الملجأ الستّ- التي كانت تحمي الناس من التعرُّض للانتقام- تتخلَّل المدن الأُخرى. هذان النظامان قدَّما الحقَّ إيجابيًّا (أي التعليم اللاويَّ) والحماية سلبيًّا (أي مدن الملجأ).</a:t>
            </a:r>
            <a:endParaRPr lang="ar-JO" b="0" dirty="0">
              <a:effectLst/>
            </a:endParaRPr>
          </a:p>
          <a:p>
            <a:endParaRPr lang="ar-JO" b="0" dirty="0">
              <a:latin typeface="Times New Roman" charset="0"/>
              <a:ea typeface="ＭＳ Ｐゴシック" charset="0"/>
              <a:cs typeface="ＭＳ Ｐゴシック"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0" dirty="0">
                <a:latin typeface="Times New Roman" charset="0"/>
                <a:ea typeface="ＭＳ Ｐゴシック" charset="0"/>
                <a:cs typeface="ＭＳ Ｐゴシック" charset="0"/>
              </a:rPr>
              <a:t>God wisely spread the instructors within Israel (Levites) among the people so they need not go to Jerusalem to learn his Word. Interspersed among them lay the six cities of refuge that guarded the people against revenge. These two systems positively provided truth (Levitical teaching) and negatively provided protection (refuge towns).</a:t>
            </a:r>
          </a:p>
          <a:p>
            <a:r>
              <a:rPr lang="en-US" b="0" dirty="0">
                <a:latin typeface="Times New Roman" charset="0"/>
                <a:ea typeface="ＭＳ Ｐゴシック" charset="0"/>
                <a:cs typeface="ＭＳ Ｐゴシック" charset="0"/>
              </a:rPr>
              <a:t>__________</a:t>
            </a:r>
          </a:p>
          <a:p>
            <a:r>
              <a:rPr lang="en-US" b="0" dirty="0">
                <a:latin typeface="Times New Roman" charset="0"/>
                <a:ea typeface="ＭＳ Ｐゴシック" charset="0"/>
                <a:cs typeface="ＭＳ Ｐゴシック" charset="0"/>
              </a:rPr>
              <a:t>Common-276</a:t>
            </a:r>
          </a:p>
          <a:p>
            <a:r>
              <a:rPr lang="en-US" b="0" dirty="0">
                <a:latin typeface="Times New Roman" charset="0"/>
                <a:ea typeface="ＭＳ Ｐゴシック" charset="0"/>
                <a:cs typeface="ＭＳ Ｐゴシック" charset="0"/>
              </a:rPr>
              <a:t>JE-10-Future Rule of Christ in Jerusalem (Is 2)-26</a:t>
            </a:r>
          </a:p>
          <a:p>
            <a:r>
              <a:rPr lang="en-US" b="0" dirty="0">
                <a:latin typeface="Times New Roman" charset="0"/>
                <a:ea typeface="ＭＳ Ｐゴシック" charset="0"/>
                <a:cs typeface="ＭＳ Ｐゴシック" charset="0"/>
              </a:rPr>
              <a:t>OS-06-Joshua-195</a:t>
            </a:r>
          </a:p>
          <a:p>
            <a:r>
              <a:rPr lang="en-US" b="0" dirty="0">
                <a:latin typeface="Times New Roman" charset="0"/>
                <a:ea typeface="ＭＳ Ｐゴシック" charset="0"/>
                <a:cs typeface="ＭＳ Ｐゴシック" charset="0"/>
              </a:rPr>
              <a:t>OS-07-Judges-56</a:t>
            </a: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en-US" b="0" dirty="0">
                <a:ea typeface="ＭＳ Ｐゴシック" charset="0"/>
                <a:cs typeface="ＭＳ Ｐゴシック" charset="0"/>
              </a:rPr>
              <a:t>OS-13-1Chron-105</a:t>
            </a:r>
          </a:p>
        </p:txBody>
      </p:sp>
    </p:spTree>
    <p:extLst>
      <p:ext uri="{BB962C8B-B14F-4D97-AF65-F5344CB8AC3E}">
        <p14:creationId xmlns:p14="http://schemas.microsoft.com/office/powerpoint/2010/main" val="243669776"/>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6003A88-276B-FD42-8737-9B2919178883}" type="slidenum">
              <a:rPr lang="en-GB" sz="1200">
                <a:solidFill>
                  <a:srgbClr val="FFFFFF"/>
                </a:solidFill>
                <a:latin typeface="Comic Sans MS" charset="0"/>
              </a:rPr>
              <a:pPr eaLnBrk="1" hangingPunct="1"/>
              <a:t>107</a:t>
            </a:fld>
            <a:endParaRPr lang="en-GB" sz="1200">
              <a:solidFill>
                <a:srgbClr val="FFFFFF"/>
              </a:solidFill>
              <a:latin typeface="Comic Sans MS" charset="0"/>
            </a:endParaRPr>
          </a:p>
        </p:txBody>
      </p:sp>
      <p:sp>
        <p:nvSpPr>
          <p:cNvPr id="175106" name="Rectangle 1026"/>
          <p:cNvSpPr>
            <a:spLocks noGrp="1" noRot="1" noChangeAspect="1" noChangeArrowheads="1"/>
          </p:cNvSpPr>
          <p:nvPr>
            <p:ph type="sldImg"/>
          </p:nvPr>
        </p:nvSpPr>
        <p:spPr>
          <a:solidFill>
            <a:srgbClr val="FFFFFF"/>
          </a:solidFill>
          <a:ln/>
        </p:spPr>
      </p:sp>
      <p:sp>
        <p:nvSpPr>
          <p:cNvPr id="17510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ea typeface="ＭＳ Ｐゴシック" charset="0"/>
              <a:cs typeface="ＭＳ Ｐゴシック" charset="0"/>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6003A88-276B-FD42-8737-9B2919178883}" type="slidenum">
              <a:rPr lang="en-GB" sz="1200">
                <a:solidFill>
                  <a:srgbClr val="FFFFFF"/>
                </a:solidFill>
                <a:latin typeface="Comic Sans MS" charset="0"/>
              </a:rPr>
              <a:pPr eaLnBrk="1" hangingPunct="1"/>
              <a:t>109</a:t>
            </a:fld>
            <a:endParaRPr lang="en-GB" sz="1200">
              <a:solidFill>
                <a:srgbClr val="FFFFFF"/>
              </a:solidFill>
              <a:latin typeface="Comic Sans MS" charset="0"/>
            </a:endParaRPr>
          </a:p>
        </p:txBody>
      </p:sp>
      <p:sp>
        <p:nvSpPr>
          <p:cNvPr id="175106" name="Rectangle 1026"/>
          <p:cNvSpPr>
            <a:spLocks noGrp="1" noRot="1" noChangeAspect="1" noChangeArrowheads="1"/>
          </p:cNvSpPr>
          <p:nvPr>
            <p:ph type="sldImg"/>
          </p:nvPr>
        </p:nvSpPr>
        <p:spPr>
          <a:solidFill>
            <a:srgbClr val="FFFFFF"/>
          </a:solidFill>
          <a:ln/>
        </p:spPr>
      </p:sp>
      <p:sp>
        <p:nvSpPr>
          <p:cNvPr id="17510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ea typeface="ＭＳ Ｐゴシック" charset="0"/>
              <a:cs typeface="ＭＳ Ｐゴシック" charset="0"/>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6003A88-276B-FD42-8737-9B2919178883}" type="slidenum">
              <a:rPr lang="en-GB" sz="1200">
                <a:solidFill>
                  <a:srgbClr val="FFFFFF"/>
                </a:solidFill>
                <a:latin typeface="Comic Sans MS" charset="0"/>
              </a:rPr>
              <a:pPr eaLnBrk="1" hangingPunct="1"/>
              <a:t>111</a:t>
            </a:fld>
            <a:endParaRPr lang="en-GB" sz="1200">
              <a:solidFill>
                <a:srgbClr val="FFFFFF"/>
              </a:solidFill>
              <a:latin typeface="Comic Sans MS" charset="0"/>
            </a:endParaRPr>
          </a:p>
        </p:txBody>
      </p:sp>
      <p:sp>
        <p:nvSpPr>
          <p:cNvPr id="175106" name="Rectangle 1026"/>
          <p:cNvSpPr>
            <a:spLocks noGrp="1" noRot="1" noChangeAspect="1" noChangeArrowheads="1"/>
          </p:cNvSpPr>
          <p:nvPr>
            <p:ph type="sldImg"/>
          </p:nvPr>
        </p:nvSpPr>
        <p:spPr>
          <a:solidFill>
            <a:srgbClr val="FFFFFF"/>
          </a:solidFill>
          <a:ln/>
        </p:spPr>
      </p:sp>
      <p:sp>
        <p:nvSpPr>
          <p:cNvPr id="17510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ea typeface="ＭＳ Ｐゴシック" charset="0"/>
              <a:cs typeface="ＭＳ Ｐゴシック" charset="0"/>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a:extLst>
              <a:ext uri="{FF2B5EF4-FFF2-40B4-BE49-F238E27FC236}">
                <a16:creationId xmlns:a16="http://schemas.microsoft.com/office/drawing/2014/main" id="{C0BE9BD7-CA09-5E46-B459-04DCA092E1F4}"/>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8674" name="Text Box 2">
            <a:extLst>
              <a:ext uri="{FF2B5EF4-FFF2-40B4-BE49-F238E27FC236}">
                <a16:creationId xmlns:a16="http://schemas.microsoft.com/office/drawing/2014/main" id="{EA6756F1-1F3D-6C46-B9DF-9559F3144803}"/>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48309646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2.xml.rels><?xml version="1.0" encoding="UTF-8" standalone="yes"?>
<Relationships xmlns="http://schemas.openxmlformats.org/package/2006/relationships"><Relationship Id="rId2" Type="http://schemas.openxmlformats.org/officeDocument/2006/relationships/slideMaster" Target="../slideMasters/slideMaster19.xml"/><Relationship Id="rId1" Type="http://schemas.openxmlformats.org/officeDocument/2006/relationships/themeOverride" Target="../theme/themeOverride1.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20.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21.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25.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9.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2.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37.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42.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descr="Canvas"/>
          <p:cNvSpPr>
            <a:spLocks noChangeArrowheads="1"/>
          </p:cNvSpPr>
          <p:nvPr/>
        </p:nvSpPr>
        <p:spPr bwMode="white">
          <a:xfrm>
            <a:off x="528638" y="201613"/>
            <a:ext cx="8397875" cy="6467475"/>
          </a:xfrm>
          <a:prstGeom prst="rect">
            <a:avLst/>
          </a:prstGeom>
          <a:blipFill dpi="0" rotWithShape="0">
            <a:blip r:embed="rId2"/>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b="1" i="0" dirty="0">
              <a:latin typeface="Arial" panose="020B0604020202020204" pitchFamily="34" charset="0"/>
            </a:endParaRPr>
          </a:p>
        </p:txBody>
      </p:sp>
      <p:pic>
        <p:nvPicPr>
          <p:cNvPr id="5" name="Picture 3" descr="minispi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ltGray">
          <a:xfrm>
            <a:off x="0" y="50800"/>
            <a:ext cx="1181100" cy="4286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4" descr="Canvas"/>
          <p:cNvSpPr>
            <a:spLocks noChangeArrowheads="1"/>
          </p:cNvSpPr>
          <p:nvPr/>
        </p:nvSpPr>
        <p:spPr bwMode="white">
          <a:xfrm>
            <a:off x="596900" y="4130675"/>
            <a:ext cx="1041400" cy="457200"/>
          </a:xfrm>
          <a:prstGeom prst="rect">
            <a:avLst/>
          </a:prstGeom>
          <a:blipFill dpi="0" rotWithShape="0">
            <a:blip r:embed="rId2"/>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b="1" i="0" dirty="0">
              <a:latin typeface="Arial" panose="020B0604020202020204" pitchFamily="34" charset="0"/>
            </a:endParaRPr>
          </a:p>
        </p:txBody>
      </p:sp>
      <p:pic>
        <p:nvPicPr>
          <p:cNvPr id="7" name="Picture 5" descr="minispir"/>
          <p:cNvPicPr>
            <a:picLocks noChangeAspect="1" noChangeArrowheads="1"/>
          </p:cNvPicPr>
          <p:nvPr/>
        </p:nvPicPr>
        <p:blipFill>
          <a:blip r:embed="rId3" cstate="screen">
            <a:extLst>
              <a:ext uri="{28A0092B-C50C-407E-A947-70E740481C1C}">
                <a14:useLocalDpi xmlns:a14="http://schemas.microsoft.com/office/drawing/2010/main"/>
              </a:ext>
            </a:extLst>
          </a:blip>
          <a:srcRect t="39999"/>
          <a:stretch>
            <a:fillRect/>
          </a:stretch>
        </p:blipFill>
        <p:spPr bwMode="ltGray">
          <a:xfrm>
            <a:off x="0" y="4222750"/>
            <a:ext cx="1181100" cy="2571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174" name="Rectangle 6"/>
          <p:cNvSpPr>
            <a:spLocks noGrp="1" noChangeArrowheads="1"/>
          </p:cNvSpPr>
          <p:nvPr>
            <p:ph type="ctrTitle"/>
          </p:nvPr>
        </p:nvSpPr>
        <p:spPr>
          <a:xfrm>
            <a:off x="914400" y="2057400"/>
            <a:ext cx="7721600" cy="1143000"/>
          </a:xfrm>
        </p:spPr>
        <p:txBody>
          <a:bodyPr/>
          <a:lstStyle>
            <a:lvl1pPr>
              <a:defRPr/>
            </a:lvl1pPr>
          </a:lstStyle>
          <a:p>
            <a:r>
              <a:rPr lang="en-US"/>
              <a:t>Click to edit Master title style</a:t>
            </a:r>
          </a:p>
        </p:txBody>
      </p:sp>
      <p:sp>
        <p:nvSpPr>
          <p:cNvPr id="7175" name="Rectangle 7"/>
          <p:cNvSpPr>
            <a:spLocks noGrp="1" noChangeArrowheads="1"/>
          </p:cNvSpPr>
          <p:nvPr>
            <p:ph type="subTitle" idx="1"/>
          </p:nvPr>
        </p:nvSpPr>
        <p:spPr>
          <a:xfrm>
            <a:off x="1625600" y="3886200"/>
            <a:ext cx="6400800" cy="1771650"/>
          </a:xfrm>
        </p:spPr>
        <p:txBody>
          <a:bodyPr/>
          <a:lstStyle>
            <a:lvl1pPr marL="0" indent="0" algn="ctr">
              <a:buFontTx/>
              <a:buNone/>
              <a:defRPr/>
            </a:lvl1pPr>
          </a:lstStyle>
          <a:p>
            <a:r>
              <a:rPr lang="en-US"/>
              <a:t>Click to edit Master subtitle style</a:t>
            </a:r>
          </a:p>
        </p:txBody>
      </p:sp>
      <p:sp>
        <p:nvSpPr>
          <p:cNvPr id="8" name="Rectangle 8"/>
          <p:cNvSpPr>
            <a:spLocks noGrp="1" noChangeArrowheads="1"/>
          </p:cNvSpPr>
          <p:nvPr>
            <p:ph type="dt" sz="quarter" idx="10"/>
          </p:nvPr>
        </p:nvSpPr>
        <p:spPr>
          <a:xfrm>
            <a:off x="1084263" y="6096000"/>
            <a:ext cx="1905000" cy="457200"/>
          </a:xfrm>
        </p:spPr>
        <p:txBody>
          <a:bodyPr/>
          <a:lstStyle>
            <a:lvl1pPr>
              <a:defRPr/>
            </a:lvl1pPr>
          </a:lstStyle>
          <a:p>
            <a:pPr>
              <a:defRPr/>
            </a:pPr>
            <a:endParaRPr lang="en-US"/>
          </a:p>
        </p:txBody>
      </p:sp>
      <p:sp>
        <p:nvSpPr>
          <p:cNvPr id="9" name="Rectangle 9"/>
          <p:cNvSpPr>
            <a:spLocks noGrp="1" noChangeArrowheads="1"/>
          </p:cNvSpPr>
          <p:nvPr>
            <p:ph type="ftr" sz="quarter" idx="11"/>
          </p:nvPr>
        </p:nvSpPr>
        <p:spPr>
          <a:xfrm>
            <a:off x="3522663" y="6096000"/>
            <a:ext cx="2895600" cy="457200"/>
          </a:xfrm>
        </p:spPr>
        <p:txBody>
          <a:bodyPr/>
          <a:lstStyle>
            <a:lvl1pPr>
              <a:defRPr/>
            </a:lvl1pPr>
          </a:lstStyle>
          <a:p>
            <a:pPr>
              <a:defRPr/>
            </a:pPr>
            <a:endParaRPr lang="en-US"/>
          </a:p>
        </p:txBody>
      </p:sp>
      <p:sp>
        <p:nvSpPr>
          <p:cNvPr id="10" name="Rectangle 10"/>
          <p:cNvSpPr>
            <a:spLocks noGrp="1" noChangeArrowheads="1"/>
          </p:cNvSpPr>
          <p:nvPr>
            <p:ph type="sldNum" sz="quarter" idx="12"/>
          </p:nvPr>
        </p:nvSpPr>
        <p:spPr>
          <a:xfrm>
            <a:off x="6951663" y="6096000"/>
            <a:ext cx="1905000" cy="457200"/>
          </a:xfrm>
        </p:spPr>
        <p:txBody>
          <a:bodyPr/>
          <a:lstStyle>
            <a:lvl1pPr>
              <a:defRPr/>
            </a:lvl1pPr>
          </a:lstStyle>
          <a:p>
            <a:pPr>
              <a:defRPr/>
            </a:pPr>
            <a:fld id="{3C291DB0-D0C3-AC40-8DB7-E2C3E8837225}" type="slidenum">
              <a:rPr lang="en-US"/>
              <a:pPr>
                <a:defRPr/>
              </a:pPr>
              <a:t>‹#›</a:t>
            </a:fld>
            <a:endParaRPr lang="en-US"/>
          </a:p>
        </p:txBody>
      </p:sp>
    </p:spTree>
    <p:extLst>
      <p:ext uri="{BB962C8B-B14F-4D97-AF65-F5344CB8AC3E}">
        <p14:creationId xmlns:p14="http://schemas.microsoft.com/office/powerpoint/2010/main" val="17803859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38545332-B7E5-FF49-A6CB-BAE255EA087A}" type="slidenum">
              <a:rPr lang="en-US"/>
              <a:pPr>
                <a:defRPr/>
              </a:pPr>
              <a:t>‹#›</a:t>
            </a:fld>
            <a:endParaRPr lang="en-US"/>
          </a:p>
        </p:txBody>
      </p:sp>
    </p:spTree>
    <p:extLst>
      <p:ext uri="{BB962C8B-B14F-4D97-AF65-F5344CB8AC3E}">
        <p14:creationId xmlns:p14="http://schemas.microsoft.com/office/powerpoint/2010/main" val="266722655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1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4" name="Rectangle 13"/>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14"/>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A96BB31-F0F2-0741-99A7-FBBB4CF7D71E}"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940692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3" name="Rectangle 13"/>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4" name="Rectangle 14"/>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39B8939-0CFA-5348-886E-15C04F9059F0}"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67549459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13"/>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7" name="Rectangle 14"/>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97F2C7B-0972-A94F-8A88-94F1408C7400}"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21563604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13"/>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7" name="Rectangle 14"/>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08B026A-3762-404D-BB51-374CA1BF5344}"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89281217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13"/>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14"/>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7EB09E7-2E3E-1F48-9353-E5AC318E3C18}"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43699855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13"/>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14"/>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96D2BC6-5EF6-054C-9522-0E4227E35FBD}"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56436114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lvl1pPr>
              <a:defRPr b="1" i="0">
                <a:latin typeface="Arial" panose="020B0604020202020204" pitchFamily="34" charset="0"/>
              </a:defRPr>
            </a:lvl1pPr>
          </a:lstStyle>
          <a:p>
            <a:r>
              <a:rPr lang="en-US" dirty="0"/>
              <a:t>Click to edit Master title style</a:t>
            </a:r>
          </a:p>
        </p:txBody>
      </p:sp>
      <p:sp>
        <p:nvSpPr>
          <p:cNvPr id="3" name="SmartArt Placeholder 2"/>
          <p:cNvSpPr>
            <a:spLocks noGrp="1"/>
          </p:cNvSpPr>
          <p:nvPr>
            <p:ph type="dgm" idx="1"/>
          </p:nvPr>
        </p:nvSpPr>
        <p:spPr>
          <a:xfrm>
            <a:off x="457200" y="1600200"/>
            <a:ext cx="8229600" cy="4530725"/>
          </a:xfrm>
        </p:spPr>
        <p:txBody>
          <a:bodyPr/>
          <a:lstStyle>
            <a:lvl1pPr>
              <a:defRPr b="1" i="0">
                <a:latin typeface="Arial" panose="020B0604020202020204" pitchFamily="34" charset="0"/>
              </a:defRPr>
            </a:lvl1pPr>
          </a:lstStyle>
          <a:p>
            <a:pPr lvl="0"/>
            <a:endParaRPr lang="en-US" noProof="0" dirty="0"/>
          </a:p>
        </p:txBody>
      </p:sp>
      <p:sp>
        <p:nvSpPr>
          <p:cNvPr id="4" name="Rectangle 1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13"/>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14"/>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62A3023-D544-1849-B815-993AA30ABF0F}"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86449419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35E2676-4587-7048-8416-A104337E0C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95440961"/>
      </p:ext>
    </p:extLst>
  </p:cSld>
  <p:clrMapOvr>
    <a:masterClrMapping/>
  </p:clrMapOvr>
  <p:transition spd="med">
    <p:randomBar dir="vert"/>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9DEA4C9-6685-2240-9FC5-EC2AA1BDAF3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11614197"/>
      </p:ext>
    </p:extLst>
  </p:cSld>
  <p:clrMapOvr>
    <a:masterClrMapping/>
  </p:clrMapOvr>
  <p:transition spd="med">
    <p:randomBar dir="vert"/>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DEC6019-EFA2-C14F-B72A-F0CFE81F03B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76439717"/>
      </p:ext>
    </p:extLst>
  </p:cSld>
  <p:clrMapOvr>
    <a:masterClrMapping/>
  </p:clrMapOvr>
  <p:transition spd="med">
    <p:randomBar dir="ver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381000"/>
            <a:ext cx="19050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6800" y="381000"/>
            <a:ext cx="55626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634547EF-892E-E348-9F22-2BCD1111D76B}" type="slidenum">
              <a:rPr lang="en-US"/>
              <a:pPr>
                <a:defRPr/>
              </a:pPr>
              <a:t>‹#›</a:t>
            </a:fld>
            <a:endParaRPr lang="en-US"/>
          </a:p>
        </p:txBody>
      </p:sp>
    </p:spTree>
    <p:extLst>
      <p:ext uri="{BB962C8B-B14F-4D97-AF65-F5344CB8AC3E}">
        <p14:creationId xmlns:p14="http://schemas.microsoft.com/office/powerpoint/2010/main" val="56400986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7C57CF6-98F9-2440-A5F2-07B3EEE900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51969826"/>
      </p:ext>
    </p:extLst>
  </p:cSld>
  <p:clrMapOvr>
    <a:masterClrMapping/>
  </p:clrMapOvr>
  <p:transition spd="med">
    <p:randomBar dir="vert"/>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C28A060-9B26-4F4D-AB5C-DA9A1B00E0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97051720"/>
      </p:ext>
    </p:extLst>
  </p:cSld>
  <p:clrMapOvr>
    <a:masterClrMapping/>
  </p:clrMapOvr>
  <p:transition spd="med">
    <p:randomBar dir="vert"/>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E268B30-6286-394C-BA4A-BC7D946201D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47086442"/>
      </p:ext>
    </p:extLst>
  </p:cSld>
  <p:clrMapOvr>
    <a:masterClrMapping/>
  </p:clrMapOvr>
  <p:transition spd="med">
    <p:randomBar dir="vert"/>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B39AE80-C79E-B048-B099-E0923068F3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85328154"/>
      </p:ext>
    </p:extLst>
  </p:cSld>
  <p:clrMapOvr>
    <a:masterClrMapping/>
  </p:clrMapOvr>
  <p:transition spd="med">
    <p:randomBar dir="vert"/>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BC7118B-D190-0440-B91A-B22567A6D4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88600929"/>
      </p:ext>
    </p:extLst>
  </p:cSld>
  <p:clrMapOvr>
    <a:masterClrMapping/>
  </p:clrMapOvr>
  <p:transition spd="med">
    <p:randomBar dir="vert"/>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0170F3C-F9BB-A745-A211-9A7668AD49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80643438"/>
      </p:ext>
    </p:extLst>
  </p:cSld>
  <p:clrMapOvr>
    <a:masterClrMapping/>
  </p:clrMapOvr>
  <p:transition spd="med">
    <p:randomBar dir="vert"/>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033C7AF-552E-9A4F-BA83-7E1714CDBE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61237718"/>
      </p:ext>
    </p:extLst>
  </p:cSld>
  <p:clrMapOvr>
    <a:masterClrMapping/>
  </p:clrMapOvr>
  <p:transition spd="med">
    <p:randomBar dir="vert"/>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EB5D31D-947E-4943-A025-2D72C16B52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82799855"/>
      </p:ext>
    </p:extLst>
  </p:cSld>
  <p:clrMapOvr>
    <a:masterClrMapping/>
  </p:clrMapOvr>
  <p:transition spd="med">
    <p:randomBar dir="vert"/>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able Placeholder 2"/>
          <p:cNvSpPr>
            <a:spLocks noGrp="1"/>
          </p:cNvSpPr>
          <p:nvPr>
            <p:ph type="tbl" idx="1"/>
          </p:nvPr>
        </p:nvSpPr>
        <p:spPr>
          <a:xfrm>
            <a:off x="685800" y="1981200"/>
            <a:ext cx="7772400" cy="4114800"/>
          </a:xfrm>
        </p:spPr>
        <p:txBody>
          <a:bodyPr/>
          <a:lstStyle>
            <a:lvl1pPr>
              <a:defRPr b="1" i="0">
                <a:latin typeface="Arial" panose="020B0604020202020204" pitchFamily="34" charset="0"/>
              </a:defRPr>
            </a:lvl1pPr>
          </a:lstStyle>
          <a:p>
            <a:pPr lvl="0"/>
            <a:endParaRPr lang="en-US" noProof="0" dirty="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A01187F-9E32-8749-8A05-9CE2274E42B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71021085"/>
      </p:ext>
    </p:extLst>
  </p:cSld>
  <p:clrMapOvr>
    <a:masterClrMapping/>
  </p:clrMapOvr>
  <p:transition spd="med">
    <p:randomBar dir="vert"/>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17475"/>
            <a:ext cx="9142413" cy="6738938"/>
            <a:chOff x="0" y="74"/>
            <a:chExt cx="5759" cy="4245"/>
          </a:xfrm>
        </p:grpSpPr>
        <p:sp>
          <p:nvSpPr>
            <p:cNvPr id="5" name="Rectangle 3"/>
            <p:cNvSpPr>
              <a:spLocks noChangeArrowheads="1"/>
            </p:cNvSpPr>
            <p:nvPr/>
          </p:nvSpPr>
          <p:spPr bwMode="invGray">
            <a:xfrm>
              <a:off x="432" y="4113"/>
              <a:ext cx="2208" cy="206"/>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algn="r" eaLnBrk="0" hangingPunct="0"/>
              <a:endParaRPr lang="en-US" sz="1400" b="1" i="0" dirty="0">
                <a:solidFill>
                  <a:srgbClr val="000000"/>
                </a:solidFill>
                <a:latin typeface="Arial Narrow" charset="0"/>
                <a:cs typeface="Arial" panose="020B0604020202020204" pitchFamily="34" charset="0"/>
              </a:endParaRPr>
            </a:p>
          </p:txBody>
        </p:sp>
        <p:sp>
          <p:nvSpPr>
            <p:cNvPr id="6" name="Rectangle 4"/>
            <p:cNvSpPr>
              <a:spLocks noChangeArrowheads="1"/>
            </p:cNvSpPr>
            <p:nvPr/>
          </p:nvSpPr>
          <p:spPr bwMode="invGray">
            <a:xfrm>
              <a:off x="432" y="1536"/>
              <a:ext cx="5327" cy="480"/>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algn="r" eaLnBrk="0" hangingPunct="0"/>
              <a:endParaRPr lang="en-US" sz="1400" b="1" i="0" dirty="0">
                <a:solidFill>
                  <a:srgbClr val="000000"/>
                </a:solidFill>
                <a:latin typeface="Arial Narrow" charset="0"/>
                <a:cs typeface="Arial" panose="020B0604020202020204" pitchFamily="34" charset="0"/>
              </a:endParaRPr>
            </a:p>
          </p:txBody>
        </p:sp>
        <p:sp>
          <p:nvSpPr>
            <p:cNvPr id="7" name="Oval 5"/>
            <p:cNvSpPr>
              <a:spLocks noChangeArrowheads="1"/>
            </p:cNvSpPr>
            <p:nvPr/>
          </p:nvSpPr>
          <p:spPr bwMode="invGray">
            <a:xfrm>
              <a:off x="555" y="74"/>
              <a:ext cx="42" cy="42"/>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b="1" i="0" dirty="0">
                <a:solidFill>
                  <a:srgbClr val="000000"/>
                </a:solidFill>
                <a:latin typeface="Arial Narrow" charset="0"/>
                <a:cs typeface="Arial" panose="020B0604020202020204" pitchFamily="34" charset="0"/>
              </a:endParaRPr>
            </a:p>
          </p:txBody>
        </p:sp>
        <p:sp>
          <p:nvSpPr>
            <p:cNvPr id="8" name="Oval 6"/>
            <p:cNvSpPr>
              <a:spLocks noChangeArrowheads="1"/>
            </p:cNvSpPr>
            <p:nvPr/>
          </p:nvSpPr>
          <p:spPr bwMode="invGray">
            <a:xfrm>
              <a:off x="555" y="219"/>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b="1" i="0" dirty="0">
                <a:solidFill>
                  <a:srgbClr val="000000"/>
                </a:solidFill>
                <a:latin typeface="Arial Narrow" charset="0"/>
                <a:cs typeface="Arial" panose="020B0604020202020204" pitchFamily="34" charset="0"/>
              </a:endParaRPr>
            </a:p>
          </p:txBody>
        </p:sp>
        <p:sp>
          <p:nvSpPr>
            <p:cNvPr id="9" name="Oval 7"/>
            <p:cNvSpPr>
              <a:spLocks noChangeArrowheads="1"/>
            </p:cNvSpPr>
            <p:nvPr/>
          </p:nvSpPr>
          <p:spPr bwMode="invGray">
            <a:xfrm>
              <a:off x="555" y="36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b="1" i="0" dirty="0">
                <a:solidFill>
                  <a:srgbClr val="000000"/>
                </a:solidFill>
                <a:latin typeface="Arial Narrow" charset="0"/>
                <a:cs typeface="Arial" panose="020B0604020202020204" pitchFamily="34" charset="0"/>
              </a:endParaRPr>
            </a:p>
          </p:txBody>
        </p:sp>
        <p:sp>
          <p:nvSpPr>
            <p:cNvPr id="10" name="Oval 8"/>
            <p:cNvSpPr>
              <a:spLocks noChangeArrowheads="1"/>
            </p:cNvSpPr>
            <p:nvPr/>
          </p:nvSpPr>
          <p:spPr bwMode="invGray">
            <a:xfrm>
              <a:off x="555" y="651"/>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b="1" i="0" dirty="0">
                <a:solidFill>
                  <a:srgbClr val="000000"/>
                </a:solidFill>
                <a:latin typeface="Arial Narrow" charset="0"/>
                <a:cs typeface="Arial" panose="020B0604020202020204" pitchFamily="34" charset="0"/>
              </a:endParaRPr>
            </a:p>
          </p:txBody>
        </p:sp>
        <p:sp>
          <p:nvSpPr>
            <p:cNvPr id="11" name="Oval 9"/>
            <p:cNvSpPr>
              <a:spLocks noChangeArrowheads="1"/>
            </p:cNvSpPr>
            <p:nvPr/>
          </p:nvSpPr>
          <p:spPr bwMode="invGray">
            <a:xfrm>
              <a:off x="555" y="794"/>
              <a:ext cx="42" cy="42"/>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b="1" i="0" dirty="0">
                <a:solidFill>
                  <a:srgbClr val="000000"/>
                </a:solidFill>
                <a:latin typeface="Arial Narrow" charset="0"/>
                <a:cs typeface="Arial" panose="020B0604020202020204" pitchFamily="34" charset="0"/>
              </a:endParaRPr>
            </a:p>
          </p:txBody>
        </p:sp>
        <p:sp>
          <p:nvSpPr>
            <p:cNvPr id="12" name="Oval 10"/>
            <p:cNvSpPr>
              <a:spLocks noChangeArrowheads="1"/>
            </p:cNvSpPr>
            <p:nvPr/>
          </p:nvSpPr>
          <p:spPr bwMode="invGray">
            <a:xfrm>
              <a:off x="555" y="939"/>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b="1" i="0" dirty="0">
                <a:solidFill>
                  <a:srgbClr val="000000"/>
                </a:solidFill>
                <a:latin typeface="Arial Narrow" charset="0"/>
                <a:cs typeface="Arial" panose="020B0604020202020204" pitchFamily="34" charset="0"/>
              </a:endParaRPr>
            </a:p>
          </p:txBody>
        </p:sp>
        <p:sp>
          <p:nvSpPr>
            <p:cNvPr id="13" name="Oval 11"/>
            <p:cNvSpPr>
              <a:spLocks noChangeArrowheads="1"/>
            </p:cNvSpPr>
            <p:nvPr/>
          </p:nvSpPr>
          <p:spPr bwMode="invGray">
            <a:xfrm>
              <a:off x="555" y="108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b="1" i="0" dirty="0">
                <a:solidFill>
                  <a:srgbClr val="000000"/>
                </a:solidFill>
                <a:latin typeface="Arial Narrow" charset="0"/>
                <a:cs typeface="Arial" panose="020B0604020202020204" pitchFamily="34" charset="0"/>
              </a:endParaRPr>
            </a:p>
          </p:txBody>
        </p:sp>
        <p:sp>
          <p:nvSpPr>
            <p:cNvPr id="14" name="Oval 12"/>
            <p:cNvSpPr>
              <a:spLocks noChangeArrowheads="1"/>
            </p:cNvSpPr>
            <p:nvPr/>
          </p:nvSpPr>
          <p:spPr bwMode="invGray">
            <a:xfrm>
              <a:off x="555" y="1227"/>
              <a:ext cx="42" cy="40"/>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b="1" i="0" dirty="0">
                <a:solidFill>
                  <a:srgbClr val="000000"/>
                </a:solidFill>
                <a:latin typeface="Arial Narrow" charset="0"/>
                <a:cs typeface="Arial" panose="020B0604020202020204" pitchFamily="34" charset="0"/>
              </a:endParaRPr>
            </a:p>
          </p:txBody>
        </p:sp>
        <p:sp>
          <p:nvSpPr>
            <p:cNvPr id="15" name="Oval 13"/>
            <p:cNvSpPr>
              <a:spLocks noChangeArrowheads="1"/>
            </p:cNvSpPr>
            <p:nvPr/>
          </p:nvSpPr>
          <p:spPr bwMode="invGray">
            <a:xfrm>
              <a:off x="555" y="1371"/>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b="1" i="0" dirty="0">
                <a:solidFill>
                  <a:srgbClr val="000000"/>
                </a:solidFill>
                <a:latin typeface="Arial Narrow" charset="0"/>
                <a:cs typeface="Arial" panose="020B0604020202020204" pitchFamily="34" charset="0"/>
              </a:endParaRPr>
            </a:p>
          </p:txBody>
        </p:sp>
        <p:grpSp>
          <p:nvGrpSpPr>
            <p:cNvPr id="16" name="Group 14"/>
            <p:cNvGrpSpPr>
              <a:grpSpLocks/>
            </p:cNvGrpSpPr>
            <p:nvPr/>
          </p:nvGrpSpPr>
          <p:grpSpPr bwMode="auto">
            <a:xfrm>
              <a:off x="2859" y="4202"/>
              <a:ext cx="2729" cy="41"/>
              <a:chOff x="2859" y="4202"/>
              <a:chExt cx="2729" cy="41"/>
            </a:xfrm>
          </p:grpSpPr>
          <p:sp>
            <p:nvSpPr>
              <p:cNvPr id="22" name="Oval 15"/>
              <p:cNvSpPr>
                <a:spLocks noChangeArrowheads="1"/>
              </p:cNvSpPr>
              <p:nvPr/>
            </p:nvSpPr>
            <p:spPr bwMode="invGray">
              <a:xfrm>
                <a:off x="2859" y="420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b="1" i="0" dirty="0">
                  <a:solidFill>
                    <a:srgbClr val="000000"/>
                  </a:solidFill>
                  <a:latin typeface="Arial Narrow" charset="0"/>
                  <a:cs typeface="Arial" panose="020B0604020202020204" pitchFamily="34" charset="0"/>
                </a:endParaRPr>
              </a:p>
            </p:txBody>
          </p:sp>
          <p:sp>
            <p:nvSpPr>
              <p:cNvPr id="23" name="Oval 16"/>
              <p:cNvSpPr>
                <a:spLocks noChangeArrowheads="1"/>
              </p:cNvSpPr>
              <p:nvPr/>
            </p:nvSpPr>
            <p:spPr bwMode="invGray">
              <a:xfrm>
                <a:off x="3243" y="420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b="1" i="0" dirty="0">
                  <a:solidFill>
                    <a:srgbClr val="000000"/>
                  </a:solidFill>
                  <a:latin typeface="Arial Narrow" charset="0"/>
                  <a:cs typeface="Arial" panose="020B0604020202020204" pitchFamily="34" charset="0"/>
                </a:endParaRPr>
              </a:p>
            </p:txBody>
          </p:sp>
          <p:sp>
            <p:nvSpPr>
              <p:cNvPr id="24" name="Oval 17"/>
              <p:cNvSpPr>
                <a:spLocks noChangeArrowheads="1"/>
              </p:cNvSpPr>
              <p:nvPr/>
            </p:nvSpPr>
            <p:spPr bwMode="invGray">
              <a:xfrm>
                <a:off x="3627" y="4202"/>
                <a:ext cx="41"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b="1" i="0" dirty="0">
                  <a:solidFill>
                    <a:srgbClr val="000000"/>
                  </a:solidFill>
                  <a:latin typeface="Arial Narrow" charset="0"/>
                  <a:cs typeface="Arial" panose="020B0604020202020204" pitchFamily="34" charset="0"/>
                </a:endParaRPr>
              </a:p>
            </p:txBody>
          </p:sp>
          <p:sp>
            <p:nvSpPr>
              <p:cNvPr id="25" name="Oval 18"/>
              <p:cNvSpPr>
                <a:spLocks noChangeArrowheads="1"/>
              </p:cNvSpPr>
              <p:nvPr/>
            </p:nvSpPr>
            <p:spPr bwMode="invGray">
              <a:xfrm>
                <a:off x="4011" y="4202"/>
                <a:ext cx="41"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b="1" i="0" dirty="0">
                  <a:solidFill>
                    <a:srgbClr val="000000"/>
                  </a:solidFill>
                  <a:latin typeface="Arial Narrow" charset="0"/>
                  <a:cs typeface="Arial" panose="020B0604020202020204" pitchFamily="34" charset="0"/>
                </a:endParaRPr>
              </a:p>
            </p:txBody>
          </p:sp>
          <p:sp>
            <p:nvSpPr>
              <p:cNvPr id="26" name="Oval 19"/>
              <p:cNvSpPr>
                <a:spLocks noChangeArrowheads="1"/>
              </p:cNvSpPr>
              <p:nvPr/>
            </p:nvSpPr>
            <p:spPr bwMode="invGray">
              <a:xfrm>
                <a:off x="4395" y="420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b="1" i="0" dirty="0">
                  <a:solidFill>
                    <a:srgbClr val="000000"/>
                  </a:solidFill>
                  <a:latin typeface="Arial Narrow" charset="0"/>
                  <a:cs typeface="Arial" panose="020B0604020202020204" pitchFamily="34" charset="0"/>
                </a:endParaRPr>
              </a:p>
            </p:txBody>
          </p:sp>
          <p:sp>
            <p:nvSpPr>
              <p:cNvPr id="27" name="Oval 20"/>
              <p:cNvSpPr>
                <a:spLocks noChangeArrowheads="1"/>
              </p:cNvSpPr>
              <p:nvPr/>
            </p:nvSpPr>
            <p:spPr bwMode="invGray">
              <a:xfrm>
                <a:off x="4779" y="420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b="1" i="0" dirty="0">
                  <a:solidFill>
                    <a:srgbClr val="000000"/>
                  </a:solidFill>
                  <a:latin typeface="Arial Narrow" charset="0"/>
                  <a:cs typeface="Arial" panose="020B0604020202020204" pitchFamily="34" charset="0"/>
                </a:endParaRPr>
              </a:p>
            </p:txBody>
          </p:sp>
          <p:sp>
            <p:nvSpPr>
              <p:cNvPr id="28" name="Oval 21"/>
              <p:cNvSpPr>
                <a:spLocks noChangeArrowheads="1"/>
              </p:cNvSpPr>
              <p:nvPr/>
            </p:nvSpPr>
            <p:spPr bwMode="invGray">
              <a:xfrm>
                <a:off x="5163" y="420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b="1" i="0" dirty="0">
                  <a:solidFill>
                    <a:srgbClr val="000000"/>
                  </a:solidFill>
                  <a:latin typeface="Arial Narrow" charset="0"/>
                  <a:cs typeface="Arial" panose="020B0604020202020204" pitchFamily="34" charset="0"/>
                </a:endParaRPr>
              </a:p>
            </p:txBody>
          </p:sp>
          <p:sp>
            <p:nvSpPr>
              <p:cNvPr id="29" name="Oval 22"/>
              <p:cNvSpPr>
                <a:spLocks noChangeArrowheads="1"/>
              </p:cNvSpPr>
              <p:nvPr/>
            </p:nvSpPr>
            <p:spPr bwMode="invGray">
              <a:xfrm>
                <a:off x="5547" y="4202"/>
                <a:ext cx="41"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b="1" i="0" dirty="0">
                  <a:solidFill>
                    <a:srgbClr val="000000"/>
                  </a:solidFill>
                  <a:latin typeface="Arial Narrow" charset="0"/>
                  <a:cs typeface="Arial" panose="020B0604020202020204" pitchFamily="34" charset="0"/>
                </a:endParaRPr>
              </a:p>
            </p:txBody>
          </p:sp>
        </p:grpSp>
        <p:sp>
          <p:nvSpPr>
            <p:cNvPr id="17" name="Oval 23"/>
            <p:cNvSpPr>
              <a:spLocks noChangeArrowheads="1"/>
            </p:cNvSpPr>
            <p:nvPr/>
          </p:nvSpPr>
          <p:spPr bwMode="invGray">
            <a:xfrm>
              <a:off x="555" y="507"/>
              <a:ext cx="42" cy="40"/>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b="1" i="0" dirty="0">
                <a:solidFill>
                  <a:srgbClr val="000000"/>
                </a:solidFill>
                <a:latin typeface="Arial Narrow" charset="0"/>
                <a:cs typeface="Arial" panose="020B0604020202020204" pitchFamily="34" charset="0"/>
              </a:endParaRPr>
            </a:p>
          </p:txBody>
        </p:sp>
        <p:grpSp>
          <p:nvGrpSpPr>
            <p:cNvPr id="18" name="Group 24"/>
            <p:cNvGrpSpPr>
              <a:grpSpLocks/>
            </p:cNvGrpSpPr>
            <p:nvPr/>
          </p:nvGrpSpPr>
          <p:grpSpPr bwMode="auto">
            <a:xfrm>
              <a:off x="0" y="2327"/>
              <a:ext cx="1203" cy="1203"/>
              <a:chOff x="0" y="2327"/>
              <a:chExt cx="1203" cy="1203"/>
            </a:xfrm>
          </p:grpSpPr>
          <p:sp>
            <p:nvSpPr>
              <p:cNvPr id="19" name="Freeform 25"/>
              <p:cNvSpPr>
                <a:spLocks/>
              </p:cNvSpPr>
              <p:nvPr/>
            </p:nvSpPr>
            <p:spPr bwMode="invGray">
              <a:xfrm>
                <a:off x="0" y="2394"/>
                <a:ext cx="443" cy="1033"/>
              </a:xfrm>
              <a:custGeom>
                <a:avLst/>
                <a:gdLst>
                  <a:gd name="T0" fmla="*/ 290 w 443"/>
                  <a:gd name="T1" fmla="*/ 1016 h 1033"/>
                  <a:gd name="T2" fmla="*/ 316 w 443"/>
                  <a:gd name="T3" fmla="*/ 974 h 1033"/>
                  <a:gd name="T4" fmla="*/ 354 w 443"/>
                  <a:gd name="T5" fmla="*/ 920 h 1033"/>
                  <a:gd name="T6" fmla="*/ 384 w 443"/>
                  <a:gd name="T7" fmla="*/ 884 h 1033"/>
                  <a:gd name="T8" fmla="*/ 381 w 443"/>
                  <a:gd name="T9" fmla="*/ 832 h 1033"/>
                  <a:gd name="T10" fmla="*/ 370 w 443"/>
                  <a:gd name="T11" fmla="*/ 794 h 1033"/>
                  <a:gd name="T12" fmla="*/ 361 w 443"/>
                  <a:gd name="T13" fmla="*/ 760 h 1033"/>
                  <a:gd name="T14" fmla="*/ 361 w 443"/>
                  <a:gd name="T15" fmla="*/ 734 h 1033"/>
                  <a:gd name="T16" fmla="*/ 359 w 443"/>
                  <a:gd name="T17" fmla="*/ 707 h 1033"/>
                  <a:gd name="T18" fmla="*/ 373 w 443"/>
                  <a:gd name="T19" fmla="*/ 691 h 1033"/>
                  <a:gd name="T20" fmla="*/ 391 w 443"/>
                  <a:gd name="T21" fmla="*/ 686 h 1033"/>
                  <a:gd name="T22" fmla="*/ 395 w 443"/>
                  <a:gd name="T23" fmla="*/ 680 h 1033"/>
                  <a:gd name="T24" fmla="*/ 390 w 443"/>
                  <a:gd name="T25" fmla="*/ 671 h 1033"/>
                  <a:gd name="T26" fmla="*/ 386 w 443"/>
                  <a:gd name="T27" fmla="*/ 660 h 1033"/>
                  <a:gd name="T28" fmla="*/ 437 w 443"/>
                  <a:gd name="T29" fmla="*/ 635 h 1033"/>
                  <a:gd name="T30" fmla="*/ 442 w 443"/>
                  <a:gd name="T31" fmla="*/ 619 h 1033"/>
                  <a:gd name="T32" fmla="*/ 438 w 443"/>
                  <a:gd name="T33" fmla="*/ 604 h 1033"/>
                  <a:gd name="T34" fmla="*/ 400 w 443"/>
                  <a:gd name="T35" fmla="*/ 543 h 1033"/>
                  <a:gd name="T36" fmla="*/ 384 w 443"/>
                  <a:gd name="T37" fmla="*/ 474 h 1033"/>
                  <a:gd name="T38" fmla="*/ 354 w 443"/>
                  <a:gd name="T39" fmla="*/ 455 h 1033"/>
                  <a:gd name="T40" fmla="*/ 326 w 443"/>
                  <a:gd name="T41" fmla="*/ 433 h 1033"/>
                  <a:gd name="T42" fmla="*/ 312 w 443"/>
                  <a:gd name="T43" fmla="*/ 411 h 1033"/>
                  <a:gd name="T44" fmla="*/ 307 w 443"/>
                  <a:gd name="T45" fmla="*/ 391 h 1033"/>
                  <a:gd name="T46" fmla="*/ 290 w 443"/>
                  <a:gd name="T47" fmla="*/ 339 h 1033"/>
                  <a:gd name="T48" fmla="*/ 308 w 443"/>
                  <a:gd name="T49" fmla="*/ 289 h 1033"/>
                  <a:gd name="T50" fmla="*/ 298 w 443"/>
                  <a:gd name="T51" fmla="*/ 278 h 1033"/>
                  <a:gd name="T52" fmla="*/ 280 w 443"/>
                  <a:gd name="T53" fmla="*/ 307 h 1033"/>
                  <a:gd name="T54" fmla="*/ 269 w 443"/>
                  <a:gd name="T55" fmla="*/ 283 h 1033"/>
                  <a:gd name="T56" fmla="*/ 272 w 443"/>
                  <a:gd name="T57" fmla="*/ 224 h 1033"/>
                  <a:gd name="T58" fmla="*/ 280 w 443"/>
                  <a:gd name="T59" fmla="*/ 177 h 1033"/>
                  <a:gd name="T60" fmla="*/ 280 w 443"/>
                  <a:gd name="T61" fmla="*/ 146 h 1033"/>
                  <a:gd name="T62" fmla="*/ 281 w 443"/>
                  <a:gd name="T63" fmla="*/ 123 h 1033"/>
                  <a:gd name="T64" fmla="*/ 290 w 443"/>
                  <a:gd name="T65" fmla="*/ 104 h 1033"/>
                  <a:gd name="T66" fmla="*/ 296 w 443"/>
                  <a:gd name="T67" fmla="*/ 97 h 1033"/>
                  <a:gd name="T68" fmla="*/ 298 w 443"/>
                  <a:gd name="T69" fmla="*/ 94 h 1033"/>
                  <a:gd name="T70" fmla="*/ 301 w 443"/>
                  <a:gd name="T71" fmla="*/ 92 h 1033"/>
                  <a:gd name="T72" fmla="*/ 307 w 443"/>
                  <a:gd name="T73" fmla="*/ 83 h 1033"/>
                  <a:gd name="T74" fmla="*/ 317 w 443"/>
                  <a:gd name="T75" fmla="*/ 79 h 1033"/>
                  <a:gd name="T76" fmla="*/ 328 w 443"/>
                  <a:gd name="T77" fmla="*/ 77 h 1033"/>
                  <a:gd name="T78" fmla="*/ 337 w 443"/>
                  <a:gd name="T79" fmla="*/ 74 h 1033"/>
                  <a:gd name="T80" fmla="*/ 345 w 443"/>
                  <a:gd name="T81" fmla="*/ 67 h 1033"/>
                  <a:gd name="T82" fmla="*/ 337 w 443"/>
                  <a:gd name="T83" fmla="*/ 50 h 1033"/>
                  <a:gd name="T84" fmla="*/ 337 w 443"/>
                  <a:gd name="T85" fmla="*/ 47 h 1033"/>
                  <a:gd name="T86" fmla="*/ 337 w 443"/>
                  <a:gd name="T87" fmla="*/ 43 h 1033"/>
                  <a:gd name="T88" fmla="*/ 337 w 443"/>
                  <a:gd name="T89" fmla="*/ 41 h 1033"/>
                  <a:gd name="T90" fmla="*/ 334 w 443"/>
                  <a:gd name="T91" fmla="*/ 38 h 1033"/>
                  <a:gd name="T92" fmla="*/ 321 w 443"/>
                  <a:gd name="T93" fmla="*/ 21 h 1033"/>
                  <a:gd name="T94" fmla="*/ 316 w 443"/>
                  <a:gd name="T95" fmla="*/ 0 h 1033"/>
                  <a:gd name="T96" fmla="*/ 188 w 443"/>
                  <a:gd name="T97" fmla="*/ 94 h 1033"/>
                  <a:gd name="T98" fmla="*/ 88 w 443"/>
                  <a:gd name="T99" fmla="*/ 218 h 1033"/>
                  <a:gd name="T100" fmla="*/ 21 w 443"/>
                  <a:gd name="T101" fmla="*/ 366 h 1033"/>
                  <a:gd name="T102" fmla="*/ 0 w 443"/>
                  <a:gd name="T103" fmla="*/ 530 h 1033"/>
                  <a:gd name="T104" fmla="*/ 20 w 443"/>
                  <a:gd name="T105" fmla="*/ 680 h 1033"/>
                  <a:gd name="T106" fmla="*/ 74 w 443"/>
                  <a:gd name="T107" fmla="*/ 819 h 1033"/>
                  <a:gd name="T108" fmla="*/ 160 w 443"/>
                  <a:gd name="T109" fmla="*/ 938 h 1033"/>
                  <a:gd name="T110" fmla="*/ 272 w 443"/>
                  <a:gd name="T111" fmla="*/ 1032 h 103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443" h="1033">
                    <a:moveTo>
                      <a:pt x="272" y="1032"/>
                    </a:moveTo>
                    <a:lnTo>
                      <a:pt x="290" y="1016"/>
                    </a:lnTo>
                    <a:lnTo>
                      <a:pt x="301" y="992"/>
                    </a:lnTo>
                    <a:lnTo>
                      <a:pt x="316" y="974"/>
                    </a:lnTo>
                    <a:lnTo>
                      <a:pt x="328" y="955"/>
                    </a:lnTo>
                    <a:lnTo>
                      <a:pt x="354" y="920"/>
                    </a:lnTo>
                    <a:lnTo>
                      <a:pt x="373" y="904"/>
                    </a:lnTo>
                    <a:lnTo>
                      <a:pt x="384" y="884"/>
                    </a:lnTo>
                    <a:lnTo>
                      <a:pt x="390" y="848"/>
                    </a:lnTo>
                    <a:lnTo>
                      <a:pt x="381" y="832"/>
                    </a:lnTo>
                    <a:lnTo>
                      <a:pt x="375" y="812"/>
                    </a:lnTo>
                    <a:lnTo>
                      <a:pt x="370" y="794"/>
                    </a:lnTo>
                    <a:lnTo>
                      <a:pt x="361" y="774"/>
                    </a:lnTo>
                    <a:lnTo>
                      <a:pt x="361" y="760"/>
                    </a:lnTo>
                    <a:lnTo>
                      <a:pt x="361" y="747"/>
                    </a:lnTo>
                    <a:lnTo>
                      <a:pt x="361" y="734"/>
                    </a:lnTo>
                    <a:lnTo>
                      <a:pt x="359" y="722"/>
                    </a:lnTo>
                    <a:lnTo>
                      <a:pt x="359" y="707"/>
                    </a:lnTo>
                    <a:lnTo>
                      <a:pt x="364" y="698"/>
                    </a:lnTo>
                    <a:lnTo>
                      <a:pt x="373" y="691"/>
                    </a:lnTo>
                    <a:lnTo>
                      <a:pt x="390" y="686"/>
                    </a:lnTo>
                    <a:lnTo>
                      <a:pt x="391" y="686"/>
                    </a:lnTo>
                    <a:lnTo>
                      <a:pt x="395" y="682"/>
                    </a:lnTo>
                    <a:lnTo>
                      <a:pt x="395" y="680"/>
                    </a:lnTo>
                    <a:lnTo>
                      <a:pt x="395" y="677"/>
                    </a:lnTo>
                    <a:lnTo>
                      <a:pt x="390" y="671"/>
                    </a:lnTo>
                    <a:lnTo>
                      <a:pt x="386" y="666"/>
                    </a:lnTo>
                    <a:lnTo>
                      <a:pt x="386" y="660"/>
                    </a:lnTo>
                    <a:lnTo>
                      <a:pt x="395" y="655"/>
                    </a:lnTo>
                    <a:lnTo>
                      <a:pt x="437" y="635"/>
                    </a:lnTo>
                    <a:lnTo>
                      <a:pt x="442" y="626"/>
                    </a:lnTo>
                    <a:lnTo>
                      <a:pt x="442" y="619"/>
                    </a:lnTo>
                    <a:lnTo>
                      <a:pt x="442" y="613"/>
                    </a:lnTo>
                    <a:lnTo>
                      <a:pt x="438" y="604"/>
                    </a:lnTo>
                    <a:lnTo>
                      <a:pt x="417" y="577"/>
                    </a:lnTo>
                    <a:lnTo>
                      <a:pt x="400" y="543"/>
                    </a:lnTo>
                    <a:lnTo>
                      <a:pt x="391" y="511"/>
                    </a:lnTo>
                    <a:lnTo>
                      <a:pt x="384" y="474"/>
                    </a:lnTo>
                    <a:lnTo>
                      <a:pt x="368" y="465"/>
                    </a:lnTo>
                    <a:lnTo>
                      <a:pt x="354" y="455"/>
                    </a:lnTo>
                    <a:lnTo>
                      <a:pt x="339" y="444"/>
                    </a:lnTo>
                    <a:lnTo>
                      <a:pt x="326" y="433"/>
                    </a:lnTo>
                    <a:lnTo>
                      <a:pt x="317" y="422"/>
                    </a:lnTo>
                    <a:lnTo>
                      <a:pt x="312" y="411"/>
                    </a:lnTo>
                    <a:lnTo>
                      <a:pt x="308" y="402"/>
                    </a:lnTo>
                    <a:lnTo>
                      <a:pt x="307" y="391"/>
                    </a:lnTo>
                    <a:lnTo>
                      <a:pt x="285" y="363"/>
                    </a:lnTo>
                    <a:lnTo>
                      <a:pt x="290" y="339"/>
                    </a:lnTo>
                    <a:lnTo>
                      <a:pt x="301" y="314"/>
                    </a:lnTo>
                    <a:lnTo>
                      <a:pt x="308" y="289"/>
                    </a:lnTo>
                    <a:lnTo>
                      <a:pt x="308" y="267"/>
                    </a:lnTo>
                    <a:lnTo>
                      <a:pt x="298" y="278"/>
                    </a:lnTo>
                    <a:lnTo>
                      <a:pt x="287" y="294"/>
                    </a:lnTo>
                    <a:lnTo>
                      <a:pt x="280" y="307"/>
                    </a:lnTo>
                    <a:lnTo>
                      <a:pt x="272" y="314"/>
                    </a:lnTo>
                    <a:lnTo>
                      <a:pt x="269" y="283"/>
                    </a:lnTo>
                    <a:lnTo>
                      <a:pt x="271" y="254"/>
                    </a:lnTo>
                    <a:lnTo>
                      <a:pt x="272" y="224"/>
                    </a:lnTo>
                    <a:lnTo>
                      <a:pt x="272" y="195"/>
                    </a:lnTo>
                    <a:lnTo>
                      <a:pt x="280" y="177"/>
                    </a:lnTo>
                    <a:lnTo>
                      <a:pt x="280" y="164"/>
                    </a:lnTo>
                    <a:lnTo>
                      <a:pt x="280" y="146"/>
                    </a:lnTo>
                    <a:lnTo>
                      <a:pt x="281" y="133"/>
                    </a:lnTo>
                    <a:lnTo>
                      <a:pt x="281" y="123"/>
                    </a:lnTo>
                    <a:lnTo>
                      <a:pt x="285" y="113"/>
                    </a:lnTo>
                    <a:lnTo>
                      <a:pt x="290" y="104"/>
                    </a:lnTo>
                    <a:lnTo>
                      <a:pt x="296" y="97"/>
                    </a:lnTo>
                    <a:lnTo>
                      <a:pt x="298" y="94"/>
                    </a:lnTo>
                    <a:lnTo>
                      <a:pt x="301" y="92"/>
                    </a:lnTo>
                    <a:lnTo>
                      <a:pt x="303" y="86"/>
                    </a:lnTo>
                    <a:lnTo>
                      <a:pt x="307" y="83"/>
                    </a:lnTo>
                    <a:lnTo>
                      <a:pt x="308" y="83"/>
                    </a:lnTo>
                    <a:lnTo>
                      <a:pt x="317" y="79"/>
                    </a:lnTo>
                    <a:lnTo>
                      <a:pt x="323" y="77"/>
                    </a:lnTo>
                    <a:lnTo>
                      <a:pt x="328" y="77"/>
                    </a:lnTo>
                    <a:lnTo>
                      <a:pt x="334" y="74"/>
                    </a:lnTo>
                    <a:lnTo>
                      <a:pt x="337" y="74"/>
                    </a:lnTo>
                    <a:lnTo>
                      <a:pt x="339" y="72"/>
                    </a:lnTo>
                    <a:lnTo>
                      <a:pt x="345" y="67"/>
                    </a:lnTo>
                    <a:lnTo>
                      <a:pt x="345" y="63"/>
                    </a:lnTo>
                    <a:lnTo>
                      <a:pt x="337" y="50"/>
                    </a:lnTo>
                    <a:lnTo>
                      <a:pt x="337" y="47"/>
                    </a:lnTo>
                    <a:lnTo>
                      <a:pt x="337" y="43"/>
                    </a:lnTo>
                    <a:lnTo>
                      <a:pt x="337" y="41"/>
                    </a:lnTo>
                    <a:lnTo>
                      <a:pt x="334" y="41"/>
                    </a:lnTo>
                    <a:lnTo>
                      <a:pt x="334" y="38"/>
                    </a:lnTo>
                    <a:lnTo>
                      <a:pt x="328" y="30"/>
                    </a:lnTo>
                    <a:lnTo>
                      <a:pt x="321" y="21"/>
                    </a:lnTo>
                    <a:lnTo>
                      <a:pt x="317" y="11"/>
                    </a:lnTo>
                    <a:lnTo>
                      <a:pt x="316" y="0"/>
                    </a:lnTo>
                    <a:lnTo>
                      <a:pt x="249" y="41"/>
                    </a:lnTo>
                    <a:lnTo>
                      <a:pt x="188" y="94"/>
                    </a:lnTo>
                    <a:lnTo>
                      <a:pt x="133" y="151"/>
                    </a:lnTo>
                    <a:lnTo>
                      <a:pt x="88" y="218"/>
                    </a:lnTo>
                    <a:lnTo>
                      <a:pt x="50" y="289"/>
                    </a:lnTo>
                    <a:lnTo>
                      <a:pt x="21" y="366"/>
                    </a:lnTo>
                    <a:lnTo>
                      <a:pt x="5" y="446"/>
                    </a:lnTo>
                    <a:lnTo>
                      <a:pt x="0" y="530"/>
                    </a:lnTo>
                    <a:lnTo>
                      <a:pt x="5" y="608"/>
                    </a:lnTo>
                    <a:lnTo>
                      <a:pt x="20" y="680"/>
                    </a:lnTo>
                    <a:lnTo>
                      <a:pt x="45" y="751"/>
                    </a:lnTo>
                    <a:lnTo>
                      <a:pt x="74" y="819"/>
                    </a:lnTo>
                    <a:lnTo>
                      <a:pt x="114" y="879"/>
                    </a:lnTo>
                    <a:lnTo>
                      <a:pt x="160" y="938"/>
                    </a:lnTo>
                    <a:lnTo>
                      <a:pt x="215" y="987"/>
                    </a:lnTo>
                    <a:lnTo>
                      <a:pt x="272" y="1032"/>
                    </a:lnTo>
                  </a:path>
                </a:pathLst>
              </a:custGeom>
              <a:solidFill>
                <a:schemeClr val="folHlink"/>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lgn="r" eaLnBrk="0" hangingPunct="0"/>
                <a:endParaRPr lang="en-US" sz="1400">
                  <a:solidFill>
                    <a:srgbClr val="000000"/>
                  </a:solidFill>
                  <a:latin typeface="Arial Narrow" charset="0"/>
                </a:endParaRPr>
              </a:p>
            </p:txBody>
          </p:sp>
          <p:sp>
            <p:nvSpPr>
              <p:cNvPr id="20" name="Freeform 26"/>
              <p:cNvSpPr>
                <a:spLocks/>
              </p:cNvSpPr>
              <p:nvPr/>
            </p:nvSpPr>
            <p:spPr bwMode="invGray">
              <a:xfrm>
                <a:off x="379" y="2327"/>
                <a:ext cx="824" cy="1203"/>
              </a:xfrm>
              <a:custGeom>
                <a:avLst/>
                <a:gdLst>
                  <a:gd name="T0" fmla="*/ 796 w 824"/>
                  <a:gd name="T1" fmla="*/ 688 h 1203"/>
                  <a:gd name="T2" fmla="*/ 756 w 824"/>
                  <a:gd name="T3" fmla="*/ 641 h 1203"/>
                  <a:gd name="T4" fmla="*/ 812 w 824"/>
                  <a:gd name="T5" fmla="*/ 615 h 1203"/>
                  <a:gd name="T6" fmla="*/ 814 w 824"/>
                  <a:gd name="T7" fmla="*/ 502 h 1203"/>
                  <a:gd name="T8" fmla="*/ 705 w 824"/>
                  <a:gd name="T9" fmla="*/ 247 h 1203"/>
                  <a:gd name="T10" fmla="*/ 651 w 824"/>
                  <a:gd name="T11" fmla="*/ 262 h 1203"/>
                  <a:gd name="T12" fmla="*/ 574 w 824"/>
                  <a:gd name="T13" fmla="*/ 289 h 1203"/>
                  <a:gd name="T14" fmla="*/ 536 w 824"/>
                  <a:gd name="T15" fmla="*/ 258 h 1203"/>
                  <a:gd name="T16" fmla="*/ 563 w 824"/>
                  <a:gd name="T17" fmla="*/ 170 h 1203"/>
                  <a:gd name="T18" fmla="*/ 532 w 824"/>
                  <a:gd name="T19" fmla="*/ 81 h 1203"/>
                  <a:gd name="T20" fmla="*/ 455 w 824"/>
                  <a:gd name="T21" fmla="*/ 56 h 1203"/>
                  <a:gd name="T22" fmla="*/ 484 w 824"/>
                  <a:gd name="T23" fmla="*/ 150 h 1203"/>
                  <a:gd name="T24" fmla="*/ 465 w 824"/>
                  <a:gd name="T25" fmla="*/ 190 h 1203"/>
                  <a:gd name="T26" fmla="*/ 442 w 824"/>
                  <a:gd name="T27" fmla="*/ 200 h 1203"/>
                  <a:gd name="T28" fmla="*/ 419 w 824"/>
                  <a:gd name="T29" fmla="*/ 164 h 1203"/>
                  <a:gd name="T30" fmla="*/ 381 w 824"/>
                  <a:gd name="T31" fmla="*/ 108 h 1203"/>
                  <a:gd name="T32" fmla="*/ 406 w 824"/>
                  <a:gd name="T33" fmla="*/ 108 h 1203"/>
                  <a:gd name="T34" fmla="*/ 424 w 824"/>
                  <a:gd name="T35" fmla="*/ 72 h 1203"/>
                  <a:gd name="T36" fmla="*/ 325 w 824"/>
                  <a:gd name="T37" fmla="*/ 0 h 1203"/>
                  <a:gd name="T38" fmla="*/ 281 w 824"/>
                  <a:gd name="T39" fmla="*/ 27 h 1203"/>
                  <a:gd name="T40" fmla="*/ 240 w 824"/>
                  <a:gd name="T41" fmla="*/ 72 h 1203"/>
                  <a:gd name="T42" fmla="*/ 209 w 824"/>
                  <a:gd name="T43" fmla="*/ 114 h 1203"/>
                  <a:gd name="T44" fmla="*/ 209 w 824"/>
                  <a:gd name="T45" fmla="*/ 150 h 1203"/>
                  <a:gd name="T46" fmla="*/ 240 w 824"/>
                  <a:gd name="T47" fmla="*/ 164 h 1203"/>
                  <a:gd name="T48" fmla="*/ 209 w 824"/>
                  <a:gd name="T49" fmla="*/ 222 h 1203"/>
                  <a:gd name="T50" fmla="*/ 213 w 824"/>
                  <a:gd name="T51" fmla="*/ 242 h 1203"/>
                  <a:gd name="T52" fmla="*/ 267 w 824"/>
                  <a:gd name="T53" fmla="*/ 222 h 1203"/>
                  <a:gd name="T54" fmla="*/ 303 w 824"/>
                  <a:gd name="T55" fmla="*/ 170 h 1203"/>
                  <a:gd name="T56" fmla="*/ 354 w 824"/>
                  <a:gd name="T57" fmla="*/ 231 h 1203"/>
                  <a:gd name="T58" fmla="*/ 372 w 824"/>
                  <a:gd name="T59" fmla="*/ 291 h 1203"/>
                  <a:gd name="T60" fmla="*/ 348 w 824"/>
                  <a:gd name="T61" fmla="*/ 294 h 1203"/>
                  <a:gd name="T62" fmla="*/ 298 w 824"/>
                  <a:gd name="T63" fmla="*/ 309 h 1203"/>
                  <a:gd name="T64" fmla="*/ 323 w 824"/>
                  <a:gd name="T65" fmla="*/ 330 h 1203"/>
                  <a:gd name="T66" fmla="*/ 260 w 824"/>
                  <a:gd name="T67" fmla="*/ 339 h 1203"/>
                  <a:gd name="T68" fmla="*/ 189 w 824"/>
                  <a:gd name="T69" fmla="*/ 411 h 1203"/>
                  <a:gd name="T70" fmla="*/ 184 w 824"/>
                  <a:gd name="T71" fmla="*/ 469 h 1203"/>
                  <a:gd name="T72" fmla="*/ 148 w 824"/>
                  <a:gd name="T73" fmla="*/ 435 h 1203"/>
                  <a:gd name="T74" fmla="*/ 83 w 824"/>
                  <a:gd name="T75" fmla="*/ 402 h 1203"/>
                  <a:gd name="T76" fmla="*/ 0 w 824"/>
                  <a:gd name="T77" fmla="*/ 455 h 1203"/>
                  <a:gd name="T78" fmla="*/ 54 w 824"/>
                  <a:gd name="T79" fmla="*/ 496 h 1203"/>
                  <a:gd name="T80" fmla="*/ 74 w 824"/>
                  <a:gd name="T81" fmla="*/ 485 h 1203"/>
                  <a:gd name="T82" fmla="*/ 54 w 824"/>
                  <a:gd name="T83" fmla="*/ 608 h 1203"/>
                  <a:gd name="T84" fmla="*/ 132 w 824"/>
                  <a:gd name="T85" fmla="*/ 641 h 1203"/>
                  <a:gd name="T86" fmla="*/ 195 w 824"/>
                  <a:gd name="T87" fmla="*/ 661 h 1203"/>
                  <a:gd name="T88" fmla="*/ 249 w 824"/>
                  <a:gd name="T89" fmla="*/ 744 h 1203"/>
                  <a:gd name="T90" fmla="*/ 334 w 824"/>
                  <a:gd name="T91" fmla="*/ 886 h 1203"/>
                  <a:gd name="T92" fmla="*/ 391 w 824"/>
                  <a:gd name="T93" fmla="*/ 1007 h 1203"/>
                  <a:gd name="T94" fmla="*/ 292 w 824"/>
                  <a:gd name="T95" fmla="*/ 1052 h 1203"/>
                  <a:gd name="T96" fmla="*/ 182 w 824"/>
                  <a:gd name="T97" fmla="*/ 1105 h 1203"/>
                  <a:gd name="T98" fmla="*/ 68 w 824"/>
                  <a:gd name="T99" fmla="*/ 1180 h 1203"/>
                  <a:gd name="T100" fmla="*/ 200 w 824"/>
                  <a:gd name="T101" fmla="*/ 1202 h 1203"/>
                  <a:gd name="T102" fmla="*/ 417 w 824"/>
                  <a:gd name="T103" fmla="*/ 1168 h 1203"/>
                  <a:gd name="T104" fmla="*/ 613 w 824"/>
                  <a:gd name="T105" fmla="*/ 1052 h 1203"/>
                  <a:gd name="T106" fmla="*/ 610 w 824"/>
                  <a:gd name="T107" fmla="*/ 929 h 1203"/>
                  <a:gd name="T108" fmla="*/ 543 w 824"/>
                  <a:gd name="T109" fmla="*/ 888 h 1203"/>
                  <a:gd name="T110" fmla="*/ 567 w 824"/>
                  <a:gd name="T111" fmla="*/ 791 h 1203"/>
                  <a:gd name="T112" fmla="*/ 655 w 824"/>
                  <a:gd name="T113" fmla="*/ 738 h 1203"/>
                  <a:gd name="T114" fmla="*/ 725 w 824"/>
                  <a:gd name="T115" fmla="*/ 713 h 1203"/>
                  <a:gd name="T116" fmla="*/ 792 w 824"/>
                  <a:gd name="T117" fmla="*/ 729 h 120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824" h="1203">
                    <a:moveTo>
                      <a:pt x="803" y="736"/>
                    </a:moveTo>
                    <a:lnTo>
                      <a:pt x="807" y="724"/>
                    </a:lnTo>
                    <a:lnTo>
                      <a:pt x="808" y="713"/>
                    </a:lnTo>
                    <a:lnTo>
                      <a:pt x="812" y="702"/>
                    </a:lnTo>
                    <a:lnTo>
                      <a:pt x="814" y="691"/>
                    </a:lnTo>
                    <a:lnTo>
                      <a:pt x="803" y="691"/>
                    </a:lnTo>
                    <a:lnTo>
                      <a:pt x="796" y="688"/>
                    </a:lnTo>
                    <a:lnTo>
                      <a:pt x="783" y="686"/>
                    </a:lnTo>
                    <a:lnTo>
                      <a:pt x="776" y="680"/>
                    </a:lnTo>
                    <a:lnTo>
                      <a:pt x="770" y="675"/>
                    </a:lnTo>
                    <a:lnTo>
                      <a:pt x="767" y="666"/>
                    </a:lnTo>
                    <a:lnTo>
                      <a:pt x="761" y="661"/>
                    </a:lnTo>
                    <a:lnTo>
                      <a:pt x="760" y="655"/>
                    </a:lnTo>
                    <a:lnTo>
                      <a:pt x="756" y="641"/>
                    </a:lnTo>
                    <a:lnTo>
                      <a:pt x="756" y="624"/>
                    </a:lnTo>
                    <a:lnTo>
                      <a:pt x="760" y="610"/>
                    </a:lnTo>
                    <a:lnTo>
                      <a:pt x="767" y="599"/>
                    </a:lnTo>
                    <a:lnTo>
                      <a:pt x="781" y="597"/>
                    </a:lnTo>
                    <a:lnTo>
                      <a:pt x="792" y="599"/>
                    </a:lnTo>
                    <a:lnTo>
                      <a:pt x="803" y="608"/>
                    </a:lnTo>
                    <a:lnTo>
                      <a:pt x="812" y="615"/>
                    </a:lnTo>
                    <a:lnTo>
                      <a:pt x="819" y="628"/>
                    </a:lnTo>
                    <a:lnTo>
                      <a:pt x="823" y="619"/>
                    </a:lnTo>
                    <a:lnTo>
                      <a:pt x="823" y="610"/>
                    </a:lnTo>
                    <a:lnTo>
                      <a:pt x="823" y="605"/>
                    </a:lnTo>
                    <a:lnTo>
                      <a:pt x="823" y="597"/>
                    </a:lnTo>
                    <a:lnTo>
                      <a:pt x="819" y="549"/>
                    </a:lnTo>
                    <a:lnTo>
                      <a:pt x="814" y="502"/>
                    </a:lnTo>
                    <a:lnTo>
                      <a:pt x="807" y="455"/>
                    </a:lnTo>
                    <a:lnTo>
                      <a:pt x="792" y="411"/>
                    </a:lnTo>
                    <a:lnTo>
                      <a:pt x="776" y="366"/>
                    </a:lnTo>
                    <a:lnTo>
                      <a:pt x="756" y="325"/>
                    </a:lnTo>
                    <a:lnTo>
                      <a:pt x="734" y="285"/>
                    </a:lnTo>
                    <a:lnTo>
                      <a:pt x="709" y="247"/>
                    </a:lnTo>
                    <a:lnTo>
                      <a:pt x="705" y="247"/>
                    </a:lnTo>
                    <a:lnTo>
                      <a:pt x="702" y="244"/>
                    </a:lnTo>
                    <a:lnTo>
                      <a:pt x="698" y="244"/>
                    </a:lnTo>
                    <a:lnTo>
                      <a:pt x="693" y="242"/>
                    </a:lnTo>
                    <a:lnTo>
                      <a:pt x="677" y="253"/>
                    </a:lnTo>
                    <a:lnTo>
                      <a:pt x="668" y="254"/>
                    </a:lnTo>
                    <a:lnTo>
                      <a:pt x="660" y="258"/>
                    </a:lnTo>
                    <a:lnTo>
                      <a:pt x="651" y="262"/>
                    </a:lnTo>
                    <a:lnTo>
                      <a:pt x="642" y="264"/>
                    </a:lnTo>
                    <a:lnTo>
                      <a:pt x="631" y="267"/>
                    </a:lnTo>
                    <a:lnTo>
                      <a:pt x="619" y="273"/>
                    </a:lnTo>
                    <a:lnTo>
                      <a:pt x="606" y="278"/>
                    </a:lnTo>
                    <a:lnTo>
                      <a:pt x="594" y="283"/>
                    </a:lnTo>
                    <a:lnTo>
                      <a:pt x="583" y="285"/>
                    </a:lnTo>
                    <a:lnTo>
                      <a:pt x="574" y="289"/>
                    </a:lnTo>
                    <a:lnTo>
                      <a:pt x="567" y="291"/>
                    </a:lnTo>
                    <a:lnTo>
                      <a:pt x="557" y="289"/>
                    </a:lnTo>
                    <a:lnTo>
                      <a:pt x="554" y="285"/>
                    </a:lnTo>
                    <a:lnTo>
                      <a:pt x="548" y="280"/>
                    </a:lnTo>
                    <a:lnTo>
                      <a:pt x="547" y="278"/>
                    </a:lnTo>
                    <a:lnTo>
                      <a:pt x="543" y="273"/>
                    </a:lnTo>
                    <a:lnTo>
                      <a:pt x="536" y="258"/>
                    </a:lnTo>
                    <a:lnTo>
                      <a:pt x="532" y="244"/>
                    </a:lnTo>
                    <a:lnTo>
                      <a:pt x="532" y="231"/>
                    </a:lnTo>
                    <a:lnTo>
                      <a:pt x="530" y="217"/>
                    </a:lnTo>
                    <a:lnTo>
                      <a:pt x="532" y="202"/>
                    </a:lnTo>
                    <a:lnTo>
                      <a:pt x="541" y="190"/>
                    </a:lnTo>
                    <a:lnTo>
                      <a:pt x="552" y="177"/>
                    </a:lnTo>
                    <a:lnTo>
                      <a:pt x="563" y="170"/>
                    </a:lnTo>
                    <a:lnTo>
                      <a:pt x="574" y="159"/>
                    </a:lnTo>
                    <a:lnTo>
                      <a:pt x="583" y="146"/>
                    </a:lnTo>
                    <a:lnTo>
                      <a:pt x="588" y="134"/>
                    </a:lnTo>
                    <a:lnTo>
                      <a:pt x="588" y="119"/>
                    </a:lnTo>
                    <a:lnTo>
                      <a:pt x="568" y="105"/>
                    </a:lnTo>
                    <a:lnTo>
                      <a:pt x="552" y="92"/>
                    </a:lnTo>
                    <a:lnTo>
                      <a:pt x="532" y="81"/>
                    </a:lnTo>
                    <a:lnTo>
                      <a:pt x="512" y="70"/>
                    </a:lnTo>
                    <a:lnTo>
                      <a:pt x="491" y="58"/>
                    </a:lnTo>
                    <a:lnTo>
                      <a:pt x="471" y="47"/>
                    </a:lnTo>
                    <a:lnTo>
                      <a:pt x="449" y="38"/>
                    </a:lnTo>
                    <a:lnTo>
                      <a:pt x="428" y="31"/>
                    </a:lnTo>
                    <a:lnTo>
                      <a:pt x="442" y="45"/>
                    </a:lnTo>
                    <a:lnTo>
                      <a:pt x="455" y="56"/>
                    </a:lnTo>
                    <a:lnTo>
                      <a:pt x="465" y="63"/>
                    </a:lnTo>
                    <a:lnTo>
                      <a:pt x="484" y="74"/>
                    </a:lnTo>
                    <a:lnTo>
                      <a:pt x="485" y="88"/>
                    </a:lnTo>
                    <a:lnTo>
                      <a:pt x="484" y="105"/>
                    </a:lnTo>
                    <a:lnTo>
                      <a:pt x="478" y="123"/>
                    </a:lnTo>
                    <a:lnTo>
                      <a:pt x="478" y="135"/>
                    </a:lnTo>
                    <a:lnTo>
                      <a:pt x="484" y="150"/>
                    </a:lnTo>
                    <a:lnTo>
                      <a:pt x="484" y="155"/>
                    </a:lnTo>
                    <a:lnTo>
                      <a:pt x="480" y="161"/>
                    </a:lnTo>
                    <a:lnTo>
                      <a:pt x="474" y="166"/>
                    </a:lnTo>
                    <a:lnTo>
                      <a:pt x="469" y="170"/>
                    </a:lnTo>
                    <a:lnTo>
                      <a:pt x="465" y="175"/>
                    </a:lnTo>
                    <a:lnTo>
                      <a:pt x="465" y="180"/>
                    </a:lnTo>
                    <a:lnTo>
                      <a:pt x="465" y="190"/>
                    </a:lnTo>
                    <a:lnTo>
                      <a:pt x="464" y="195"/>
                    </a:lnTo>
                    <a:lnTo>
                      <a:pt x="460" y="197"/>
                    </a:lnTo>
                    <a:lnTo>
                      <a:pt x="458" y="200"/>
                    </a:lnTo>
                    <a:lnTo>
                      <a:pt x="455" y="200"/>
                    </a:lnTo>
                    <a:lnTo>
                      <a:pt x="453" y="200"/>
                    </a:lnTo>
                    <a:lnTo>
                      <a:pt x="447" y="197"/>
                    </a:lnTo>
                    <a:lnTo>
                      <a:pt x="442" y="200"/>
                    </a:lnTo>
                    <a:lnTo>
                      <a:pt x="433" y="202"/>
                    </a:lnTo>
                    <a:lnTo>
                      <a:pt x="428" y="202"/>
                    </a:lnTo>
                    <a:lnTo>
                      <a:pt x="424" y="200"/>
                    </a:lnTo>
                    <a:lnTo>
                      <a:pt x="424" y="197"/>
                    </a:lnTo>
                    <a:lnTo>
                      <a:pt x="422" y="195"/>
                    </a:lnTo>
                    <a:lnTo>
                      <a:pt x="419" y="164"/>
                    </a:lnTo>
                    <a:lnTo>
                      <a:pt x="411" y="159"/>
                    </a:lnTo>
                    <a:lnTo>
                      <a:pt x="406" y="150"/>
                    </a:lnTo>
                    <a:lnTo>
                      <a:pt x="397" y="141"/>
                    </a:lnTo>
                    <a:lnTo>
                      <a:pt x="390" y="134"/>
                    </a:lnTo>
                    <a:lnTo>
                      <a:pt x="386" y="125"/>
                    </a:lnTo>
                    <a:lnTo>
                      <a:pt x="384" y="117"/>
                    </a:lnTo>
                    <a:lnTo>
                      <a:pt x="381" y="108"/>
                    </a:lnTo>
                    <a:lnTo>
                      <a:pt x="384" y="103"/>
                    </a:lnTo>
                    <a:lnTo>
                      <a:pt x="386" y="99"/>
                    </a:lnTo>
                    <a:lnTo>
                      <a:pt x="390" y="99"/>
                    </a:lnTo>
                    <a:lnTo>
                      <a:pt x="390" y="97"/>
                    </a:lnTo>
                    <a:lnTo>
                      <a:pt x="391" y="97"/>
                    </a:lnTo>
                    <a:lnTo>
                      <a:pt x="397" y="103"/>
                    </a:lnTo>
                    <a:lnTo>
                      <a:pt x="406" y="108"/>
                    </a:lnTo>
                    <a:lnTo>
                      <a:pt x="413" y="110"/>
                    </a:lnTo>
                    <a:lnTo>
                      <a:pt x="422" y="110"/>
                    </a:lnTo>
                    <a:lnTo>
                      <a:pt x="424" y="110"/>
                    </a:lnTo>
                    <a:lnTo>
                      <a:pt x="424" y="108"/>
                    </a:lnTo>
                    <a:lnTo>
                      <a:pt x="424" y="72"/>
                    </a:lnTo>
                    <a:lnTo>
                      <a:pt x="411" y="56"/>
                    </a:lnTo>
                    <a:lnTo>
                      <a:pt x="395" y="42"/>
                    </a:lnTo>
                    <a:lnTo>
                      <a:pt x="377" y="27"/>
                    </a:lnTo>
                    <a:lnTo>
                      <a:pt x="364" y="9"/>
                    </a:lnTo>
                    <a:lnTo>
                      <a:pt x="350" y="5"/>
                    </a:lnTo>
                    <a:lnTo>
                      <a:pt x="339" y="2"/>
                    </a:lnTo>
                    <a:lnTo>
                      <a:pt x="325" y="0"/>
                    </a:lnTo>
                    <a:lnTo>
                      <a:pt x="312" y="0"/>
                    </a:lnTo>
                    <a:lnTo>
                      <a:pt x="308" y="0"/>
                    </a:lnTo>
                    <a:lnTo>
                      <a:pt x="308" y="2"/>
                    </a:lnTo>
                    <a:lnTo>
                      <a:pt x="308" y="5"/>
                    </a:lnTo>
                    <a:lnTo>
                      <a:pt x="307" y="9"/>
                    </a:lnTo>
                    <a:lnTo>
                      <a:pt x="289" y="14"/>
                    </a:lnTo>
                    <a:lnTo>
                      <a:pt x="281" y="27"/>
                    </a:lnTo>
                    <a:lnTo>
                      <a:pt x="276" y="42"/>
                    </a:lnTo>
                    <a:lnTo>
                      <a:pt x="265" y="56"/>
                    </a:lnTo>
                    <a:lnTo>
                      <a:pt x="260" y="56"/>
                    </a:lnTo>
                    <a:lnTo>
                      <a:pt x="256" y="56"/>
                    </a:lnTo>
                    <a:lnTo>
                      <a:pt x="251" y="56"/>
                    </a:lnTo>
                    <a:lnTo>
                      <a:pt x="249" y="58"/>
                    </a:lnTo>
                    <a:lnTo>
                      <a:pt x="240" y="72"/>
                    </a:lnTo>
                    <a:lnTo>
                      <a:pt x="231" y="87"/>
                    </a:lnTo>
                    <a:lnTo>
                      <a:pt x="224" y="99"/>
                    </a:lnTo>
                    <a:lnTo>
                      <a:pt x="213" y="110"/>
                    </a:lnTo>
                    <a:lnTo>
                      <a:pt x="209" y="110"/>
                    </a:lnTo>
                    <a:lnTo>
                      <a:pt x="209" y="114"/>
                    </a:lnTo>
                    <a:lnTo>
                      <a:pt x="184" y="139"/>
                    </a:lnTo>
                    <a:lnTo>
                      <a:pt x="184" y="141"/>
                    </a:lnTo>
                    <a:lnTo>
                      <a:pt x="195" y="146"/>
                    </a:lnTo>
                    <a:lnTo>
                      <a:pt x="209" y="150"/>
                    </a:lnTo>
                    <a:lnTo>
                      <a:pt x="224" y="153"/>
                    </a:lnTo>
                    <a:lnTo>
                      <a:pt x="234" y="153"/>
                    </a:lnTo>
                    <a:lnTo>
                      <a:pt x="236" y="155"/>
                    </a:lnTo>
                    <a:lnTo>
                      <a:pt x="240" y="155"/>
                    </a:lnTo>
                    <a:lnTo>
                      <a:pt x="240" y="159"/>
                    </a:lnTo>
                    <a:lnTo>
                      <a:pt x="242" y="161"/>
                    </a:lnTo>
                    <a:lnTo>
                      <a:pt x="240" y="164"/>
                    </a:lnTo>
                    <a:lnTo>
                      <a:pt x="234" y="166"/>
                    </a:lnTo>
                    <a:lnTo>
                      <a:pt x="231" y="170"/>
                    </a:lnTo>
                    <a:lnTo>
                      <a:pt x="225" y="171"/>
                    </a:lnTo>
                    <a:lnTo>
                      <a:pt x="220" y="180"/>
                    </a:lnTo>
                    <a:lnTo>
                      <a:pt x="215" y="195"/>
                    </a:lnTo>
                    <a:lnTo>
                      <a:pt x="209" y="208"/>
                    </a:lnTo>
                    <a:lnTo>
                      <a:pt x="209" y="222"/>
                    </a:lnTo>
                    <a:lnTo>
                      <a:pt x="213" y="227"/>
                    </a:lnTo>
                    <a:lnTo>
                      <a:pt x="215" y="227"/>
                    </a:lnTo>
                    <a:lnTo>
                      <a:pt x="213" y="231"/>
                    </a:lnTo>
                    <a:lnTo>
                      <a:pt x="209" y="238"/>
                    </a:lnTo>
                    <a:lnTo>
                      <a:pt x="213" y="242"/>
                    </a:lnTo>
                    <a:lnTo>
                      <a:pt x="215" y="244"/>
                    </a:lnTo>
                    <a:lnTo>
                      <a:pt x="231" y="233"/>
                    </a:lnTo>
                    <a:lnTo>
                      <a:pt x="260" y="231"/>
                    </a:lnTo>
                    <a:lnTo>
                      <a:pt x="260" y="227"/>
                    </a:lnTo>
                    <a:lnTo>
                      <a:pt x="262" y="226"/>
                    </a:lnTo>
                    <a:lnTo>
                      <a:pt x="265" y="226"/>
                    </a:lnTo>
                    <a:lnTo>
                      <a:pt x="267" y="222"/>
                    </a:lnTo>
                    <a:lnTo>
                      <a:pt x="267" y="200"/>
                    </a:lnTo>
                    <a:lnTo>
                      <a:pt x="289" y="155"/>
                    </a:lnTo>
                    <a:lnTo>
                      <a:pt x="292" y="155"/>
                    </a:lnTo>
                    <a:lnTo>
                      <a:pt x="303" y="170"/>
                    </a:lnTo>
                    <a:lnTo>
                      <a:pt x="312" y="180"/>
                    </a:lnTo>
                    <a:lnTo>
                      <a:pt x="323" y="195"/>
                    </a:lnTo>
                    <a:lnTo>
                      <a:pt x="336" y="206"/>
                    </a:lnTo>
                    <a:lnTo>
                      <a:pt x="343" y="211"/>
                    </a:lnTo>
                    <a:lnTo>
                      <a:pt x="345" y="217"/>
                    </a:lnTo>
                    <a:lnTo>
                      <a:pt x="350" y="226"/>
                    </a:lnTo>
                    <a:lnTo>
                      <a:pt x="354" y="231"/>
                    </a:lnTo>
                    <a:lnTo>
                      <a:pt x="354" y="244"/>
                    </a:lnTo>
                    <a:lnTo>
                      <a:pt x="354" y="258"/>
                    </a:lnTo>
                    <a:lnTo>
                      <a:pt x="359" y="273"/>
                    </a:lnTo>
                    <a:lnTo>
                      <a:pt x="364" y="283"/>
                    </a:lnTo>
                    <a:lnTo>
                      <a:pt x="366" y="285"/>
                    </a:lnTo>
                    <a:lnTo>
                      <a:pt x="370" y="289"/>
                    </a:lnTo>
                    <a:lnTo>
                      <a:pt x="372" y="291"/>
                    </a:lnTo>
                    <a:lnTo>
                      <a:pt x="375" y="294"/>
                    </a:lnTo>
                    <a:lnTo>
                      <a:pt x="375" y="298"/>
                    </a:lnTo>
                    <a:lnTo>
                      <a:pt x="372" y="300"/>
                    </a:lnTo>
                    <a:lnTo>
                      <a:pt x="372" y="305"/>
                    </a:lnTo>
                    <a:lnTo>
                      <a:pt x="370" y="309"/>
                    </a:lnTo>
                    <a:lnTo>
                      <a:pt x="359" y="305"/>
                    </a:lnTo>
                    <a:lnTo>
                      <a:pt x="348" y="294"/>
                    </a:lnTo>
                    <a:lnTo>
                      <a:pt x="336" y="285"/>
                    </a:lnTo>
                    <a:lnTo>
                      <a:pt x="323" y="283"/>
                    </a:lnTo>
                    <a:lnTo>
                      <a:pt x="314" y="289"/>
                    </a:lnTo>
                    <a:lnTo>
                      <a:pt x="308" y="294"/>
                    </a:lnTo>
                    <a:lnTo>
                      <a:pt x="299" y="300"/>
                    </a:lnTo>
                    <a:lnTo>
                      <a:pt x="296" y="305"/>
                    </a:lnTo>
                    <a:lnTo>
                      <a:pt x="298" y="309"/>
                    </a:lnTo>
                    <a:lnTo>
                      <a:pt x="299" y="310"/>
                    </a:lnTo>
                    <a:lnTo>
                      <a:pt x="299" y="314"/>
                    </a:lnTo>
                    <a:lnTo>
                      <a:pt x="303" y="314"/>
                    </a:lnTo>
                    <a:lnTo>
                      <a:pt x="312" y="314"/>
                    </a:lnTo>
                    <a:lnTo>
                      <a:pt x="317" y="316"/>
                    </a:lnTo>
                    <a:lnTo>
                      <a:pt x="319" y="321"/>
                    </a:lnTo>
                    <a:lnTo>
                      <a:pt x="323" y="330"/>
                    </a:lnTo>
                    <a:lnTo>
                      <a:pt x="319" y="334"/>
                    </a:lnTo>
                    <a:lnTo>
                      <a:pt x="317" y="339"/>
                    </a:lnTo>
                    <a:lnTo>
                      <a:pt x="260" y="327"/>
                    </a:lnTo>
                    <a:lnTo>
                      <a:pt x="260" y="334"/>
                    </a:lnTo>
                    <a:lnTo>
                      <a:pt x="260" y="339"/>
                    </a:lnTo>
                    <a:lnTo>
                      <a:pt x="260" y="345"/>
                    </a:lnTo>
                    <a:lnTo>
                      <a:pt x="256" y="347"/>
                    </a:lnTo>
                    <a:lnTo>
                      <a:pt x="251" y="356"/>
                    </a:lnTo>
                    <a:lnTo>
                      <a:pt x="249" y="357"/>
                    </a:lnTo>
                    <a:lnTo>
                      <a:pt x="242" y="366"/>
                    </a:lnTo>
                    <a:lnTo>
                      <a:pt x="225" y="393"/>
                    </a:lnTo>
                    <a:lnTo>
                      <a:pt x="189" y="411"/>
                    </a:lnTo>
                    <a:lnTo>
                      <a:pt x="188" y="413"/>
                    </a:lnTo>
                    <a:lnTo>
                      <a:pt x="184" y="419"/>
                    </a:lnTo>
                    <a:lnTo>
                      <a:pt x="184" y="424"/>
                    </a:lnTo>
                    <a:lnTo>
                      <a:pt x="184" y="430"/>
                    </a:lnTo>
                    <a:lnTo>
                      <a:pt x="184" y="439"/>
                    </a:lnTo>
                    <a:lnTo>
                      <a:pt x="184" y="453"/>
                    </a:lnTo>
                    <a:lnTo>
                      <a:pt x="184" y="469"/>
                    </a:lnTo>
                    <a:lnTo>
                      <a:pt x="184" y="478"/>
                    </a:lnTo>
                    <a:lnTo>
                      <a:pt x="173" y="478"/>
                    </a:lnTo>
                    <a:lnTo>
                      <a:pt x="164" y="475"/>
                    </a:lnTo>
                    <a:lnTo>
                      <a:pt x="157" y="469"/>
                    </a:lnTo>
                    <a:lnTo>
                      <a:pt x="151" y="464"/>
                    </a:lnTo>
                    <a:lnTo>
                      <a:pt x="151" y="449"/>
                    </a:lnTo>
                    <a:lnTo>
                      <a:pt x="148" y="435"/>
                    </a:lnTo>
                    <a:lnTo>
                      <a:pt x="141" y="424"/>
                    </a:lnTo>
                    <a:lnTo>
                      <a:pt x="130" y="413"/>
                    </a:lnTo>
                    <a:lnTo>
                      <a:pt x="117" y="417"/>
                    </a:lnTo>
                    <a:lnTo>
                      <a:pt x="110" y="417"/>
                    </a:lnTo>
                    <a:lnTo>
                      <a:pt x="101" y="413"/>
                    </a:lnTo>
                    <a:lnTo>
                      <a:pt x="94" y="408"/>
                    </a:lnTo>
                    <a:lnTo>
                      <a:pt x="83" y="402"/>
                    </a:lnTo>
                    <a:lnTo>
                      <a:pt x="72" y="397"/>
                    </a:lnTo>
                    <a:lnTo>
                      <a:pt x="59" y="393"/>
                    </a:lnTo>
                    <a:lnTo>
                      <a:pt x="49" y="392"/>
                    </a:lnTo>
                    <a:lnTo>
                      <a:pt x="38" y="402"/>
                    </a:lnTo>
                    <a:lnTo>
                      <a:pt x="21" y="424"/>
                    </a:lnTo>
                    <a:lnTo>
                      <a:pt x="5" y="448"/>
                    </a:lnTo>
                    <a:lnTo>
                      <a:pt x="0" y="455"/>
                    </a:lnTo>
                    <a:lnTo>
                      <a:pt x="21" y="475"/>
                    </a:lnTo>
                    <a:lnTo>
                      <a:pt x="25" y="516"/>
                    </a:lnTo>
                    <a:lnTo>
                      <a:pt x="29" y="516"/>
                    </a:lnTo>
                    <a:lnTo>
                      <a:pt x="38" y="513"/>
                    </a:lnTo>
                    <a:lnTo>
                      <a:pt x="43" y="511"/>
                    </a:lnTo>
                    <a:lnTo>
                      <a:pt x="49" y="505"/>
                    </a:lnTo>
                    <a:lnTo>
                      <a:pt x="54" y="496"/>
                    </a:lnTo>
                    <a:lnTo>
                      <a:pt x="58" y="491"/>
                    </a:lnTo>
                    <a:lnTo>
                      <a:pt x="63" y="485"/>
                    </a:lnTo>
                    <a:lnTo>
                      <a:pt x="72" y="480"/>
                    </a:lnTo>
                    <a:lnTo>
                      <a:pt x="74" y="480"/>
                    </a:lnTo>
                    <a:lnTo>
                      <a:pt x="74" y="484"/>
                    </a:lnTo>
                    <a:lnTo>
                      <a:pt x="74" y="485"/>
                    </a:lnTo>
                    <a:lnTo>
                      <a:pt x="63" y="538"/>
                    </a:lnTo>
                    <a:lnTo>
                      <a:pt x="79" y="556"/>
                    </a:lnTo>
                    <a:lnTo>
                      <a:pt x="77" y="567"/>
                    </a:lnTo>
                    <a:lnTo>
                      <a:pt x="68" y="574"/>
                    </a:lnTo>
                    <a:lnTo>
                      <a:pt x="59" y="583"/>
                    </a:lnTo>
                    <a:lnTo>
                      <a:pt x="54" y="597"/>
                    </a:lnTo>
                    <a:lnTo>
                      <a:pt x="54" y="608"/>
                    </a:lnTo>
                    <a:lnTo>
                      <a:pt x="63" y="619"/>
                    </a:lnTo>
                    <a:lnTo>
                      <a:pt x="74" y="630"/>
                    </a:lnTo>
                    <a:lnTo>
                      <a:pt x="88" y="641"/>
                    </a:lnTo>
                    <a:lnTo>
                      <a:pt x="101" y="646"/>
                    </a:lnTo>
                    <a:lnTo>
                      <a:pt x="114" y="646"/>
                    </a:lnTo>
                    <a:lnTo>
                      <a:pt x="124" y="644"/>
                    </a:lnTo>
                    <a:lnTo>
                      <a:pt x="132" y="641"/>
                    </a:lnTo>
                    <a:lnTo>
                      <a:pt x="141" y="635"/>
                    </a:lnTo>
                    <a:lnTo>
                      <a:pt x="148" y="635"/>
                    </a:lnTo>
                    <a:lnTo>
                      <a:pt x="153" y="639"/>
                    </a:lnTo>
                    <a:lnTo>
                      <a:pt x="160" y="641"/>
                    </a:lnTo>
                    <a:lnTo>
                      <a:pt x="168" y="644"/>
                    </a:lnTo>
                    <a:lnTo>
                      <a:pt x="184" y="652"/>
                    </a:lnTo>
                    <a:lnTo>
                      <a:pt x="195" y="661"/>
                    </a:lnTo>
                    <a:lnTo>
                      <a:pt x="209" y="670"/>
                    </a:lnTo>
                    <a:lnTo>
                      <a:pt x="220" y="677"/>
                    </a:lnTo>
                    <a:lnTo>
                      <a:pt x="225" y="691"/>
                    </a:lnTo>
                    <a:lnTo>
                      <a:pt x="229" y="706"/>
                    </a:lnTo>
                    <a:lnTo>
                      <a:pt x="231" y="722"/>
                    </a:lnTo>
                    <a:lnTo>
                      <a:pt x="234" y="738"/>
                    </a:lnTo>
                    <a:lnTo>
                      <a:pt x="249" y="744"/>
                    </a:lnTo>
                    <a:lnTo>
                      <a:pt x="262" y="749"/>
                    </a:lnTo>
                    <a:lnTo>
                      <a:pt x="276" y="758"/>
                    </a:lnTo>
                    <a:lnTo>
                      <a:pt x="287" y="772"/>
                    </a:lnTo>
                    <a:lnTo>
                      <a:pt x="298" y="800"/>
                    </a:lnTo>
                    <a:lnTo>
                      <a:pt x="308" y="830"/>
                    </a:lnTo>
                    <a:lnTo>
                      <a:pt x="319" y="861"/>
                    </a:lnTo>
                    <a:lnTo>
                      <a:pt x="334" y="886"/>
                    </a:lnTo>
                    <a:lnTo>
                      <a:pt x="350" y="904"/>
                    </a:lnTo>
                    <a:lnTo>
                      <a:pt x="366" y="924"/>
                    </a:lnTo>
                    <a:lnTo>
                      <a:pt x="381" y="944"/>
                    </a:lnTo>
                    <a:lnTo>
                      <a:pt x="395" y="966"/>
                    </a:lnTo>
                    <a:lnTo>
                      <a:pt x="397" y="980"/>
                    </a:lnTo>
                    <a:lnTo>
                      <a:pt x="397" y="993"/>
                    </a:lnTo>
                    <a:lnTo>
                      <a:pt x="391" y="1007"/>
                    </a:lnTo>
                    <a:lnTo>
                      <a:pt x="381" y="1018"/>
                    </a:lnTo>
                    <a:lnTo>
                      <a:pt x="364" y="1022"/>
                    </a:lnTo>
                    <a:lnTo>
                      <a:pt x="348" y="1027"/>
                    </a:lnTo>
                    <a:lnTo>
                      <a:pt x="334" y="1032"/>
                    </a:lnTo>
                    <a:lnTo>
                      <a:pt x="319" y="1038"/>
                    </a:lnTo>
                    <a:lnTo>
                      <a:pt x="307" y="1043"/>
                    </a:lnTo>
                    <a:lnTo>
                      <a:pt x="292" y="1052"/>
                    </a:lnTo>
                    <a:lnTo>
                      <a:pt x="278" y="1063"/>
                    </a:lnTo>
                    <a:lnTo>
                      <a:pt x="262" y="1074"/>
                    </a:lnTo>
                    <a:lnTo>
                      <a:pt x="249" y="1083"/>
                    </a:lnTo>
                    <a:lnTo>
                      <a:pt x="231" y="1090"/>
                    </a:lnTo>
                    <a:lnTo>
                      <a:pt x="215" y="1094"/>
                    </a:lnTo>
                    <a:lnTo>
                      <a:pt x="198" y="1099"/>
                    </a:lnTo>
                    <a:lnTo>
                      <a:pt x="182" y="1105"/>
                    </a:lnTo>
                    <a:lnTo>
                      <a:pt x="164" y="1110"/>
                    </a:lnTo>
                    <a:lnTo>
                      <a:pt x="151" y="1119"/>
                    </a:lnTo>
                    <a:lnTo>
                      <a:pt x="141" y="1132"/>
                    </a:lnTo>
                    <a:lnTo>
                      <a:pt x="124" y="1146"/>
                    </a:lnTo>
                    <a:lnTo>
                      <a:pt x="106" y="1160"/>
                    </a:lnTo>
                    <a:lnTo>
                      <a:pt x="88" y="1171"/>
                    </a:lnTo>
                    <a:lnTo>
                      <a:pt x="68" y="1180"/>
                    </a:lnTo>
                    <a:lnTo>
                      <a:pt x="88" y="1186"/>
                    </a:lnTo>
                    <a:lnTo>
                      <a:pt x="106" y="1188"/>
                    </a:lnTo>
                    <a:lnTo>
                      <a:pt x="124" y="1193"/>
                    </a:lnTo>
                    <a:lnTo>
                      <a:pt x="142" y="1197"/>
                    </a:lnTo>
                    <a:lnTo>
                      <a:pt x="162" y="1198"/>
                    </a:lnTo>
                    <a:lnTo>
                      <a:pt x="182" y="1198"/>
                    </a:lnTo>
                    <a:lnTo>
                      <a:pt x="200" y="1202"/>
                    </a:lnTo>
                    <a:lnTo>
                      <a:pt x="220" y="1202"/>
                    </a:lnTo>
                    <a:lnTo>
                      <a:pt x="252" y="1202"/>
                    </a:lnTo>
                    <a:lnTo>
                      <a:pt x="287" y="1198"/>
                    </a:lnTo>
                    <a:lnTo>
                      <a:pt x="319" y="1193"/>
                    </a:lnTo>
                    <a:lnTo>
                      <a:pt x="354" y="1186"/>
                    </a:lnTo>
                    <a:lnTo>
                      <a:pt x="386" y="1177"/>
                    </a:lnTo>
                    <a:lnTo>
                      <a:pt x="417" y="1168"/>
                    </a:lnTo>
                    <a:lnTo>
                      <a:pt x="447" y="1155"/>
                    </a:lnTo>
                    <a:lnTo>
                      <a:pt x="478" y="1141"/>
                    </a:lnTo>
                    <a:lnTo>
                      <a:pt x="505" y="1126"/>
                    </a:lnTo>
                    <a:lnTo>
                      <a:pt x="536" y="1110"/>
                    </a:lnTo>
                    <a:lnTo>
                      <a:pt x="559" y="1094"/>
                    </a:lnTo>
                    <a:lnTo>
                      <a:pt x="588" y="1074"/>
                    </a:lnTo>
                    <a:lnTo>
                      <a:pt x="613" y="1052"/>
                    </a:lnTo>
                    <a:lnTo>
                      <a:pt x="637" y="1029"/>
                    </a:lnTo>
                    <a:lnTo>
                      <a:pt x="660" y="1007"/>
                    </a:lnTo>
                    <a:lnTo>
                      <a:pt x="682" y="982"/>
                    </a:lnTo>
                    <a:lnTo>
                      <a:pt x="666" y="966"/>
                    </a:lnTo>
                    <a:lnTo>
                      <a:pt x="646" y="955"/>
                    </a:lnTo>
                    <a:lnTo>
                      <a:pt x="626" y="940"/>
                    </a:lnTo>
                    <a:lnTo>
                      <a:pt x="610" y="929"/>
                    </a:lnTo>
                    <a:lnTo>
                      <a:pt x="590" y="922"/>
                    </a:lnTo>
                    <a:lnTo>
                      <a:pt x="574" y="917"/>
                    </a:lnTo>
                    <a:lnTo>
                      <a:pt x="557" y="904"/>
                    </a:lnTo>
                    <a:lnTo>
                      <a:pt x="547" y="893"/>
                    </a:lnTo>
                    <a:lnTo>
                      <a:pt x="547" y="892"/>
                    </a:lnTo>
                    <a:lnTo>
                      <a:pt x="547" y="888"/>
                    </a:lnTo>
                    <a:lnTo>
                      <a:pt x="543" y="888"/>
                    </a:lnTo>
                    <a:lnTo>
                      <a:pt x="543" y="886"/>
                    </a:lnTo>
                    <a:lnTo>
                      <a:pt x="543" y="874"/>
                    </a:lnTo>
                    <a:lnTo>
                      <a:pt x="547" y="863"/>
                    </a:lnTo>
                    <a:lnTo>
                      <a:pt x="547" y="855"/>
                    </a:lnTo>
                    <a:lnTo>
                      <a:pt x="548" y="845"/>
                    </a:lnTo>
                    <a:lnTo>
                      <a:pt x="557" y="819"/>
                    </a:lnTo>
                    <a:lnTo>
                      <a:pt x="567" y="791"/>
                    </a:lnTo>
                    <a:lnTo>
                      <a:pt x="579" y="769"/>
                    </a:lnTo>
                    <a:lnTo>
                      <a:pt x="601" y="753"/>
                    </a:lnTo>
                    <a:lnTo>
                      <a:pt x="613" y="749"/>
                    </a:lnTo>
                    <a:lnTo>
                      <a:pt x="624" y="744"/>
                    </a:lnTo>
                    <a:lnTo>
                      <a:pt x="631" y="742"/>
                    </a:lnTo>
                    <a:lnTo>
                      <a:pt x="642" y="738"/>
                    </a:lnTo>
                    <a:lnTo>
                      <a:pt x="655" y="738"/>
                    </a:lnTo>
                    <a:lnTo>
                      <a:pt x="666" y="736"/>
                    </a:lnTo>
                    <a:lnTo>
                      <a:pt x="673" y="729"/>
                    </a:lnTo>
                    <a:lnTo>
                      <a:pt x="684" y="727"/>
                    </a:lnTo>
                    <a:lnTo>
                      <a:pt x="695" y="727"/>
                    </a:lnTo>
                    <a:lnTo>
                      <a:pt x="704" y="722"/>
                    </a:lnTo>
                    <a:lnTo>
                      <a:pt x="715" y="718"/>
                    </a:lnTo>
                    <a:lnTo>
                      <a:pt x="725" y="713"/>
                    </a:lnTo>
                    <a:lnTo>
                      <a:pt x="736" y="711"/>
                    </a:lnTo>
                    <a:lnTo>
                      <a:pt x="749" y="707"/>
                    </a:lnTo>
                    <a:lnTo>
                      <a:pt x="760" y="707"/>
                    </a:lnTo>
                    <a:lnTo>
                      <a:pt x="770" y="711"/>
                    </a:lnTo>
                    <a:lnTo>
                      <a:pt x="776" y="717"/>
                    </a:lnTo>
                    <a:lnTo>
                      <a:pt x="783" y="722"/>
                    </a:lnTo>
                    <a:lnTo>
                      <a:pt x="792" y="729"/>
                    </a:lnTo>
                    <a:lnTo>
                      <a:pt x="803" y="736"/>
                    </a:lnTo>
                  </a:path>
                </a:pathLst>
              </a:custGeom>
              <a:solidFill>
                <a:schemeClr val="folHlink"/>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lgn="r" eaLnBrk="0" hangingPunct="0"/>
                <a:endParaRPr lang="en-US" sz="1400">
                  <a:solidFill>
                    <a:srgbClr val="000000"/>
                  </a:solidFill>
                  <a:latin typeface="Arial Narrow" charset="0"/>
                </a:endParaRPr>
              </a:p>
            </p:txBody>
          </p:sp>
          <p:sp>
            <p:nvSpPr>
              <p:cNvPr id="21" name="Freeform 27"/>
              <p:cNvSpPr>
                <a:spLocks/>
              </p:cNvSpPr>
              <p:nvPr/>
            </p:nvSpPr>
            <p:spPr bwMode="invGray">
              <a:xfrm>
                <a:off x="530" y="2834"/>
                <a:ext cx="63" cy="73"/>
              </a:xfrm>
              <a:custGeom>
                <a:avLst/>
                <a:gdLst>
                  <a:gd name="T0" fmla="*/ 42 w 63"/>
                  <a:gd name="T1" fmla="*/ 65 h 73"/>
                  <a:gd name="T2" fmla="*/ 58 w 63"/>
                  <a:gd name="T3" fmla="*/ 72 h 73"/>
                  <a:gd name="T4" fmla="*/ 62 w 63"/>
                  <a:gd name="T5" fmla="*/ 72 h 73"/>
                  <a:gd name="T6" fmla="*/ 62 w 63"/>
                  <a:gd name="T7" fmla="*/ 67 h 73"/>
                  <a:gd name="T8" fmla="*/ 58 w 63"/>
                  <a:gd name="T9" fmla="*/ 65 h 73"/>
                  <a:gd name="T10" fmla="*/ 58 w 63"/>
                  <a:gd name="T11" fmla="*/ 62 h 73"/>
                  <a:gd name="T12" fmla="*/ 44 w 63"/>
                  <a:gd name="T13" fmla="*/ 56 h 73"/>
                  <a:gd name="T14" fmla="*/ 37 w 63"/>
                  <a:gd name="T15" fmla="*/ 45 h 73"/>
                  <a:gd name="T16" fmla="*/ 31 w 63"/>
                  <a:gd name="T17" fmla="*/ 34 h 73"/>
                  <a:gd name="T18" fmla="*/ 26 w 63"/>
                  <a:gd name="T19" fmla="*/ 20 h 73"/>
                  <a:gd name="T20" fmla="*/ 9 w 63"/>
                  <a:gd name="T21" fmla="*/ 0 h 73"/>
                  <a:gd name="T22" fmla="*/ 6 w 63"/>
                  <a:gd name="T23" fmla="*/ 4 h 73"/>
                  <a:gd name="T24" fmla="*/ 2 w 63"/>
                  <a:gd name="T25" fmla="*/ 9 h 73"/>
                  <a:gd name="T26" fmla="*/ 0 w 63"/>
                  <a:gd name="T27" fmla="*/ 11 h 73"/>
                  <a:gd name="T28" fmla="*/ 0 w 63"/>
                  <a:gd name="T29" fmla="*/ 18 h 73"/>
                  <a:gd name="T30" fmla="*/ 0 w 63"/>
                  <a:gd name="T31" fmla="*/ 20 h 73"/>
                  <a:gd name="T32" fmla="*/ 0 w 63"/>
                  <a:gd name="T33" fmla="*/ 20 h 73"/>
                  <a:gd name="T34" fmla="*/ 0 w 63"/>
                  <a:gd name="T35" fmla="*/ 20 h 73"/>
                  <a:gd name="T36" fmla="*/ 0 w 63"/>
                  <a:gd name="T37" fmla="*/ 20 h 73"/>
                  <a:gd name="T38" fmla="*/ 9 w 63"/>
                  <a:gd name="T39" fmla="*/ 31 h 73"/>
                  <a:gd name="T40" fmla="*/ 20 w 63"/>
                  <a:gd name="T41" fmla="*/ 45 h 73"/>
                  <a:gd name="T42" fmla="*/ 31 w 63"/>
                  <a:gd name="T43" fmla="*/ 56 h 73"/>
                  <a:gd name="T44" fmla="*/ 42 w 63"/>
                  <a:gd name="T45" fmla="*/ 65 h 7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63" h="73">
                    <a:moveTo>
                      <a:pt x="42" y="65"/>
                    </a:moveTo>
                    <a:lnTo>
                      <a:pt x="58" y="72"/>
                    </a:lnTo>
                    <a:lnTo>
                      <a:pt x="62" y="72"/>
                    </a:lnTo>
                    <a:lnTo>
                      <a:pt x="62" y="67"/>
                    </a:lnTo>
                    <a:lnTo>
                      <a:pt x="58" y="65"/>
                    </a:lnTo>
                    <a:lnTo>
                      <a:pt x="58" y="62"/>
                    </a:lnTo>
                    <a:lnTo>
                      <a:pt x="44" y="56"/>
                    </a:lnTo>
                    <a:lnTo>
                      <a:pt x="37" y="45"/>
                    </a:lnTo>
                    <a:lnTo>
                      <a:pt x="31" y="34"/>
                    </a:lnTo>
                    <a:lnTo>
                      <a:pt x="26" y="20"/>
                    </a:lnTo>
                    <a:lnTo>
                      <a:pt x="9" y="0"/>
                    </a:lnTo>
                    <a:lnTo>
                      <a:pt x="6" y="4"/>
                    </a:lnTo>
                    <a:lnTo>
                      <a:pt x="2" y="9"/>
                    </a:lnTo>
                    <a:lnTo>
                      <a:pt x="0" y="11"/>
                    </a:lnTo>
                    <a:lnTo>
                      <a:pt x="0" y="18"/>
                    </a:lnTo>
                    <a:lnTo>
                      <a:pt x="0" y="20"/>
                    </a:lnTo>
                    <a:lnTo>
                      <a:pt x="9" y="31"/>
                    </a:lnTo>
                    <a:lnTo>
                      <a:pt x="20" y="45"/>
                    </a:lnTo>
                    <a:lnTo>
                      <a:pt x="31" y="56"/>
                    </a:lnTo>
                    <a:lnTo>
                      <a:pt x="42" y="65"/>
                    </a:lnTo>
                  </a:path>
                </a:pathLst>
              </a:custGeom>
              <a:solidFill>
                <a:schemeClr val="folHlink"/>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lgn="r" eaLnBrk="0" hangingPunct="0"/>
                <a:endParaRPr lang="en-US" sz="1400">
                  <a:solidFill>
                    <a:srgbClr val="000000"/>
                  </a:solidFill>
                  <a:latin typeface="Arial Narrow" charset="0"/>
                </a:endParaRPr>
              </a:p>
            </p:txBody>
          </p:sp>
        </p:grpSp>
      </p:grpSp>
      <p:sp>
        <p:nvSpPr>
          <p:cNvPr id="8220" name="Rectangle 28"/>
          <p:cNvSpPr>
            <a:spLocks noGrp="1" noChangeArrowheads="1"/>
          </p:cNvSpPr>
          <p:nvPr>
            <p:ph type="ctrTitle" sz="quarter"/>
          </p:nvPr>
        </p:nvSpPr>
        <p:spPr>
          <a:xfrm>
            <a:off x="685800" y="22860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8221" name="Rectangle 29"/>
          <p:cNvSpPr>
            <a:spLocks noGrp="1" noChangeArrowheads="1"/>
          </p:cNvSpPr>
          <p:nvPr>
            <p:ph type="subTitle" sz="quarter" idx="1"/>
          </p:nvPr>
        </p:nvSpPr>
        <p:spPr>
          <a:xfrm>
            <a:off x="2057400" y="4114800"/>
            <a:ext cx="6400800" cy="1752600"/>
          </a:xfrm>
        </p:spPr>
        <p:txBody>
          <a:bodyPr/>
          <a:lstStyle>
            <a:lvl1pPr marL="0" indent="0" algn="ctr">
              <a:buFontTx/>
              <a:buNone/>
              <a:defRPr b="1" i="0">
                <a:latin typeface="Arial" panose="020B0604020202020204" pitchFamily="34" charset="0"/>
                <a:cs typeface="Arial" panose="020B0604020202020204" pitchFamily="34" charset="0"/>
              </a:defRPr>
            </a:lvl1pPr>
          </a:lstStyle>
          <a:p>
            <a:r>
              <a:rPr lang="en-US" dirty="0"/>
              <a:t>Click to edit Master subtitle style</a:t>
            </a:r>
          </a:p>
        </p:txBody>
      </p:sp>
      <p:sp>
        <p:nvSpPr>
          <p:cNvPr id="30" name="Rectangle 30"/>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31" name="Rectangle 31"/>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32" name="Rectangle 32"/>
          <p:cNvSpPr>
            <a:spLocks noGrp="1" noChangeArrowheads="1"/>
          </p:cNvSpPr>
          <p:nvPr>
            <p:ph type="sldNum" sz="quarter" idx="12"/>
          </p:nvPr>
        </p:nvSpPr>
        <p:spPr/>
        <p:txBody>
          <a:bodyPr/>
          <a:lstStyle>
            <a:lvl1pPr>
              <a:defRPr>
                <a:solidFill>
                  <a:srgbClr val="FFFFFF"/>
                </a:solidFill>
              </a:defRPr>
            </a:lvl1pPr>
          </a:lstStyle>
          <a:p>
            <a:pPr>
              <a:defRPr/>
            </a:pPr>
            <a:fld id="{2E90B9D5-8B7A-274D-B3A2-A063A8C1E01A}" type="slidenum">
              <a:rPr lang="en-US"/>
              <a:pPr>
                <a:defRPr/>
              </a:pPr>
              <a:t>‹#›</a:t>
            </a:fld>
            <a:endParaRPr lang="en-US"/>
          </a:p>
        </p:txBody>
      </p:sp>
    </p:spTree>
    <p:extLst>
      <p:ext uri="{BB962C8B-B14F-4D97-AF65-F5344CB8AC3E}">
        <p14:creationId xmlns:p14="http://schemas.microsoft.com/office/powerpoint/2010/main" val="27103688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1066800" y="381000"/>
            <a:ext cx="7620000" cy="1143000"/>
          </a:xfrm>
        </p:spPr>
        <p:txBody>
          <a:bodyPr/>
          <a:lstStyle/>
          <a:p>
            <a:r>
              <a:rPr lang="en-US"/>
              <a:t>Click to edit Master title style</a:t>
            </a:r>
          </a:p>
        </p:txBody>
      </p:sp>
      <p:sp>
        <p:nvSpPr>
          <p:cNvPr id="3" name="Text Placeholder 2"/>
          <p:cNvSpPr>
            <a:spLocks noGrp="1"/>
          </p:cNvSpPr>
          <p:nvPr>
            <p:ph type="body" sz="half" idx="1"/>
          </p:nvPr>
        </p:nvSpPr>
        <p:spPr>
          <a:xfrm>
            <a:off x="1066800" y="1752600"/>
            <a:ext cx="762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066800" y="3886200"/>
            <a:ext cx="762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1F27F3AD-999A-DF4B-88FD-66ECE442B9FB}" type="slidenum">
              <a:rPr lang="en-US"/>
              <a:pPr>
                <a:defRPr/>
              </a:pPr>
              <a:t>‹#›</a:t>
            </a:fld>
            <a:endParaRPr lang="en-US"/>
          </a:p>
        </p:txBody>
      </p:sp>
    </p:spTree>
    <p:extLst>
      <p:ext uri="{BB962C8B-B14F-4D97-AF65-F5344CB8AC3E}">
        <p14:creationId xmlns:p14="http://schemas.microsoft.com/office/powerpoint/2010/main" val="376467784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21"/>
          <p:cNvSpPr>
            <a:spLocks noGrp="1" noChangeArrowheads="1"/>
          </p:cNvSpPr>
          <p:nvPr>
            <p:ph type="sldNum" sz="quarter" idx="12"/>
          </p:nvPr>
        </p:nvSpPr>
        <p:spPr>
          <a:ln/>
        </p:spPr>
        <p:txBody>
          <a:bodyPr/>
          <a:lstStyle>
            <a:lvl1pPr>
              <a:defRPr/>
            </a:lvl1pPr>
          </a:lstStyle>
          <a:p>
            <a:pPr>
              <a:defRPr/>
            </a:pPr>
            <a:fld id="{36791E86-09EF-C948-9037-9C4D22CA3D4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1609494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21"/>
          <p:cNvSpPr>
            <a:spLocks noGrp="1" noChangeArrowheads="1"/>
          </p:cNvSpPr>
          <p:nvPr>
            <p:ph type="sldNum" sz="quarter" idx="12"/>
          </p:nvPr>
        </p:nvSpPr>
        <p:spPr>
          <a:ln/>
        </p:spPr>
        <p:txBody>
          <a:bodyPr/>
          <a:lstStyle>
            <a:lvl1pPr>
              <a:defRPr/>
            </a:lvl1pPr>
          </a:lstStyle>
          <a:p>
            <a:pPr>
              <a:defRPr/>
            </a:pPr>
            <a:fld id="{5CD1F8D1-6D1A-FF46-BF6B-AAFE33BF7D8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90055887"/>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21"/>
          <p:cNvSpPr>
            <a:spLocks noGrp="1" noChangeArrowheads="1"/>
          </p:cNvSpPr>
          <p:nvPr>
            <p:ph type="sldNum" sz="quarter" idx="12"/>
          </p:nvPr>
        </p:nvSpPr>
        <p:spPr>
          <a:ln/>
        </p:spPr>
        <p:txBody>
          <a:bodyPr/>
          <a:lstStyle>
            <a:lvl1pPr>
              <a:defRPr/>
            </a:lvl1pPr>
          </a:lstStyle>
          <a:p>
            <a:pPr>
              <a:defRPr/>
            </a:pPr>
            <a:fld id="{38D25CC2-AE33-294E-A5D7-97881FD14D9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45951644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21"/>
          <p:cNvSpPr>
            <a:spLocks noGrp="1" noChangeArrowheads="1"/>
          </p:cNvSpPr>
          <p:nvPr>
            <p:ph type="sldNum" sz="quarter" idx="12"/>
          </p:nvPr>
        </p:nvSpPr>
        <p:spPr>
          <a:ln/>
        </p:spPr>
        <p:txBody>
          <a:bodyPr/>
          <a:lstStyle>
            <a:lvl1pPr>
              <a:defRPr/>
            </a:lvl1pPr>
          </a:lstStyle>
          <a:p>
            <a:pPr>
              <a:defRPr/>
            </a:pPr>
            <a:fld id="{034C818E-DB55-5843-8C62-E29C1F8E851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0361368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21"/>
          <p:cNvSpPr>
            <a:spLocks noGrp="1" noChangeArrowheads="1"/>
          </p:cNvSpPr>
          <p:nvPr>
            <p:ph type="sldNum" sz="quarter" idx="12"/>
          </p:nvPr>
        </p:nvSpPr>
        <p:spPr>
          <a:ln/>
        </p:spPr>
        <p:txBody>
          <a:bodyPr/>
          <a:lstStyle>
            <a:lvl1pPr>
              <a:defRPr/>
            </a:lvl1pPr>
          </a:lstStyle>
          <a:p>
            <a:pPr>
              <a:defRPr/>
            </a:pPr>
            <a:fld id="{B60D6F16-4109-BA44-8571-A253FE82CCD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4193487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21"/>
          <p:cNvSpPr>
            <a:spLocks noGrp="1" noChangeArrowheads="1"/>
          </p:cNvSpPr>
          <p:nvPr>
            <p:ph type="sldNum" sz="quarter" idx="12"/>
          </p:nvPr>
        </p:nvSpPr>
        <p:spPr>
          <a:ln/>
        </p:spPr>
        <p:txBody>
          <a:bodyPr/>
          <a:lstStyle>
            <a:lvl1pPr>
              <a:defRPr/>
            </a:lvl1pPr>
          </a:lstStyle>
          <a:p>
            <a:pPr>
              <a:defRPr/>
            </a:pPr>
            <a:fld id="{E06CBCD6-A162-654B-A226-8E2EA2F1C03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7950573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21"/>
          <p:cNvSpPr>
            <a:spLocks noGrp="1" noChangeArrowheads="1"/>
          </p:cNvSpPr>
          <p:nvPr>
            <p:ph type="sldNum" sz="quarter" idx="12"/>
          </p:nvPr>
        </p:nvSpPr>
        <p:spPr>
          <a:ln/>
        </p:spPr>
        <p:txBody>
          <a:bodyPr/>
          <a:lstStyle>
            <a:lvl1pPr>
              <a:defRPr/>
            </a:lvl1pPr>
          </a:lstStyle>
          <a:p>
            <a:pPr>
              <a:defRPr/>
            </a:pPr>
            <a:fld id="{57937E36-317D-E045-8CDA-BEB29D7311A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63328676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21"/>
          <p:cNvSpPr>
            <a:spLocks noGrp="1" noChangeArrowheads="1"/>
          </p:cNvSpPr>
          <p:nvPr>
            <p:ph type="sldNum" sz="quarter" idx="12"/>
          </p:nvPr>
        </p:nvSpPr>
        <p:spPr>
          <a:ln/>
        </p:spPr>
        <p:txBody>
          <a:bodyPr/>
          <a:lstStyle>
            <a:lvl1pPr>
              <a:defRPr/>
            </a:lvl1pPr>
          </a:lstStyle>
          <a:p>
            <a:pPr>
              <a:defRPr/>
            </a:pPr>
            <a:fld id="{B202FBD5-220B-2A4B-AE3E-4A40331C747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46798623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21"/>
          <p:cNvSpPr>
            <a:spLocks noGrp="1" noChangeArrowheads="1"/>
          </p:cNvSpPr>
          <p:nvPr>
            <p:ph type="sldNum" sz="quarter" idx="12"/>
          </p:nvPr>
        </p:nvSpPr>
        <p:spPr>
          <a:ln/>
        </p:spPr>
        <p:txBody>
          <a:bodyPr/>
          <a:lstStyle>
            <a:lvl1pPr>
              <a:defRPr/>
            </a:lvl1pPr>
          </a:lstStyle>
          <a:p>
            <a:pPr>
              <a:defRPr/>
            </a:pPr>
            <a:fld id="{F2525731-46C6-3C4D-A9CA-6D24FB96BA8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44013227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21"/>
          <p:cNvSpPr>
            <a:spLocks noGrp="1" noChangeArrowheads="1"/>
          </p:cNvSpPr>
          <p:nvPr>
            <p:ph type="sldNum" sz="quarter" idx="12"/>
          </p:nvPr>
        </p:nvSpPr>
        <p:spPr>
          <a:ln/>
        </p:spPr>
        <p:txBody>
          <a:bodyPr/>
          <a:lstStyle>
            <a:lvl1pPr>
              <a:defRPr/>
            </a:lvl1pPr>
          </a:lstStyle>
          <a:p>
            <a:pPr>
              <a:defRPr/>
            </a:pPr>
            <a:fld id="{1A9FE689-DE00-2F41-808C-E241E1972CB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681334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43F69B9-7648-3D44-B1BD-D011BF6A8D20}" type="slidenum">
              <a:rPr lang="en-US"/>
              <a:pPr>
                <a:defRPr/>
              </a:pPr>
              <a:t>‹#›</a:t>
            </a:fld>
            <a:endParaRPr lang="en-US"/>
          </a:p>
        </p:txBody>
      </p:sp>
    </p:spTree>
    <p:extLst>
      <p:ext uri="{BB962C8B-B14F-4D97-AF65-F5344CB8AC3E}">
        <p14:creationId xmlns:p14="http://schemas.microsoft.com/office/powerpoint/2010/main" val="4113922487"/>
      </p:ext>
    </p:extLst>
  </p:cSld>
  <p:clrMapOvr>
    <a:masterClrMapping/>
  </p:clrMapOvr>
  <p:transition spd="med">
    <p:randomBar dir="vert"/>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able Placeholder 2"/>
          <p:cNvSpPr>
            <a:spLocks noGrp="1"/>
          </p:cNvSpPr>
          <p:nvPr>
            <p:ph type="tbl" idx="1"/>
          </p:nvPr>
        </p:nvSpPr>
        <p:spPr>
          <a:xfrm>
            <a:off x="685800" y="1981200"/>
            <a:ext cx="7772400" cy="4114800"/>
          </a:xfrm>
        </p:spPr>
        <p:txBody>
          <a:bodyPr/>
          <a:lstStyle>
            <a:lvl1pPr>
              <a:defRPr b="1" i="0">
                <a:latin typeface="Arial" panose="020B0604020202020204" pitchFamily="34" charset="0"/>
                <a:cs typeface="Arial" panose="020B0604020202020204" pitchFamily="34" charset="0"/>
              </a:defRPr>
            </a:lvl1pPr>
          </a:lstStyle>
          <a:p>
            <a:pPr lvl="0"/>
            <a:endParaRPr lang="en-US" noProof="0" dirty="0"/>
          </a:p>
        </p:txBody>
      </p:sp>
      <p:sp>
        <p:nvSpPr>
          <p:cNvPr id="4"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21"/>
          <p:cNvSpPr>
            <a:spLocks noGrp="1" noChangeArrowheads="1"/>
          </p:cNvSpPr>
          <p:nvPr>
            <p:ph type="sldNum" sz="quarter" idx="12"/>
          </p:nvPr>
        </p:nvSpPr>
        <p:spPr>
          <a:ln/>
        </p:spPr>
        <p:txBody>
          <a:bodyPr/>
          <a:lstStyle>
            <a:lvl1pPr>
              <a:defRPr/>
            </a:lvl1pPr>
          </a:lstStyle>
          <a:p>
            <a:pPr>
              <a:defRPr/>
            </a:pPr>
            <a:fld id="{AEF508B1-279F-364B-AAE8-F8FE35B535A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2320741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656506-55E6-0643-B97A-D4B7481478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48457950"/>
      </p:ext>
    </p:extLst>
  </p:cSld>
  <p:clrMapOvr>
    <a:masterClrMapping/>
  </p:clrMapOvr>
  <p:transition spd="med">
    <p:randomBar dir="vert"/>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8970B99-7C1D-6D48-A912-E24F3CC6564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47381844"/>
      </p:ext>
    </p:extLst>
  </p:cSld>
  <p:clrMapOvr>
    <a:masterClrMapping/>
  </p:clrMapOvr>
  <p:transition spd="med">
    <p:randomBar dir="vert"/>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52B2434-96AA-D74D-B1C2-13B13E677C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70243808"/>
      </p:ext>
    </p:extLst>
  </p:cSld>
  <p:clrMapOvr>
    <a:masterClrMapping/>
  </p:clrMapOvr>
  <p:transition spd="med">
    <p:randomBar dir="vert"/>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F653C43-EA74-F041-9B43-70D4A34E725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23009778"/>
      </p:ext>
    </p:extLst>
  </p:cSld>
  <p:clrMapOvr>
    <a:masterClrMapping/>
  </p:clrMapOvr>
  <p:transition spd="med">
    <p:randomBar dir="vert"/>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83079D8-02F2-6047-8A24-1AC8AD74DFA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95151513"/>
      </p:ext>
    </p:extLst>
  </p:cSld>
  <p:clrMapOvr>
    <a:masterClrMapping/>
  </p:clrMapOvr>
  <p:transition spd="med">
    <p:randomBar dir="vert"/>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28BFF98-D66D-3A4E-A60F-0E21774AB21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36036915"/>
      </p:ext>
    </p:extLst>
  </p:cSld>
  <p:clrMapOvr>
    <a:masterClrMapping/>
  </p:clrMapOvr>
  <p:transition spd="med">
    <p:randomBar dir="vert"/>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22804B0-137F-5F44-9D78-7AD6E6DBA36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57699741"/>
      </p:ext>
    </p:extLst>
  </p:cSld>
  <p:clrMapOvr>
    <a:masterClrMapping/>
  </p:clrMapOvr>
  <p:transition spd="med">
    <p:randomBar dir="vert"/>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C37C086-E862-5D40-BDD4-516BAF77D6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97404721"/>
      </p:ext>
    </p:extLst>
  </p:cSld>
  <p:clrMapOvr>
    <a:masterClrMapping/>
  </p:clrMapOvr>
  <p:transition spd="med">
    <p:randomBar dir="vert"/>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DE0812A-E882-6F47-99B9-F54F960FF08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09685765"/>
      </p:ext>
    </p:extLst>
  </p:cSld>
  <p:clrMapOvr>
    <a:masterClrMapping/>
  </p:clrMapOvr>
  <p:transition spd="med">
    <p:randomBar dir="vert"/>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C5AE105-D29B-E64F-9F9F-D252832BBB59}" type="slidenum">
              <a:rPr lang="en-US"/>
              <a:pPr>
                <a:defRPr/>
              </a:pPr>
              <a:t>‹#›</a:t>
            </a:fld>
            <a:endParaRPr lang="en-US"/>
          </a:p>
        </p:txBody>
      </p:sp>
    </p:spTree>
    <p:extLst>
      <p:ext uri="{BB962C8B-B14F-4D97-AF65-F5344CB8AC3E}">
        <p14:creationId xmlns:p14="http://schemas.microsoft.com/office/powerpoint/2010/main" val="954012038"/>
      </p:ext>
    </p:extLst>
  </p:cSld>
  <p:clrMapOvr>
    <a:masterClrMapping/>
  </p:clrMapOvr>
  <p:transition spd="med">
    <p:randomBar dir="vert"/>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48CDD4C-6556-7D47-9583-CD143B2F1F7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95655572"/>
      </p:ext>
    </p:extLst>
  </p:cSld>
  <p:clrMapOvr>
    <a:masterClrMapping/>
  </p:clrMapOvr>
  <p:transition spd="med">
    <p:randomBar dir="vert"/>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674A2CA-5FD7-1F4F-B047-C6D6DBB6F84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02223092"/>
      </p:ext>
    </p:extLst>
  </p:cSld>
  <p:clrMapOvr>
    <a:masterClrMapping/>
  </p:clrMapOvr>
  <p:transition spd="med">
    <p:randomBar dir="vert"/>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descr="Canvas"/>
          <p:cNvSpPr>
            <a:spLocks noChangeArrowheads="1"/>
          </p:cNvSpPr>
          <p:nvPr/>
        </p:nvSpPr>
        <p:spPr bwMode="white">
          <a:xfrm>
            <a:off x="528638" y="201613"/>
            <a:ext cx="8397875" cy="6467475"/>
          </a:xfrm>
          <a:prstGeom prst="rect">
            <a:avLst/>
          </a:prstGeom>
          <a:blipFill dpi="0" rotWithShape="0">
            <a:blip r:embed="rId2"/>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b="1" i="0" dirty="0">
              <a:solidFill>
                <a:srgbClr val="000000"/>
              </a:solidFill>
              <a:latin typeface="Arial" panose="020B0604020202020204" pitchFamily="34" charset="0"/>
            </a:endParaRPr>
          </a:p>
        </p:txBody>
      </p:sp>
      <p:pic>
        <p:nvPicPr>
          <p:cNvPr id="5" name="Picture 3" descr="minispi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ltGray">
          <a:xfrm>
            <a:off x="0" y="50800"/>
            <a:ext cx="1181100" cy="4286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4" descr="Canvas"/>
          <p:cNvSpPr>
            <a:spLocks noChangeArrowheads="1"/>
          </p:cNvSpPr>
          <p:nvPr/>
        </p:nvSpPr>
        <p:spPr bwMode="white">
          <a:xfrm>
            <a:off x="596900" y="4130675"/>
            <a:ext cx="1041400" cy="457200"/>
          </a:xfrm>
          <a:prstGeom prst="rect">
            <a:avLst/>
          </a:prstGeom>
          <a:blipFill dpi="0" rotWithShape="0">
            <a:blip r:embed="rId2"/>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b="1" i="0" dirty="0">
              <a:solidFill>
                <a:srgbClr val="000000"/>
              </a:solidFill>
              <a:latin typeface="Arial" panose="020B0604020202020204" pitchFamily="34" charset="0"/>
            </a:endParaRPr>
          </a:p>
        </p:txBody>
      </p:sp>
      <p:pic>
        <p:nvPicPr>
          <p:cNvPr id="7" name="Picture 5" descr="minispir"/>
          <p:cNvPicPr>
            <a:picLocks noChangeAspect="1" noChangeArrowheads="1"/>
          </p:cNvPicPr>
          <p:nvPr/>
        </p:nvPicPr>
        <p:blipFill>
          <a:blip r:embed="rId3" cstate="screen">
            <a:extLst>
              <a:ext uri="{28A0092B-C50C-407E-A947-70E740481C1C}">
                <a14:useLocalDpi xmlns:a14="http://schemas.microsoft.com/office/drawing/2010/main"/>
              </a:ext>
            </a:extLst>
          </a:blip>
          <a:srcRect t="39999"/>
          <a:stretch>
            <a:fillRect/>
          </a:stretch>
        </p:blipFill>
        <p:spPr bwMode="ltGray">
          <a:xfrm>
            <a:off x="0" y="4222750"/>
            <a:ext cx="1181100" cy="2571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174" name="Rectangle 6"/>
          <p:cNvSpPr>
            <a:spLocks noGrp="1" noChangeArrowheads="1"/>
          </p:cNvSpPr>
          <p:nvPr>
            <p:ph type="ctrTitle"/>
          </p:nvPr>
        </p:nvSpPr>
        <p:spPr>
          <a:xfrm>
            <a:off x="914400" y="2057400"/>
            <a:ext cx="7721600" cy="1143000"/>
          </a:xfrm>
        </p:spPr>
        <p:txBody>
          <a:bodyPr/>
          <a:lstStyle>
            <a:lvl1pPr>
              <a:defRPr/>
            </a:lvl1pPr>
          </a:lstStyle>
          <a:p>
            <a:r>
              <a:rPr lang="en-US"/>
              <a:t>Click to edit Master title style</a:t>
            </a:r>
          </a:p>
        </p:txBody>
      </p:sp>
      <p:sp>
        <p:nvSpPr>
          <p:cNvPr id="7175" name="Rectangle 7"/>
          <p:cNvSpPr>
            <a:spLocks noGrp="1" noChangeArrowheads="1"/>
          </p:cNvSpPr>
          <p:nvPr>
            <p:ph type="subTitle" idx="1"/>
          </p:nvPr>
        </p:nvSpPr>
        <p:spPr>
          <a:xfrm>
            <a:off x="1625600" y="3886200"/>
            <a:ext cx="6400800" cy="1771650"/>
          </a:xfrm>
        </p:spPr>
        <p:txBody>
          <a:bodyPr/>
          <a:lstStyle>
            <a:lvl1pPr marL="0" indent="0" algn="ctr">
              <a:buFontTx/>
              <a:buNone/>
              <a:defRPr/>
            </a:lvl1pPr>
          </a:lstStyle>
          <a:p>
            <a:r>
              <a:rPr lang="en-US"/>
              <a:t>Click to edit Master subtitle style</a:t>
            </a:r>
          </a:p>
        </p:txBody>
      </p:sp>
      <p:sp>
        <p:nvSpPr>
          <p:cNvPr id="8" name="Rectangle 8"/>
          <p:cNvSpPr>
            <a:spLocks noGrp="1" noChangeArrowheads="1"/>
          </p:cNvSpPr>
          <p:nvPr>
            <p:ph type="dt" sz="quarter" idx="10"/>
          </p:nvPr>
        </p:nvSpPr>
        <p:spPr>
          <a:xfrm>
            <a:off x="1084263" y="6096000"/>
            <a:ext cx="1905000" cy="457200"/>
          </a:xfrm>
        </p:spPr>
        <p:txBody>
          <a:bodyPr/>
          <a:lstStyle>
            <a:lvl1pPr>
              <a:defRPr/>
            </a:lvl1pPr>
          </a:lstStyle>
          <a:p>
            <a:pPr>
              <a:defRPr/>
            </a:pPr>
            <a:endParaRPr lang="en-US">
              <a:solidFill>
                <a:srgbClr val="000000"/>
              </a:solidFill>
            </a:endParaRPr>
          </a:p>
        </p:txBody>
      </p:sp>
      <p:sp>
        <p:nvSpPr>
          <p:cNvPr id="9" name="Rectangle 9"/>
          <p:cNvSpPr>
            <a:spLocks noGrp="1" noChangeArrowheads="1"/>
          </p:cNvSpPr>
          <p:nvPr>
            <p:ph type="ftr" sz="quarter" idx="11"/>
          </p:nvPr>
        </p:nvSpPr>
        <p:spPr>
          <a:xfrm>
            <a:off x="3522663" y="6096000"/>
            <a:ext cx="2895600" cy="457200"/>
          </a:xfrm>
        </p:spPr>
        <p:txBody>
          <a:bodyPr/>
          <a:lstStyle>
            <a:lvl1pPr>
              <a:defRPr/>
            </a:lvl1pPr>
          </a:lstStyle>
          <a:p>
            <a:pPr>
              <a:defRPr/>
            </a:pPr>
            <a:endParaRPr lang="en-US">
              <a:solidFill>
                <a:srgbClr val="000000"/>
              </a:solidFill>
            </a:endParaRPr>
          </a:p>
        </p:txBody>
      </p:sp>
      <p:sp>
        <p:nvSpPr>
          <p:cNvPr id="10" name="Rectangle 10"/>
          <p:cNvSpPr>
            <a:spLocks noGrp="1" noChangeArrowheads="1"/>
          </p:cNvSpPr>
          <p:nvPr>
            <p:ph type="sldNum" sz="quarter" idx="12"/>
          </p:nvPr>
        </p:nvSpPr>
        <p:spPr>
          <a:xfrm>
            <a:off x="6951663" y="6096000"/>
            <a:ext cx="1905000" cy="457200"/>
          </a:xfrm>
        </p:spPr>
        <p:txBody>
          <a:bodyPr/>
          <a:lstStyle>
            <a:lvl1pPr>
              <a:defRPr/>
            </a:lvl1pPr>
          </a:lstStyle>
          <a:p>
            <a:pPr>
              <a:defRPr/>
            </a:pPr>
            <a:fld id="{3C291DB0-D0C3-AC40-8DB7-E2C3E883722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90621087"/>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587CEFBB-2EBE-034D-A2C5-8DB1733267C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05051335"/>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F7805564-145F-8F41-AA2F-9CE690E5A6D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99610564"/>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530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89A742C0-CF90-6245-A6D0-BE7CC0F1583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8911827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0"/>
          <p:cNvSpPr>
            <a:spLocks noGrp="1" noChangeArrowheads="1"/>
          </p:cNvSpPr>
          <p:nvPr>
            <p:ph type="sldNum" sz="quarter" idx="12"/>
          </p:nvPr>
        </p:nvSpPr>
        <p:spPr>
          <a:ln/>
        </p:spPr>
        <p:txBody>
          <a:bodyPr/>
          <a:lstStyle>
            <a:lvl1pPr>
              <a:defRPr/>
            </a:lvl1pPr>
          </a:lstStyle>
          <a:p>
            <a:pPr>
              <a:defRPr/>
            </a:pPr>
            <a:fld id="{CC1A3DEA-6B6C-FD4B-9B89-ED9B9432CBA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68116340"/>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0"/>
          <p:cNvSpPr>
            <a:spLocks noGrp="1" noChangeArrowheads="1"/>
          </p:cNvSpPr>
          <p:nvPr>
            <p:ph type="sldNum" sz="quarter" idx="12"/>
          </p:nvPr>
        </p:nvSpPr>
        <p:spPr>
          <a:ln/>
        </p:spPr>
        <p:txBody>
          <a:bodyPr/>
          <a:lstStyle>
            <a:lvl1pPr>
              <a:defRPr/>
            </a:lvl1pPr>
          </a:lstStyle>
          <a:p>
            <a:pPr>
              <a:defRPr/>
            </a:pPr>
            <a:fld id="{554CB48E-C539-3744-8DF9-E73C31ABC8C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10050402"/>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0"/>
          <p:cNvSpPr>
            <a:spLocks noGrp="1" noChangeArrowheads="1"/>
          </p:cNvSpPr>
          <p:nvPr>
            <p:ph type="sldNum" sz="quarter" idx="12"/>
          </p:nvPr>
        </p:nvSpPr>
        <p:spPr>
          <a:ln/>
        </p:spPr>
        <p:txBody>
          <a:bodyPr/>
          <a:lstStyle>
            <a:lvl1pPr>
              <a:defRPr/>
            </a:lvl1pPr>
          </a:lstStyle>
          <a:p>
            <a:pPr>
              <a:defRPr/>
            </a:pPr>
            <a:fld id="{F58B22BB-5AD8-0944-8E54-ECB1CC17F2C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41233389"/>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375C10B8-AC2B-5548-B456-1D45426C8F0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264582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C1AA656-BFB1-6543-92D8-4685E224E528}" type="slidenum">
              <a:rPr lang="en-US"/>
              <a:pPr>
                <a:defRPr/>
              </a:pPr>
              <a:t>‹#›</a:t>
            </a:fld>
            <a:endParaRPr lang="en-US"/>
          </a:p>
        </p:txBody>
      </p:sp>
    </p:spTree>
    <p:extLst>
      <p:ext uri="{BB962C8B-B14F-4D97-AF65-F5344CB8AC3E}">
        <p14:creationId xmlns:p14="http://schemas.microsoft.com/office/powerpoint/2010/main" val="3326104264"/>
      </p:ext>
    </p:extLst>
  </p:cSld>
  <p:clrMapOvr>
    <a:masterClrMapping/>
  </p:clrMapOvr>
  <p:transition spd="med">
    <p:randomBar dir="vert"/>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DB8DE27E-D39F-9E44-AC97-FAFE18448BF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14802247"/>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38545332-B7E5-FF49-A6CB-BAE255EA087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73504631"/>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381000"/>
            <a:ext cx="19050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6800" y="381000"/>
            <a:ext cx="55626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634547EF-892E-E348-9F22-2BCD1111D76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4255780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1066800" y="381000"/>
            <a:ext cx="7620000" cy="1143000"/>
          </a:xfrm>
        </p:spPr>
        <p:txBody>
          <a:bodyPr/>
          <a:lstStyle/>
          <a:p>
            <a:r>
              <a:rPr lang="en-US"/>
              <a:t>Click to edit Master title style</a:t>
            </a:r>
          </a:p>
        </p:txBody>
      </p:sp>
      <p:sp>
        <p:nvSpPr>
          <p:cNvPr id="3" name="Text Placeholder 2"/>
          <p:cNvSpPr>
            <a:spLocks noGrp="1"/>
          </p:cNvSpPr>
          <p:nvPr>
            <p:ph type="body" sz="half" idx="1"/>
          </p:nvPr>
        </p:nvSpPr>
        <p:spPr>
          <a:xfrm>
            <a:off x="1066800" y="1752600"/>
            <a:ext cx="762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066800" y="3886200"/>
            <a:ext cx="762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1F27F3AD-999A-DF4B-88FD-66ECE442B9F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48365651"/>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descr="Canvas"/>
          <p:cNvSpPr>
            <a:spLocks noChangeArrowheads="1"/>
          </p:cNvSpPr>
          <p:nvPr/>
        </p:nvSpPr>
        <p:spPr bwMode="white">
          <a:xfrm>
            <a:off x="528638" y="201613"/>
            <a:ext cx="8397875" cy="6467475"/>
          </a:xfrm>
          <a:prstGeom prst="rect">
            <a:avLst/>
          </a:prstGeom>
          <a:blipFill dpi="0" rotWithShape="0">
            <a:blip r:embed="rId2"/>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b="1" i="0" dirty="0">
              <a:solidFill>
                <a:srgbClr val="000000"/>
              </a:solidFill>
              <a:latin typeface="Arial" panose="020B0604020202020204" pitchFamily="34" charset="0"/>
            </a:endParaRPr>
          </a:p>
        </p:txBody>
      </p:sp>
      <p:pic>
        <p:nvPicPr>
          <p:cNvPr id="5" name="Picture 3" descr="minispi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ltGray">
          <a:xfrm>
            <a:off x="0" y="50800"/>
            <a:ext cx="1181100" cy="4286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4" descr="Canvas"/>
          <p:cNvSpPr>
            <a:spLocks noChangeArrowheads="1"/>
          </p:cNvSpPr>
          <p:nvPr/>
        </p:nvSpPr>
        <p:spPr bwMode="white">
          <a:xfrm>
            <a:off x="596900" y="4130675"/>
            <a:ext cx="1041400" cy="457200"/>
          </a:xfrm>
          <a:prstGeom prst="rect">
            <a:avLst/>
          </a:prstGeom>
          <a:blipFill dpi="0" rotWithShape="0">
            <a:blip r:embed="rId2"/>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b="1" i="0" dirty="0">
              <a:solidFill>
                <a:srgbClr val="000000"/>
              </a:solidFill>
              <a:latin typeface="Arial" panose="020B0604020202020204" pitchFamily="34" charset="0"/>
            </a:endParaRPr>
          </a:p>
        </p:txBody>
      </p:sp>
      <p:pic>
        <p:nvPicPr>
          <p:cNvPr id="7" name="Picture 5" descr="minispir"/>
          <p:cNvPicPr>
            <a:picLocks noChangeAspect="1" noChangeArrowheads="1"/>
          </p:cNvPicPr>
          <p:nvPr/>
        </p:nvPicPr>
        <p:blipFill>
          <a:blip r:embed="rId3" cstate="screen">
            <a:extLst>
              <a:ext uri="{28A0092B-C50C-407E-A947-70E740481C1C}">
                <a14:useLocalDpi xmlns:a14="http://schemas.microsoft.com/office/drawing/2010/main"/>
              </a:ext>
            </a:extLst>
          </a:blip>
          <a:srcRect t="39999"/>
          <a:stretch>
            <a:fillRect/>
          </a:stretch>
        </p:blipFill>
        <p:spPr bwMode="ltGray">
          <a:xfrm>
            <a:off x="0" y="4222750"/>
            <a:ext cx="1181100" cy="2571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174" name="Rectangle 6"/>
          <p:cNvSpPr>
            <a:spLocks noGrp="1" noChangeArrowheads="1"/>
          </p:cNvSpPr>
          <p:nvPr>
            <p:ph type="ctrTitle"/>
          </p:nvPr>
        </p:nvSpPr>
        <p:spPr>
          <a:xfrm>
            <a:off x="914400" y="2057400"/>
            <a:ext cx="7721600" cy="1143000"/>
          </a:xfrm>
        </p:spPr>
        <p:txBody>
          <a:bodyPr/>
          <a:lstStyle>
            <a:lvl1pPr>
              <a:defRPr/>
            </a:lvl1pPr>
          </a:lstStyle>
          <a:p>
            <a:r>
              <a:rPr lang="en-US"/>
              <a:t>Click to edit Master title style</a:t>
            </a:r>
          </a:p>
        </p:txBody>
      </p:sp>
      <p:sp>
        <p:nvSpPr>
          <p:cNvPr id="7175" name="Rectangle 7"/>
          <p:cNvSpPr>
            <a:spLocks noGrp="1" noChangeArrowheads="1"/>
          </p:cNvSpPr>
          <p:nvPr>
            <p:ph type="subTitle" idx="1"/>
          </p:nvPr>
        </p:nvSpPr>
        <p:spPr>
          <a:xfrm>
            <a:off x="1625600" y="3886200"/>
            <a:ext cx="6400800" cy="1771650"/>
          </a:xfrm>
        </p:spPr>
        <p:txBody>
          <a:bodyPr/>
          <a:lstStyle>
            <a:lvl1pPr marL="0" indent="0" algn="ctr">
              <a:buFontTx/>
              <a:buNone/>
              <a:defRPr/>
            </a:lvl1pPr>
          </a:lstStyle>
          <a:p>
            <a:r>
              <a:rPr lang="en-US"/>
              <a:t>Click to edit Master subtitle style</a:t>
            </a:r>
          </a:p>
        </p:txBody>
      </p:sp>
      <p:sp>
        <p:nvSpPr>
          <p:cNvPr id="8" name="Rectangle 8"/>
          <p:cNvSpPr>
            <a:spLocks noGrp="1" noChangeArrowheads="1"/>
          </p:cNvSpPr>
          <p:nvPr>
            <p:ph type="dt" sz="quarter" idx="10"/>
          </p:nvPr>
        </p:nvSpPr>
        <p:spPr>
          <a:xfrm>
            <a:off x="1084263" y="6096000"/>
            <a:ext cx="1905000" cy="457200"/>
          </a:xfrm>
        </p:spPr>
        <p:txBody>
          <a:bodyPr/>
          <a:lstStyle>
            <a:lvl1pPr>
              <a:defRPr/>
            </a:lvl1pPr>
          </a:lstStyle>
          <a:p>
            <a:pPr>
              <a:defRPr/>
            </a:pPr>
            <a:endParaRPr lang="en-US">
              <a:solidFill>
                <a:srgbClr val="000000"/>
              </a:solidFill>
            </a:endParaRPr>
          </a:p>
        </p:txBody>
      </p:sp>
      <p:sp>
        <p:nvSpPr>
          <p:cNvPr id="9" name="Rectangle 9"/>
          <p:cNvSpPr>
            <a:spLocks noGrp="1" noChangeArrowheads="1"/>
          </p:cNvSpPr>
          <p:nvPr>
            <p:ph type="ftr" sz="quarter" idx="11"/>
          </p:nvPr>
        </p:nvSpPr>
        <p:spPr>
          <a:xfrm>
            <a:off x="3522663" y="6096000"/>
            <a:ext cx="2895600" cy="457200"/>
          </a:xfrm>
        </p:spPr>
        <p:txBody>
          <a:bodyPr/>
          <a:lstStyle>
            <a:lvl1pPr>
              <a:defRPr/>
            </a:lvl1pPr>
          </a:lstStyle>
          <a:p>
            <a:pPr>
              <a:defRPr/>
            </a:pPr>
            <a:endParaRPr lang="en-US">
              <a:solidFill>
                <a:srgbClr val="000000"/>
              </a:solidFill>
            </a:endParaRPr>
          </a:p>
        </p:txBody>
      </p:sp>
      <p:sp>
        <p:nvSpPr>
          <p:cNvPr id="10" name="Rectangle 10"/>
          <p:cNvSpPr>
            <a:spLocks noGrp="1" noChangeArrowheads="1"/>
          </p:cNvSpPr>
          <p:nvPr>
            <p:ph type="sldNum" sz="quarter" idx="12"/>
          </p:nvPr>
        </p:nvSpPr>
        <p:spPr>
          <a:xfrm>
            <a:off x="6951663" y="6096000"/>
            <a:ext cx="1905000" cy="457200"/>
          </a:xfrm>
        </p:spPr>
        <p:txBody>
          <a:bodyPr/>
          <a:lstStyle>
            <a:lvl1pPr>
              <a:defRPr/>
            </a:lvl1pPr>
          </a:lstStyle>
          <a:p>
            <a:pPr>
              <a:defRPr/>
            </a:pPr>
            <a:fld id="{3C291DB0-D0C3-AC40-8DB7-E2C3E883722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13594721"/>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587CEFBB-2EBE-034D-A2C5-8DB1733267C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82380156"/>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F7805564-145F-8F41-AA2F-9CE690E5A6D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80475617"/>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530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89A742C0-CF90-6245-A6D0-BE7CC0F1583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74867804"/>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0"/>
          <p:cNvSpPr>
            <a:spLocks noGrp="1" noChangeArrowheads="1"/>
          </p:cNvSpPr>
          <p:nvPr>
            <p:ph type="sldNum" sz="quarter" idx="12"/>
          </p:nvPr>
        </p:nvSpPr>
        <p:spPr>
          <a:ln/>
        </p:spPr>
        <p:txBody>
          <a:bodyPr/>
          <a:lstStyle>
            <a:lvl1pPr>
              <a:defRPr/>
            </a:lvl1pPr>
          </a:lstStyle>
          <a:p>
            <a:pPr>
              <a:defRPr/>
            </a:pPr>
            <a:fld id="{CC1A3DEA-6B6C-FD4B-9B89-ED9B9432CBA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08459698"/>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0"/>
          <p:cNvSpPr>
            <a:spLocks noGrp="1" noChangeArrowheads="1"/>
          </p:cNvSpPr>
          <p:nvPr>
            <p:ph type="sldNum" sz="quarter" idx="12"/>
          </p:nvPr>
        </p:nvSpPr>
        <p:spPr>
          <a:ln/>
        </p:spPr>
        <p:txBody>
          <a:bodyPr/>
          <a:lstStyle>
            <a:lvl1pPr>
              <a:defRPr/>
            </a:lvl1pPr>
          </a:lstStyle>
          <a:p>
            <a:pPr>
              <a:defRPr/>
            </a:pPr>
            <a:fld id="{554CB48E-C539-3744-8DF9-E73C31ABC8C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903471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0B23102-0465-8A46-92DA-010C80BF7DE7}" type="slidenum">
              <a:rPr lang="en-US"/>
              <a:pPr>
                <a:defRPr/>
              </a:pPr>
              <a:t>‹#›</a:t>
            </a:fld>
            <a:endParaRPr lang="en-US"/>
          </a:p>
        </p:txBody>
      </p:sp>
    </p:spTree>
    <p:extLst>
      <p:ext uri="{BB962C8B-B14F-4D97-AF65-F5344CB8AC3E}">
        <p14:creationId xmlns:p14="http://schemas.microsoft.com/office/powerpoint/2010/main" val="2008102007"/>
      </p:ext>
    </p:extLst>
  </p:cSld>
  <p:clrMapOvr>
    <a:masterClrMapping/>
  </p:clrMapOvr>
  <p:transition spd="med">
    <p:randomBar dir="vert"/>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0"/>
          <p:cNvSpPr>
            <a:spLocks noGrp="1" noChangeArrowheads="1"/>
          </p:cNvSpPr>
          <p:nvPr>
            <p:ph type="sldNum" sz="quarter" idx="12"/>
          </p:nvPr>
        </p:nvSpPr>
        <p:spPr>
          <a:ln/>
        </p:spPr>
        <p:txBody>
          <a:bodyPr/>
          <a:lstStyle>
            <a:lvl1pPr>
              <a:defRPr/>
            </a:lvl1pPr>
          </a:lstStyle>
          <a:p>
            <a:pPr>
              <a:defRPr/>
            </a:pPr>
            <a:fld id="{F58B22BB-5AD8-0944-8E54-ECB1CC17F2C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91043752"/>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375C10B8-AC2B-5548-B456-1D45426C8F0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8106508"/>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DB8DE27E-D39F-9E44-AC97-FAFE18448BF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90897365"/>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38545332-B7E5-FF49-A6CB-BAE255EA087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65017311"/>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381000"/>
            <a:ext cx="19050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6800" y="381000"/>
            <a:ext cx="55626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634547EF-892E-E348-9F22-2BCD1111D76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59466333"/>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1066800" y="381000"/>
            <a:ext cx="7620000" cy="1143000"/>
          </a:xfrm>
        </p:spPr>
        <p:txBody>
          <a:bodyPr/>
          <a:lstStyle/>
          <a:p>
            <a:r>
              <a:rPr lang="en-US"/>
              <a:t>Click to edit Master title style</a:t>
            </a:r>
          </a:p>
        </p:txBody>
      </p:sp>
      <p:sp>
        <p:nvSpPr>
          <p:cNvPr id="3" name="Text Placeholder 2"/>
          <p:cNvSpPr>
            <a:spLocks noGrp="1"/>
          </p:cNvSpPr>
          <p:nvPr>
            <p:ph type="body" sz="half" idx="1"/>
          </p:nvPr>
        </p:nvSpPr>
        <p:spPr>
          <a:xfrm>
            <a:off x="1066800" y="1752600"/>
            <a:ext cx="762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066800" y="3886200"/>
            <a:ext cx="762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1F27F3AD-999A-DF4B-88FD-66ECE442B9F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36097115"/>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17475"/>
            <a:ext cx="9142413" cy="6738938"/>
            <a:chOff x="0" y="74"/>
            <a:chExt cx="5759" cy="4245"/>
          </a:xfrm>
        </p:grpSpPr>
        <p:sp>
          <p:nvSpPr>
            <p:cNvPr id="5" name="Rectangle 3"/>
            <p:cNvSpPr>
              <a:spLocks noChangeArrowheads="1"/>
            </p:cNvSpPr>
            <p:nvPr/>
          </p:nvSpPr>
          <p:spPr bwMode="invGray">
            <a:xfrm>
              <a:off x="432" y="4113"/>
              <a:ext cx="2208" cy="206"/>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lnSpc>
                  <a:spcPct val="90000"/>
                </a:lnSpc>
                <a:spcBef>
                  <a:spcPct val="20000"/>
                </a:spcBef>
                <a:buFontTx/>
                <a:buChar char="•"/>
              </a:pPr>
              <a:endParaRPr kumimoji="1" lang="en-US" b="1" i="0" dirty="0">
                <a:solidFill>
                  <a:srgbClr val="FFFFFF"/>
                </a:solidFill>
                <a:latin typeface="Arial Narrow" charset="0"/>
                <a:cs typeface="Arial" panose="020B0604020202020204" pitchFamily="34" charset="0"/>
              </a:endParaRPr>
            </a:p>
          </p:txBody>
        </p:sp>
        <p:sp>
          <p:nvSpPr>
            <p:cNvPr id="6" name="Rectangle 4"/>
            <p:cNvSpPr>
              <a:spLocks noChangeArrowheads="1"/>
            </p:cNvSpPr>
            <p:nvPr/>
          </p:nvSpPr>
          <p:spPr bwMode="invGray">
            <a:xfrm>
              <a:off x="432" y="1536"/>
              <a:ext cx="5327" cy="480"/>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lnSpc>
                  <a:spcPct val="90000"/>
                </a:lnSpc>
                <a:spcBef>
                  <a:spcPct val="20000"/>
                </a:spcBef>
                <a:buFontTx/>
                <a:buChar char="•"/>
              </a:pPr>
              <a:endParaRPr kumimoji="1" lang="en-US" b="1" i="0" dirty="0">
                <a:solidFill>
                  <a:srgbClr val="FFFFFF"/>
                </a:solidFill>
                <a:latin typeface="Arial Narrow" charset="0"/>
                <a:cs typeface="Arial" panose="020B0604020202020204" pitchFamily="34" charset="0"/>
              </a:endParaRPr>
            </a:p>
          </p:txBody>
        </p:sp>
        <p:sp>
          <p:nvSpPr>
            <p:cNvPr id="7" name="Oval 5"/>
            <p:cNvSpPr>
              <a:spLocks noChangeArrowheads="1"/>
            </p:cNvSpPr>
            <p:nvPr/>
          </p:nvSpPr>
          <p:spPr bwMode="invGray">
            <a:xfrm>
              <a:off x="555" y="74"/>
              <a:ext cx="42" cy="42"/>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i="0" dirty="0">
                <a:solidFill>
                  <a:srgbClr val="FFFFFF"/>
                </a:solidFill>
                <a:latin typeface="Arial Narrow" charset="0"/>
                <a:cs typeface="Arial" panose="020B0604020202020204" pitchFamily="34" charset="0"/>
              </a:endParaRPr>
            </a:p>
          </p:txBody>
        </p:sp>
        <p:sp>
          <p:nvSpPr>
            <p:cNvPr id="8" name="Oval 6"/>
            <p:cNvSpPr>
              <a:spLocks noChangeArrowheads="1"/>
            </p:cNvSpPr>
            <p:nvPr/>
          </p:nvSpPr>
          <p:spPr bwMode="invGray">
            <a:xfrm>
              <a:off x="555" y="219"/>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i="0" dirty="0">
                <a:solidFill>
                  <a:srgbClr val="FFFFFF"/>
                </a:solidFill>
                <a:latin typeface="Arial Narrow" charset="0"/>
                <a:cs typeface="Arial" panose="020B0604020202020204" pitchFamily="34" charset="0"/>
              </a:endParaRPr>
            </a:p>
          </p:txBody>
        </p:sp>
        <p:sp>
          <p:nvSpPr>
            <p:cNvPr id="9" name="Oval 7"/>
            <p:cNvSpPr>
              <a:spLocks noChangeArrowheads="1"/>
            </p:cNvSpPr>
            <p:nvPr/>
          </p:nvSpPr>
          <p:spPr bwMode="invGray">
            <a:xfrm>
              <a:off x="555" y="36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i="0" dirty="0">
                <a:solidFill>
                  <a:srgbClr val="FFFFFF"/>
                </a:solidFill>
                <a:latin typeface="Arial Narrow" charset="0"/>
                <a:cs typeface="Arial" panose="020B0604020202020204" pitchFamily="34" charset="0"/>
              </a:endParaRPr>
            </a:p>
          </p:txBody>
        </p:sp>
        <p:sp>
          <p:nvSpPr>
            <p:cNvPr id="10" name="Oval 8"/>
            <p:cNvSpPr>
              <a:spLocks noChangeArrowheads="1"/>
            </p:cNvSpPr>
            <p:nvPr/>
          </p:nvSpPr>
          <p:spPr bwMode="invGray">
            <a:xfrm>
              <a:off x="555" y="651"/>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i="0" dirty="0">
                <a:solidFill>
                  <a:srgbClr val="FFFFFF"/>
                </a:solidFill>
                <a:latin typeface="Arial Narrow" charset="0"/>
                <a:cs typeface="Arial" panose="020B0604020202020204" pitchFamily="34" charset="0"/>
              </a:endParaRPr>
            </a:p>
          </p:txBody>
        </p:sp>
        <p:sp>
          <p:nvSpPr>
            <p:cNvPr id="11" name="Oval 9"/>
            <p:cNvSpPr>
              <a:spLocks noChangeArrowheads="1"/>
            </p:cNvSpPr>
            <p:nvPr/>
          </p:nvSpPr>
          <p:spPr bwMode="invGray">
            <a:xfrm>
              <a:off x="555" y="794"/>
              <a:ext cx="42" cy="42"/>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i="0" dirty="0">
                <a:solidFill>
                  <a:srgbClr val="FFFFFF"/>
                </a:solidFill>
                <a:latin typeface="Arial Narrow" charset="0"/>
                <a:cs typeface="Arial" panose="020B0604020202020204" pitchFamily="34" charset="0"/>
              </a:endParaRPr>
            </a:p>
          </p:txBody>
        </p:sp>
        <p:sp>
          <p:nvSpPr>
            <p:cNvPr id="12" name="Oval 10"/>
            <p:cNvSpPr>
              <a:spLocks noChangeArrowheads="1"/>
            </p:cNvSpPr>
            <p:nvPr/>
          </p:nvSpPr>
          <p:spPr bwMode="invGray">
            <a:xfrm>
              <a:off x="555" y="939"/>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i="0" dirty="0">
                <a:solidFill>
                  <a:srgbClr val="FFFFFF"/>
                </a:solidFill>
                <a:latin typeface="Arial Narrow" charset="0"/>
                <a:cs typeface="Arial" panose="020B0604020202020204" pitchFamily="34" charset="0"/>
              </a:endParaRPr>
            </a:p>
          </p:txBody>
        </p:sp>
        <p:sp>
          <p:nvSpPr>
            <p:cNvPr id="13" name="Oval 11"/>
            <p:cNvSpPr>
              <a:spLocks noChangeArrowheads="1"/>
            </p:cNvSpPr>
            <p:nvPr/>
          </p:nvSpPr>
          <p:spPr bwMode="invGray">
            <a:xfrm>
              <a:off x="555" y="108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i="0" dirty="0">
                <a:solidFill>
                  <a:srgbClr val="FFFFFF"/>
                </a:solidFill>
                <a:latin typeface="Arial Narrow" charset="0"/>
                <a:cs typeface="Arial" panose="020B0604020202020204" pitchFamily="34" charset="0"/>
              </a:endParaRPr>
            </a:p>
          </p:txBody>
        </p:sp>
        <p:sp>
          <p:nvSpPr>
            <p:cNvPr id="14" name="Oval 12"/>
            <p:cNvSpPr>
              <a:spLocks noChangeArrowheads="1"/>
            </p:cNvSpPr>
            <p:nvPr/>
          </p:nvSpPr>
          <p:spPr bwMode="invGray">
            <a:xfrm>
              <a:off x="555" y="1227"/>
              <a:ext cx="42" cy="40"/>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i="0" dirty="0">
                <a:solidFill>
                  <a:srgbClr val="FFFFFF"/>
                </a:solidFill>
                <a:latin typeface="Arial Narrow" charset="0"/>
                <a:cs typeface="Arial" panose="020B0604020202020204" pitchFamily="34" charset="0"/>
              </a:endParaRPr>
            </a:p>
          </p:txBody>
        </p:sp>
        <p:sp>
          <p:nvSpPr>
            <p:cNvPr id="15" name="Oval 13"/>
            <p:cNvSpPr>
              <a:spLocks noChangeArrowheads="1"/>
            </p:cNvSpPr>
            <p:nvPr/>
          </p:nvSpPr>
          <p:spPr bwMode="invGray">
            <a:xfrm>
              <a:off x="555" y="1371"/>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i="0" dirty="0">
                <a:solidFill>
                  <a:srgbClr val="FFFFFF"/>
                </a:solidFill>
                <a:latin typeface="Arial Narrow" charset="0"/>
                <a:cs typeface="Arial" panose="020B0604020202020204" pitchFamily="34" charset="0"/>
              </a:endParaRPr>
            </a:p>
          </p:txBody>
        </p:sp>
        <p:grpSp>
          <p:nvGrpSpPr>
            <p:cNvPr id="16" name="Group 14"/>
            <p:cNvGrpSpPr>
              <a:grpSpLocks/>
            </p:cNvGrpSpPr>
            <p:nvPr/>
          </p:nvGrpSpPr>
          <p:grpSpPr bwMode="auto">
            <a:xfrm>
              <a:off x="2859" y="4202"/>
              <a:ext cx="2729" cy="41"/>
              <a:chOff x="2859" y="4202"/>
              <a:chExt cx="2729" cy="41"/>
            </a:xfrm>
          </p:grpSpPr>
          <p:sp>
            <p:nvSpPr>
              <p:cNvPr id="22" name="Oval 15"/>
              <p:cNvSpPr>
                <a:spLocks noChangeArrowheads="1"/>
              </p:cNvSpPr>
              <p:nvPr/>
            </p:nvSpPr>
            <p:spPr bwMode="invGray">
              <a:xfrm>
                <a:off x="2859" y="420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i="0" dirty="0">
                  <a:solidFill>
                    <a:srgbClr val="FFFFFF"/>
                  </a:solidFill>
                  <a:latin typeface="Arial Narrow" charset="0"/>
                  <a:cs typeface="Arial" panose="020B0604020202020204" pitchFamily="34" charset="0"/>
                </a:endParaRPr>
              </a:p>
            </p:txBody>
          </p:sp>
          <p:sp>
            <p:nvSpPr>
              <p:cNvPr id="23" name="Oval 16"/>
              <p:cNvSpPr>
                <a:spLocks noChangeArrowheads="1"/>
              </p:cNvSpPr>
              <p:nvPr/>
            </p:nvSpPr>
            <p:spPr bwMode="invGray">
              <a:xfrm>
                <a:off x="3243" y="420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i="0" dirty="0">
                  <a:solidFill>
                    <a:srgbClr val="FFFFFF"/>
                  </a:solidFill>
                  <a:latin typeface="Arial Narrow" charset="0"/>
                  <a:cs typeface="Arial" panose="020B0604020202020204" pitchFamily="34" charset="0"/>
                </a:endParaRPr>
              </a:p>
            </p:txBody>
          </p:sp>
          <p:sp>
            <p:nvSpPr>
              <p:cNvPr id="24" name="Oval 17"/>
              <p:cNvSpPr>
                <a:spLocks noChangeArrowheads="1"/>
              </p:cNvSpPr>
              <p:nvPr/>
            </p:nvSpPr>
            <p:spPr bwMode="invGray">
              <a:xfrm>
                <a:off x="3627" y="4202"/>
                <a:ext cx="41"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i="0" dirty="0">
                  <a:solidFill>
                    <a:srgbClr val="FFFFFF"/>
                  </a:solidFill>
                  <a:latin typeface="Arial Narrow" charset="0"/>
                  <a:cs typeface="Arial" panose="020B0604020202020204" pitchFamily="34" charset="0"/>
                </a:endParaRPr>
              </a:p>
            </p:txBody>
          </p:sp>
          <p:sp>
            <p:nvSpPr>
              <p:cNvPr id="25" name="Oval 18"/>
              <p:cNvSpPr>
                <a:spLocks noChangeArrowheads="1"/>
              </p:cNvSpPr>
              <p:nvPr/>
            </p:nvSpPr>
            <p:spPr bwMode="invGray">
              <a:xfrm>
                <a:off x="4011" y="4202"/>
                <a:ext cx="41"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i="0" dirty="0">
                  <a:solidFill>
                    <a:srgbClr val="FFFFFF"/>
                  </a:solidFill>
                  <a:latin typeface="Arial Narrow" charset="0"/>
                  <a:cs typeface="Arial" panose="020B0604020202020204" pitchFamily="34" charset="0"/>
                </a:endParaRPr>
              </a:p>
            </p:txBody>
          </p:sp>
          <p:sp>
            <p:nvSpPr>
              <p:cNvPr id="26" name="Oval 19"/>
              <p:cNvSpPr>
                <a:spLocks noChangeArrowheads="1"/>
              </p:cNvSpPr>
              <p:nvPr/>
            </p:nvSpPr>
            <p:spPr bwMode="invGray">
              <a:xfrm>
                <a:off x="4395" y="420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i="0" dirty="0">
                  <a:solidFill>
                    <a:srgbClr val="FFFFFF"/>
                  </a:solidFill>
                  <a:latin typeface="Arial Narrow" charset="0"/>
                  <a:cs typeface="Arial" panose="020B0604020202020204" pitchFamily="34" charset="0"/>
                </a:endParaRPr>
              </a:p>
            </p:txBody>
          </p:sp>
          <p:sp>
            <p:nvSpPr>
              <p:cNvPr id="27" name="Oval 20"/>
              <p:cNvSpPr>
                <a:spLocks noChangeArrowheads="1"/>
              </p:cNvSpPr>
              <p:nvPr/>
            </p:nvSpPr>
            <p:spPr bwMode="invGray">
              <a:xfrm>
                <a:off x="4779" y="420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i="0" dirty="0">
                  <a:solidFill>
                    <a:srgbClr val="FFFFFF"/>
                  </a:solidFill>
                  <a:latin typeface="Arial Narrow" charset="0"/>
                  <a:cs typeface="Arial" panose="020B0604020202020204" pitchFamily="34" charset="0"/>
                </a:endParaRPr>
              </a:p>
            </p:txBody>
          </p:sp>
          <p:sp>
            <p:nvSpPr>
              <p:cNvPr id="28" name="Oval 21"/>
              <p:cNvSpPr>
                <a:spLocks noChangeArrowheads="1"/>
              </p:cNvSpPr>
              <p:nvPr/>
            </p:nvSpPr>
            <p:spPr bwMode="invGray">
              <a:xfrm>
                <a:off x="5163" y="420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i="0" dirty="0">
                  <a:solidFill>
                    <a:srgbClr val="FFFFFF"/>
                  </a:solidFill>
                  <a:latin typeface="Arial Narrow" charset="0"/>
                  <a:cs typeface="Arial" panose="020B0604020202020204" pitchFamily="34" charset="0"/>
                </a:endParaRPr>
              </a:p>
            </p:txBody>
          </p:sp>
          <p:sp>
            <p:nvSpPr>
              <p:cNvPr id="29" name="Oval 22"/>
              <p:cNvSpPr>
                <a:spLocks noChangeArrowheads="1"/>
              </p:cNvSpPr>
              <p:nvPr/>
            </p:nvSpPr>
            <p:spPr bwMode="invGray">
              <a:xfrm>
                <a:off x="5547" y="4202"/>
                <a:ext cx="41"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i="0" dirty="0">
                  <a:solidFill>
                    <a:srgbClr val="FFFFFF"/>
                  </a:solidFill>
                  <a:latin typeface="Arial Narrow" charset="0"/>
                  <a:cs typeface="Arial" panose="020B0604020202020204" pitchFamily="34" charset="0"/>
                </a:endParaRPr>
              </a:p>
            </p:txBody>
          </p:sp>
        </p:grpSp>
        <p:sp>
          <p:nvSpPr>
            <p:cNvPr id="17" name="Oval 23"/>
            <p:cNvSpPr>
              <a:spLocks noChangeArrowheads="1"/>
            </p:cNvSpPr>
            <p:nvPr/>
          </p:nvSpPr>
          <p:spPr bwMode="invGray">
            <a:xfrm>
              <a:off x="555" y="507"/>
              <a:ext cx="42" cy="40"/>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i="0" dirty="0">
                <a:solidFill>
                  <a:srgbClr val="FFFFFF"/>
                </a:solidFill>
                <a:latin typeface="Arial Narrow" charset="0"/>
                <a:cs typeface="Arial" panose="020B0604020202020204" pitchFamily="34" charset="0"/>
              </a:endParaRPr>
            </a:p>
          </p:txBody>
        </p:sp>
        <p:grpSp>
          <p:nvGrpSpPr>
            <p:cNvPr id="18" name="Group 24"/>
            <p:cNvGrpSpPr>
              <a:grpSpLocks/>
            </p:cNvGrpSpPr>
            <p:nvPr/>
          </p:nvGrpSpPr>
          <p:grpSpPr bwMode="auto">
            <a:xfrm>
              <a:off x="0" y="2327"/>
              <a:ext cx="1203" cy="1203"/>
              <a:chOff x="0" y="2327"/>
              <a:chExt cx="1203" cy="1203"/>
            </a:xfrm>
          </p:grpSpPr>
          <p:sp>
            <p:nvSpPr>
              <p:cNvPr id="19" name="Freeform 25"/>
              <p:cNvSpPr>
                <a:spLocks/>
              </p:cNvSpPr>
              <p:nvPr/>
            </p:nvSpPr>
            <p:spPr bwMode="invGray">
              <a:xfrm>
                <a:off x="0" y="2394"/>
                <a:ext cx="443" cy="1033"/>
              </a:xfrm>
              <a:custGeom>
                <a:avLst/>
                <a:gdLst>
                  <a:gd name="T0" fmla="*/ 290 w 443"/>
                  <a:gd name="T1" fmla="*/ 1016 h 1033"/>
                  <a:gd name="T2" fmla="*/ 316 w 443"/>
                  <a:gd name="T3" fmla="*/ 974 h 1033"/>
                  <a:gd name="T4" fmla="*/ 354 w 443"/>
                  <a:gd name="T5" fmla="*/ 920 h 1033"/>
                  <a:gd name="T6" fmla="*/ 384 w 443"/>
                  <a:gd name="T7" fmla="*/ 884 h 1033"/>
                  <a:gd name="T8" fmla="*/ 381 w 443"/>
                  <a:gd name="T9" fmla="*/ 832 h 1033"/>
                  <a:gd name="T10" fmla="*/ 370 w 443"/>
                  <a:gd name="T11" fmla="*/ 794 h 1033"/>
                  <a:gd name="T12" fmla="*/ 361 w 443"/>
                  <a:gd name="T13" fmla="*/ 760 h 1033"/>
                  <a:gd name="T14" fmla="*/ 361 w 443"/>
                  <a:gd name="T15" fmla="*/ 734 h 1033"/>
                  <a:gd name="T16" fmla="*/ 359 w 443"/>
                  <a:gd name="T17" fmla="*/ 707 h 1033"/>
                  <a:gd name="T18" fmla="*/ 373 w 443"/>
                  <a:gd name="T19" fmla="*/ 691 h 1033"/>
                  <a:gd name="T20" fmla="*/ 391 w 443"/>
                  <a:gd name="T21" fmla="*/ 686 h 1033"/>
                  <a:gd name="T22" fmla="*/ 395 w 443"/>
                  <a:gd name="T23" fmla="*/ 680 h 1033"/>
                  <a:gd name="T24" fmla="*/ 390 w 443"/>
                  <a:gd name="T25" fmla="*/ 671 h 1033"/>
                  <a:gd name="T26" fmla="*/ 386 w 443"/>
                  <a:gd name="T27" fmla="*/ 660 h 1033"/>
                  <a:gd name="T28" fmla="*/ 437 w 443"/>
                  <a:gd name="T29" fmla="*/ 635 h 1033"/>
                  <a:gd name="T30" fmla="*/ 442 w 443"/>
                  <a:gd name="T31" fmla="*/ 619 h 1033"/>
                  <a:gd name="T32" fmla="*/ 438 w 443"/>
                  <a:gd name="T33" fmla="*/ 604 h 1033"/>
                  <a:gd name="T34" fmla="*/ 400 w 443"/>
                  <a:gd name="T35" fmla="*/ 543 h 1033"/>
                  <a:gd name="T36" fmla="*/ 384 w 443"/>
                  <a:gd name="T37" fmla="*/ 474 h 1033"/>
                  <a:gd name="T38" fmla="*/ 354 w 443"/>
                  <a:gd name="T39" fmla="*/ 455 h 1033"/>
                  <a:gd name="T40" fmla="*/ 326 w 443"/>
                  <a:gd name="T41" fmla="*/ 433 h 1033"/>
                  <a:gd name="T42" fmla="*/ 312 w 443"/>
                  <a:gd name="T43" fmla="*/ 411 h 1033"/>
                  <a:gd name="T44" fmla="*/ 307 w 443"/>
                  <a:gd name="T45" fmla="*/ 391 h 1033"/>
                  <a:gd name="T46" fmla="*/ 290 w 443"/>
                  <a:gd name="T47" fmla="*/ 339 h 1033"/>
                  <a:gd name="T48" fmla="*/ 308 w 443"/>
                  <a:gd name="T49" fmla="*/ 289 h 1033"/>
                  <a:gd name="T50" fmla="*/ 298 w 443"/>
                  <a:gd name="T51" fmla="*/ 278 h 1033"/>
                  <a:gd name="T52" fmla="*/ 280 w 443"/>
                  <a:gd name="T53" fmla="*/ 307 h 1033"/>
                  <a:gd name="T54" fmla="*/ 269 w 443"/>
                  <a:gd name="T55" fmla="*/ 283 h 1033"/>
                  <a:gd name="T56" fmla="*/ 272 w 443"/>
                  <a:gd name="T57" fmla="*/ 224 h 1033"/>
                  <a:gd name="T58" fmla="*/ 280 w 443"/>
                  <a:gd name="T59" fmla="*/ 177 h 1033"/>
                  <a:gd name="T60" fmla="*/ 280 w 443"/>
                  <a:gd name="T61" fmla="*/ 146 h 1033"/>
                  <a:gd name="T62" fmla="*/ 281 w 443"/>
                  <a:gd name="T63" fmla="*/ 123 h 1033"/>
                  <a:gd name="T64" fmla="*/ 290 w 443"/>
                  <a:gd name="T65" fmla="*/ 104 h 1033"/>
                  <a:gd name="T66" fmla="*/ 296 w 443"/>
                  <a:gd name="T67" fmla="*/ 97 h 1033"/>
                  <a:gd name="T68" fmla="*/ 298 w 443"/>
                  <a:gd name="T69" fmla="*/ 94 h 1033"/>
                  <a:gd name="T70" fmla="*/ 301 w 443"/>
                  <a:gd name="T71" fmla="*/ 92 h 1033"/>
                  <a:gd name="T72" fmla="*/ 307 w 443"/>
                  <a:gd name="T73" fmla="*/ 83 h 1033"/>
                  <a:gd name="T74" fmla="*/ 317 w 443"/>
                  <a:gd name="T75" fmla="*/ 79 h 1033"/>
                  <a:gd name="T76" fmla="*/ 328 w 443"/>
                  <a:gd name="T77" fmla="*/ 77 h 1033"/>
                  <a:gd name="T78" fmla="*/ 337 w 443"/>
                  <a:gd name="T79" fmla="*/ 74 h 1033"/>
                  <a:gd name="T80" fmla="*/ 345 w 443"/>
                  <a:gd name="T81" fmla="*/ 67 h 1033"/>
                  <a:gd name="T82" fmla="*/ 337 w 443"/>
                  <a:gd name="T83" fmla="*/ 50 h 1033"/>
                  <a:gd name="T84" fmla="*/ 337 w 443"/>
                  <a:gd name="T85" fmla="*/ 47 h 1033"/>
                  <a:gd name="T86" fmla="*/ 337 w 443"/>
                  <a:gd name="T87" fmla="*/ 43 h 1033"/>
                  <a:gd name="T88" fmla="*/ 337 w 443"/>
                  <a:gd name="T89" fmla="*/ 41 h 1033"/>
                  <a:gd name="T90" fmla="*/ 334 w 443"/>
                  <a:gd name="T91" fmla="*/ 38 h 1033"/>
                  <a:gd name="T92" fmla="*/ 321 w 443"/>
                  <a:gd name="T93" fmla="*/ 21 h 1033"/>
                  <a:gd name="T94" fmla="*/ 316 w 443"/>
                  <a:gd name="T95" fmla="*/ 0 h 1033"/>
                  <a:gd name="T96" fmla="*/ 188 w 443"/>
                  <a:gd name="T97" fmla="*/ 94 h 1033"/>
                  <a:gd name="T98" fmla="*/ 88 w 443"/>
                  <a:gd name="T99" fmla="*/ 218 h 1033"/>
                  <a:gd name="T100" fmla="*/ 21 w 443"/>
                  <a:gd name="T101" fmla="*/ 366 h 1033"/>
                  <a:gd name="T102" fmla="*/ 0 w 443"/>
                  <a:gd name="T103" fmla="*/ 530 h 1033"/>
                  <a:gd name="T104" fmla="*/ 20 w 443"/>
                  <a:gd name="T105" fmla="*/ 680 h 1033"/>
                  <a:gd name="T106" fmla="*/ 74 w 443"/>
                  <a:gd name="T107" fmla="*/ 819 h 1033"/>
                  <a:gd name="T108" fmla="*/ 160 w 443"/>
                  <a:gd name="T109" fmla="*/ 938 h 1033"/>
                  <a:gd name="T110" fmla="*/ 272 w 443"/>
                  <a:gd name="T111" fmla="*/ 1032 h 103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443" h="1033">
                    <a:moveTo>
                      <a:pt x="272" y="1032"/>
                    </a:moveTo>
                    <a:lnTo>
                      <a:pt x="290" y="1016"/>
                    </a:lnTo>
                    <a:lnTo>
                      <a:pt x="301" y="992"/>
                    </a:lnTo>
                    <a:lnTo>
                      <a:pt x="316" y="974"/>
                    </a:lnTo>
                    <a:lnTo>
                      <a:pt x="328" y="955"/>
                    </a:lnTo>
                    <a:lnTo>
                      <a:pt x="354" y="920"/>
                    </a:lnTo>
                    <a:lnTo>
                      <a:pt x="373" y="904"/>
                    </a:lnTo>
                    <a:lnTo>
                      <a:pt x="384" y="884"/>
                    </a:lnTo>
                    <a:lnTo>
                      <a:pt x="390" y="848"/>
                    </a:lnTo>
                    <a:lnTo>
                      <a:pt x="381" y="832"/>
                    </a:lnTo>
                    <a:lnTo>
                      <a:pt x="375" y="812"/>
                    </a:lnTo>
                    <a:lnTo>
                      <a:pt x="370" y="794"/>
                    </a:lnTo>
                    <a:lnTo>
                      <a:pt x="361" y="774"/>
                    </a:lnTo>
                    <a:lnTo>
                      <a:pt x="361" y="760"/>
                    </a:lnTo>
                    <a:lnTo>
                      <a:pt x="361" y="747"/>
                    </a:lnTo>
                    <a:lnTo>
                      <a:pt x="361" y="734"/>
                    </a:lnTo>
                    <a:lnTo>
                      <a:pt x="359" y="722"/>
                    </a:lnTo>
                    <a:lnTo>
                      <a:pt x="359" y="707"/>
                    </a:lnTo>
                    <a:lnTo>
                      <a:pt x="364" y="698"/>
                    </a:lnTo>
                    <a:lnTo>
                      <a:pt x="373" y="691"/>
                    </a:lnTo>
                    <a:lnTo>
                      <a:pt x="390" y="686"/>
                    </a:lnTo>
                    <a:lnTo>
                      <a:pt x="391" y="686"/>
                    </a:lnTo>
                    <a:lnTo>
                      <a:pt x="395" y="682"/>
                    </a:lnTo>
                    <a:lnTo>
                      <a:pt x="395" y="680"/>
                    </a:lnTo>
                    <a:lnTo>
                      <a:pt x="395" y="677"/>
                    </a:lnTo>
                    <a:lnTo>
                      <a:pt x="390" y="671"/>
                    </a:lnTo>
                    <a:lnTo>
                      <a:pt x="386" y="666"/>
                    </a:lnTo>
                    <a:lnTo>
                      <a:pt x="386" y="660"/>
                    </a:lnTo>
                    <a:lnTo>
                      <a:pt x="395" y="655"/>
                    </a:lnTo>
                    <a:lnTo>
                      <a:pt x="437" y="635"/>
                    </a:lnTo>
                    <a:lnTo>
                      <a:pt x="442" y="626"/>
                    </a:lnTo>
                    <a:lnTo>
                      <a:pt x="442" y="619"/>
                    </a:lnTo>
                    <a:lnTo>
                      <a:pt x="442" y="613"/>
                    </a:lnTo>
                    <a:lnTo>
                      <a:pt x="438" y="604"/>
                    </a:lnTo>
                    <a:lnTo>
                      <a:pt x="417" y="577"/>
                    </a:lnTo>
                    <a:lnTo>
                      <a:pt x="400" y="543"/>
                    </a:lnTo>
                    <a:lnTo>
                      <a:pt x="391" y="511"/>
                    </a:lnTo>
                    <a:lnTo>
                      <a:pt x="384" y="474"/>
                    </a:lnTo>
                    <a:lnTo>
                      <a:pt x="368" y="465"/>
                    </a:lnTo>
                    <a:lnTo>
                      <a:pt x="354" y="455"/>
                    </a:lnTo>
                    <a:lnTo>
                      <a:pt x="339" y="444"/>
                    </a:lnTo>
                    <a:lnTo>
                      <a:pt x="326" y="433"/>
                    </a:lnTo>
                    <a:lnTo>
                      <a:pt x="317" y="422"/>
                    </a:lnTo>
                    <a:lnTo>
                      <a:pt x="312" y="411"/>
                    </a:lnTo>
                    <a:lnTo>
                      <a:pt x="308" y="402"/>
                    </a:lnTo>
                    <a:lnTo>
                      <a:pt x="307" y="391"/>
                    </a:lnTo>
                    <a:lnTo>
                      <a:pt x="285" y="363"/>
                    </a:lnTo>
                    <a:lnTo>
                      <a:pt x="290" y="339"/>
                    </a:lnTo>
                    <a:lnTo>
                      <a:pt x="301" y="314"/>
                    </a:lnTo>
                    <a:lnTo>
                      <a:pt x="308" y="289"/>
                    </a:lnTo>
                    <a:lnTo>
                      <a:pt x="308" y="267"/>
                    </a:lnTo>
                    <a:lnTo>
                      <a:pt x="298" y="278"/>
                    </a:lnTo>
                    <a:lnTo>
                      <a:pt x="287" y="294"/>
                    </a:lnTo>
                    <a:lnTo>
                      <a:pt x="280" y="307"/>
                    </a:lnTo>
                    <a:lnTo>
                      <a:pt x="272" y="314"/>
                    </a:lnTo>
                    <a:lnTo>
                      <a:pt x="269" y="283"/>
                    </a:lnTo>
                    <a:lnTo>
                      <a:pt x="271" y="254"/>
                    </a:lnTo>
                    <a:lnTo>
                      <a:pt x="272" y="224"/>
                    </a:lnTo>
                    <a:lnTo>
                      <a:pt x="272" y="195"/>
                    </a:lnTo>
                    <a:lnTo>
                      <a:pt x="280" y="177"/>
                    </a:lnTo>
                    <a:lnTo>
                      <a:pt x="280" y="164"/>
                    </a:lnTo>
                    <a:lnTo>
                      <a:pt x="280" y="146"/>
                    </a:lnTo>
                    <a:lnTo>
                      <a:pt x="281" y="133"/>
                    </a:lnTo>
                    <a:lnTo>
                      <a:pt x="281" y="123"/>
                    </a:lnTo>
                    <a:lnTo>
                      <a:pt x="285" y="113"/>
                    </a:lnTo>
                    <a:lnTo>
                      <a:pt x="290" y="104"/>
                    </a:lnTo>
                    <a:lnTo>
                      <a:pt x="296" y="97"/>
                    </a:lnTo>
                    <a:lnTo>
                      <a:pt x="298" y="94"/>
                    </a:lnTo>
                    <a:lnTo>
                      <a:pt x="301" y="92"/>
                    </a:lnTo>
                    <a:lnTo>
                      <a:pt x="303" y="86"/>
                    </a:lnTo>
                    <a:lnTo>
                      <a:pt x="307" y="83"/>
                    </a:lnTo>
                    <a:lnTo>
                      <a:pt x="308" y="83"/>
                    </a:lnTo>
                    <a:lnTo>
                      <a:pt x="317" y="79"/>
                    </a:lnTo>
                    <a:lnTo>
                      <a:pt x="323" y="77"/>
                    </a:lnTo>
                    <a:lnTo>
                      <a:pt x="328" y="77"/>
                    </a:lnTo>
                    <a:lnTo>
                      <a:pt x="334" y="74"/>
                    </a:lnTo>
                    <a:lnTo>
                      <a:pt x="337" y="74"/>
                    </a:lnTo>
                    <a:lnTo>
                      <a:pt x="339" y="72"/>
                    </a:lnTo>
                    <a:lnTo>
                      <a:pt x="345" y="67"/>
                    </a:lnTo>
                    <a:lnTo>
                      <a:pt x="345" y="63"/>
                    </a:lnTo>
                    <a:lnTo>
                      <a:pt x="337" y="50"/>
                    </a:lnTo>
                    <a:lnTo>
                      <a:pt x="337" y="47"/>
                    </a:lnTo>
                    <a:lnTo>
                      <a:pt x="337" y="43"/>
                    </a:lnTo>
                    <a:lnTo>
                      <a:pt x="337" y="41"/>
                    </a:lnTo>
                    <a:lnTo>
                      <a:pt x="334" y="41"/>
                    </a:lnTo>
                    <a:lnTo>
                      <a:pt x="334" y="38"/>
                    </a:lnTo>
                    <a:lnTo>
                      <a:pt x="328" y="30"/>
                    </a:lnTo>
                    <a:lnTo>
                      <a:pt x="321" y="21"/>
                    </a:lnTo>
                    <a:lnTo>
                      <a:pt x="317" y="11"/>
                    </a:lnTo>
                    <a:lnTo>
                      <a:pt x="316" y="0"/>
                    </a:lnTo>
                    <a:lnTo>
                      <a:pt x="249" y="41"/>
                    </a:lnTo>
                    <a:lnTo>
                      <a:pt x="188" y="94"/>
                    </a:lnTo>
                    <a:lnTo>
                      <a:pt x="133" y="151"/>
                    </a:lnTo>
                    <a:lnTo>
                      <a:pt x="88" y="218"/>
                    </a:lnTo>
                    <a:lnTo>
                      <a:pt x="50" y="289"/>
                    </a:lnTo>
                    <a:lnTo>
                      <a:pt x="21" y="366"/>
                    </a:lnTo>
                    <a:lnTo>
                      <a:pt x="5" y="446"/>
                    </a:lnTo>
                    <a:lnTo>
                      <a:pt x="0" y="530"/>
                    </a:lnTo>
                    <a:lnTo>
                      <a:pt x="5" y="608"/>
                    </a:lnTo>
                    <a:lnTo>
                      <a:pt x="20" y="680"/>
                    </a:lnTo>
                    <a:lnTo>
                      <a:pt x="45" y="751"/>
                    </a:lnTo>
                    <a:lnTo>
                      <a:pt x="74" y="819"/>
                    </a:lnTo>
                    <a:lnTo>
                      <a:pt x="114" y="879"/>
                    </a:lnTo>
                    <a:lnTo>
                      <a:pt x="160" y="938"/>
                    </a:lnTo>
                    <a:lnTo>
                      <a:pt x="215" y="987"/>
                    </a:lnTo>
                    <a:lnTo>
                      <a:pt x="272" y="1032"/>
                    </a:lnTo>
                  </a:path>
                </a:pathLst>
              </a:custGeom>
              <a:solidFill>
                <a:schemeClr val="folHlink"/>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0" name="Freeform 26"/>
              <p:cNvSpPr>
                <a:spLocks/>
              </p:cNvSpPr>
              <p:nvPr/>
            </p:nvSpPr>
            <p:spPr bwMode="invGray">
              <a:xfrm>
                <a:off x="379" y="2327"/>
                <a:ext cx="824" cy="1203"/>
              </a:xfrm>
              <a:custGeom>
                <a:avLst/>
                <a:gdLst>
                  <a:gd name="T0" fmla="*/ 796 w 824"/>
                  <a:gd name="T1" fmla="*/ 688 h 1203"/>
                  <a:gd name="T2" fmla="*/ 756 w 824"/>
                  <a:gd name="T3" fmla="*/ 641 h 1203"/>
                  <a:gd name="T4" fmla="*/ 812 w 824"/>
                  <a:gd name="T5" fmla="*/ 615 h 1203"/>
                  <a:gd name="T6" fmla="*/ 814 w 824"/>
                  <a:gd name="T7" fmla="*/ 502 h 1203"/>
                  <a:gd name="T8" fmla="*/ 705 w 824"/>
                  <a:gd name="T9" fmla="*/ 247 h 1203"/>
                  <a:gd name="T10" fmla="*/ 651 w 824"/>
                  <a:gd name="T11" fmla="*/ 262 h 1203"/>
                  <a:gd name="T12" fmla="*/ 574 w 824"/>
                  <a:gd name="T13" fmla="*/ 289 h 1203"/>
                  <a:gd name="T14" fmla="*/ 536 w 824"/>
                  <a:gd name="T15" fmla="*/ 258 h 1203"/>
                  <a:gd name="T16" fmla="*/ 563 w 824"/>
                  <a:gd name="T17" fmla="*/ 170 h 1203"/>
                  <a:gd name="T18" fmla="*/ 532 w 824"/>
                  <a:gd name="T19" fmla="*/ 81 h 1203"/>
                  <a:gd name="T20" fmla="*/ 455 w 824"/>
                  <a:gd name="T21" fmla="*/ 56 h 1203"/>
                  <a:gd name="T22" fmla="*/ 484 w 824"/>
                  <a:gd name="T23" fmla="*/ 150 h 1203"/>
                  <a:gd name="T24" fmla="*/ 465 w 824"/>
                  <a:gd name="T25" fmla="*/ 190 h 1203"/>
                  <a:gd name="T26" fmla="*/ 442 w 824"/>
                  <a:gd name="T27" fmla="*/ 200 h 1203"/>
                  <a:gd name="T28" fmla="*/ 419 w 824"/>
                  <a:gd name="T29" fmla="*/ 164 h 1203"/>
                  <a:gd name="T30" fmla="*/ 381 w 824"/>
                  <a:gd name="T31" fmla="*/ 108 h 1203"/>
                  <a:gd name="T32" fmla="*/ 406 w 824"/>
                  <a:gd name="T33" fmla="*/ 108 h 1203"/>
                  <a:gd name="T34" fmla="*/ 424 w 824"/>
                  <a:gd name="T35" fmla="*/ 72 h 1203"/>
                  <a:gd name="T36" fmla="*/ 325 w 824"/>
                  <a:gd name="T37" fmla="*/ 0 h 1203"/>
                  <a:gd name="T38" fmla="*/ 281 w 824"/>
                  <a:gd name="T39" fmla="*/ 27 h 1203"/>
                  <a:gd name="T40" fmla="*/ 240 w 824"/>
                  <a:gd name="T41" fmla="*/ 72 h 1203"/>
                  <a:gd name="T42" fmla="*/ 209 w 824"/>
                  <a:gd name="T43" fmla="*/ 114 h 1203"/>
                  <a:gd name="T44" fmla="*/ 209 w 824"/>
                  <a:gd name="T45" fmla="*/ 150 h 1203"/>
                  <a:gd name="T46" fmla="*/ 240 w 824"/>
                  <a:gd name="T47" fmla="*/ 164 h 1203"/>
                  <a:gd name="T48" fmla="*/ 209 w 824"/>
                  <a:gd name="T49" fmla="*/ 222 h 1203"/>
                  <a:gd name="T50" fmla="*/ 213 w 824"/>
                  <a:gd name="T51" fmla="*/ 242 h 1203"/>
                  <a:gd name="T52" fmla="*/ 267 w 824"/>
                  <a:gd name="T53" fmla="*/ 222 h 1203"/>
                  <a:gd name="T54" fmla="*/ 303 w 824"/>
                  <a:gd name="T55" fmla="*/ 170 h 1203"/>
                  <a:gd name="T56" fmla="*/ 354 w 824"/>
                  <a:gd name="T57" fmla="*/ 231 h 1203"/>
                  <a:gd name="T58" fmla="*/ 372 w 824"/>
                  <a:gd name="T59" fmla="*/ 291 h 1203"/>
                  <a:gd name="T60" fmla="*/ 348 w 824"/>
                  <a:gd name="T61" fmla="*/ 294 h 1203"/>
                  <a:gd name="T62" fmla="*/ 298 w 824"/>
                  <a:gd name="T63" fmla="*/ 309 h 1203"/>
                  <a:gd name="T64" fmla="*/ 323 w 824"/>
                  <a:gd name="T65" fmla="*/ 330 h 1203"/>
                  <a:gd name="T66" fmla="*/ 260 w 824"/>
                  <a:gd name="T67" fmla="*/ 339 h 1203"/>
                  <a:gd name="T68" fmla="*/ 189 w 824"/>
                  <a:gd name="T69" fmla="*/ 411 h 1203"/>
                  <a:gd name="T70" fmla="*/ 184 w 824"/>
                  <a:gd name="T71" fmla="*/ 469 h 1203"/>
                  <a:gd name="T72" fmla="*/ 148 w 824"/>
                  <a:gd name="T73" fmla="*/ 435 h 1203"/>
                  <a:gd name="T74" fmla="*/ 83 w 824"/>
                  <a:gd name="T75" fmla="*/ 402 h 1203"/>
                  <a:gd name="T76" fmla="*/ 0 w 824"/>
                  <a:gd name="T77" fmla="*/ 455 h 1203"/>
                  <a:gd name="T78" fmla="*/ 54 w 824"/>
                  <a:gd name="T79" fmla="*/ 496 h 1203"/>
                  <a:gd name="T80" fmla="*/ 74 w 824"/>
                  <a:gd name="T81" fmla="*/ 485 h 1203"/>
                  <a:gd name="T82" fmla="*/ 54 w 824"/>
                  <a:gd name="T83" fmla="*/ 608 h 1203"/>
                  <a:gd name="T84" fmla="*/ 132 w 824"/>
                  <a:gd name="T85" fmla="*/ 641 h 1203"/>
                  <a:gd name="T86" fmla="*/ 195 w 824"/>
                  <a:gd name="T87" fmla="*/ 661 h 1203"/>
                  <a:gd name="T88" fmla="*/ 249 w 824"/>
                  <a:gd name="T89" fmla="*/ 744 h 1203"/>
                  <a:gd name="T90" fmla="*/ 334 w 824"/>
                  <a:gd name="T91" fmla="*/ 886 h 1203"/>
                  <a:gd name="T92" fmla="*/ 391 w 824"/>
                  <a:gd name="T93" fmla="*/ 1007 h 1203"/>
                  <a:gd name="T94" fmla="*/ 292 w 824"/>
                  <a:gd name="T95" fmla="*/ 1052 h 1203"/>
                  <a:gd name="T96" fmla="*/ 182 w 824"/>
                  <a:gd name="T97" fmla="*/ 1105 h 1203"/>
                  <a:gd name="T98" fmla="*/ 68 w 824"/>
                  <a:gd name="T99" fmla="*/ 1180 h 1203"/>
                  <a:gd name="T100" fmla="*/ 200 w 824"/>
                  <a:gd name="T101" fmla="*/ 1202 h 1203"/>
                  <a:gd name="T102" fmla="*/ 417 w 824"/>
                  <a:gd name="T103" fmla="*/ 1168 h 1203"/>
                  <a:gd name="T104" fmla="*/ 613 w 824"/>
                  <a:gd name="T105" fmla="*/ 1052 h 1203"/>
                  <a:gd name="T106" fmla="*/ 610 w 824"/>
                  <a:gd name="T107" fmla="*/ 929 h 1203"/>
                  <a:gd name="T108" fmla="*/ 543 w 824"/>
                  <a:gd name="T109" fmla="*/ 888 h 1203"/>
                  <a:gd name="T110" fmla="*/ 567 w 824"/>
                  <a:gd name="T111" fmla="*/ 791 h 1203"/>
                  <a:gd name="T112" fmla="*/ 655 w 824"/>
                  <a:gd name="T113" fmla="*/ 738 h 1203"/>
                  <a:gd name="T114" fmla="*/ 725 w 824"/>
                  <a:gd name="T115" fmla="*/ 713 h 1203"/>
                  <a:gd name="T116" fmla="*/ 792 w 824"/>
                  <a:gd name="T117" fmla="*/ 729 h 120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824" h="1203">
                    <a:moveTo>
                      <a:pt x="803" y="736"/>
                    </a:moveTo>
                    <a:lnTo>
                      <a:pt x="807" y="724"/>
                    </a:lnTo>
                    <a:lnTo>
                      <a:pt x="808" y="713"/>
                    </a:lnTo>
                    <a:lnTo>
                      <a:pt x="812" y="702"/>
                    </a:lnTo>
                    <a:lnTo>
                      <a:pt x="814" y="691"/>
                    </a:lnTo>
                    <a:lnTo>
                      <a:pt x="803" y="691"/>
                    </a:lnTo>
                    <a:lnTo>
                      <a:pt x="796" y="688"/>
                    </a:lnTo>
                    <a:lnTo>
                      <a:pt x="783" y="686"/>
                    </a:lnTo>
                    <a:lnTo>
                      <a:pt x="776" y="680"/>
                    </a:lnTo>
                    <a:lnTo>
                      <a:pt x="770" y="675"/>
                    </a:lnTo>
                    <a:lnTo>
                      <a:pt x="767" y="666"/>
                    </a:lnTo>
                    <a:lnTo>
                      <a:pt x="761" y="661"/>
                    </a:lnTo>
                    <a:lnTo>
                      <a:pt x="760" y="655"/>
                    </a:lnTo>
                    <a:lnTo>
                      <a:pt x="756" y="641"/>
                    </a:lnTo>
                    <a:lnTo>
                      <a:pt x="756" y="624"/>
                    </a:lnTo>
                    <a:lnTo>
                      <a:pt x="760" y="610"/>
                    </a:lnTo>
                    <a:lnTo>
                      <a:pt x="767" y="599"/>
                    </a:lnTo>
                    <a:lnTo>
                      <a:pt x="781" y="597"/>
                    </a:lnTo>
                    <a:lnTo>
                      <a:pt x="792" y="599"/>
                    </a:lnTo>
                    <a:lnTo>
                      <a:pt x="803" y="608"/>
                    </a:lnTo>
                    <a:lnTo>
                      <a:pt x="812" y="615"/>
                    </a:lnTo>
                    <a:lnTo>
                      <a:pt x="819" y="628"/>
                    </a:lnTo>
                    <a:lnTo>
                      <a:pt x="823" y="619"/>
                    </a:lnTo>
                    <a:lnTo>
                      <a:pt x="823" y="610"/>
                    </a:lnTo>
                    <a:lnTo>
                      <a:pt x="823" y="605"/>
                    </a:lnTo>
                    <a:lnTo>
                      <a:pt x="823" y="597"/>
                    </a:lnTo>
                    <a:lnTo>
                      <a:pt x="819" y="549"/>
                    </a:lnTo>
                    <a:lnTo>
                      <a:pt x="814" y="502"/>
                    </a:lnTo>
                    <a:lnTo>
                      <a:pt x="807" y="455"/>
                    </a:lnTo>
                    <a:lnTo>
                      <a:pt x="792" y="411"/>
                    </a:lnTo>
                    <a:lnTo>
                      <a:pt x="776" y="366"/>
                    </a:lnTo>
                    <a:lnTo>
                      <a:pt x="756" y="325"/>
                    </a:lnTo>
                    <a:lnTo>
                      <a:pt x="734" y="285"/>
                    </a:lnTo>
                    <a:lnTo>
                      <a:pt x="709" y="247"/>
                    </a:lnTo>
                    <a:lnTo>
                      <a:pt x="705" y="247"/>
                    </a:lnTo>
                    <a:lnTo>
                      <a:pt x="702" y="244"/>
                    </a:lnTo>
                    <a:lnTo>
                      <a:pt x="698" y="244"/>
                    </a:lnTo>
                    <a:lnTo>
                      <a:pt x="693" y="242"/>
                    </a:lnTo>
                    <a:lnTo>
                      <a:pt x="677" y="253"/>
                    </a:lnTo>
                    <a:lnTo>
                      <a:pt x="668" y="254"/>
                    </a:lnTo>
                    <a:lnTo>
                      <a:pt x="660" y="258"/>
                    </a:lnTo>
                    <a:lnTo>
                      <a:pt x="651" y="262"/>
                    </a:lnTo>
                    <a:lnTo>
                      <a:pt x="642" y="264"/>
                    </a:lnTo>
                    <a:lnTo>
                      <a:pt x="631" y="267"/>
                    </a:lnTo>
                    <a:lnTo>
                      <a:pt x="619" y="273"/>
                    </a:lnTo>
                    <a:lnTo>
                      <a:pt x="606" y="278"/>
                    </a:lnTo>
                    <a:lnTo>
                      <a:pt x="594" y="283"/>
                    </a:lnTo>
                    <a:lnTo>
                      <a:pt x="583" y="285"/>
                    </a:lnTo>
                    <a:lnTo>
                      <a:pt x="574" y="289"/>
                    </a:lnTo>
                    <a:lnTo>
                      <a:pt x="567" y="291"/>
                    </a:lnTo>
                    <a:lnTo>
                      <a:pt x="557" y="289"/>
                    </a:lnTo>
                    <a:lnTo>
                      <a:pt x="554" y="285"/>
                    </a:lnTo>
                    <a:lnTo>
                      <a:pt x="548" y="280"/>
                    </a:lnTo>
                    <a:lnTo>
                      <a:pt x="547" y="278"/>
                    </a:lnTo>
                    <a:lnTo>
                      <a:pt x="543" y="273"/>
                    </a:lnTo>
                    <a:lnTo>
                      <a:pt x="536" y="258"/>
                    </a:lnTo>
                    <a:lnTo>
                      <a:pt x="532" y="244"/>
                    </a:lnTo>
                    <a:lnTo>
                      <a:pt x="532" y="231"/>
                    </a:lnTo>
                    <a:lnTo>
                      <a:pt x="530" y="217"/>
                    </a:lnTo>
                    <a:lnTo>
                      <a:pt x="532" y="202"/>
                    </a:lnTo>
                    <a:lnTo>
                      <a:pt x="541" y="190"/>
                    </a:lnTo>
                    <a:lnTo>
                      <a:pt x="552" y="177"/>
                    </a:lnTo>
                    <a:lnTo>
                      <a:pt x="563" y="170"/>
                    </a:lnTo>
                    <a:lnTo>
                      <a:pt x="574" y="159"/>
                    </a:lnTo>
                    <a:lnTo>
                      <a:pt x="583" y="146"/>
                    </a:lnTo>
                    <a:lnTo>
                      <a:pt x="588" y="134"/>
                    </a:lnTo>
                    <a:lnTo>
                      <a:pt x="588" y="119"/>
                    </a:lnTo>
                    <a:lnTo>
                      <a:pt x="568" y="105"/>
                    </a:lnTo>
                    <a:lnTo>
                      <a:pt x="552" y="92"/>
                    </a:lnTo>
                    <a:lnTo>
                      <a:pt x="532" y="81"/>
                    </a:lnTo>
                    <a:lnTo>
                      <a:pt x="512" y="70"/>
                    </a:lnTo>
                    <a:lnTo>
                      <a:pt x="491" y="58"/>
                    </a:lnTo>
                    <a:lnTo>
                      <a:pt x="471" y="47"/>
                    </a:lnTo>
                    <a:lnTo>
                      <a:pt x="449" y="38"/>
                    </a:lnTo>
                    <a:lnTo>
                      <a:pt x="428" y="31"/>
                    </a:lnTo>
                    <a:lnTo>
                      <a:pt x="442" y="45"/>
                    </a:lnTo>
                    <a:lnTo>
                      <a:pt x="455" y="56"/>
                    </a:lnTo>
                    <a:lnTo>
                      <a:pt x="465" y="63"/>
                    </a:lnTo>
                    <a:lnTo>
                      <a:pt x="484" y="74"/>
                    </a:lnTo>
                    <a:lnTo>
                      <a:pt x="485" y="88"/>
                    </a:lnTo>
                    <a:lnTo>
                      <a:pt x="484" y="105"/>
                    </a:lnTo>
                    <a:lnTo>
                      <a:pt x="478" y="123"/>
                    </a:lnTo>
                    <a:lnTo>
                      <a:pt x="478" y="135"/>
                    </a:lnTo>
                    <a:lnTo>
                      <a:pt x="484" y="150"/>
                    </a:lnTo>
                    <a:lnTo>
                      <a:pt x="484" y="155"/>
                    </a:lnTo>
                    <a:lnTo>
                      <a:pt x="480" y="161"/>
                    </a:lnTo>
                    <a:lnTo>
                      <a:pt x="474" y="166"/>
                    </a:lnTo>
                    <a:lnTo>
                      <a:pt x="469" y="170"/>
                    </a:lnTo>
                    <a:lnTo>
                      <a:pt x="465" y="175"/>
                    </a:lnTo>
                    <a:lnTo>
                      <a:pt x="465" y="180"/>
                    </a:lnTo>
                    <a:lnTo>
                      <a:pt x="465" y="190"/>
                    </a:lnTo>
                    <a:lnTo>
                      <a:pt x="464" y="195"/>
                    </a:lnTo>
                    <a:lnTo>
                      <a:pt x="460" y="197"/>
                    </a:lnTo>
                    <a:lnTo>
                      <a:pt x="458" y="200"/>
                    </a:lnTo>
                    <a:lnTo>
                      <a:pt x="455" y="200"/>
                    </a:lnTo>
                    <a:lnTo>
                      <a:pt x="453" y="200"/>
                    </a:lnTo>
                    <a:lnTo>
                      <a:pt x="447" y="197"/>
                    </a:lnTo>
                    <a:lnTo>
                      <a:pt x="442" y="200"/>
                    </a:lnTo>
                    <a:lnTo>
                      <a:pt x="433" y="202"/>
                    </a:lnTo>
                    <a:lnTo>
                      <a:pt x="428" y="202"/>
                    </a:lnTo>
                    <a:lnTo>
                      <a:pt x="424" y="200"/>
                    </a:lnTo>
                    <a:lnTo>
                      <a:pt x="424" y="197"/>
                    </a:lnTo>
                    <a:lnTo>
                      <a:pt x="422" y="195"/>
                    </a:lnTo>
                    <a:lnTo>
                      <a:pt x="419" y="164"/>
                    </a:lnTo>
                    <a:lnTo>
                      <a:pt x="411" y="159"/>
                    </a:lnTo>
                    <a:lnTo>
                      <a:pt x="406" y="150"/>
                    </a:lnTo>
                    <a:lnTo>
                      <a:pt x="397" y="141"/>
                    </a:lnTo>
                    <a:lnTo>
                      <a:pt x="390" y="134"/>
                    </a:lnTo>
                    <a:lnTo>
                      <a:pt x="386" y="125"/>
                    </a:lnTo>
                    <a:lnTo>
                      <a:pt x="384" y="117"/>
                    </a:lnTo>
                    <a:lnTo>
                      <a:pt x="381" y="108"/>
                    </a:lnTo>
                    <a:lnTo>
                      <a:pt x="384" y="103"/>
                    </a:lnTo>
                    <a:lnTo>
                      <a:pt x="386" y="99"/>
                    </a:lnTo>
                    <a:lnTo>
                      <a:pt x="390" y="99"/>
                    </a:lnTo>
                    <a:lnTo>
                      <a:pt x="390" y="97"/>
                    </a:lnTo>
                    <a:lnTo>
                      <a:pt x="391" y="97"/>
                    </a:lnTo>
                    <a:lnTo>
                      <a:pt x="397" y="103"/>
                    </a:lnTo>
                    <a:lnTo>
                      <a:pt x="406" y="108"/>
                    </a:lnTo>
                    <a:lnTo>
                      <a:pt x="413" y="110"/>
                    </a:lnTo>
                    <a:lnTo>
                      <a:pt x="422" y="110"/>
                    </a:lnTo>
                    <a:lnTo>
                      <a:pt x="424" y="110"/>
                    </a:lnTo>
                    <a:lnTo>
                      <a:pt x="424" y="108"/>
                    </a:lnTo>
                    <a:lnTo>
                      <a:pt x="424" y="72"/>
                    </a:lnTo>
                    <a:lnTo>
                      <a:pt x="411" y="56"/>
                    </a:lnTo>
                    <a:lnTo>
                      <a:pt x="395" y="42"/>
                    </a:lnTo>
                    <a:lnTo>
                      <a:pt x="377" y="27"/>
                    </a:lnTo>
                    <a:lnTo>
                      <a:pt x="364" y="9"/>
                    </a:lnTo>
                    <a:lnTo>
                      <a:pt x="350" y="5"/>
                    </a:lnTo>
                    <a:lnTo>
                      <a:pt x="339" y="2"/>
                    </a:lnTo>
                    <a:lnTo>
                      <a:pt x="325" y="0"/>
                    </a:lnTo>
                    <a:lnTo>
                      <a:pt x="312" y="0"/>
                    </a:lnTo>
                    <a:lnTo>
                      <a:pt x="308" y="0"/>
                    </a:lnTo>
                    <a:lnTo>
                      <a:pt x="308" y="2"/>
                    </a:lnTo>
                    <a:lnTo>
                      <a:pt x="308" y="5"/>
                    </a:lnTo>
                    <a:lnTo>
                      <a:pt x="307" y="9"/>
                    </a:lnTo>
                    <a:lnTo>
                      <a:pt x="289" y="14"/>
                    </a:lnTo>
                    <a:lnTo>
                      <a:pt x="281" y="27"/>
                    </a:lnTo>
                    <a:lnTo>
                      <a:pt x="276" y="42"/>
                    </a:lnTo>
                    <a:lnTo>
                      <a:pt x="265" y="56"/>
                    </a:lnTo>
                    <a:lnTo>
                      <a:pt x="260" y="56"/>
                    </a:lnTo>
                    <a:lnTo>
                      <a:pt x="256" y="56"/>
                    </a:lnTo>
                    <a:lnTo>
                      <a:pt x="251" y="56"/>
                    </a:lnTo>
                    <a:lnTo>
                      <a:pt x="249" y="58"/>
                    </a:lnTo>
                    <a:lnTo>
                      <a:pt x="240" y="72"/>
                    </a:lnTo>
                    <a:lnTo>
                      <a:pt x="231" y="87"/>
                    </a:lnTo>
                    <a:lnTo>
                      <a:pt x="224" y="99"/>
                    </a:lnTo>
                    <a:lnTo>
                      <a:pt x="213" y="110"/>
                    </a:lnTo>
                    <a:lnTo>
                      <a:pt x="209" y="110"/>
                    </a:lnTo>
                    <a:lnTo>
                      <a:pt x="209" y="114"/>
                    </a:lnTo>
                    <a:lnTo>
                      <a:pt x="184" y="139"/>
                    </a:lnTo>
                    <a:lnTo>
                      <a:pt x="184" y="141"/>
                    </a:lnTo>
                    <a:lnTo>
                      <a:pt x="195" y="146"/>
                    </a:lnTo>
                    <a:lnTo>
                      <a:pt x="209" y="150"/>
                    </a:lnTo>
                    <a:lnTo>
                      <a:pt x="224" y="153"/>
                    </a:lnTo>
                    <a:lnTo>
                      <a:pt x="234" y="153"/>
                    </a:lnTo>
                    <a:lnTo>
                      <a:pt x="236" y="155"/>
                    </a:lnTo>
                    <a:lnTo>
                      <a:pt x="240" y="155"/>
                    </a:lnTo>
                    <a:lnTo>
                      <a:pt x="240" y="159"/>
                    </a:lnTo>
                    <a:lnTo>
                      <a:pt x="242" y="161"/>
                    </a:lnTo>
                    <a:lnTo>
                      <a:pt x="240" y="164"/>
                    </a:lnTo>
                    <a:lnTo>
                      <a:pt x="234" y="166"/>
                    </a:lnTo>
                    <a:lnTo>
                      <a:pt x="231" y="170"/>
                    </a:lnTo>
                    <a:lnTo>
                      <a:pt x="225" y="171"/>
                    </a:lnTo>
                    <a:lnTo>
                      <a:pt x="220" y="180"/>
                    </a:lnTo>
                    <a:lnTo>
                      <a:pt x="215" y="195"/>
                    </a:lnTo>
                    <a:lnTo>
                      <a:pt x="209" y="208"/>
                    </a:lnTo>
                    <a:lnTo>
                      <a:pt x="209" y="222"/>
                    </a:lnTo>
                    <a:lnTo>
                      <a:pt x="213" y="227"/>
                    </a:lnTo>
                    <a:lnTo>
                      <a:pt x="215" y="227"/>
                    </a:lnTo>
                    <a:lnTo>
                      <a:pt x="213" y="231"/>
                    </a:lnTo>
                    <a:lnTo>
                      <a:pt x="209" y="238"/>
                    </a:lnTo>
                    <a:lnTo>
                      <a:pt x="213" y="242"/>
                    </a:lnTo>
                    <a:lnTo>
                      <a:pt x="215" y="244"/>
                    </a:lnTo>
                    <a:lnTo>
                      <a:pt x="231" y="233"/>
                    </a:lnTo>
                    <a:lnTo>
                      <a:pt x="260" y="231"/>
                    </a:lnTo>
                    <a:lnTo>
                      <a:pt x="260" y="227"/>
                    </a:lnTo>
                    <a:lnTo>
                      <a:pt x="262" y="226"/>
                    </a:lnTo>
                    <a:lnTo>
                      <a:pt x="265" y="226"/>
                    </a:lnTo>
                    <a:lnTo>
                      <a:pt x="267" y="222"/>
                    </a:lnTo>
                    <a:lnTo>
                      <a:pt x="267" y="200"/>
                    </a:lnTo>
                    <a:lnTo>
                      <a:pt x="289" y="155"/>
                    </a:lnTo>
                    <a:lnTo>
                      <a:pt x="292" y="155"/>
                    </a:lnTo>
                    <a:lnTo>
                      <a:pt x="303" y="170"/>
                    </a:lnTo>
                    <a:lnTo>
                      <a:pt x="312" y="180"/>
                    </a:lnTo>
                    <a:lnTo>
                      <a:pt x="323" y="195"/>
                    </a:lnTo>
                    <a:lnTo>
                      <a:pt x="336" y="206"/>
                    </a:lnTo>
                    <a:lnTo>
                      <a:pt x="343" y="211"/>
                    </a:lnTo>
                    <a:lnTo>
                      <a:pt x="345" y="217"/>
                    </a:lnTo>
                    <a:lnTo>
                      <a:pt x="350" y="226"/>
                    </a:lnTo>
                    <a:lnTo>
                      <a:pt x="354" y="231"/>
                    </a:lnTo>
                    <a:lnTo>
                      <a:pt x="354" y="244"/>
                    </a:lnTo>
                    <a:lnTo>
                      <a:pt x="354" y="258"/>
                    </a:lnTo>
                    <a:lnTo>
                      <a:pt x="359" y="273"/>
                    </a:lnTo>
                    <a:lnTo>
                      <a:pt x="364" y="283"/>
                    </a:lnTo>
                    <a:lnTo>
                      <a:pt x="366" y="285"/>
                    </a:lnTo>
                    <a:lnTo>
                      <a:pt x="370" y="289"/>
                    </a:lnTo>
                    <a:lnTo>
                      <a:pt x="372" y="291"/>
                    </a:lnTo>
                    <a:lnTo>
                      <a:pt x="375" y="294"/>
                    </a:lnTo>
                    <a:lnTo>
                      <a:pt x="375" y="298"/>
                    </a:lnTo>
                    <a:lnTo>
                      <a:pt x="372" y="300"/>
                    </a:lnTo>
                    <a:lnTo>
                      <a:pt x="372" y="305"/>
                    </a:lnTo>
                    <a:lnTo>
                      <a:pt x="370" y="309"/>
                    </a:lnTo>
                    <a:lnTo>
                      <a:pt x="359" y="305"/>
                    </a:lnTo>
                    <a:lnTo>
                      <a:pt x="348" y="294"/>
                    </a:lnTo>
                    <a:lnTo>
                      <a:pt x="336" y="285"/>
                    </a:lnTo>
                    <a:lnTo>
                      <a:pt x="323" y="283"/>
                    </a:lnTo>
                    <a:lnTo>
                      <a:pt x="314" y="289"/>
                    </a:lnTo>
                    <a:lnTo>
                      <a:pt x="308" y="294"/>
                    </a:lnTo>
                    <a:lnTo>
                      <a:pt x="299" y="300"/>
                    </a:lnTo>
                    <a:lnTo>
                      <a:pt x="296" y="305"/>
                    </a:lnTo>
                    <a:lnTo>
                      <a:pt x="298" y="309"/>
                    </a:lnTo>
                    <a:lnTo>
                      <a:pt x="299" y="310"/>
                    </a:lnTo>
                    <a:lnTo>
                      <a:pt x="299" y="314"/>
                    </a:lnTo>
                    <a:lnTo>
                      <a:pt x="303" y="314"/>
                    </a:lnTo>
                    <a:lnTo>
                      <a:pt x="312" y="314"/>
                    </a:lnTo>
                    <a:lnTo>
                      <a:pt x="317" y="316"/>
                    </a:lnTo>
                    <a:lnTo>
                      <a:pt x="319" y="321"/>
                    </a:lnTo>
                    <a:lnTo>
                      <a:pt x="323" y="330"/>
                    </a:lnTo>
                    <a:lnTo>
                      <a:pt x="319" y="334"/>
                    </a:lnTo>
                    <a:lnTo>
                      <a:pt x="317" y="339"/>
                    </a:lnTo>
                    <a:lnTo>
                      <a:pt x="260" y="327"/>
                    </a:lnTo>
                    <a:lnTo>
                      <a:pt x="260" y="334"/>
                    </a:lnTo>
                    <a:lnTo>
                      <a:pt x="260" y="339"/>
                    </a:lnTo>
                    <a:lnTo>
                      <a:pt x="260" y="345"/>
                    </a:lnTo>
                    <a:lnTo>
                      <a:pt x="256" y="347"/>
                    </a:lnTo>
                    <a:lnTo>
                      <a:pt x="251" y="356"/>
                    </a:lnTo>
                    <a:lnTo>
                      <a:pt x="249" y="357"/>
                    </a:lnTo>
                    <a:lnTo>
                      <a:pt x="242" y="366"/>
                    </a:lnTo>
                    <a:lnTo>
                      <a:pt x="225" y="393"/>
                    </a:lnTo>
                    <a:lnTo>
                      <a:pt x="189" y="411"/>
                    </a:lnTo>
                    <a:lnTo>
                      <a:pt x="188" y="413"/>
                    </a:lnTo>
                    <a:lnTo>
                      <a:pt x="184" y="419"/>
                    </a:lnTo>
                    <a:lnTo>
                      <a:pt x="184" y="424"/>
                    </a:lnTo>
                    <a:lnTo>
                      <a:pt x="184" y="430"/>
                    </a:lnTo>
                    <a:lnTo>
                      <a:pt x="184" y="439"/>
                    </a:lnTo>
                    <a:lnTo>
                      <a:pt x="184" y="453"/>
                    </a:lnTo>
                    <a:lnTo>
                      <a:pt x="184" y="469"/>
                    </a:lnTo>
                    <a:lnTo>
                      <a:pt x="184" y="478"/>
                    </a:lnTo>
                    <a:lnTo>
                      <a:pt x="173" y="478"/>
                    </a:lnTo>
                    <a:lnTo>
                      <a:pt x="164" y="475"/>
                    </a:lnTo>
                    <a:lnTo>
                      <a:pt x="157" y="469"/>
                    </a:lnTo>
                    <a:lnTo>
                      <a:pt x="151" y="464"/>
                    </a:lnTo>
                    <a:lnTo>
                      <a:pt x="151" y="449"/>
                    </a:lnTo>
                    <a:lnTo>
                      <a:pt x="148" y="435"/>
                    </a:lnTo>
                    <a:lnTo>
                      <a:pt x="141" y="424"/>
                    </a:lnTo>
                    <a:lnTo>
                      <a:pt x="130" y="413"/>
                    </a:lnTo>
                    <a:lnTo>
                      <a:pt x="117" y="417"/>
                    </a:lnTo>
                    <a:lnTo>
                      <a:pt x="110" y="417"/>
                    </a:lnTo>
                    <a:lnTo>
                      <a:pt x="101" y="413"/>
                    </a:lnTo>
                    <a:lnTo>
                      <a:pt x="94" y="408"/>
                    </a:lnTo>
                    <a:lnTo>
                      <a:pt x="83" y="402"/>
                    </a:lnTo>
                    <a:lnTo>
                      <a:pt x="72" y="397"/>
                    </a:lnTo>
                    <a:lnTo>
                      <a:pt x="59" y="393"/>
                    </a:lnTo>
                    <a:lnTo>
                      <a:pt x="49" y="392"/>
                    </a:lnTo>
                    <a:lnTo>
                      <a:pt x="38" y="402"/>
                    </a:lnTo>
                    <a:lnTo>
                      <a:pt x="21" y="424"/>
                    </a:lnTo>
                    <a:lnTo>
                      <a:pt x="5" y="448"/>
                    </a:lnTo>
                    <a:lnTo>
                      <a:pt x="0" y="455"/>
                    </a:lnTo>
                    <a:lnTo>
                      <a:pt x="21" y="475"/>
                    </a:lnTo>
                    <a:lnTo>
                      <a:pt x="25" y="516"/>
                    </a:lnTo>
                    <a:lnTo>
                      <a:pt x="29" y="516"/>
                    </a:lnTo>
                    <a:lnTo>
                      <a:pt x="38" y="513"/>
                    </a:lnTo>
                    <a:lnTo>
                      <a:pt x="43" y="511"/>
                    </a:lnTo>
                    <a:lnTo>
                      <a:pt x="49" y="505"/>
                    </a:lnTo>
                    <a:lnTo>
                      <a:pt x="54" y="496"/>
                    </a:lnTo>
                    <a:lnTo>
                      <a:pt x="58" y="491"/>
                    </a:lnTo>
                    <a:lnTo>
                      <a:pt x="63" y="485"/>
                    </a:lnTo>
                    <a:lnTo>
                      <a:pt x="72" y="480"/>
                    </a:lnTo>
                    <a:lnTo>
                      <a:pt x="74" y="480"/>
                    </a:lnTo>
                    <a:lnTo>
                      <a:pt x="74" y="484"/>
                    </a:lnTo>
                    <a:lnTo>
                      <a:pt x="74" y="485"/>
                    </a:lnTo>
                    <a:lnTo>
                      <a:pt x="63" y="538"/>
                    </a:lnTo>
                    <a:lnTo>
                      <a:pt x="79" y="556"/>
                    </a:lnTo>
                    <a:lnTo>
                      <a:pt x="77" y="567"/>
                    </a:lnTo>
                    <a:lnTo>
                      <a:pt x="68" y="574"/>
                    </a:lnTo>
                    <a:lnTo>
                      <a:pt x="59" y="583"/>
                    </a:lnTo>
                    <a:lnTo>
                      <a:pt x="54" y="597"/>
                    </a:lnTo>
                    <a:lnTo>
                      <a:pt x="54" y="608"/>
                    </a:lnTo>
                    <a:lnTo>
                      <a:pt x="63" y="619"/>
                    </a:lnTo>
                    <a:lnTo>
                      <a:pt x="74" y="630"/>
                    </a:lnTo>
                    <a:lnTo>
                      <a:pt x="88" y="641"/>
                    </a:lnTo>
                    <a:lnTo>
                      <a:pt x="101" y="646"/>
                    </a:lnTo>
                    <a:lnTo>
                      <a:pt x="114" y="646"/>
                    </a:lnTo>
                    <a:lnTo>
                      <a:pt x="124" y="644"/>
                    </a:lnTo>
                    <a:lnTo>
                      <a:pt x="132" y="641"/>
                    </a:lnTo>
                    <a:lnTo>
                      <a:pt x="141" y="635"/>
                    </a:lnTo>
                    <a:lnTo>
                      <a:pt x="148" y="635"/>
                    </a:lnTo>
                    <a:lnTo>
                      <a:pt x="153" y="639"/>
                    </a:lnTo>
                    <a:lnTo>
                      <a:pt x="160" y="641"/>
                    </a:lnTo>
                    <a:lnTo>
                      <a:pt x="168" y="644"/>
                    </a:lnTo>
                    <a:lnTo>
                      <a:pt x="184" y="652"/>
                    </a:lnTo>
                    <a:lnTo>
                      <a:pt x="195" y="661"/>
                    </a:lnTo>
                    <a:lnTo>
                      <a:pt x="209" y="670"/>
                    </a:lnTo>
                    <a:lnTo>
                      <a:pt x="220" y="677"/>
                    </a:lnTo>
                    <a:lnTo>
                      <a:pt x="225" y="691"/>
                    </a:lnTo>
                    <a:lnTo>
                      <a:pt x="229" y="706"/>
                    </a:lnTo>
                    <a:lnTo>
                      <a:pt x="231" y="722"/>
                    </a:lnTo>
                    <a:lnTo>
                      <a:pt x="234" y="738"/>
                    </a:lnTo>
                    <a:lnTo>
                      <a:pt x="249" y="744"/>
                    </a:lnTo>
                    <a:lnTo>
                      <a:pt x="262" y="749"/>
                    </a:lnTo>
                    <a:lnTo>
                      <a:pt x="276" y="758"/>
                    </a:lnTo>
                    <a:lnTo>
                      <a:pt x="287" y="772"/>
                    </a:lnTo>
                    <a:lnTo>
                      <a:pt x="298" y="800"/>
                    </a:lnTo>
                    <a:lnTo>
                      <a:pt x="308" y="830"/>
                    </a:lnTo>
                    <a:lnTo>
                      <a:pt x="319" y="861"/>
                    </a:lnTo>
                    <a:lnTo>
                      <a:pt x="334" y="886"/>
                    </a:lnTo>
                    <a:lnTo>
                      <a:pt x="350" y="904"/>
                    </a:lnTo>
                    <a:lnTo>
                      <a:pt x="366" y="924"/>
                    </a:lnTo>
                    <a:lnTo>
                      <a:pt x="381" y="944"/>
                    </a:lnTo>
                    <a:lnTo>
                      <a:pt x="395" y="966"/>
                    </a:lnTo>
                    <a:lnTo>
                      <a:pt x="397" y="980"/>
                    </a:lnTo>
                    <a:lnTo>
                      <a:pt x="397" y="993"/>
                    </a:lnTo>
                    <a:lnTo>
                      <a:pt x="391" y="1007"/>
                    </a:lnTo>
                    <a:lnTo>
                      <a:pt x="381" y="1018"/>
                    </a:lnTo>
                    <a:lnTo>
                      <a:pt x="364" y="1022"/>
                    </a:lnTo>
                    <a:lnTo>
                      <a:pt x="348" y="1027"/>
                    </a:lnTo>
                    <a:lnTo>
                      <a:pt x="334" y="1032"/>
                    </a:lnTo>
                    <a:lnTo>
                      <a:pt x="319" y="1038"/>
                    </a:lnTo>
                    <a:lnTo>
                      <a:pt x="307" y="1043"/>
                    </a:lnTo>
                    <a:lnTo>
                      <a:pt x="292" y="1052"/>
                    </a:lnTo>
                    <a:lnTo>
                      <a:pt x="278" y="1063"/>
                    </a:lnTo>
                    <a:lnTo>
                      <a:pt x="262" y="1074"/>
                    </a:lnTo>
                    <a:lnTo>
                      <a:pt x="249" y="1083"/>
                    </a:lnTo>
                    <a:lnTo>
                      <a:pt x="231" y="1090"/>
                    </a:lnTo>
                    <a:lnTo>
                      <a:pt x="215" y="1094"/>
                    </a:lnTo>
                    <a:lnTo>
                      <a:pt x="198" y="1099"/>
                    </a:lnTo>
                    <a:lnTo>
                      <a:pt x="182" y="1105"/>
                    </a:lnTo>
                    <a:lnTo>
                      <a:pt x="164" y="1110"/>
                    </a:lnTo>
                    <a:lnTo>
                      <a:pt x="151" y="1119"/>
                    </a:lnTo>
                    <a:lnTo>
                      <a:pt x="141" y="1132"/>
                    </a:lnTo>
                    <a:lnTo>
                      <a:pt x="124" y="1146"/>
                    </a:lnTo>
                    <a:lnTo>
                      <a:pt x="106" y="1160"/>
                    </a:lnTo>
                    <a:lnTo>
                      <a:pt x="88" y="1171"/>
                    </a:lnTo>
                    <a:lnTo>
                      <a:pt x="68" y="1180"/>
                    </a:lnTo>
                    <a:lnTo>
                      <a:pt x="88" y="1186"/>
                    </a:lnTo>
                    <a:lnTo>
                      <a:pt x="106" y="1188"/>
                    </a:lnTo>
                    <a:lnTo>
                      <a:pt x="124" y="1193"/>
                    </a:lnTo>
                    <a:lnTo>
                      <a:pt x="142" y="1197"/>
                    </a:lnTo>
                    <a:lnTo>
                      <a:pt x="162" y="1198"/>
                    </a:lnTo>
                    <a:lnTo>
                      <a:pt x="182" y="1198"/>
                    </a:lnTo>
                    <a:lnTo>
                      <a:pt x="200" y="1202"/>
                    </a:lnTo>
                    <a:lnTo>
                      <a:pt x="220" y="1202"/>
                    </a:lnTo>
                    <a:lnTo>
                      <a:pt x="252" y="1202"/>
                    </a:lnTo>
                    <a:lnTo>
                      <a:pt x="287" y="1198"/>
                    </a:lnTo>
                    <a:lnTo>
                      <a:pt x="319" y="1193"/>
                    </a:lnTo>
                    <a:lnTo>
                      <a:pt x="354" y="1186"/>
                    </a:lnTo>
                    <a:lnTo>
                      <a:pt x="386" y="1177"/>
                    </a:lnTo>
                    <a:lnTo>
                      <a:pt x="417" y="1168"/>
                    </a:lnTo>
                    <a:lnTo>
                      <a:pt x="447" y="1155"/>
                    </a:lnTo>
                    <a:lnTo>
                      <a:pt x="478" y="1141"/>
                    </a:lnTo>
                    <a:lnTo>
                      <a:pt x="505" y="1126"/>
                    </a:lnTo>
                    <a:lnTo>
                      <a:pt x="536" y="1110"/>
                    </a:lnTo>
                    <a:lnTo>
                      <a:pt x="559" y="1094"/>
                    </a:lnTo>
                    <a:lnTo>
                      <a:pt x="588" y="1074"/>
                    </a:lnTo>
                    <a:lnTo>
                      <a:pt x="613" y="1052"/>
                    </a:lnTo>
                    <a:lnTo>
                      <a:pt x="637" y="1029"/>
                    </a:lnTo>
                    <a:lnTo>
                      <a:pt x="660" y="1007"/>
                    </a:lnTo>
                    <a:lnTo>
                      <a:pt x="682" y="982"/>
                    </a:lnTo>
                    <a:lnTo>
                      <a:pt x="666" y="966"/>
                    </a:lnTo>
                    <a:lnTo>
                      <a:pt x="646" y="955"/>
                    </a:lnTo>
                    <a:lnTo>
                      <a:pt x="626" y="940"/>
                    </a:lnTo>
                    <a:lnTo>
                      <a:pt x="610" y="929"/>
                    </a:lnTo>
                    <a:lnTo>
                      <a:pt x="590" y="922"/>
                    </a:lnTo>
                    <a:lnTo>
                      <a:pt x="574" y="917"/>
                    </a:lnTo>
                    <a:lnTo>
                      <a:pt x="557" y="904"/>
                    </a:lnTo>
                    <a:lnTo>
                      <a:pt x="547" y="893"/>
                    </a:lnTo>
                    <a:lnTo>
                      <a:pt x="547" y="892"/>
                    </a:lnTo>
                    <a:lnTo>
                      <a:pt x="547" y="888"/>
                    </a:lnTo>
                    <a:lnTo>
                      <a:pt x="543" y="888"/>
                    </a:lnTo>
                    <a:lnTo>
                      <a:pt x="543" y="886"/>
                    </a:lnTo>
                    <a:lnTo>
                      <a:pt x="543" y="874"/>
                    </a:lnTo>
                    <a:lnTo>
                      <a:pt x="547" y="863"/>
                    </a:lnTo>
                    <a:lnTo>
                      <a:pt x="547" y="855"/>
                    </a:lnTo>
                    <a:lnTo>
                      <a:pt x="548" y="845"/>
                    </a:lnTo>
                    <a:lnTo>
                      <a:pt x="557" y="819"/>
                    </a:lnTo>
                    <a:lnTo>
                      <a:pt x="567" y="791"/>
                    </a:lnTo>
                    <a:lnTo>
                      <a:pt x="579" y="769"/>
                    </a:lnTo>
                    <a:lnTo>
                      <a:pt x="601" y="753"/>
                    </a:lnTo>
                    <a:lnTo>
                      <a:pt x="613" y="749"/>
                    </a:lnTo>
                    <a:lnTo>
                      <a:pt x="624" y="744"/>
                    </a:lnTo>
                    <a:lnTo>
                      <a:pt x="631" y="742"/>
                    </a:lnTo>
                    <a:lnTo>
                      <a:pt x="642" y="738"/>
                    </a:lnTo>
                    <a:lnTo>
                      <a:pt x="655" y="738"/>
                    </a:lnTo>
                    <a:lnTo>
                      <a:pt x="666" y="736"/>
                    </a:lnTo>
                    <a:lnTo>
                      <a:pt x="673" y="729"/>
                    </a:lnTo>
                    <a:lnTo>
                      <a:pt x="684" y="727"/>
                    </a:lnTo>
                    <a:lnTo>
                      <a:pt x="695" y="727"/>
                    </a:lnTo>
                    <a:lnTo>
                      <a:pt x="704" y="722"/>
                    </a:lnTo>
                    <a:lnTo>
                      <a:pt x="715" y="718"/>
                    </a:lnTo>
                    <a:lnTo>
                      <a:pt x="725" y="713"/>
                    </a:lnTo>
                    <a:lnTo>
                      <a:pt x="736" y="711"/>
                    </a:lnTo>
                    <a:lnTo>
                      <a:pt x="749" y="707"/>
                    </a:lnTo>
                    <a:lnTo>
                      <a:pt x="760" y="707"/>
                    </a:lnTo>
                    <a:lnTo>
                      <a:pt x="770" y="711"/>
                    </a:lnTo>
                    <a:lnTo>
                      <a:pt x="776" y="717"/>
                    </a:lnTo>
                    <a:lnTo>
                      <a:pt x="783" y="722"/>
                    </a:lnTo>
                    <a:lnTo>
                      <a:pt x="792" y="729"/>
                    </a:lnTo>
                    <a:lnTo>
                      <a:pt x="803" y="736"/>
                    </a:lnTo>
                  </a:path>
                </a:pathLst>
              </a:custGeom>
              <a:solidFill>
                <a:schemeClr val="folHlink"/>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1" name="Freeform 27"/>
              <p:cNvSpPr>
                <a:spLocks/>
              </p:cNvSpPr>
              <p:nvPr/>
            </p:nvSpPr>
            <p:spPr bwMode="invGray">
              <a:xfrm>
                <a:off x="530" y="2834"/>
                <a:ext cx="63" cy="73"/>
              </a:xfrm>
              <a:custGeom>
                <a:avLst/>
                <a:gdLst>
                  <a:gd name="T0" fmla="*/ 42 w 63"/>
                  <a:gd name="T1" fmla="*/ 65 h 73"/>
                  <a:gd name="T2" fmla="*/ 58 w 63"/>
                  <a:gd name="T3" fmla="*/ 72 h 73"/>
                  <a:gd name="T4" fmla="*/ 62 w 63"/>
                  <a:gd name="T5" fmla="*/ 72 h 73"/>
                  <a:gd name="T6" fmla="*/ 62 w 63"/>
                  <a:gd name="T7" fmla="*/ 67 h 73"/>
                  <a:gd name="T8" fmla="*/ 58 w 63"/>
                  <a:gd name="T9" fmla="*/ 65 h 73"/>
                  <a:gd name="T10" fmla="*/ 58 w 63"/>
                  <a:gd name="T11" fmla="*/ 62 h 73"/>
                  <a:gd name="T12" fmla="*/ 44 w 63"/>
                  <a:gd name="T13" fmla="*/ 56 h 73"/>
                  <a:gd name="T14" fmla="*/ 37 w 63"/>
                  <a:gd name="T15" fmla="*/ 45 h 73"/>
                  <a:gd name="T16" fmla="*/ 31 w 63"/>
                  <a:gd name="T17" fmla="*/ 34 h 73"/>
                  <a:gd name="T18" fmla="*/ 26 w 63"/>
                  <a:gd name="T19" fmla="*/ 20 h 73"/>
                  <a:gd name="T20" fmla="*/ 9 w 63"/>
                  <a:gd name="T21" fmla="*/ 0 h 73"/>
                  <a:gd name="T22" fmla="*/ 6 w 63"/>
                  <a:gd name="T23" fmla="*/ 4 h 73"/>
                  <a:gd name="T24" fmla="*/ 2 w 63"/>
                  <a:gd name="T25" fmla="*/ 9 h 73"/>
                  <a:gd name="T26" fmla="*/ 0 w 63"/>
                  <a:gd name="T27" fmla="*/ 11 h 73"/>
                  <a:gd name="T28" fmla="*/ 0 w 63"/>
                  <a:gd name="T29" fmla="*/ 18 h 73"/>
                  <a:gd name="T30" fmla="*/ 0 w 63"/>
                  <a:gd name="T31" fmla="*/ 20 h 73"/>
                  <a:gd name="T32" fmla="*/ 0 w 63"/>
                  <a:gd name="T33" fmla="*/ 20 h 73"/>
                  <a:gd name="T34" fmla="*/ 0 w 63"/>
                  <a:gd name="T35" fmla="*/ 20 h 73"/>
                  <a:gd name="T36" fmla="*/ 0 w 63"/>
                  <a:gd name="T37" fmla="*/ 20 h 73"/>
                  <a:gd name="T38" fmla="*/ 9 w 63"/>
                  <a:gd name="T39" fmla="*/ 31 h 73"/>
                  <a:gd name="T40" fmla="*/ 20 w 63"/>
                  <a:gd name="T41" fmla="*/ 45 h 73"/>
                  <a:gd name="T42" fmla="*/ 31 w 63"/>
                  <a:gd name="T43" fmla="*/ 56 h 73"/>
                  <a:gd name="T44" fmla="*/ 42 w 63"/>
                  <a:gd name="T45" fmla="*/ 65 h 7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63" h="73">
                    <a:moveTo>
                      <a:pt x="42" y="65"/>
                    </a:moveTo>
                    <a:lnTo>
                      <a:pt x="58" y="72"/>
                    </a:lnTo>
                    <a:lnTo>
                      <a:pt x="62" y="72"/>
                    </a:lnTo>
                    <a:lnTo>
                      <a:pt x="62" y="67"/>
                    </a:lnTo>
                    <a:lnTo>
                      <a:pt x="58" y="65"/>
                    </a:lnTo>
                    <a:lnTo>
                      <a:pt x="58" y="62"/>
                    </a:lnTo>
                    <a:lnTo>
                      <a:pt x="44" y="56"/>
                    </a:lnTo>
                    <a:lnTo>
                      <a:pt x="37" y="45"/>
                    </a:lnTo>
                    <a:lnTo>
                      <a:pt x="31" y="34"/>
                    </a:lnTo>
                    <a:lnTo>
                      <a:pt x="26" y="20"/>
                    </a:lnTo>
                    <a:lnTo>
                      <a:pt x="9" y="0"/>
                    </a:lnTo>
                    <a:lnTo>
                      <a:pt x="6" y="4"/>
                    </a:lnTo>
                    <a:lnTo>
                      <a:pt x="2" y="9"/>
                    </a:lnTo>
                    <a:lnTo>
                      <a:pt x="0" y="11"/>
                    </a:lnTo>
                    <a:lnTo>
                      <a:pt x="0" y="18"/>
                    </a:lnTo>
                    <a:lnTo>
                      <a:pt x="0" y="20"/>
                    </a:lnTo>
                    <a:lnTo>
                      <a:pt x="9" y="31"/>
                    </a:lnTo>
                    <a:lnTo>
                      <a:pt x="20" y="45"/>
                    </a:lnTo>
                    <a:lnTo>
                      <a:pt x="31" y="56"/>
                    </a:lnTo>
                    <a:lnTo>
                      <a:pt x="42" y="65"/>
                    </a:lnTo>
                  </a:path>
                </a:pathLst>
              </a:custGeom>
              <a:solidFill>
                <a:schemeClr val="folHlink"/>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grpSp>
      </p:grpSp>
      <p:sp>
        <p:nvSpPr>
          <p:cNvPr id="7196" name="Rectangle 28"/>
          <p:cNvSpPr>
            <a:spLocks noGrp="1" noChangeArrowheads="1"/>
          </p:cNvSpPr>
          <p:nvPr>
            <p:ph type="ctrTitle" sz="quarter"/>
          </p:nvPr>
        </p:nvSpPr>
        <p:spPr>
          <a:xfrm>
            <a:off x="685800" y="22860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7197" name="Rectangle 29"/>
          <p:cNvSpPr>
            <a:spLocks noGrp="1" noChangeArrowheads="1"/>
          </p:cNvSpPr>
          <p:nvPr>
            <p:ph type="subTitle" sz="quarter" idx="1"/>
          </p:nvPr>
        </p:nvSpPr>
        <p:spPr>
          <a:xfrm>
            <a:off x="2057400" y="4114800"/>
            <a:ext cx="6400800" cy="1752600"/>
          </a:xfrm>
        </p:spPr>
        <p:txBody>
          <a:bodyPr/>
          <a:lstStyle>
            <a:lvl1pPr marL="0" indent="0" algn="ctr">
              <a:buFontTx/>
              <a:buNone/>
              <a:defRPr b="1" i="0">
                <a:latin typeface="Arial" panose="020B0604020202020204" pitchFamily="34" charset="0"/>
                <a:cs typeface="Arial" panose="020B0604020202020204" pitchFamily="34" charset="0"/>
              </a:defRPr>
            </a:lvl1pPr>
          </a:lstStyle>
          <a:p>
            <a:r>
              <a:rPr lang="en-US" dirty="0"/>
              <a:t>Click to edit Master subtitle style</a:t>
            </a:r>
          </a:p>
        </p:txBody>
      </p:sp>
      <p:sp>
        <p:nvSpPr>
          <p:cNvPr id="30" name="Rectangle 30"/>
          <p:cNvSpPr>
            <a:spLocks noGrp="1" noChangeArrowheads="1"/>
          </p:cNvSpPr>
          <p:nvPr>
            <p:ph type="dt" sz="quarter" idx="10"/>
          </p:nvPr>
        </p:nvSpPr>
        <p:spPr>
          <a:xfrm>
            <a:off x="685800" y="6248400"/>
            <a:ext cx="1905000" cy="457200"/>
          </a:xfrm>
          <a:prstGeom prst="rect">
            <a:avLst/>
          </a:prstGeom>
        </p:spPr>
        <p:txBody>
          <a:bodyPr/>
          <a:lstStyle>
            <a:lvl1pPr eaLnBrk="0" hangingPunct="0">
              <a:lnSpc>
                <a:spcPct val="90000"/>
              </a:lnSpc>
              <a:spcBef>
                <a:spcPct val="20000"/>
              </a:spcBef>
              <a:buFontTx/>
              <a:buChar char="•"/>
              <a:defRPr b="1" i="0">
                <a:solidFill>
                  <a:srgbClr val="FFFFFF"/>
                </a:solidFill>
                <a:cs typeface="Arial" panose="020B0604020202020204" pitchFamily="34" charset="0"/>
              </a:defRPr>
            </a:lvl1pPr>
          </a:lstStyle>
          <a:p>
            <a:pPr>
              <a:defRPr/>
            </a:pPr>
            <a:endParaRPr kumimoji="1" lang="en-US" dirty="0">
              <a:latin typeface="Arial Narrow" charset="0"/>
            </a:endParaRPr>
          </a:p>
        </p:txBody>
      </p:sp>
      <p:sp>
        <p:nvSpPr>
          <p:cNvPr id="31" name="Rectangle 31"/>
          <p:cNvSpPr>
            <a:spLocks noGrp="1" noChangeArrowheads="1"/>
          </p:cNvSpPr>
          <p:nvPr>
            <p:ph type="ftr" sz="quarter" idx="11"/>
          </p:nvPr>
        </p:nvSpPr>
        <p:spPr>
          <a:xfrm>
            <a:off x="3124200" y="6248400"/>
            <a:ext cx="2895600" cy="457200"/>
          </a:xfrm>
          <a:prstGeom prst="rect">
            <a:avLst/>
          </a:prstGeom>
        </p:spPr>
        <p:txBody>
          <a:bodyPr/>
          <a:lstStyle>
            <a:lvl1pPr eaLnBrk="0" hangingPunct="0">
              <a:lnSpc>
                <a:spcPct val="90000"/>
              </a:lnSpc>
              <a:spcBef>
                <a:spcPct val="20000"/>
              </a:spcBef>
              <a:buFontTx/>
              <a:buChar char="•"/>
              <a:defRPr b="1" i="0">
                <a:solidFill>
                  <a:srgbClr val="FFFFFF"/>
                </a:solidFill>
                <a:cs typeface="Arial" panose="020B0604020202020204" pitchFamily="34" charset="0"/>
              </a:defRPr>
            </a:lvl1pPr>
          </a:lstStyle>
          <a:p>
            <a:pPr>
              <a:defRPr/>
            </a:pPr>
            <a:endParaRPr kumimoji="1" lang="en-US" dirty="0">
              <a:latin typeface="Arial Narrow" charset="0"/>
            </a:endParaRPr>
          </a:p>
        </p:txBody>
      </p:sp>
      <p:sp>
        <p:nvSpPr>
          <p:cNvPr id="32" name="Rectangle 32"/>
          <p:cNvSpPr>
            <a:spLocks noGrp="1" noChangeArrowheads="1"/>
          </p:cNvSpPr>
          <p:nvPr>
            <p:ph type="sldNum" sz="quarter" idx="12"/>
          </p:nvPr>
        </p:nvSpPr>
        <p:spPr>
          <a:xfrm>
            <a:off x="6553200" y="6248400"/>
            <a:ext cx="1905000" cy="457200"/>
          </a:xfrm>
          <a:prstGeom prst="rect">
            <a:avLst/>
          </a:prstGeom>
        </p:spPr>
        <p:txBody>
          <a:bodyPr/>
          <a:lstStyle>
            <a:lvl1pPr eaLnBrk="0" hangingPunct="0">
              <a:lnSpc>
                <a:spcPct val="90000"/>
              </a:lnSpc>
              <a:spcBef>
                <a:spcPct val="20000"/>
              </a:spcBef>
              <a:buFontTx/>
              <a:buChar char="•"/>
              <a:defRPr b="1" i="0">
                <a:solidFill>
                  <a:srgbClr val="FFFFFF"/>
                </a:solidFill>
                <a:cs typeface="Arial" panose="020B0604020202020204" pitchFamily="34" charset="0"/>
              </a:defRPr>
            </a:lvl1pPr>
          </a:lstStyle>
          <a:p>
            <a:pPr>
              <a:defRPr/>
            </a:pPr>
            <a:fld id="{D4B997C7-48D1-CE47-A3C5-A56BA04CABE4}" type="slidenum">
              <a:rPr kumimoji="1" lang="en-US" smtClean="0">
                <a:latin typeface="Arial Narrow" charset="0"/>
              </a:rPr>
              <a:pPr>
                <a:defRPr/>
              </a:pPr>
              <a:t>‹#›</a:t>
            </a:fld>
            <a:endParaRPr kumimoji="1" lang="en-US" dirty="0">
              <a:latin typeface="Arial Narrow" charset="0"/>
            </a:endParaRPr>
          </a:p>
        </p:txBody>
      </p:sp>
    </p:spTree>
    <p:extLst>
      <p:ext uri="{BB962C8B-B14F-4D97-AF65-F5344CB8AC3E}">
        <p14:creationId xmlns:p14="http://schemas.microsoft.com/office/powerpoint/2010/main" val="92122180"/>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9"/>
          <p:cNvSpPr>
            <a:spLocks noGrp="1" noChangeArrowheads="1"/>
          </p:cNvSpPr>
          <p:nvPr>
            <p:ph type="dt" sz="half" idx="10"/>
          </p:nvPr>
        </p:nvSpPr>
        <p:spPr>
          <a:xfrm>
            <a:off x="685800" y="6248400"/>
            <a:ext cx="1905000" cy="457200"/>
          </a:xfrm>
          <a:prstGeom prst="rect">
            <a:avLst/>
          </a:prstGeom>
        </p:spPr>
        <p:txBody>
          <a:bodyPr/>
          <a:lstStyle>
            <a:lvl1pPr eaLnBrk="0" hangingPunct="0">
              <a:lnSpc>
                <a:spcPct val="90000"/>
              </a:lnSpc>
              <a:spcBef>
                <a:spcPct val="20000"/>
              </a:spcBef>
              <a:buFontTx/>
              <a:buChar char="•"/>
              <a:defRPr b="1" i="0">
                <a:solidFill>
                  <a:srgbClr val="FFFFFF"/>
                </a:solidFill>
                <a:cs typeface="Arial" panose="020B0604020202020204" pitchFamily="34" charset="0"/>
              </a:defRPr>
            </a:lvl1pPr>
          </a:lstStyle>
          <a:p>
            <a:pPr>
              <a:defRPr/>
            </a:pPr>
            <a:endParaRPr kumimoji="1" lang="en-US" dirty="0">
              <a:latin typeface="Arial Narrow" charset="0"/>
            </a:endParaRPr>
          </a:p>
        </p:txBody>
      </p:sp>
      <p:sp>
        <p:nvSpPr>
          <p:cNvPr id="5" name="Rectangle 20"/>
          <p:cNvSpPr>
            <a:spLocks noGrp="1" noChangeArrowheads="1"/>
          </p:cNvSpPr>
          <p:nvPr>
            <p:ph type="ftr" sz="quarter" idx="11"/>
          </p:nvPr>
        </p:nvSpPr>
        <p:spPr>
          <a:xfrm>
            <a:off x="3124200" y="6248400"/>
            <a:ext cx="2895600" cy="457200"/>
          </a:xfrm>
          <a:prstGeom prst="rect">
            <a:avLst/>
          </a:prstGeom>
        </p:spPr>
        <p:txBody>
          <a:bodyPr/>
          <a:lstStyle>
            <a:lvl1pPr eaLnBrk="0" hangingPunct="0">
              <a:lnSpc>
                <a:spcPct val="90000"/>
              </a:lnSpc>
              <a:spcBef>
                <a:spcPct val="20000"/>
              </a:spcBef>
              <a:buFontTx/>
              <a:buChar char="•"/>
              <a:defRPr b="1" i="0">
                <a:solidFill>
                  <a:srgbClr val="FFFFFF"/>
                </a:solidFill>
                <a:cs typeface="Arial" panose="020B0604020202020204" pitchFamily="34" charset="0"/>
              </a:defRPr>
            </a:lvl1pPr>
          </a:lstStyle>
          <a:p>
            <a:pPr>
              <a:defRPr/>
            </a:pPr>
            <a:endParaRPr kumimoji="1" lang="en-US" dirty="0">
              <a:latin typeface="Arial Narrow" charset="0"/>
            </a:endParaRPr>
          </a:p>
        </p:txBody>
      </p:sp>
      <p:sp>
        <p:nvSpPr>
          <p:cNvPr id="6" name="Rectangle 21"/>
          <p:cNvSpPr>
            <a:spLocks noGrp="1" noChangeArrowheads="1"/>
          </p:cNvSpPr>
          <p:nvPr>
            <p:ph type="sldNum" sz="quarter" idx="12"/>
          </p:nvPr>
        </p:nvSpPr>
        <p:spPr>
          <a:xfrm>
            <a:off x="6553200" y="6248400"/>
            <a:ext cx="1905000" cy="457200"/>
          </a:xfrm>
          <a:prstGeom prst="rect">
            <a:avLst/>
          </a:prstGeom>
        </p:spPr>
        <p:txBody>
          <a:bodyPr/>
          <a:lstStyle>
            <a:lvl1pPr eaLnBrk="0" hangingPunct="0">
              <a:lnSpc>
                <a:spcPct val="90000"/>
              </a:lnSpc>
              <a:spcBef>
                <a:spcPct val="20000"/>
              </a:spcBef>
              <a:buFontTx/>
              <a:buChar char="•"/>
              <a:defRPr b="1" i="0">
                <a:solidFill>
                  <a:srgbClr val="FFFFFF"/>
                </a:solidFill>
                <a:cs typeface="Arial" panose="020B0604020202020204" pitchFamily="34" charset="0"/>
              </a:defRPr>
            </a:lvl1pPr>
          </a:lstStyle>
          <a:p>
            <a:pPr>
              <a:defRPr/>
            </a:pPr>
            <a:fld id="{31367C36-8427-B643-96B6-4CDC14C5C34B}" type="slidenum">
              <a:rPr kumimoji="1" lang="en-US" smtClean="0">
                <a:latin typeface="Arial Narrow" charset="0"/>
              </a:rPr>
              <a:pPr>
                <a:defRPr/>
              </a:pPr>
              <a:t>‹#›</a:t>
            </a:fld>
            <a:endParaRPr kumimoji="1" lang="en-US" dirty="0">
              <a:latin typeface="Arial Narrow" charset="0"/>
            </a:endParaRPr>
          </a:p>
        </p:txBody>
      </p:sp>
    </p:spTree>
    <p:extLst>
      <p:ext uri="{BB962C8B-B14F-4D97-AF65-F5344CB8AC3E}">
        <p14:creationId xmlns:p14="http://schemas.microsoft.com/office/powerpoint/2010/main" val="3659265407"/>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19"/>
          <p:cNvSpPr>
            <a:spLocks noGrp="1" noChangeArrowheads="1"/>
          </p:cNvSpPr>
          <p:nvPr>
            <p:ph type="dt" sz="half" idx="10"/>
          </p:nvPr>
        </p:nvSpPr>
        <p:spPr>
          <a:xfrm>
            <a:off x="685800" y="6248400"/>
            <a:ext cx="1905000" cy="457200"/>
          </a:xfrm>
          <a:prstGeom prst="rect">
            <a:avLst/>
          </a:prstGeom>
        </p:spPr>
        <p:txBody>
          <a:bodyPr/>
          <a:lstStyle>
            <a:lvl1pPr eaLnBrk="0" hangingPunct="0">
              <a:lnSpc>
                <a:spcPct val="90000"/>
              </a:lnSpc>
              <a:spcBef>
                <a:spcPct val="20000"/>
              </a:spcBef>
              <a:buFontTx/>
              <a:buChar char="•"/>
              <a:defRPr b="1" i="0">
                <a:solidFill>
                  <a:srgbClr val="FFFFFF"/>
                </a:solidFill>
                <a:cs typeface="Arial" panose="020B0604020202020204" pitchFamily="34" charset="0"/>
              </a:defRPr>
            </a:lvl1pPr>
          </a:lstStyle>
          <a:p>
            <a:pPr>
              <a:defRPr/>
            </a:pPr>
            <a:endParaRPr kumimoji="1" lang="en-US" dirty="0">
              <a:latin typeface="Arial Narrow" charset="0"/>
            </a:endParaRPr>
          </a:p>
        </p:txBody>
      </p:sp>
      <p:sp>
        <p:nvSpPr>
          <p:cNvPr id="5" name="Rectangle 20"/>
          <p:cNvSpPr>
            <a:spLocks noGrp="1" noChangeArrowheads="1"/>
          </p:cNvSpPr>
          <p:nvPr>
            <p:ph type="ftr" sz="quarter" idx="11"/>
          </p:nvPr>
        </p:nvSpPr>
        <p:spPr>
          <a:xfrm>
            <a:off x="3124200" y="6248400"/>
            <a:ext cx="2895600" cy="457200"/>
          </a:xfrm>
          <a:prstGeom prst="rect">
            <a:avLst/>
          </a:prstGeom>
        </p:spPr>
        <p:txBody>
          <a:bodyPr/>
          <a:lstStyle>
            <a:lvl1pPr eaLnBrk="0" hangingPunct="0">
              <a:lnSpc>
                <a:spcPct val="90000"/>
              </a:lnSpc>
              <a:spcBef>
                <a:spcPct val="20000"/>
              </a:spcBef>
              <a:buFontTx/>
              <a:buChar char="•"/>
              <a:defRPr b="1" i="0">
                <a:solidFill>
                  <a:srgbClr val="FFFFFF"/>
                </a:solidFill>
                <a:cs typeface="Arial" panose="020B0604020202020204" pitchFamily="34" charset="0"/>
              </a:defRPr>
            </a:lvl1pPr>
          </a:lstStyle>
          <a:p>
            <a:pPr>
              <a:defRPr/>
            </a:pPr>
            <a:endParaRPr kumimoji="1" lang="en-US" dirty="0">
              <a:latin typeface="Arial Narrow" charset="0"/>
            </a:endParaRPr>
          </a:p>
        </p:txBody>
      </p:sp>
      <p:sp>
        <p:nvSpPr>
          <p:cNvPr id="6" name="Rectangle 21"/>
          <p:cNvSpPr>
            <a:spLocks noGrp="1" noChangeArrowheads="1"/>
          </p:cNvSpPr>
          <p:nvPr>
            <p:ph type="sldNum" sz="quarter" idx="12"/>
          </p:nvPr>
        </p:nvSpPr>
        <p:spPr>
          <a:xfrm>
            <a:off x="6553200" y="6248400"/>
            <a:ext cx="1905000" cy="457200"/>
          </a:xfrm>
          <a:prstGeom prst="rect">
            <a:avLst/>
          </a:prstGeom>
        </p:spPr>
        <p:txBody>
          <a:bodyPr/>
          <a:lstStyle>
            <a:lvl1pPr eaLnBrk="0" hangingPunct="0">
              <a:lnSpc>
                <a:spcPct val="90000"/>
              </a:lnSpc>
              <a:spcBef>
                <a:spcPct val="20000"/>
              </a:spcBef>
              <a:buFontTx/>
              <a:buChar char="•"/>
              <a:defRPr b="1" i="0">
                <a:solidFill>
                  <a:srgbClr val="FFFFFF"/>
                </a:solidFill>
                <a:cs typeface="Arial" panose="020B0604020202020204" pitchFamily="34" charset="0"/>
              </a:defRPr>
            </a:lvl1pPr>
          </a:lstStyle>
          <a:p>
            <a:pPr>
              <a:defRPr/>
            </a:pPr>
            <a:fld id="{DDFD868B-3CDC-624D-B312-4DF5C2D1202B}" type="slidenum">
              <a:rPr kumimoji="1" lang="en-US" smtClean="0">
                <a:latin typeface="Arial Narrow" charset="0"/>
              </a:rPr>
              <a:pPr>
                <a:defRPr/>
              </a:pPr>
              <a:t>‹#›</a:t>
            </a:fld>
            <a:endParaRPr kumimoji="1" lang="en-US" dirty="0">
              <a:latin typeface="Arial Narrow" charset="0"/>
            </a:endParaRPr>
          </a:p>
        </p:txBody>
      </p:sp>
    </p:spTree>
    <p:extLst>
      <p:ext uri="{BB962C8B-B14F-4D97-AF65-F5344CB8AC3E}">
        <p14:creationId xmlns:p14="http://schemas.microsoft.com/office/powerpoint/2010/main" val="2715099046"/>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9"/>
          <p:cNvSpPr>
            <a:spLocks noGrp="1" noChangeArrowheads="1"/>
          </p:cNvSpPr>
          <p:nvPr>
            <p:ph type="dt" sz="half" idx="10"/>
          </p:nvPr>
        </p:nvSpPr>
        <p:spPr>
          <a:xfrm>
            <a:off x="685800" y="6248400"/>
            <a:ext cx="1905000" cy="457200"/>
          </a:xfrm>
          <a:prstGeom prst="rect">
            <a:avLst/>
          </a:prstGeom>
        </p:spPr>
        <p:txBody>
          <a:bodyPr/>
          <a:lstStyle>
            <a:lvl1pPr eaLnBrk="0" hangingPunct="0">
              <a:lnSpc>
                <a:spcPct val="90000"/>
              </a:lnSpc>
              <a:spcBef>
                <a:spcPct val="20000"/>
              </a:spcBef>
              <a:buFontTx/>
              <a:buChar char="•"/>
              <a:defRPr b="1" i="0">
                <a:solidFill>
                  <a:srgbClr val="FFFFFF"/>
                </a:solidFill>
                <a:cs typeface="Arial" panose="020B0604020202020204" pitchFamily="34" charset="0"/>
              </a:defRPr>
            </a:lvl1pPr>
          </a:lstStyle>
          <a:p>
            <a:pPr>
              <a:defRPr/>
            </a:pPr>
            <a:endParaRPr kumimoji="1" lang="en-US" dirty="0">
              <a:latin typeface="Arial Narrow" charset="0"/>
            </a:endParaRPr>
          </a:p>
        </p:txBody>
      </p:sp>
      <p:sp>
        <p:nvSpPr>
          <p:cNvPr id="6" name="Rectangle 20"/>
          <p:cNvSpPr>
            <a:spLocks noGrp="1" noChangeArrowheads="1"/>
          </p:cNvSpPr>
          <p:nvPr>
            <p:ph type="ftr" sz="quarter" idx="11"/>
          </p:nvPr>
        </p:nvSpPr>
        <p:spPr>
          <a:xfrm>
            <a:off x="3124200" y="6248400"/>
            <a:ext cx="2895600" cy="457200"/>
          </a:xfrm>
          <a:prstGeom prst="rect">
            <a:avLst/>
          </a:prstGeom>
        </p:spPr>
        <p:txBody>
          <a:bodyPr/>
          <a:lstStyle>
            <a:lvl1pPr eaLnBrk="0" hangingPunct="0">
              <a:lnSpc>
                <a:spcPct val="90000"/>
              </a:lnSpc>
              <a:spcBef>
                <a:spcPct val="20000"/>
              </a:spcBef>
              <a:buFontTx/>
              <a:buChar char="•"/>
              <a:defRPr b="1" i="0">
                <a:solidFill>
                  <a:srgbClr val="FFFFFF"/>
                </a:solidFill>
                <a:cs typeface="Arial" panose="020B0604020202020204" pitchFamily="34" charset="0"/>
              </a:defRPr>
            </a:lvl1pPr>
          </a:lstStyle>
          <a:p>
            <a:pPr>
              <a:defRPr/>
            </a:pPr>
            <a:endParaRPr kumimoji="1" lang="en-US" dirty="0">
              <a:latin typeface="Arial Narrow" charset="0"/>
            </a:endParaRPr>
          </a:p>
        </p:txBody>
      </p:sp>
      <p:sp>
        <p:nvSpPr>
          <p:cNvPr id="7" name="Rectangle 21"/>
          <p:cNvSpPr>
            <a:spLocks noGrp="1" noChangeArrowheads="1"/>
          </p:cNvSpPr>
          <p:nvPr>
            <p:ph type="sldNum" sz="quarter" idx="12"/>
          </p:nvPr>
        </p:nvSpPr>
        <p:spPr>
          <a:xfrm>
            <a:off x="6553200" y="6248400"/>
            <a:ext cx="1905000" cy="457200"/>
          </a:xfrm>
          <a:prstGeom prst="rect">
            <a:avLst/>
          </a:prstGeom>
        </p:spPr>
        <p:txBody>
          <a:bodyPr/>
          <a:lstStyle>
            <a:lvl1pPr eaLnBrk="0" hangingPunct="0">
              <a:lnSpc>
                <a:spcPct val="90000"/>
              </a:lnSpc>
              <a:spcBef>
                <a:spcPct val="20000"/>
              </a:spcBef>
              <a:buFontTx/>
              <a:buChar char="•"/>
              <a:defRPr b="1" i="0">
                <a:solidFill>
                  <a:srgbClr val="FFFFFF"/>
                </a:solidFill>
                <a:cs typeface="Arial" panose="020B0604020202020204" pitchFamily="34" charset="0"/>
              </a:defRPr>
            </a:lvl1pPr>
          </a:lstStyle>
          <a:p>
            <a:pPr>
              <a:defRPr/>
            </a:pPr>
            <a:fld id="{A88780D4-5701-FC49-9DD6-4D6521466046}" type="slidenum">
              <a:rPr kumimoji="1" lang="en-US" smtClean="0">
                <a:latin typeface="Arial Narrow" charset="0"/>
              </a:rPr>
              <a:pPr>
                <a:defRPr/>
              </a:pPr>
              <a:t>‹#›</a:t>
            </a:fld>
            <a:endParaRPr kumimoji="1" lang="en-US" dirty="0">
              <a:latin typeface="Arial Narrow" charset="0"/>
            </a:endParaRPr>
          </a:p>
        </p:txBody>
      </p:sp>
    </p:spTree>
    <p:extLst>
      <p:ext uri="{BB962C8B-B14F-4D97-AF65-F5344CB8AC3E}">
        <p14:creationId xmlns:p14="http://schemas.microsoft.com/office/powerpoint/2010/main" val="27729080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4FD148A-3516-8345-82EA-3C7615F281D6}" type="slidenum">
              <a:rPr lang="en-US"/>
              <a:pPr>
                <a:defRPr/>
              </a:pPr>
              <a:t>‹#›</a:t>
            </a:fld>
            <a:endParaRPr lang="en-US"/>
          </a:p>
        </p:txBody>
      </p:sp>
    </p:spTree>
    <p:extLst>
      <p:ext uri="{BB962C8B-B14F-4D97-AF65-F5344CB8AC3E}">
        <p14:creationId xmlns:p14="http://schemas.microsoft.com/office/powerpoint/2010/main" val="844622387"/>
      </p:ext>
    </p:extLst>
  </p:cSld>
  <p:clrMapOvr>
    <a:masterClrMapping/>
  </p:clrMapOvr>
  <p:transition spd="med">
    <p:randomBar dir="vert"/>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9"/>
          <p:cNvSpPr>
            <a:spLocks noGrp="1" noChangeArrowheads="1"/>
          </p:cNvSpPr>
          <p:nvPr>
            <p:ph type="dt" sz="half" idx="10"/>
          </p:nvPr>
        </p:nvSpPr>
        <p:spPr>
          <a:xfrm>
            <a:off x="685800" y="6248400"/>
            <a:ext cx="1905000" cy="457200"/>
          </a:xfrm>
          <a:prstGeom prst="rect">
            <a:avLst/>
          </a:prstGeom>
        </p:spPr>
        <p:txBody>
          <a:bodyPr/>
          <a:lstStyle>
            <a:lvl1pPr eaLnBrk="0" hangingPunct="0">
              <a:lnSpc>
                <a:spcPct val="90000"/>
              </a:lnSpc>
              <a:spcBef>
                <a:spcPct val="20000"/>
              </a:spcBef>
              <a:buFontTx/>
              <a:buChar char="•"/>
              <a:defRPr b="1" i="0">
                <a:solidFill>
                  <a:srgbClr val="FFFFFF"/>
                </a:solidFill>
                <a:cs typeface="Arial" panose="020B0604020202020204" pitchFamily="34" charset="0"/>
              </a:defRPr>
            </a:lvl1pPr>
          </a:lstStyle>
          <a:p>
            <a:pPr>
              <a:defRPr/>
            </a:pPr>
            <a:endParaRPr kumimoji="1" lang="en-US" dirty="0">
              <a:latin typeface="Arial Narrow" charset="0"/>
            </a:endParaRPr>
          </a:p>
        </p:txBody>
      </p:sp>
      <p:sp>
        <p:nvSpPr>
          <p:cNvPr id="8" name="Rectangle 20"/>
          <p:cNvSpPr>
            <a:spLocks noGrp="1" noChangeArrowheads="1"/>
          </p:cNvSpPr>
          <p:nvPr>
            <p:ph type="ftr" sz="quarter" idx="11"/>
          </p:nvPr>
        </p:nvSpPr>
        <p:spPr>
          <a:xfrm>
            <a:off x="3124200" y="6248400"/>
            <a:ext cx="2895600" cy="457200"/>
          </a:xfrm>
          <a:prstGeom prst="rect">
            <a:avLst/>
          </a:prstGeom>
        </p:spPr>
        <p:txBody>
          <a:bodyPr/>
          <a:lstStyle>
            <a:lvl1pPr eaLnBrk="0" hangingPunct="0">
              <a:lnSpc>
                <a:spcPct val="90000"/>
              </a:lnSpc>
              <a:spcBef>
                <a:spcPct val="20000"/>
              </a:spcBef>
              <a:buFontTx/>
              <a:buChar char="•"/>
              <a:defRPr b="1" i="0">
                <a:solidFill>
                  <a:srgbClr val="FFFFFF"/>
                </a:solidFill>
                <a:cs typeface="Arial" panose="020B0604020202020204" pitchFamily="34" charset="0"/>
              </a:defRPr>
            </a:lvl1pPr>
          </a:lstStyle>
          <a:p>
            <a:pPr>
              <a:defRPr/>
            </a:pPr>
            <a:endParaRPr kumimoji="1" lang="en-US" dirty="0">
              <a:latin typeface="Arial Narrow" charset="0"/>
            </a:endParaRPr>
          </a:p>
        </p:txBody>
      </p:sp>
      <p:sp>
        <p:nvSpPr>
          <p:cNvPr id="9" name="Rectangle 21"/>
          <p:cNvSpPr>
            <a:spLocks noGrp="1" noChangeArrowheads="1"/>
          </p:cNvSpPr>
          <p:nvPr>
            <p:ph type="sldNum" sz="quarter" idx="12"/>
          </p:nvPr>
        </p:nvSpPr>
        <p:spPr>
          <a:xfrm>
            <a:off x="6553200" y="6248400"/>
            <a:ext cx="1905000" cy="457200"/>
          </a:xfrm>
          <a:prstGeom prst="rect">
            <a:avLst/>
          </a:prstGeom>
        </p:spPr>
        <p:txBody>
          <a:bodyPr/>
          <a:lstStyle>
            <a:lvl1pPr eaLnBrk="0" hangingPunct="0">
              <a:lnSpc>
                <a:spcPct val="90000"/>
              </a:lnSpc>
              <a:spcBef>
                <a:spcPct val="20000"/>
              </a:spcBef>
              <a:buFontTx/>
              <a:buChar char="•"/>
              <a:defRPr b="1" i="0">
                <a:solidFill>
                  <a:srgbClr val="FFFFFF"/>
                </a:solidFill>
                <a:cs typeface="Arial" panose="020B0604020202020204" pitchFamily="34" charset="0"/>
              </a:defRPr>
            </a:lvl1pPr>
          </a:lstStyle>
          <a:p>
            <a:pPr>
              <a:defRPr/>
            </a:pPr>
            <a:fld id="{1681DF6B-C855-EF4F-AF5C-EC6FE03B8036}" type="slidenum">
              <a:rPr kumimoji="1" lang="en-US" smtClean="0">
                <a:latin typeface="Arial Narrow" charset="0"/>
              </a:rPr>
              <a:pPr>
                <a:defRPr/>
              </a:pPr>
              <a:t>‹#›</a:t>
            </a:fld>
            <a:endParaRPr kumimoji="1" lang="en-US" dirty="0">
              <a:latin typeface="Arial Narrow" charset="0"/>
            </a:endParaRPr>
          </a:p>
        </p:txBody>
      </p:sp>
    </p:spTree>
    <p:extLst>
      <p:ext uri="{BB962C8B-B14F-4D97-AF65-F5344CB8AC3E}">
        <p14:creationId xmlns:p14="http://schemas.microsoft.com/office/powerpoint/2010/main" val="1246917321"/>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19"/>
          <p:cNvSpPr>
            <a:spLocks noGrp="1" noChangeArrowheads="1"/>
          </p:cNvSpPr>
          <p:nvPr>
            <p:ph type="dt" sz="half" idx="10"/>
          </p:nvPr>
        </p:nvSpPr>
        <p:spPr>
          <a:xfrm>
            <a:off x="685800" y="6248400"/>
            <a:ext cx="1905000" cy="457200"/>
          </a:xfrm>
          <a:prstGeom prst="rect">
            <a:avLst/>
          </a:prstGeom>
        </p:spPr>
        <p:txBody>
          <a:bodyPr/>
          <a:lstStyle>
            <a:lvl1pPr eaLnBrk="0" hangingPunct="0">
              <a:lnSpc>
                <a:spcPct val="90000"/>
              </a:lnSpc>
              <a:spcBef>
                <a:spcPct val="20000"/>
              </a:spcBef>
              <a:buFontTx/>
              <a:buChar char="•"/>
              <a:defRPr b="1" i="0">
                <a:solidFill>
                  <a:srgbClr val="FFFFFF"/>
                </a:solidFill>
                <a:cs typeface="Arial" panose="020B0604020202020204" pitchFamily="34" charset="0"/>
              </a:defRPr>
            </a:lvl1pPr>
          </a:lstStyle>
          <a:p>
            <a:pPr>
              <a:defRPr/>
            </a:pPr>
            <a:endParaRPr kumimoji="1" lang="en-US" dirty="0">
              <a:latin typeface="Arial Narrow" charset="0"/>
            </a:endParaRPr>
          </a:p>
        </p:txBody>
      </p:sp>
      <p:sp>
        <p:nvSpPr>
          <p:cNvPr id="4" name="Rectangle 20"/>
          <p:cNvSpPr>
            <a:spLocks noGrp="1" noChangeArrowheads="1"/>
          </p:cNvSpPr>
          <p:nvPr>
            <p:ph type="ftr" sz="quarter" idx="11"/>
          </p:nvPr>
        </p:nvSpPr>
        <p:spPr>
          <a:xfrm>
            <a:off x="3124200" y="6248400"/>
            <a:ext cx="2895600" cy="457200"/>
          </a:xfrm>
          <a:prstGeom prst="rect">
            <a:avLst/>
          </a:prstGeom>
        </p:spPr>
        <p:txBody>
          <a:bodyPr/>
          <a:lstStyle>
            <a:lvl1pPr eaLnBrk="0" hangingPunct="0">
              <a:lnSpc>
                <a:spcPct val="90000"/>
              </a:lnSpc>
              <a:spcBef>
                <a:spcPct val="20000"/>
              </a:spcBef>
              <a:buFontTx/>
              <a:buChar char="•"/>
              <a:defRPr b="1" i="0">
                <a:solidFill>
                  <a:srgbClr val="FFFFFF"/>
                </a:solidFill>
                <a:cs typeface="Arial" panose="020B0604020202020204" pitchFamily="34" charset="0"/>
              </a:defRPr>
            </a:lvl1pPr>
          </a:lstStyle>
          <a:p>
            <a:pPr>
              <a:defRPr/>
            </a:pPr>
            <a:endParaRPr kumimoji="1" lang="en-US" dirty="0">
              <a:latin typeface="Arial Narrow" charset="0"/>
            </a:endParaRPr>
          </a:p>
        </p:txBody>
      </p:sp>
      <p:sp>
        <p:nvSpPr>
          <p:cNvPr id="5" name="Rectangle 21"/>
          <p:cNvSpPr>
            <a:spLocks noGrp="1" noChangeArrowheads="1"/>
          </p:cNvSpPr>
          <p:nvPr>
            <p:ph type="sldNum" sz="quarter" idx="12"/>
          </p:nvPr>
        </p:nvSpPr>
        <p:spPr>
          <a:xfrm>
            <a:off x="6553200" y="6248400"/>
            <a:ext cx="1905000" cy="457200"/>
          </a:xfrm>
          <a:prstGeom prst="rect">
            <a:avLst/>
          </a:prstGeom>
        </p:spPr>
        <p:txBody>
          <a:bodyPr/>
          <a:lstStyle>
            <a:lvl1pPr eaLnBrk="0" hangingPunct="0">
              <a:lnSpc>
                <a:spcPct val="90000"/>
              </a:lnSpc>
              <a:spcBef>
                <a:spcPct val="20000"/>
              </a:spcBef>
              <a:buFontTx/>
              <a:buChar char="•"/>
              <a:defRPr b="1" i="0">
                <a:solidFill>
                  <a:srgbClr val="FFFFFF"/>
                </a:solidFill>
                <a:cs typeface="Arial" panose="020B0604020202020204" pitchFamily="34" charset="0"/>
              </a:defRPr>
            </a:lvl1pPr>
          </a:lstStyle>
          <a:p>
            <a:pPr>
              <a:defRPr/>
            </a:pPr>
            <a:fld id="{007F8202-8415-9340-9FB1-F5449A2F2062}" type="slidenum">
              <a:rPr kumimoji="1" lang="en-US" smtClean="0">
                <a:latin typeface="Arial Narrow" charset="0"/>
              </a:rPr>
              <a:pPr>
                <a:defRPr/>
              </a:pPr>
              <a:t>‹#›</a:t>
            </a:fld>
            <a:endParaRPr kumimoji="1" lang="en-US" dirty="0">
              <a:latin typeface="Arial Narrow" charset="0"/>
            </a:endParaRPr>
          </a:p>
        </p:txBody>
      </p:sp>
    </p:spTree>
    <p:extLst>
      <p:ext uri="{BB962C8B-B14F-4D97-AF65-F5344CB8AC3E}">
        <p14:creationId xmlns:p14="http://schemas.microsoft.com/office/powerpoint/2010/main" val="2486854222"/>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9"/>
          <p:cNvSpPr>
            <a:spLocks noGrp="1" noChangeArrowheads="1"/>
          </p:cNvSpPr>
          <p:nvPr>
            <p:ph type="dt" sz="half" idx="10"/>
          </p:nvPr>
        </p:nvSpPr>
        <p:spPr>
          <a:xfrm>
            <a:off x="685800" y="6248400"/>
            <a:ext cx="1905000" cy="457200"/>
          </a:xfrm>
          <a:prstGeom prst="rect">
            <a:avLst/>
          </a:prstGeom>
        </p:spPr>
        <p:txBody>
          <a:bodyPr/>
          <a:lstStyle>
            <a:lvl1pPr eaLnBrk="0" hangingPunct="0">
              <a:lnSpc>
                <a:spcPct val="90000"/>
              </a:lnSpc>
              <a:spcBef>
                <a:spcPct val="20000"/>
              </a:spcBef>
              <a:buFontTx/>
              <a:buChar char="•"/>
              <a:defRPr b="1" i="0">
                <a:solidFill>
                  <a:srgbClr val="FFFFFF"/>
                </a:solidFill>
                <a:cs typeface="Arial" panose="020B0604020202020204" pitchFamily="34" charset="0"/>
              </a:defRPr>
            </a:lvl1pPr>
          </a:lstStyle>
          <a:p>
            <a:pPr>
              <a:defRPr/>
            </a:pPr>
            <a:endParaRPr kumimoji="1" lang="en-US" dirty="0">
              <a:latin typeface="Arial Narrow" charset="0"/>
            </a:endParaRPr>
          </a:p>
        </p:txBody>
      </p:sp>
      <p:sp>
        <p:nvSpPr>
          <p:cNvPr id="3" name="Rectangle 20"/>
          <p:cNvSpPr>
            <a:spLocks noGrp="1" noChangeArrowheads="1"/>
          </p:cNvSpPr>
          <p:nvPr>
            <p:ph type="ftr" sz="quarter" idx="11"/>
          </p:nvPr>
        </p:nvSpPr>
        <p:spPr>
          <a:xfrm>
            <a:off x="3124200" y="6248400"/>
            <a:ext cx="2895600" cy="457200"/>
          </a:xfrm>
          <a:prstGeom prst="rect">
            <a:avLst/>
          </a:prstGeom>
        </p:spPr>
        <p:txBody>
          <a:bodyPr/>
          <a:lstStyle>
            <a:lvl1pPr eaLnBrk="0" hangingPunct="0">
              <a:lnSpc>
                <a:spcPct val="90000"/>
              </a:lnSpc>
              <a:spcBef>
                <a:spcPct val="20000"/>
              </a:spcBef>
              <a:buFontTx/>
              <a:buChar char="•"/>
              <a:defRPr b="1" i="0">
                <a:solidFill>
                  <a:srgbClr val="FFFFFF"/>
                </a:solidFill>
                <a:cs typeface="Arial" panose="020B0604020202020204" pitchFamily="34" charset="0"/>
              </a:defRPr>
            </a:lvl1pPr>
          </a:lstStyle>
          <a:p>
            <a:pPr>
              <a:defRPr/>
            </a:pPr>
            <a:endParaRPr kumimoji="1" lang="en-US" dirty="0">
              <a:latin typeface="Arial Narrow" charset="0"/>
            </a:endParaRPr>
          </a:p>
        </p:txBody>
      </p:sp>
      <p:sp>
        <p:nvSpPr>
          <p:cNvPr id="4" name="Rectangle 21"/>
          <p:cNvSpPr>
            <a:spLocks noGrp="1" noChangeArrowheads="1"/>
          </p:cNvSpPr>
          <p:nvPr>
            <p:ph type="sldNum" sz="quarter" idx="12"/>
          </p:nvPr>
        </p:nvSpPr>
        <p:spPr>
          <a:xfrm>
            <a:off x="6553200" y="6248400"/>
            <a:ext cx="1905000" cy="457200"/>
          </a:xfrm>
          <a:prstGeom prst="rect">
            <a:avLst/>
          </a:prstGeom>
        </p:spPr>
        <p:txBody>
          <a:bodyPr/>
          <a:lstStyle>
            <a:lvl1pPr eaLnBrk="0" hangingPunct="0">
              <a:lnSpc>
                <a:spcPct val="90000"/>
              </a:lnSpc>
              <a:spcBef>
                <a:spcPct val="20000"/>
              </a:spcBef>
              <a:buFontTx/>
              <a:buChar char="•"/>
              <a:defRPr b="1" i="0">
                <a:solidFill>
                  <a:srgbClr val="FFFFFF"/>
                </a:solidFill>
                <a:cs typeface="Arial" panose="020B0604020202020204" pitchFamily="34" charset="0"/>
              </a:defRPr>
            </a:lvl1pPr>
          </a:lstStyle>
          <a:p>
            <a:pPr>
              <a:defRPr/>
            </a:pPr>
            <a:fld id="{04411479-23A5-2246-B22B-4B87976FCE21}" type="slidenum">
              <a:rPr kumimoji="1" lang="en-US" smtClean="0">
                <a:latin typeface="Arial Narrow" charset="0"/>
              </a:rPr>
              <a:pPr>
                <a:defRPr/>
              </a:pPr>
              <a:t>‹#›</a:t>
            </a:fld>
            <a:endParaRPr kumimoji="1" lang="en-US" dirty="0">
              <a:latin typeface="Arial Narrow" charset="0"/>
            </a:endParaRPr>
          </a:p>
        </p:txBody>
      </p:sp>
    </p:spTree>
    <p:extLst>
      <p:ext uri="{BB962C8B-B14F-4D97-AF65-F5344CB8AC3E}">
        <p14:creationId xmlns:p14="http://schemas.microsoft.com/office/powerpoint/2010/main" val="1436981622"/>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9"/>
          <p:cNvSpPr>
            <a:spLocks noGrp="1" noChangeArrowheads="1"/>
          </p:cNvSpPr>
          <p:nvPr>
            <p:ph type="dt" sz="half" idx="10"/>
          </p:nvPr>
        </p:nvSpPr>
        <p:spPr>
          <a:xfrm>
            <a:off x="685800" y="6248400"/>
            <a:ext cx="1905000" cy="457200"/>
          </a:xfrm>
          <a:prstGeom prst="rect">
            <a:avLst/>
          </a:prstGeom>
        </p:spPr>
        <p:txBody>
          <a:bodyPr/>
          <a:lstStyle>
            <a:lvl1pPr eaLnBrk="0" hangingPunct="0">
              <a:lnSpc>
                <a:spcPct val="90000"/>
              </a:lnSpc>
              <a:spcBef>
                <a:spcPct val="20000"/>
              </a:spcBef>
              <a:buFontTx/>
              <a:buChar char="•"/>
              <a:defRPr b="1" i="0">
                <a:solidFill>
                  <a:srgbClr val="FFFFFF"/>
                </a:solidFill>
                <a:cs typeface="Arial" panose="020B0604020202020204" pitchFamily="34" charset="0"/>
              </a:defRPr>
            </a:lvl1pPr>
          </a:lstStyle>
          <a:p>
            <a:pPr>
              <a:defRPr/>
            </a:pPr>
            <a:endParaRPr kumimoji="1" lang="en-US" dirty="0">
              <a:latin typeface="Arial Narrow" charset="0"/>
            </a:endParaRPr>
          </a:p>
        </p:txBody>
      </p:sp>
      <p:sp>
        <p:nvSpPr>
          <p:cNvPr id="6" name="Rectangle 20"/>
          <p:cNvSpPr>
            <a:spLocks noGrp="1" noChangeArrowheads="1"/>
          </p:cNvSpPr>
          <p:nvPr>
            <p:ph type="ftr" sz="quarter" idx="11"/>
          </p:nvPr>
        </p:nvSpPr>
        <p:spPr>
          <a:xfrm>
            <a:off x="3124200" y="6248400"/>
            <a:ext cx="2895600" cy="457200"/>
          </a:xfrm>
          <a:prstGeom prst="rect">
            <a:avLst/>
          </a:prstGeom>
        </p:spPr>
        <p:txBody>
          <a:bodyPr/>
          <a:lstStyle>
            <a:lvl1pPr eaLnBrk="0" hangingPunct="0">
              <a:lnSpc>
                <a:spcPct val="90000"/>
              </a:lnSpc>
              <a:spcBef>
                <a:spcPct val="20000"/>
              </a:spcBef>
              <a:buFontTx/>
              <a:buChar char="•"/>
              <a:defRPr b="1" i="0">
                <a:solidFill>
                  <a:srgbClr val="FFFFFF"/>
                </a:solidFill>
                <a:cs typeface="Arial" panose="020B0604020202020204" pitchFamily="34" charset="0"/>
              </a:defRPr>
            </a:lvl1pPr>
          </a:lstStyle>
          <a:p>
            <a:pPr>
              <a:defRPr/>
            </a:pPr>
            <a:endParaRPr kumimoji="1" lang="en-US" dirty="0">
              <a:latin typeface="Arial Narrow" charset="0"/>
            </a:endParaRPr>
          </a:p>
        </p:txBody>
      </p:sp>
      <p:sp>
        <p:nvSpPr>
          <p:cNvPr id="7" name="Rectangle 21"/>
          <p:cNvSpPr>
            <a:spLocks noGrp="1" noChangeArrowheads="1"/>
          </p:cNvSpPr>
          <p:nvPr>
            <p:ph type="sldNum" sz="quarter" idx="12"/>
          </p:nvPr>
        </p:nvSpPr>
        <p:spPr>
          <a:xfrm>
            <a:off x="6553200" y="6248400"/>
            <a:ext cx="1905000" cy="457200"/>
          </a:xfrm>
          <a:prstGeom prst="rect">
            <a:avLst/>
          </a:prstGeom>
        </p:spPr>
        <p:txBody>
          <a:bodyPr/>
          <a:lstStyle>
            <a:lvl1pPr eaLnBrk="0" hangingPunct="0">
              <a:lnSpc>
                <a:spcPct val="90000"/>
              </a:lnSpc>
              <a:spcBef>
                <a:spcPct val="20000"/>
              </a:spcBef>
              <a:buFontTx/>
              <a:buChar char="•"/>
              <a:defRPr b="1" i="0">
                <a:solidFill>
                  <a:srgbClr val="FFFFFF"/>
                </a:solidFill>
                <a:cs typeface="Arial" panose="020B0604020202020204" pitchFamily="34" charset="0"/>
              </a:defRPr>
            </a:lvl1pPr>
          </a:lstStyle>
          <a:p>
            <a:pPr>
              <a:defRPr/>
            </a:pPr>
            <a:fld id="{F1C66D39-BACC-A847-A3F9-347EF9E37205}" type="slidenum">
              <a:rPr kumimoji="1" lang="en-US" smtClean="0">
                <a:latin typeface="Arial Narrow" charset="0"/>
              </a:rPr>
              <a:pPr>
                <a:defRPr/>
              </a:pPr>
              <a:t>‹#›</a:t>
            </a:fld>
            <a:endParaRPr kumimoji="1" lang="en-US" dirty="0">
              <a:latin typeface="Arial Narrow" charset="0"/>
            </a:endParaRPr>
          </a:p>
        </p:txBody>
      </p:sp>
    </p:spTree>
    <p:extLst>
      <p:ext uri="{BB962C8B-B14F-4D97-AF65-F5344CB8AC3E}">
        <p14:creationId xmlns:p14="http://schemas.microsoft.com/office/powerpoint/2010/main" val="1328144048"/>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9"/>
          <p:cNvSpPr>
            <a:spLocks noGrp="1" noChangeArrowheads="1"/>
          </p:cNvSpPr>
          <p:nvPr>
            <p:ph type="dt" sz="half" idx="10"/>
          </p:nvPr>
        </p:nvSpPr>
        <p:spPr>
          <a:xfrm>
            <a:off x="685800" y="6248400"/>
            <a:ext cx="1905000" cy="457200"/>
          </a:xfrm>
          <a:prstGeom prst="rect">
            <a:avLst/>
          </a:prstGeom>
        </p:spPr>
        <p:txBody>
          <a:bodyPr/>
          <a:lstStyle>
            <a:lvl1pPr eaLnBrk="0" hangingPunct="0">
              <a:lnSpc>
                <a:spcPct val="90000"/>
              </a:lnSpc>
              <a:spcBef>
                <a:spcPct val="20000"/>
              </a:spcBef>
              <a:buFontTx/>
              <a:buChar char="•"/>
              <a:defRPr b="1" i="0">
                <a:solidFill>
                  <a:srgbClr val="FFFFFF"/>
                </a:solidFill>
                <a:cs typeface="Arial" panose="020B0604020202020204" pitchFamily="34" charset="0"/>
              </a:defRPr>
            </a:lvl1pPr>
          </a:lstStyle>
          <a:p>
            <a:pPr>
              <a:defRPr/>
            </a:pPr>
            <a:endParaRPr kumimoji="1" lang="en-US" dirty="0">
              <a:latin typeface="Arial Narrow" charset="0"/>
            </a:endParaRPr>
          </a:p>
        </p:txBody>
      </p:sp>
      <p:sp>
        <p:nvSpPr>
          <p:cNvPr id="6" name="Rectangle 20"/>
          <p:cNvSpPr>
            <a:spLocks noGrp="1" noChangeArrowheads="1"/>
          </p:cNvSpPr>
          <p:nvPr>
            <p:ph type="ftr" sz="quarter" idx="11"/>
          </p:nvPr>
        </p:nvSpPr>
        <p:spPr>
          <a:xfrm>
            <a:off x="3124200" y="6248400"/>
            <a:ext cx="2895600" cy="457200"/>
          </a:xfrm>
          <a:prstGeom prst="rect">
            <a:avLst/>
          </a:prstGeom>
        </p:spPr>
        <p:txBody>
          <a:bodyPr/>
          <a:lstStyle>
            <a:lvl1pPr eaLnBrk="0" hangingPunct="0">
              <a:lnSpc>
                <a:spcPct val="90000"/>
              </a:lnSpc>
              <a:spcBef>
                <a:spcPct val="20000"/>
              </a:spcBef>
              <a:buFontTx/>
              <a:buChar char="•"/>
              <a:defRPr b="1" i="0">
                <a:solidFill>
                  <a:srgbClr val="FFFFFF"/>
                </a:solidFill>
                <a:cs typeface="Arial" panose="020B0604020202020204" pitchFamily="34" charset="0"/>
              </a:defRPr>
            </a:lvl1pPr>
          </a:lstStyle>
          <a:p>
            <a:pPr>
              <a:defRPr/>
            </a:pPr>
            <a:endParaRPr kumimoji="1" lang="en-US" dirty="0">
              <a:latin typeface="Arial Narrow" charset="0"/>
            </a:endParaRPr>
          </a:p>
        </p:txBody>
      </p:sp>
      <p:sp>
        <p:nvSpPr>
          <p:cNvPr id="7" name="Rectangle 21"/>
          <p:cNvSpPr>
            <a:spLocks noGrp="1" noChangeArrowheads="1"/>
          </p:cNvSpPr>
          <p:nvPr>
            <p:ph type="sldNum" sz="quarter" idx="12"/>
          </p:nvPr>
        </p:nvSpPr>
        <p:spPr>
          <a:xfrm>
            <a:off x="6553200" y="6248400"/>
            <a:ext cx="1905000" cy="457200"/>
          </a:xfrm>
          <a:prstGeom prst="rect">
            <a:avLst/>
          </a:prstGeom>
        </p:spPr>
        <p:txBody>
          <a:bodyPr/>
          <a:lstStyle>
            <a:lvl1pPr eaLnBrk="0" hangingPunct="0">
              <a:lnSpc>
                <a:spcPct val="90000"/>
              </a:lnSpc>
              <a:spcBef>
                <a:spcPct val="20000"/>
              </a:spcBef>
              <a:buFontTx/>
              <a:buChar char="•"/>
              <a:defRPr b="1" i="0">
                <a:solidFill>
                  <a:srgbClr val="FFFFFF"/>
                </a:solidFill>
                <a:cs typeface="Arial" panose="020B0604020202020204" pitchFamily="34" charset="0"/>
              </a:defRPr>
            </a:lvl1pPr>
          </a:lstStyle>
          <a:p>
            <a:pPr>
              <a:defRPr/>
            </a:pPr>
            <a:fld id="{AA125030-3C95-9F4F-AFEE-E3F54E2EF354}" type="slidenum">
              <a:rPr kumimoji="1" lang="en-US" smtClean="0">
                <a:latin typeface="Arial Narrow" charset="0"/>
              </a:rPr>
              <a:pPr>
                <a:defRPr/>
              </a:pPr>
              <a:t>‹#›</a:t>
            </a:fld>
            <a:endParaRPr kumimoji="1" lang="en-US" dirty="0">
              <a:latin typeface="Arial Narrow" charset="0"/>
            </a:endParaRPr>
          </a:p>
        </p:txBody>
      </p:sp>
    </p:spTree>
    <p:extLst>
      <p:ext uri="{BB962C8B-B14F-4D97-AF65-F5344CB8AC3E}">
        <p14:creationId xmlns:p14="http://schemas.microsoft.com/office/powerpoint/2010/main" val="570880926"/>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9"/>
          <p:cNvSpPr>
            <a:spLocks noGrp="1" noChangeArrowheads="1"/>
          </p:cNvSpPr>
          <p:nvPr>
            <p:ph type="dt" sz="half" idx="10"/>
          </p:nvPr>
        </p:nvSpPr>
        <p:spPr>
          <a:xfrm>
            <a:off x="685800" y="6248400"/>
            <a:ext cx="1905000" cy="457200"/>
          </a:xfrm>
          <a:prstGeom prst="rect">
            <a:avLst/>
          </a:prstGeom>
        </p:spPr>
        <p:txBody>
          <a:bodyPr/>
          <a:lstStyle>
            <a:lvl1pPr eaLnBrk="0" hangingPunct="0">
              <a:lnSpc>
                <a:spcPct val="90000"/>
              </a:lnSpc>
              <a:spcBef>
                <a:spcPct val="20000"/>
              </a:spcBef>
              <a:buFontTx/>
              <a:buChar char="•"/>
              <a:defRPr b="1" i="0">
                <a:solidFill>
                  <a:srgbClr val="FFFFFF"/>
                </a:solidFill>
                <a:cs typeface="Arial" panose="020B0604020202020204" pitchFamily="34" charset="0"/>
              </a:defRPr>
            </a:lvl1pPr>
          </a:lstStyle>
          <a:p>
            <a:pPr>
              <a:defRPr/>
            </a:pPr>
            <a:endParaRPr kumimoji="1" lang="en-US" dirty="0">
              <a:latin typeface="Arial Narrow" charset="0"/>
            </a:endParaRPr>
          </a:p>
        </p:txBody>
      </p:sp>
      <p:sp>
        <p:nvSpPr>
          <p:cNvPr id="5" name="Rectangle 20"/>
          <p:cNvSpPr>
            <a:spLocks noGrp="1" noChangeArrowheads="1"/>
          </p:cNvSpPr>
          <p:nvPr>
            <p:ph type="ftr" sz="quarter" idx="11"/>
          </p:nvPr>
        </p:nvSpPr>
        <p:spPr>
          <a:xfrm>
            <a:off x="3124200" y="6248400"/>
            <a:ext cx="2895600" cy="457200"/>
          </a:xfrm>
          <a:prstGeom prst="rect">
            <a:avLst/>
          </a:prstGeom>
        </p:spPr>
        <p:txBody>
          <a:bodyPr/>
          <a:lstStyle>
            <a:lvl1pPr eaLnBrk="0" hangingPunct="0">
              <a:lnSpc>
                <a:spcPct val="90000"/>
              </a:lnSpc>
              <a:spcBef>
                <a:spcPct val="20000"/>
              </a:spcBef>
              <a:buFontTx/>
              <a:buChar char="•"/>
              <a:defRPr b="1" i="0">
                <a:solidFill>
                  <a:srgbClr val="FFFFFF"/>
                </a:solidFill>
                <a:cs typeface="Arial" panose="020B0604020202020204" pitchFamily="34" charset="0"/>
              </a:defRPr>
            </a:lvl1pPr>
          </a:lstStyle>
          <a:p>
            <a:pPr>
              <a:defRPr/>
            </a:pPr>
            <a:endParaRPr kumimoji="1" lang="en-US" dirty="0">
              <a:latin typeface="Arial Narrow" charset="0"/>
            </a:endParaRPr>
          </a:p>
        </p:txBody>
      </p:sp>
      <p:sp>
        <p:nvSpPr>
          <p:cNvPr id="6" name="Rectangle 21"/>
          <p:cNvSpPr>
            <a:spLocks noGrp="1" noChangeArrowheads="1"/>
          </p:cNvSpPr>
          <p:nvPr>
            <p:ph type="sldNum" sz="quarter" idx="12"/>
          </p:nvPr>
        </p:nvSpPr>
        <p:spPr>
          <a:xfrm>
            <a:off x="6553200" y="6248400"/>
            <a:ext cx="1905000" cy="457200"/>
          </a:xfrm>
          <a:prstGeom prst="rect">
            <a:avLst/>
          </a:prstGeom>
        </p:spPr>
        <p:txBody>
          <a:bodyPr/>
          <a:lstStyle>
            <a:lvl1pPr eaLnBrk="0" hangingPunct="0">
              <a:lnSpc>
                <a:spcPct val="90000"/>
              </a:lnSpc>
              <a:spcBef>
                <a:spcPct val="20000"/>
              </a:spcBef>
              <a:buFontTx/>
              <a:buChar char="•"/>
              <a:defRPr b="1" i="0">
                <a:solidFill>
                  <a:srgbClr val="FFFFFF"/>
                </a:solidFill>
                <a:cs typeface="Arial" panose="020B0604020202020204" pitchFamily="34" charset="0"/>
              </a:defRPr>
            </a:lvl1pPr>
          </a:lstStyle>
          <a:p>
            <a:pPr>
              <a:defRPr/>
            </a:pPr>
            <a:fld id="{28D19284-35F6-D342-A080-ECD598533111}" type="slidenum">
              <a:rPr kumimoji="1" lang="en-US" smtClean="0">
                <a:latin typeface="Arial Narrow" charset="0"/>
              </a:rPr>
              <a:pPr>
                <a:defRPr/>
              </a:pPr>
              <a:t>‹#›</a:t>
            </a:fld>
            <a:endParaRPr kumimoji="1" lang="en-US" dirty="0">
              <a:latin typeface="Arial Narrow" charset="0"/>
            </a:endParaRPr>
          </a:p>
        </p:txBody>
      </p:sp>
    </p:spTree>
    <p:extLst>
      <p:ext uri="{BB962C8B-B14F-4D97-AF65-F5344CB8AC3E}">
        <p14:creationId xmlns:p14="http://schemas.microsoft.com/office/powerpoint/2010/main" val="1619786276"/>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9"/>
          <p:cNvSpPr>
            <a:spLocks noGrp="1" noChangeArrowheads="1"/>
          </p:cNvSpPr>
          <p:nvPr>
            <p:ph type="dt" sz="half" idx="10"/>
          </p:nvPr>
        </p:nvSpPr>
        <p:spPr>
          <a:xfrm>
            <a:off x="685800" y="6248400"/>
            <a:ext cx="1905000" cy="457200"/>
          </a:xfrm>
          <a:prstGeom prst="rect">
            <a:avLst/>
          </a:prstGeom>
        </p:spPr>
        <p:txBody>
          <a:bodyPr/>
          <a:lstStyle>
            <a:lvl1pPr eaLnBrk="0" hangingPunct="0">
              <a:lnSpc>
                <a:spcPct val="90000"/>
              </a:lnSpc>
              <a:spcBef>
                <a:spcPct val="20000"/>
              </a:spcBef>
              <a:buFontTx/>
              <a:buChar char="•"/>
              <a:defRPr b="1" i="0">
                <a:solidFill>
                  <a:srgbClr val="FFFFFF"/>
                </a:solidFill>
                <a:cs typeface="Arial" panose="020B0604020202020204" pitchFamily="34" charset="0"/>
              </a:defRPr>
            </a:lvl1pPr>
          </a:lstStyle>
          <a:p>
            <a:pPr>
              <a:defRPr/>
            </a:pPr>
            <a:endParaRPr kumimoji="1" lang="en-US" dirty="0">
              <a:latin typeface="Arial Narrow" charset="0"/>
            </a:endParaRPr>
          </a:p>
        </p:txBody>
      </p:sp>
      <p:sp>
        <p:nvSpPr>
          <p:cNvPr id="5" name="Rectangle 20"/>
          <p:cNvSpPr>
            <a:spLocks noGrp="1" noChangeArrowheads="1"/>
          </p:cNvSpPr>
          <p:nvPr>
            <p:ph type="ftr" sz="quarter" idx="11"/>
          </p:nvPr>
        </p:nvSpPr>
        <p:spPr>
          <a:xfrm>
            <a:off x="3124200" y="6248400"/>
            <a:ext cx="2895600" cy="457200"/>
          </a:xfrm>
          <a:prstGeom prst="rect">
            <a:avLst/>
          </a:prstGeom>
        </p:spPr>
        <p:txBody>
          <a:bodyPr/>
          <a:lstStyle>
            <a:lvl1pPr eaLnBrk="0" hangingPunct="0">
              <a:lnSpc>
                <a:spcPct val="90000"/>
              </a:lnSpc>
              <a:spcBef>
                <a:spcPct val="20000"/>
              </a:spcBef>
              <a:buFontTx/>
              <a:buChar char="•"/>
              <a:defRPr b="1" i="0">
                <a:solidFill>
                  <a:srgbClr val="FFFFFF"/>
                </a:solidFill>
                <a:cs typeface="Arial" panose="020B0604020202020204" pitchFamily="34" charset="0"/>
              </a:defRPr>
            </a:lvl1pPr>
          </a:lstStyle>
          <a:p>
            <a:pPr>
              <a:defRPr/>
            </a:pPr>
            <a:endParaRPr kumimoji="1" lang="en-US" dirty="0">
              <a:latin typeface="Arial Narrow" charset="0"/>
            </a:endParaRPr>
          </a:p>
        </p:txBody>
      </p:sp>
      <p:sp>
        <p:nvSpPr>
          <p:cNvPr id="6" name="Rectangle 21"/>
          <p:cNvSpPr>
            <a:spLocks noGrp="1" noChangeArrowheads="1"/>
          </p:cNvSpPr>
          <p:nvPr>
            <p:ph type="sldNum" sz="quarter" idx="12"/>
          </p:nvPr>
        </p:nvSpPr>
        <p:spPr>
          <a:xfrm>
            <a:off x="6553200" y="6248400"/>
            <a:ext cx="1905000" cy="457200"/>
          </a:xfrm>
          <a:prstGeom prst="rect">
            <a:avLst/>
          </a:prstGeom>
        </p:spPr>
        <p:txBody>
          <a:bodyPr/>
          <a:lstStyle>
            <a:lvl1pPr eaLnBrk="0" hangingPunct="0">
              <a:lnSpc>
                <a:spcPct val="90000"/>
              </a:lnSpc>
              <a:spcBef>
                <a:spcPct val="20000"/>
              </a:spcBef>
              <a:buFontTx/>
              <a:buChar char="•"/>
              <a:defRPr b="1" i="0">
                <a:solidFill>
                  <a:srgbClr val="FFFFFF"/>
                </a:solidFill>
                <a:cs typeface="Arial" panose="020B0604020202020204" pitchFamily="34" charset="0"/>
              </a:defRPr>
            </a:lvl1pPr>
          </a:lstStyle>
          <a:p>
            <a:pPr>
              <a:defRPr/>
            </a:pPr>
            <a:fld id="{FCF26ADD-60C6-194B-94FF-0D528BB78897}" type="slidenum">
              <a:rPr kumimoji="1" lang="en-US" smtClean="0">
                <a:latin typeface="Arial Narrow" charset="0"/>
              </a:rPr>
              <a:pPr>
                <a:defRPr/>
              </a:pPr>
              <a:t>‹#›</a:t>
            </a:fld>
            <a:endParaRPr kumimoji="1" lang="en-US" dirty="0">
              <a:latin typeface="Arial Narrow" charset="0"/>
            </a:endParaRPr>
          </a:p>
        </p:txBody>
      </p:sp>
    </p:spTree>
    <p:extLst>
      <p:ext uri="{BB962C8B-B14F-4D97-AF65-F5344CB8AC3E}">
        <p14:creationId xmlns:p14="http://schemas.microsoft.com/office/powerpoint/2010/main" val="1745074872"/>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descr="Canvas"/>
          <p:cNvSpPr>
            <a:spLocks noChangeArrowheads="1"/>
          </p:cNvSpPr>
          <p:nvPr/>
        </p:nvSpPr>
        <p:spPr bwMode="white">
          <a:xfrm>
            <a:off x="528638" y="201613"/>
            <a:ext cx="8397875" cy="6467475"/>
          </a:xfrm>
          <a:prstGeom prst="rect">
            <a:avLst/>
          </a:prstGeom>
          <a:blipFill dpi="0" rotWithShape="0">
            <a:blip r:embed="rId2"/>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b="1" i="0" dirty="0">
              <a:solidFill>
                <a:srgbClr val="000000"/>
              </a:solidFill>
              <a:latin typeface="Arial" panose="020B0604020202020204" pitchFamily="34" charset="0"/>
            </a:endParaRPr>
          </a:p>
        </p:txBody>
      </p:sp>
      <p:pic>
        <p:nvPicPr>
          <p:cNvPr id="5" name="Picture 3" descr="minispi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ltGray">
          <a:xfrm>
            <a:off x="0" y="50800"/>
            <a:ext cx="1181100" cy="4286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4" descr="Canvas"/>
          <p:cNvSpPr>
            <a:spLocks noChangeArrowheads="1"/>
          </p:cNvSpPr>
          <p:nvPr/>
        </p:nvSpPr>
        <p:spPr bwMode="white">
          <a:xfrm>
            <a:off x="596900" y="4130675"/>
            <a:ext cx="1041400" cy="457200"/>
          </a:xfrm>
          <a:prstGeom prst="rect">
            <a:avLst/>
          </a:prstGeom>
          <a:blipFill dpi="0" rotWithShape="0">
            <a:blip r:embed="rId2"/>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b="1" i="0" dirty="0">
              <a:solidFill>
                <a:srgbClr val="000000"/>
              </a:solidFill>
              <a:latin typeface="Arial" panose="020B0604020202020204" pitchFamily="34" charset="0"/>
            </a:endParaRPr>
          </a:p>
        </p:txBody>
      </p:sp>
      <p:pic>
        <p:nvPicPr>
          <p:cNvPr id="7" name="Picture 5" descr="minispir"/>
          <p:cNvPicPr>
            <a:picLocks noChangeAspect="1" noChangeArrowheads="1"/>
          </p:cNvPicPr>
          <p:nvPr/>
        </p:nvPicPr>
        <p:blipFill>
          <a:blip r:embed="rId3" cstate="screen">
            <a:extLst>
              <a:ext uri="{28A0092B-C50C-407E-A947-70E740481C1C}">
                <a14:useLocalDpi xmlns:a14="http://schemas.microsoft.com/office/drawing/2010/main"/>
              </a:ext>
            </a:extLst>
          </a:blip>
          <a:srcRect t="39999"/>
          <a:stretch>
            <a:fillRect/>
          </a:stretch>
        </p:blipFill>
        <p:spPr bwMode="ltGray">
          <a:xfrm>
            <a:off x="0" y="4222750"/>
            <a:ext cx="1181100" cy="2571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174" name="Rectangle 6"/>
          <p:cNvSpPr>
            <a:spLocks noGrp="1" noChangeArrowheads="1"/>
          </p:cNvSpPr>
          <p:nvPr>
            <p:ph type="ctrTitle"/>
          </p:nvPr>
        </p:nvSpPr>
        <p:spPr>
          <a:xfrm>
            <a:off x="914400" y="2057400"/>
            <a:ext cx="7721600" cy="1143000"/>
          </a:xfrm>
        </p:spPr>
        <p:txBody>
          <a:bodyPr/>
          <a:lstStyle>
            <a:lvl1pPr>
              <a:defRPr/>
            </a:lvl1pPr>
          </a:lstStyle>
          <a:p>
            <a:r>
              <a:rPr lang="en-US"/>
              <a:t>Click to edit Master title style</a:t>
            </a:r>
          </a:p>
        </p:txBody>
      </p:sp>
      <p:sp>
        <p:nvSpPr>
          <p:cNvPr id="7175" name="Rectangle 7"/>
          <p:cNvSpPr>
            <a:spLocks noGrp="1" noChangeArrowheads="1"/>
          </p:cNvSpPr>
          <p:nvPr>
            <p:ph type="subTitle" idx="1"/>
          </p:nvPr>
        </p:nvSpPr>
        <p:spPr>
          <a:xfrm>
            <a:off x="1625600" y="3886200"/>
            <a:ext cx="6400800" cy="1771650"/>
          </a:xfrm>
        </p:spPr>
        <p:txBody>
          <a:bodyPr/>
          <a:lstStyle>
            <a:lvl1pPr marL="0" indent="0" algn="ctr">
              <a:buFontTx/>
              <a:buNone/>
              <a:defRPr/>
            </a:lvl1pPr>
          </a:lstStyle>
          <a:p>
            <a:r>
              <a:rPr lang="en-US"/>
              <a:t>Click to edit Master subtitle style</a:t>
            </a:r>
          </a:p>
        </p:txBody>
      </p:sp>
      <p:sp>
        <p:nvSpPr>
          <p:cNvPr id="8" name="Rectangle 8"/>
          <p:cNvSpPr>
            <a:spLocks noGrp="1" noChangeArrowheads="1"/>
          </p:cNvSpPr>
          <p:nvPr>
            <p:ph type="dt" sz="quarter" idx="10"/>
          </p:nvPr>
        </p:nvSpPr>
        <p:spPr>
          <a:xfrm>
            <a:off x="1084263" y="6096000"/>
            <a:ext cx="1905000" cy="457200"/>
          </a:xfrm>
        </p:spPr>
        <p:txBody>
          <a:bodyPr/>
          <a:lstStyle>
            <a:lvl1pPr>
              <a:defRPr/>
            </a:lvl1pPr>
          </a:lstStyle>
          <a:p>
            <a:pPr>
              <a:defRPr/>
            </a:pPr>
            <a:endParaRPr lang="en-US">
              <a:solidFill>
                <a:srgbClr val="000000"/>
              </a:solidFill>
            </a:endParaRPr>
          </a:p>
        </p:txBody>
      </p:sp>
      <p:sp>
        <p:nvSpPr>
          <p:cNvPr id="9" name="Rectangle 9"/>
          <p:cNvSpPr>
            <a:spLocks noGrp="1" noChangeArrowheads="1"/>
          </p:cNvSpPr>
          <p:nvPr>
            <p:ph type="ftr" sz="quarter" idx="11"/>
          </p:nvPr>
        </p:nvSpPr>
        <p:spPr>
          <a:xfrm>
            <a:off x="3522663" y="6096000"/>
            <a:ext cx="2895600" cy="457200"/>
          </a:xfrm>
        </p:spPr>
        <p:txBody>
          <a:bodyPr/>
          <a:lstStyle>
            <a:lvl1pPr>
              <a:defRPr/>
            </a:lvl1pPr>
          </a:lstStyle>
          <a:p>
            <a:pPr>
              <a:defRPr/>
            </a:pPr>
            <a:endParaRPr lang="en-US">
              <a:solidFill>
                <a:srgbClr val="000000"/>
              </a:solidFill>
            </a:endParaRPr>
          </a:p>
        </p:txBody>
      </p:sp>
      <p:sp>
        <p:nvSpPr>
          <p:cNvPr id="10" name="Rectangle 10"/>
          <p:cNvSpPr>
            <a:spLocks noGrp="1" noChangeArrowheads="1"/>
          </p:cNvSpPr>
          <p:nvPr>
            <p:ph type="sldNum" sz="quarter" idx="12"/>
          </p:nvPr>
        </p:nvSpPr>
        <p:spPr>
          <a:xfrm>
            <a:off x="6951663" y="6096000"/>
            <a:ext cx="1905000" cy="457200"/>
          </a:xfrm>
        </p:spPr>
        <p:txBody>
          <a:bodyPr/>
          <a:lstStyle>
            <a:lvl1pPr>
              <a:defRPr b="1" i="0">
                <a:latin typeface="Arial" panose="020B0604020202020204" pitchFamily="34" charset="0"/>
              </a:defRPr>
            </a:lvl1pPr>
          </a:lstStyle>
          <a:p>
            <a:pPr>
              <a:defRPr/>
            </a:pPr>
            <a:fld id="{3C291DB0-D0C3-AC40-8DB7-E2C3E8837225}"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182487204"/>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87CEFBB-2EBE-034D-A2C5-8DB1733267CA}"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451418055"/>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7805564-145F-8F41-AA2F-9CE690E5A6D8}"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0911195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C90969C-7460-1845-B286-2EEB3BB5E0D6}" type="slidenum">
              <a:rPr lang="en-US"/>
              <a:pPr>
                <a:defRPr/>
              </a:pPr>
              <a:t>‹#›</a:t>
            </a:fld>
            <a:endParaRPr lang="en-US"/>
          </a:p>
        </p:txBody>
      </p:sp>
    </p:spTree>
    <p:extLst>
      <p:ext uri="{BB962C8B-B14F-4D97-AF65-F5344CB8AC3E}">
        <p14:creationId xmlns:p14="http://schemas.microsoft.com/office/powerpoint/2010/main" val="2229429031"/>
      </p:ext>
    </p:extLst>
  </p:cSld>
  <p:clrMapOvr>
    <a:masterClrMapping/>
  </p:clrMapOvr>
  <p:transition spd="med">
    <p:randomBar dir="vert"/>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530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9A742C0-CF90-6245-A6D0-BE7CC0F15835}"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64125331"/>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C1A3DEA-6B6C-FD4B-9B89-ED9B9432CBA3}"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204700307"/>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54CB48E-C539-3744-8DF9-E73C31ABC8C1}"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084242346"/>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58B22BB-5AD8-0944-8E54-ECB1CC17F2C2}"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954928701"/>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75C10B8-AC2B-5548-B456-1D45426C8F0D}"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816896568"/>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B8DE27E-D39F-9E44-AC97-FAFE18448BFE}"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796187530"/>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8545332-B7E5-FF49-A6CB-BAE255EA087A}"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50963794"/>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381000"/>
            <a:ext cx="19050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6800" y="381000"/>
            <a:ext cx="55626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34547EF-892E-E348-9F22-2BCD1111D76B}"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231733566"/>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1066800" y="381000"/>
            <a:ext cx="7620000" cy="1143000"/>
          </a:xfrm>
        </p:spPr>
        <p:txBody>
          <a:bodyPr/>
          <a:lstStyle/>
          <a:p>
            <a:r>
              <a:rPr lang="en-US"/>
              <a:t>Click to edit Master title style</a:t>
            </a:r>
          </a:p>
        </p:txBody>
      </p:sp>
      <p:sp>
        <p:nvSpPr>
          <p:cNvPr id="3" name="Text Placeholder 2"/>
          <p:cNvSpPr>
            <a:spLocks noGrp="1"/>
          </p:cNvSpPr>
          <p:nvPr>
            <p:ph type="body" sz="half" idx="1"/>
          </p:nvPr>
        </p:nvSpPr>
        <p:spPr>
          <a:xfrm>
            <a:off x="1066800" y="1752600"/>
            <a:ext cx="762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066800" y="3886200"/>
            <a:ext cx="762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F27F3AD-999A-DF4B-88FD-66ECE442B9FB}"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293080431"/>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15E67026-492B-EC44-8B88-C42F494F6924}" type="datetimeFigureOut">
              <a:rPr lang="en-US" smtClean="0">
                <a:latin typeface="Calibri"/>
              </a:rPr>
              <a:pPr>
                <a:defRPr/>
              </a:pPr>
              <a:t>10/20/25</a:t>
            </a:fld>
            <a:endParaRPr lang="en-US" dirty="0">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C52D8F7B-2FCF-5447-8DB4-6219DC8E1CE4}"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28865540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2295BE5-432F-1C40-8F59-9F1622F8B663}" type="slidenum">
              <a:rPr lang="en-US"/>
              <a:pPr>
                <a:defRPr/>
              </a:pPr>
              <a:t>‹#›</a:t>
            </a:fld>
            <a:endParaRPr lang="en-US"/>
          </a:p>
        </p:txBody>
      </p:sp>
    </p:spTree>
    <p:extLst>
      <p:ext uri="{BB962C8B-B14F-4D97-AF65-F5344CB8AC3E}">
        <p14:creationId xmlns:p14="http://schemas.microsoft.com/office/powerpoint/2010/main" val="3583397590"/>
      </p:ext>
    </p:extLst>
  </p:cSld>
  <p:clrMapOvr>
    <a:masterClrMapping/>
  </p:clrMapOvr>
  <p:transition spd="med">
    <p:randomBar dir="vert"/>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7A7652E6-73AF-6D42-AA48-2463A5560065}" type="datetimeFigureOut">
              <a:rPr lang="en-US" smtClean="0">
                <a:latin typeface="Calibri"/>
              </a:rPr>
              <a:pPr>
                <a:defRPr/>
              </a:pPr>
              <a:t>10/20/25</a:t>
            </a:fld>
            <a:endParaRPr lang="en-US" dirty="0">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E48A8590-9B50-3E49-BA0D-F43CF3DB51E0}"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802638817"/>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18332BAE-E9F1-734A-976D-58DD5C59622C}" type="datetimeFigureOut">
              <a:rPr lang="en-US" smtClean="0">
                <a:latin typeface="Calibri"/>
              </a:rPr>
              <a:pPr>
                <a:defRPr/>
              </a:pPr>
              <a:t>10/20/25</a:t>
            </a:fld>
            <a:endParaRPr lang="en-US" dirty="0">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766E898E-E7D5-FD49-B7DC-0971726D0481}"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1602007335"/>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A42DF34E-C08B-BC4B-B4A8-3FF3D34F6A61}" type="datetimeFigureOut">
              <a:rPr lang="en-US" smtClean="0">
                <a:latin typeface="Calibri"/>
              </a:rPr>
              <a:pPr>
                <a:defRPr/>
              </a:pPr>
              <a:t>10/20/25</a:t>
            </a:fld>
            <a:endParaRPr lang="en-US" dirty="0">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06114336-C556-AD4F-80E3-4891DB937912}"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3089429143"/>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10330024-35D8-D94A-8999-7B7B6B51CA1B}" type="datetimeFigureOut">
              <a:rPr lang="en-US" smtClean="0">
                <a:latin typeface="Calibri"/>
              </a:rPr>
              <a:pPr>
                <a:defRPr/>
              </a:pPr>
              <a:t>10/20/25</a:t>
            </a:fld>
            <a:endParaRPr lang="en-US" dirty="0">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A9A045FC-3700-984A-B207-4D872868D8EA}"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3022154041"/>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905C3A14-E094-2A4E-8099-0EDC7438E730}" type="datetimeFigureOut">
              <a:rPr lang="en-US" smtClean="0">
                <a:latin typeface="Calibri"/>
              </a:rPr>
              <a:pPr>
                <a:defRPr/>
              </a:pPr>
              <a:t>10/20/25</a:t>
            </a:fld>
            <a:endParaRPr lang="en-US" dirty="0">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9BAE152D-FDAA-9E47-9A0E-2ED8E9B3CB27}"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33565465"/>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E3F908AB-5B50-4F49-94AA-220D160AA4F4}" type="datetimeFigureOut">
              <a:rPr lang="en-US" smtClean="0">
                <a:latin typeface="Calibri"/>
              </a:rPr>
              <a:pPr>
                <a:defRPr/>
              </a:pPr>
              <a:t>10/20/25</a:t>
            </a:fld>
            <a:endParaRPr lang="en-US" dirty="0">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18BB8D47-628B-824C-8574-3A1169235049}"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3811036753"/>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48366DE2-63B7-4041-8918-7F499461D365}" type="datetimeFigureOut">
              <a:rPr lang="en-US" smtClean="0">
                <a:latin typeface="Calibri"/>
              </a:rPr>
              <a:pPr>
                <a:defRPr/>
              </a:pPr>
              <a:t>10/20/25</a:t>
            </a:fld>
            <a:endParaRPr lang="en-US" dirty="0">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6525CA73-0552-214B-B539-DF47D6D79F0D}"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3979145160"/>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FE8933BA-218B-C447-AF2D-4B676F47CDE7}" type="datetimeFigureOut">
              <a:rPr lang="en-US" smtClean="0">
                <a:latin typeface="Calibri"/>
              </a:rPr>
              <a:pPr>
                <a:defRPr/>
              </a:pPr>
              <a:t>10/20/25</a:t>
            </a:fld>
            <a:endParaRPr lang="en-US" dirty="0">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6F44B108-CFD7-CE48-A9BB-702F622A5320}"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529457792"/>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9DB22C59-F915-1047-9473-5D5FE98DF12C}" type="datetimeFigureOut">
              <a:rPr lang="en-US" smtClean="0">
                <a:latin typeface="Calibri"/>
              </a:rPr>
              <a:pPr>
                <a:defRPr/>
              </a:pPr>
              <a:t>10/20/25</a:t>
            </a:fld>
            <a:endParaRPr lang="en-US" dirty="0">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E59E6DFA-5FBA-3043-9187-CA3798BD5BD7}"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37189493"/>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E8CF1EB7-CA46-CA4B-BD9C-063522A155A6}" type="datetimeFigureOut">
              <a:rPr lang="en-US" smtClean="0">
                <a:latin typeface="Calibri"/>
              </a:rPr>
              <a:pPr>
                <a:defRPr/>
              </a:pPr>
              <a:t>10/20/25</a:t>
            </a:fld>
            <a:endParaRPr lang="en-US" dirty="0">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3A81F1A0-283A-9E48-B9B5-B61800A6FBBD}"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40997818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587CEFBB-2EBE-034D-A2C5-8DB1733267CA}" type="slidenum">
              <a:rPr lang="en-US"/>
              <a:pPr>
                <a:defRPr/>
              </a:pPr>
              <a:t>‹#›</a:t>
            </a:fld>
            <a:endParaRPr lang="en-US"/>
          </a:p>
        </p:txBody>
      </p:sp>
    </p:spTree>
    <p:extLst>
      <p:ext uri="{BB962C8B-B14F-4D97-AF65-F5344CB8AC3E}">
        <p14:creationId xmlns:p14="http://schemas.microsoft.com/office/powerpoint/2010/main" val="36191841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0A4BBE0-6E14-F64E-ADC4-BC195B568112}" type="slidenum">
              <a:rPr lang="en-US"/>
              <a:pPr>
                <a:defRPr/>
              </a:pPr>
              <a:t>‹#›</a:t>
            </a:fld>
            <a:endParaRPr lang="en-US"/>
          </a:p>
        </p:txBody>
      </p:sp>
    </p:spTree>
    <p:extLst>
      <p:ext uri="{BB962C8B-B14F-4D97-AF65-F5344CB8AC3E}">
        <p14:creationId xmlns:p14="http://schemas.microsoft.com/office/powerpoint/2010/main" val="2655066889"/>
      </p:ext>
    </p:extLst>
  </p:cSld>
  <p:clrMapOvr>
    <a:masterClrMapping/>
  </p:clrMapOvr>
  <p:transition spd="med">
    <p:randomBar dir="vert"/>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Tree>
    <p:extLst>
      <p:ext uri="{BB962C8B-B14F-4D97-AF65-F5344CB8AC3E}">
        <p14:creationId xmlns:p14="http://schemas.microsoft.com/office/powerpoint/2010/main" val="1646588851"/>
      </p:ext>
    </p:extLst>
  </p:cSld>
  <p:clrMapOvr>
    <a:masterClrMapping/>
  </p:clrMapOvr>
  <p:transition spd="med">
    <p:fade/>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62979"/>
      </p:ext>
    </p:extLst>
  </p:cSld>
  <p:clrMapOvr>
    <a:masterClrMapping/>
  </p:clrMapOvr>
  <p:transition spd="med">
    <p:fade/>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Tree>
    <p:extLst>
      <p:ext uri="{BB962C8B-B14F-4D97-AF65-F5344CB8AC3E}">
        <p14:creationId xmlns:p14="http://schemas.microsoft.com/office/powerpoint/2010/main" val="62543240"/>
      </p:ext>
    </p:extLst>
  </p:cSld>
  <p:clrMapOvr>
    <a:masterClrMapping/>
  </p:clrMapOvr>
  <p:transition spd="med">
    <p:fade/>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14374360"/>
      </p:ext>
    </p:extLst>
  </p:cSld>
  <p:clrMapOvr>
    <a:masterClrMapping/>
  </p:clrMapOvr>
  <p:transition spd="med">
    <p:fade/>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33941151"/>
      </p:ext>
    </p:extLst>
  </p:cSld>
  <p:clrMapOvr>
    <a:masterClrMapping/>
  </p:clrMapOvr>
  <p:transition spd="med">
    <p:fade/>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b="1" i="0">
                <a:latin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1329005006"/>
      </p:ext>
    </p:extLst>
  </p:cSld>
  <p:clrMapOvr>
    <a:masterClrMapping/>
  </p:clrMapOvr>
  <p:transition spd="med">
    <p:fade/>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56358"/>
      </p:ext>
    </p:extLst>
  </p:cSld>
  <p:clrMapOvr>
    <a:masterClrMapping/>
  </p:clrMapOvr>
  <p:transition spd="med">
    <p:fade/>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2713698743"/>
      </p:ext>
    </p:extLst>
  </p:cSld>
  <p:clrMapOvr>
    <a:masterClrMapping/>
  </p:clrMapOvr>
  <p:transition spd="med">
    <p:fade/>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1429684832"/>
      </p:ext>
    </p:extLst>
  </p:cSld>
  <p:clrMapOvr>
    <a:masterClrMapping/>
  </p:clrMapOvr>
  <p:transition spd="med">
    <p:fade/>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84570666"/>
      </p:ext>
    </p:extLst>
  </p:cSld>
  <p:clrMapOvr>
    <a:masterClrMapping/>
  </p:clrMapOvr>
  <p:transition spd="med">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B0F7F30-6993-C24C-806A-08366C513CDF}" type="slidenum">
              <a:rPr lang="en-US"/>
              <a:pPr>
                <a:defRPr/>
              </a:pPr>
              <a:t>‹#›</a:t>
            </a:fld>
            <a:endParaRPr lang="en-US"/>
          </a:p>
        </p:txBody>
      </p:sp>
    </p:spTree>
    <p:extLst>
      <p:ext uri="{BB962C8B-B14F-4D97-AF65-F5344CB8AC3E}">
        <p14:creationId xmlns:p14="http://schemas.microsoft.com/office/powerpoint/2010/main" val="4015476555"/>
      </p:ext>
    </p:extLst>
  </p:cSld>
  <p:clrMapOvr>
    <a:masterClrMapping/>
  </p:clrMapOvr>
  <p:transition spd="med">
    <p:randomBar dir="vert"/>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44518817"/>
      </p:ext>
    </p:extLst>
  </p:cSld>
  <p:clrMapOvr>
    <a:masterClrMapping/>
  </p:clrMapOvr>
  <p:transition spd="med">
    <p:fade/>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32888" cy="6845300"/>
            <a:chOff x="0" y="0"/>
            <a:chExt cx="5753" cy="4312"/>
          </a:xfrm>
        </p:grpSpPr>
        <p:sp>
          <p:nvSpPr>
            <p:cNvPr id="3"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grpSp>
          <p:nvGrpSpPr>
            <p:cNvPr id="4" name="Group 4"/>
            <p:cNvGrpSpPr>
              <a:grpSpLocks/>
            </p:cNvGrpSpPr>
            <p:nvPr/>
          </p:nvGrpSpPr>
          <p:grpSpPr bwMode="auto">
            <a:xfrm>
              <a:off x="246" y="204"/>
              <a:ext cx="5271" cy="3889"/>
              <a:chOff x="246" y="204"/>
              <a:chExt cx="5271" cy="3889"/>
            </a:xfrm>
          </p:grpSpPr>
          <p:sp>
            <p:nvSpPr>
              <p:cNvPr id="9"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defRPr/>
                </a:pPr>
                <a:endParaRPr lang="en-US"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10"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11"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12"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13"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14"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15"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16"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17"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18"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19"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20"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21"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22"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23"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24"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25"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26"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27"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28"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29"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30"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31"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grpSp>
        <p:grpSp>
          <p:nvGrpSpPr>
            <p:cNvPr id="5" name="Group 28"/>
            <p:cNvGrpSpPr>
              <a:grpSpLocks/>
            </p:cNvGrpSpPr>
            <p:nvPr/>
          </p:nvGrpSpPr>
          <p:grpSpPr bwMode="auto">
            <a:xfrm>
              <a:off x="0" y="0"/>
              <a:ext cx="1246" cy="1232"/>
              <a:chOff x="0" y="0"/>
              <a:chExt cx="1246" cy="1232"/>
            </a:xfrm>
          </p:grpSpPr>
          <p:sp>
            <p:nvSpPr>
              <p:cNvPr id="6"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7"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8"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grpSp>
      </p:grpSp>
      <p:sp>
        <p:nvSpPr>
          <p:cNvPr id="32" name="Rectangle 32"/>
          <p:cNvSpPr>
            <a:spLocks noChangeArrowheads="1"/>
          </p:cNvSpPr>
          <p:nvPr/>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33" name="Rectangle 3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34" name="Rectangle 34"/>
          <p:cNvSpPr>
            <a:spLocks noChangeArrowheads="1"/>
          </p:cNvSpPr>
          <p:nvPr/>
        </p:nvSpPr>
        <p:spPr bwMode="auto">
          <a:xfrm>
            <a:off x="590550" y="2020888"/>
            <a:ext cx="1695450" cy="4227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35" name="Rectangle 35"/>
          <p:cNvSpPr>
            <a:spLocks noChangeArrowheads="1"/>
          </p:cNvSpPr>
          <p:nvPr/>
        </p:nvSpPr>
        <p:spPr bwMode="auto">
          <a:xfrm>
            <a:off x="3086100" y="4381500"/>
            <a:ext cx="1676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36" name="Rectangle 36"/>
          <p:cNvSpPr>
            <a:spLocks noChangeArrowheads="1"/>
          </p:cNvSpPr>
          <p:nvPr/>
        </p:nvSpPr>
        <p:spPr bwMode="auto">
          <a:xfrm>
            <a:off x="341313" y="438150"/>
            <a:ext cx="2825750"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2000" b="1" i="0" dirty="0">
                <a:solidFill>
                  <a:srgbClr val="FFD34A"/>
                </a:solidFill>
                <a:latin typeface="Arial" panose="020B0604020202020204" pitchFamily="34" charset="0"/>
                <a:ea typeface="ＭＳ Ｐゴシック" pitchFamily="-112" charset="-128"/>
                <a:cs typeface="ＭＳ Ｐゴシック" pitchFamily="-112" charset="-128"/>
              </a:rPr>
              <a:t> DRESSING</a:t>
            </a:r>
          </a:p>
          <a:p>
            <a:pPr>
              <a:defRPr/>
            </a:pPr>
            <a:r>
              <a:rPr lang="en-US" sz="2000" b="1" i="0" dirty="0">
                <a:solidFill>
                  <a:srgbClr val="FFD34A"/>
                </a:solidFill>
                <a:latin typeface="Arial" panose="020B0604020202020204" pitchFamily="34" charset="0"/>
                <a:ea typeface="ＭＳ Ｐゴシック" pitchFamily="-112" charset="-128"/>
                <a:cs typeface="ＭＳ Ｐゴシック" pitchFamily="-112" charset="-128"/>
              </a:rPr>
              <a:t>        THE                                    </a:t>
            </a:r>
          </a:p>
          <a:p>
            <a:pPr>
              <a:defRPr/>
            </a:pPr>
            <a:r>
              <a:rPr lang="en-US" sz="2000" b="1" i="0" dirty="0">
                <a:solidFill>
                  <a:srgbClr val="FFD34A"/>
                </a:solidFill>
                <a:latin typeface="Arial" panose="020B0604020202020204" pitchFamily="34" charset="0"/>
                <a:ea typeface="ＭＳ Ｐゴシック" pitchFamily="-112" charset="-128"/>
                <a:cs typeface="ＭＳ Ｐゴシック" pitchFamily="-112" charset="-128"/>
              </a:rPr>
              <a:t>   STAGE</a:t>
            </a:r>
          </a:p>
        </p:txBody>
      </p:sp>
      <p:sp>
        <p:nvSpPr>
          <p:cNvPr id="37" name="Line 37"/>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b="1" i="0" dirty="0">
              <a:solidFill>
                <a:srgbClr val="FFFFFF"/>
              </a:solidFill>
              <a:latin typeface="Arial" panose="020B0604020202020204" pitchFamily="34" charset="0"/>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2942522731"/>
      </p:ext>
    </p:extLst>
  </p:cSld>
  <p:clrMapOvr>
    <a:masterClrMapping/>
  </p:clrMapOvr>
  <p:transition spd="med">
    <p:cut/>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4" name="Rectangle 3"/>
          <p:cNvSpPr/>
          <p:nvPr/>
        </p:nvSpPr>
        <p:spPr bwMode="white">
          <a:xfrm>
            <a:off x="0" y="5970588"/>
            <a:ext cx="9144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5" name="Rectangle 4"/>
          <p:cNvSpPr/>
          <p:nvPr/>
        </p:nvSpPr>
        <p:spPr>
          <a:xfrm>
            <a:off x="-9525" y="6053138"/>
            <a:ext cx="2249488" cy="712787"/>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6" name="Rectangle 5"/>
          <p:cNvSpPr/>
          <p:nvPr/>
        </p:nvSpPr>
        <p:spPr>
          <a:xfrm>
            <a:off x="2359025" y="6043613"/>
            <a:ext cx="6784975" cy="714375"/>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lang="en-US"/>
              <a:t>Click to edit Master title style</a:t>
            </a:r>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7" name="Date Placeholder 27"/>
          <p:cNvSpPr>
            <a:spLocks noGrp="1"/>
          </p:cNvSpPr>
          <p:nvPr>
            <p:ph type="dt" sz="half" idx="10"/>
          </p:nvPr>
        </p:nvSpPr>
        <p:spPr>
          <a:xfrm>
            <a:off x="76200" y="6069013"/>
            <a:ext cx="2057400" cy="685800"/>
          </a:xfrm>
        </p:spPr>
        <p:txBody>
          <a:bodyPr>
            <a:noAutofit/>
          </a:bodyPr>
          <a:lstStyle>
            <a:lvl1pPr algn="ctr" fontAlgn="base">
              <a:spcBef>
                <a:spcPct val="0"/>
              </a:spcBef>
              <a:spcAft>
                <a:spcPct val="0"/>
              </a:spcAft>
              <a:defRPr sz="2000" b="1" smtClean="0">
                <a:solidFill>
                  <a:srgbClr val="FFFFFF"/>
                </a:solidFill>
                <a:ea typeface="ＭＳ Ｐゴシック" charset="0"/>
                <a:cs typeface="ＭＳ Ｐゴシック" charset="0"/>
              </a:defRPr>
            </a:lvl1pPr>
          </a:lstStyle>
          <a:p>
            <a:pPr>
              <a:defRPr/>
            </a:pPr>
            <a:fld id="{9AFF1144-238C-0240-B204-634E3F3B7D79}" type="datetimeFigureOut">
              <a:rPr lang="en-NZ"/>
              <a:pPr>
                <a:defRPr/>
              </a:pPr>
              <a:t>20/10/2025</a:t>
            </a:fld>
            <a:endParaRPr lang="en-NZ"/>
          </a:p>
        </p:txBody>
      </p:sp>
      <p:sp>
        <p:nvSpPr>
          <p:cNvPr id="10" name="Footer Placeholder 16"/>
          <p:cNvSpPr>
            <a:spLocks noGrp="1"/>
          </p:cNvSpPr>
          <p:nvPr>
            <p:ph type="ftr" sz="quarter" idx="11"/>
          </p:nvPr>
        </p:nvSpPr>
        <p:spPr>
          <a:xfrm>
            <a:off x="2085975" y="236538"/>
            <a:ext cx="5867400" cy="365125"/>
          </a:xfrm>
        </p:spPr>
        <p:txBody>
          <a:bodyPr/>
          <a:lstStyle>
            <a:lvl1pPr algn="r" fontAlgn="base">
              <a:spcBef>
                <a:spcPct val="0"/>
              </a:spcBef>
              <a:spcAft>
                <a:spcPct val="0"/>
              </a:spcAft>
              <a:defRPr b="1">
                <a:solidFill>
                  <a:srgbClr val="EBDDC3"/>
                </a:solidFill>
                <a:ea typeface="ＭＳ Ｐゴシック" charset="0"/>
                <a:cs typeface="ＭＳ Ｐゴシック" charset="0"/>
              </a:defRPr>
            </a:lvl1pPr>
          </a:lstStyle>
          <a:p>
            <a:pPr>
              <a:defRPr/>
            </a:pPr>
            <a:endParaRPr lang="en-NZ"/>
          </a:p>
        </p:txBody>
      </p:sp>
      <p:sp>
        <p:nvSpPr>
          <p:cNvPr id="11" name="Slide Number Placeholder 28"/>
          <p:cNvSpPr>
            <a:spLocks noGrp="1"/>
          </p:cNvSpPr>
          <p:nvPr>
            <p:ph type="sldNum" sz="quarter" idx="12"/>
          </p:nvPr>
        </p:nvSpPr>
        <p:spPr>
          <a:xfrm>
            <a:off x="8001000" y="228600"/>
            <a:ext cx="838200" cy="381000"/>
          </a:xfrm>
        </p:spPr>
        <p:txBody>
          <a:bodyPr/>
          <a:lstStyle>
            <a:lvl1pPr fontAlgn="base">
              <a:spcBef>
                <a:spcPct val="0"/>
              </a:spcBef>
              <a:spcAft>
                <a:spcPct val="0"/>
              </a:spcAft>
              <a:defRPr smtClean="0">
                <a:solidFill>
                  <a:srgbClr val="EBDDC3"/>
                </a:solidFill>
                <a:ea typeface="ＭＳ Ｐゴシック" charset="0"/>
                <a:cs typeface="ＭＳ Ｐゴシック" charset="0"/>
              </a:defRPr>
            </a:lvl1pPr>
          </a:lstStyle>
          <a:p>
            <a:pPr>
              <a:defRPr/>
            </a:pPr>
            <a:fld id="{7F31DE37-6878-8848-AF41-A6FBC6C42000}" type="slidenum">
              <a:rPr lang="en-NZ"/>
              <a:pPr>
                <a:defRPr/>
              </a:pPr>
              <a:t>‹#›</a:t>
            </a:fld>
            <a:endParaRPr lang="en-NZ"/>
          </a:p>
        </p:txBody>
      </p:sp>
    </p:spTree>
    <p:extLst>
      <p:ext uri="{BB962C8B-B14F-4D97-AF65-F5344CB8AC3E}">
        <p14:creationId xmlns:p14="http://schemas.microsoft.com/office/powerpoint/2010/main" val="4043586729"/>
      </p:ext>
    </p:extLst>
  </p:cSld>
  <p:clrMapOvr>
    <a:overrideClrMapping bg1="dk1" tx1="lt1" bg2="dk2" tx2="lt2" accent1="accent1" accent2="accent2" accent3="accent3" accent4="accent4" accent5="accent5" accent6="accent6" hlink="hlink" folHlink="folHlink"/>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lang="en-US"/>
              <a:t>Click to edit Master title style</a:t>
            </a:r>
          </a:p>
        </p:txBody>
      </p:sp>
      <p:sp>
        <p:nvSpPr>
          <p:cNvPr id="8" name="Content Placeholder 7"/>
          <p:cNvSpPr>
            <a:spLocks noGrp="1"/>
          </p:cNvSpPr>
          <p:nvPr>
            <p:ph sz="quarter" idx="1"/>
          </p:nvPr>
        </p:nvSpPr>
        <p:spPr>
          <a:xfrm>
            <a:off x="612648" y="1600200"/>
            <a:ext cx="81534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6406B3AE-5A88-5C45-BFE9-F2865672C229}" type="datetimeFigureOut">
              <a:rPr lang="en-NZ"/>
              <a:pPr>
                <a:defRPr/>
              </a:pPr>
              <a:t>20/10/2025</a:t>
            </a:fld>
            <a:endParaRPr lang="en-NZ"/>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6" name="Slide Number Placeholder 5"/>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509EBC57-9A6B-8B4C-AFD3-52683691B7DF}" type="slidenum">
              <a:rPr lang="en-NZ"/>
              <a:pPr>
                <a:defRPr/>
              </a:pPr>
              <a:t>‹#›</a:t>
            </a:fld>
            <a:endParaRPr lang="en-NZ"/>
          </a:p>
        </p:txBody>
      </p:sp>
    </p:spTree>
    <p:extLst>
      <p:ext uri="{BB962C8B-B14F-4D97-AF65-F5344CB8AC3E}">
        <p14:creationId xmlns:p14="http://schemas.microsoft.com/office/powerpoint/2010/main" val="4127079173"/>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4" name="Rectangle 3"/>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5" name="Rectangle 4"/>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6" name="Rectangle 5"/>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3" name="Text Placeholder 2"/>
          <p:cNvSpPr>
            <a:spLocks noGrp="1"/>
          </p:cNvSpPr>
          <p:nvPr>
            <p:ph type="body" idx="1"/>
          </p:nvPr>
        </p:nvSpPr>
        <p:spPr>
          <a:xfrm>
            <a:off x="1371600" y="2743200"/>
            <a:ext cx="7123113" cy="1673225"/>
          </a:xfrm>
        </p:spPr>
        <p:txBody>
          <a:bodyPr/>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lang="en-US"/>
              <a:t>Click to edit Master title style</a:t>
            </a:r>
          </a:p>
        </p:txBody>
      </p:sp>
      <p:sp>
        <p:nvSpPr>
          <p:cNvPr id="7" name="Date Placeholder 11"/>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04322A7F-F66F-3545-B6C3-CDE17E5F5CAB}" type="datetimeFigureOut">
              <a:rPr lang="en-NZ"/>
              <a:pPr>
                <a:defRPr/>
              </a:pPr>
              <a:t>20/10/2025</a:t>
            </a:fld>
            <a:endParaRPr lang="en-NZ"/>
          </a:p>
        </p:txBody>
      </p:sp>
      <p:sp>
        <p:nvSpPr>
          <p:cNvPr id="8" name="Slide Number Placeholder 12"/>
          <p:cNvSpPr>
            <a:spLocks noGrp="1"/>
          </p:cNvSpPr>
          <p:nvPr>
            <p:ph type="sldNum" sz="quarter" idx="11"/>
          </p:nvPr>
        </p:nvSpPr>
        <p:spPr>
          <a:xfrm>
            <a:off x="0" y="1752600"/>
            <a:ext cx="1295400" cy="701675"/>
          </a:xfrm>
        </p:spPr>
        <p:txBody>
          <a:bodyPr>
            <a:noAutofit/>
          </a:bodyPr>
          <a:lstStyle>
            <a:lvl1pPr fontAlgn="base">
              <a:spcBef>
                <a:spcPct val="0"/>
              </a:spcBef>
              <a:spcAft>
                <a:spcPct val="0"/>
              </a:spcAft>
              <a:defRPr sz="2400" smtClean="0">
                <a:solidFill>
                  <a:srgbClr val="FFFFFF"/>
                </a:solidFill>
                <a:ea typeface="ＭＳ Ｐゴシック" charset="0"/>
                <a:cs typeface="ＭＳ Ｐゴシック" charset="0"/>
              </a:defRPr>
            </a:lvl1pPr>
          </a:lstStyle>
          <a:p>
            <a:pPr>
              <a:defRPr/>
            </a:pPr>
            <a:fld id="{7EA199DD-3A68-D34F-B4B6-19A33306D930}" type="slidenum">
              <a:rPr lang="en-NZ"/>
              <a:pPr>
                <a:defRPr/>
              </a:pPr>
              <a:t>‹#›</a:t>
            </a:fld>
            <a:endParaRPr lang="en-NZ"/>
          </a:p>
        </p:txBody>
      </p:sp>
      <p:sp>
        <p:nvSpPr>
          <p:cNvPr id="9" name="Footer Placeholder 13"/>
          <p:cNvSpPr>
            <a:spLocks noGrp="1"/>
          </p:cNvSpPr>
          <p:nvPr>
            <p:ph type="ftr" sz="quarter" idx="12"/>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603858599"/>
      </p:ext>
    </p:extLst>
  </p:cSld>
  <p:clrMapOvr>
    <a:overrideClrMapping bg1="lt1" tx1="dk1" bg2="lt2" tx2="dk2" accent1="accent1" accent2="accent2" accent3="accent3" accent4="accent4" accent5="accent5" accent6="accent6" hlink="hlink" folHlink="folHlink"/>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
          </p:nvPr>
        </p:nvSpPr>
        <p:spPr>
          <a:xfrm>
            <a:off x="609600"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2"/>
          </p:nvPr>
        </p:nvSpPr>
        <p:spPr>
          <a:xfrm>
            <a:off x="4844901"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7"/>
          <p:cNvSpPr>
            <a:spLocks noGrp="1"/>
          </p:cNvSpPr>
          <p:nvPr>
            <p:ph type="dt" sz="half" idx="10"/>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fld id="{B3A4DCE0-73F4-9543-940A-8883DC1ACB6A}" type="datetimeFigureOut">
              <a:rPr lang="en-NZ"/>
              <a:pPr>
                <a:defRPr/>
              </a:pPr>
              <a:t>20/10/2025</a:t>
            </a:fld>
            <a:endParaRPr lang="en-NZ"/>
          </a:p>
        </p:txBody>
      </p:sp>
      <p:sp>
        <p:nvSpPr>
          <p:cNvPr id="6" name="Slide Number Placeholder 9"/>
          <p:cNvSpPr>
            <a:spLocks noGrp="1"/>
          </p:cNvSpPr>
          <p:nvPr>
            <p:ph type="sldNum" sz="quarter" idx="11"/>
          </p:nvPr>
        </p:nvSpPr>
        <p:spPr/>
        <p:txBody>
          <a:bodyPr rtlCol="0"/>
          <a:lstStyle>
            <a:lvl1pPr fontAlgn="base">
              <a:spcBef>
                <a:spcPct val="0"/>
              </a:spcBef>
              <a:spcAft>
                <a:spcPct val="0"/>
              </a:spcAft>
              <a:defRPr>
                <a:ea typeface="ＭＳ Ｐゴシック" charset="0"/>
                <a:cs typeface="ＭＳ Ｐゴシック" charset="0"/>
              </a:defRPr>
            </a:lvl1pPr>
          </a:lstStyle>
          <a:p>
            <a:pPr>
              <a:defRPr/>
            </a:pPr>
            <a:fld id="{B213C6B0-8B8A-6043-A948-1A6D9D2C6C08}" type="slidenum">
              <a:rPr lang="en-NZ"/>
              <a:pPr>
                <a:defRPr/>
              </a:pPr>
              <a:t>‹#›</a:t>
            </a:fld>
            <a:endParaRPr lang="en-NZ"/>
          </a:p>
        </p:txBody>
      </p:sp>
      <p:sp>
        <p:nvSpPr>
          <p:cNvPr id="7" name="Footer Placeholder 11"/>
          <p:cNvSpPr>
            <a:spLocks noGrp="1"/>
          </p:cNvSpPr>
          <p:nvPr>
            <p:ph type="ftr" sz="quarter" idx="12"/>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778895072"/>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lstStyle>
            <a:lvl1pPr>
              <a:defRPr/>
            </a:lvl1pPr>
          </a:lstStyle>
          <a:p>
            <a:r>
              <a:rPr lang="en-US"/>
              <a:t>Click to edit Master title style</a:t>
            </a:r>
          </a:p>
        </p:txBody>
      </p:sp>
      <p:sp>
        <p:nvSpPr>
          <p:cNvPr id="11" name="Content Placeholder 10"/>
          <p:cNvSpPr>
            <a:spLocks noGrp="1"/>
          </p:cNvSpPr>
          <p:nvPr>
            <p:ph sz="quarter" idx="2"/>
          </p:nvPr>
        </p:nvSpPr>
        <p:spPr>
          <a:xfrm>
            <a:off x="609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quarter" idx="4"/>
          </p:nvPr>
        </p:nvSpPr>
        <p:spPr>
          <a:xfrm>
            <a:off x="4800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7" name="Date Placeholder 9"/>
          <p:cNvSpPr>
            <a:spLocks noGrp="1"/>
          </p:cNvSpPr>
          <p:nvPr>
            <p:ph type="dt" sz="half" idx="10"/>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fld id="{987A6D41-69B7-CA45-B3FA-D3C2E9F16E73}" type="datetimeFigureOut">
              <a:rPr lang="en-NZ"/>
              <a:pPr>
                <a:defRPr/>
              </a:pPr>
              <a:t>20/10/2025</a:t>
            </a:fld>
            <a:endParaRPr lang="en-NZ"/>
          </a:p>
        </p:txBody>
      </p:sp>
      <p:sp>
        <p:nvSpPr>
          <p:cNvPr id="8" name="Slide Number Placeholder 11"/>
          <p:cNvSpPr>
            <a:spLocks noGrp="1"/>
          </p:cNvSpPr>
          <p:nvPr>
            <p:ph type="sldNum" sz="quarter" idx="11"/>
          </p:nvPr>
        </p:nvSpPr>
        <p:spPr/>
        <p:txBody>
          <a:bodyPr rtlCol="0"/>
          <a:lstStyle>
            <a:lvl1pPr fontAlgn="base">
              <a:spcBef>
                <a:spcPct val="0"/>
              </a:spcBef>
              <a:spcAft>
                <a:spcPct val="0"/>
              </a:spcAft>
              <a:defRPr>
                <a:ea typeface="ＭＳ Ｐゴシック" charset="0"/>
                <a:cs typeface="ＭＳ Ｐゴシック" charset="0"/>
              </a:defRPr>
            </a:lvl1pPr>
          </a:lstStyle>
          <a:p>
            <a:pPr>
              <a:defRPr/>
            </a:pPr>
            <a:fld id="{EC701D39-17AD-C340-AED1-990EA4934ABD}" type="slidenum">
              <a:rPr lang="en-NZ"/>
              <a:pPr>
                <a:defRPr/>
              </a:pPr>
              <a:t>‹#›</a:t>
            </a:fld>
            <a:endParaRPr lang="en-NZ"/>
          </a:p>
        </p:txBody>
      </p:sp>
      <p:sp>
        <p:nvSpPr>
          <p:cNvPr id="9" name="Footer Placeholder 13"/>
          <p:cNvSpPr>
            <a:spLocks noGrp="1"/>
          </p:cNvSpPr>
          <p:nvPr>
            <p:ph type="ftr" sz="quarter" idx="12"/>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3931066636"/>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AC7785A1-A077-F446-87E6-56520A4A0B88}" type="datetimeFigureOut">
              <a:rPr lang="en-NZ"/>
              <a:pPr>
                <a:defRPr/>
              </a:pPr>
              <a:t>20/10/2025</a:t>
            </a:fld>
            <a:endParaRPr lang="en-NZ"/>
          </a:p>
        </p:txBody>
      </p:sp>
      <p:sp>
        <p:nvSpPr>
          <p:cNvPr id="4" name="Footer Placeholder 3"/>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5" name="Slide Number Placeholder 4"/>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0C786DA5-2858-014C-B9E1-9286801C2775}" type="slidenum">
              <a:rPr lang="en-NZ"/>
              <a:pPr>
                <a:defRPr/>
              </a:pPr>
              <a:t>‹#›</a:t>
            </a:fld>
            <a:endParaRPr lang="en-NZ"/>
          </a:p>
        </p:txBody>
      </p:sp>
    </p:spTree>
    <p:extLst>
      <p:ext uri="{BB962C8B-B14F-4D97-AF65-F5344CB8AC3E}">
        <p14:creationId xmlns:p14="http://schemas.microsoft.com/office/powerpoint/2010/main" val="2955130921"/>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4F568947-25C6-174B-B6EC-A2889140F1BF}" type="datetimeFigureOut">
              <a:rPr lang="en-NZ"/>
              <a:pPr>
                <a:defRPr/>
              </a:pPr>
              <a:t>20/10/2025</a:t>
            </a:fld>
            <a:endParaRPr lang="en-NZ"/>
          </a:p>
        </p:txBody>
      </p:sp>
      <p:sp>
        <p:nvSpPr>
          <p:cNvPr id="3" name="Footer Placeholder 2"/>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4" name="Slide Number Placeholder 3"/>
          <p:cNvSpPr>
            <a:spLocks noGrp="1"/>
          </p:cNvSpPr>
          <p:nvPr>
            <p:ph type="sldNum" sz="quarter" idx="12"/>
          </p:nvPr>
        </p:nvSpPr>
        <p:spPr>
          <a:xfrm>
            <a:off x="0" y="6248400"/>
            <a:ext cx="533400" cy="381000"/>
          </a:xfrm>
        </p:spPr>
        <p:txBody>
          <a:bodyPr/>
          <a:lstStyle>
            <a:lvl1pPr fontAlgn="base">
              <a:spcBef>
                <a:spcPct val="0"/>
              </a:spcBef>
              <a:spcAft>
                <a:spcPct val="0"/>
              </a:spcAft>
              <a:defRPr smtClean="0">
                <a:solidFill>
                  <a:srgbClr val="775F55"/>
                </a:solidFill>
                <a:ea typeface="ＭＳ Ｐゴシック" charset="0"/>
                <a:cs typeface="ＭＳ Ｐゴシック" charset="0"/>
              </a:defRPr>
            </a:lvl1pPr>
          </a:lstStyle>
          <a:p>
            <a:pPr>
              <a:defRPr/>
            </a:pPr>
            <a:fld id="{4DA007FD-A330-6948-8A75-01451750211C}" type="slidenum">
              <a:rPr lang="en-NZ"/>
              <a:pPr>
                <a:defRPr/>
              </a:pPr>
              <a:t>‹#›</a:t>
            </a:fld>
            <a:endParaRPr lang="en-NZ"/>
          </a:p>
        </p:txBody>
      </p:sp>
    </p:spTree>
    <p:extLst>
      <p:ext uri="{BB962C8B-B14F-4D97-AF65-F5344CB8AC3E}">
        <p14:creationId xmlns:p14="http://schemas.microsoft.com/office/powerpoint/2010/main" val="2357597245"/>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lstStyle>
            <a:lvl1pPr algn="l">
              <a:buNone/>
              <a:defRPr sz="4400" b="0"/>
            </a:lvl1pPr>
          </a:lstStyle>
          <a:p>
            <a:r>
              <a:rPr lang="en-US"/>
              <a:t>Click to edit Master title style</a:t>
            </a:r>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EB7B03EE-E0F0-0744-A673-3B3920B665DC}" type="datetimeFigureOut">
              <a:rPr lang="en-NZ"/>
              <a:pPr>
                <a:defRPr/>
              </a:pPr>
              <a:t>20/10/2025</a:t>
            </a:fld>
            <a:endParaRPr lang="en-NZ"/>
          </a:p>
        </p:txBody>
      </p:sp>
      <p:sp>
        <p:nvSpPr>
          <p:cNvPr id="6" name="Footer Placeholder 5"/>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7" name="Slide Number Placeholder 6"/>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65A0DDD3-B7D9-DD49-A81B-8ADE1B881191}" type="slidenum">
              <a:rPr lang="en-NZ"/>
              <a:pPr>
                <a:defRPr/>
              </a:pPr>
              <a:t>‹#›</a:t>
            </a:fld>
            <a:endParaRPr lang="en-NZ"/>
          </a:p>
        </p:txBody>
      </p:sp>
    </p:spTree>
    <p:extLst>
      <p:ext uri="{BB962C8B-B14F-4D97-AF65-F5344CB8AC3E}">
        <p14:creationId xmlns:p14="http://schemas.microsoft.com/office/powerpoint/2010/main" val="13073728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A2FA0FB-B57F-F04A-B262-0501BA0F89F1}" type="slidenum">
              <a:rPr lang="en-US"/>
              <a:pPr>
                <a:defRPr/>
              </a:pPr>
              <a:t>‹#›</a:t>
            </a:fld>
            <a:endParaRPr lang="en-US"/>
          </a:p>
        </p:txBody>
      </p:sp>
    </p:spTree>
    <p:extLst>
      <p:ext uri="{BB962C8B-B14F-4D97-AF65-F5344CB8AC3E}">
        <p14:creationId xmlns:p14="http://schemas.microsoft.com/office/powerpoint/2010/main" val="2868377192"/>
      </p:ext>
    </p:extLst>
  </p:cSld>
  <p:clrMapOvr>
    <a:masterClrMapping/>
  </p:clrMapOvr>
  <p:transition spd="med">
    <p:randomBar dir="vert"/>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5" name="Rectangle 4"/>
          <p:cNvSpPr/>
          <p:nvPr/>
        </p:nvSpPr>
        <p:spPr bwMode="white">
          <a:xfrm>
            <a:off x="-9525" y="4572000"/>
            <a:ext cx="9144000" cy="887413"/>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6" name="Rectangle 5"/>
          <p:cNvSpPr/>
          <p:nvPr/>
        </p:nvSpPr>
        <p:spPr>
          <a:xfrm>
            <a:off x="-9525" y="4664075"/>
            <a:ext cx="1463675" cy="712788"/>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7" name="Rectangle 6"/>
          <p:cNvSpPr/>
          <p:nvPr/>
        </p:nvSpPr>
        <p:spPr>
          <a:xfrm>
            <a:off x="1544638" y="4654550"/>
            <a:ext cx="7599362" cy="712788"/>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8" name="Rectangle 7"/>
          <p:cNvSpPr/>
          <p:nvPr/>
        </p:nvSpPr>
        <p:spPr bwMode="white">
          <a:xfrm>
            <a:off x="1447800" y="0"/>
            <a:ext cx="100013" cy="6867525"/>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a:r>
              <a:rPr lang="en-US"/>
              <a:t>Click to edit Master text styles</a:t>
            </a:r>
          </a:p>
        </p:txBody>
      </p:sp>
      <p:sp>
        <p:nvSpPr>
          <p:cNvPr id="2" name="Title 1"/>
          <p:cNvSpPr>
            <a:spLocks noGrp="1"/>
          </p:cNvSpPr>
          <p:nvPr>
            <p:ph type="title"/>
          </p:nvPr>
        </p:nvSpPr>
        <p:spPr>
          <a:xfrm>
            <a:off x="1600200" y="4648200"/>
            <a:ext cx="7315200" cy="685800"/>
          </a:xfrm>
        </p:spPr>
        <p:txBody>
          <a:bodyPr/>
          <a:lstStyle>
            <a:lvl1pPr algn="l">
              <a:buNone/>
              <a:defRPr sz="2800" b="0">
                <a:solidFill>
                  <a:srgbClr val="FFFFFF"/>
                </a:solidFill>
              </a:defRPr>
            </a:lvl1pPr>
          </a:lstStyle>
          <a:p>
            <a:r>
              <a:rPr lang="en-US"/>
              <a:t>Click to edit Master title style</a:t>
            </a:r>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normAutofit/>
          </a:bodyPr>
          <a:lstStyle>
            <a:lvl1pPr marL="0" indent="0">
              <a:buNone/>
              <a:defRPr sz="3200"/>
            </a:lvl1pPr>
          </a:lstStyle>
          <a:p>
            <a:pPr lvl="0"/>
            <a:r>
              <a:rPr lang="en-US" noProof="0"/>
              <a:t>Click icon to add picture</a:t>
            </a:r>
            <a:endParaRPr lang="en-US" noProof="0" dirty="0"/>
          </a:p>
        </p:txBody>
      </p:sp>
      <p:sp>
        <p:nvSpPr>
          <p:cNvPr id="9" name="Date Placeholder 11"/>
          <p:cNvSpPr>
            <a:spLocks noGrp="1"/>
          </p:cNvSpPr>
          <p:nvPr>
            <p:ph type="dt" sz="half" idx="10"/>
          </p:nvPr>
        </p:nvSpPr>
        <p:spPr>
          <a:xfrm>
            <a:off x="6248400" y="6248400"/>
            <a:ext cx="2667000" cy="365125"/>
          </a:xfrm>
        </p:spPr>
        <p:txBody>
          <a:bodyPr rtlCol="0"/>
          <a:lstStyle>
            <a:lvl1pPr fontAlgn="base">
              <a:spcBef>
                <a:spcPct val="0"/>
              </a:spcBef>
              <a:spcAft>
                <a:spcPct val="0"/>
              </a:spcAft>
              <a:defRPr b="1">
                <a:ea typeface="ＭＳ Ｐゴシック" charset="0"/>
                <a:cs typeface="ＭＳ Ｐゴシック" charset="0"/>
              </a:defRPr>
            </a:lvl1pPr>
          </a:lstStyle>
          <a:p>
            <a:pPr>
              <a:defRPr/>
            </a:pPr>
            <a:fld id="{2E8E1601-6E0A-F941-B285-C3594479CB71}" type="datetimeFigureOut">
              <a:rPr lang="en-NZ"/>
              <a:pPr>
                <a:defRPr/>
              </a:pPr>
              <a:t>20/10/2025</a:t>
            </a:fld>
            <a:endParaRPr lang="en-NZ"/>
          </a:p>
        </p:txBody>
      </p:sp>
      <p:sp>
        <p:nvSpPr>
          <p:cNvPr id="10" name="Slide Number Placeholder 12"/>
          <p:cNvSpPr>
            <a:spLocks noGrp="1"/>
          </p:cNvSpPr>
          <p:nvPr>
            <p:ph type="sldNum" sz="quarter" idx="11"/>
          </p:nvPr>
        </p:nvSpPr>
        <p:spPr>
          <a:xfrm>
            <a:off x="0" y="4667250"/>
            <a:ext cx="1447800" cy="663575"/>
          </a:xfrm>
        </p:spPr>
        <p:txBody>
          <a:bodyPr rtlCol="0"/>
          <a:lstStyle>
            <a:lvl1pPr fontAlgn="base">
              <a:spcBef>
                <a:spcPct val="0"/>
              </a:spcBef>
              <a:spcAft>
                <a:spcPct val="0"/>
              </a:spcAft>
              <a:defRPr sz="2800" smtClean="0">
                <a:ea typeface="ＭＳ Ｐゴシック" charset="0"/>
                <a:cs typeface="ＭＳ Ｐゴシック" charset="0"/>
              </a:defRPr>
            </a:lvl1pPr>
          </a:lstStyle>
          <a:p>
            <a:pPr>
              <a:defRPr/>
            </a:pPr>
            <a:fld id="{E1A19CCB-5DB5-4C4E-8E8A-8706DD97EA81}" type="slidenum">
              <a:rPr lang="en-NZ"/>
              <a:pPr>
                <a:defRPr/>
              </a:pPr>
              <a:t>‹#›</a:t>
            </a:fld>
            <a:endParaRPr lang="en-NZ"/>
          </a:p>
        </p:txBody>
      </p:sp>
      <p:sp>
        <p:nvSpPr>
          <p:cNvPr id="11" name="Footer Placeholder 13"/>
          <p:cNvSpPr>
            <a:spLocks noGrp="1"/>
          </p:cNvSpPr>
          <p:nvPr>
            <p:ph type="ftr" sz="quarter" idx="12"/>
          </p:nvPr>
        </p:nvSpPr>
        <p:spPr>
          <a:xfrm>
            <a:off x="1600200" y="6248400"/>
            <a:ext cx="4572000" cy="365125"/>
          </a:xfrm>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1370464613"/>
      </p:ext>
    </p:extLst>
  </p:cSld>
  <p:clrMapOvr>
    <a:overrideClrMapping bg1="lt1" tx1="dk1" bg2="lt2" tx2="dk2" accent1="accent1" accent2="accent2" accent3="accent3" accent4="accent4" accent5="accent5" accent6="accent6" hlink="hlink" folHlink="folHlink"/>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A17EF065-B19E-5545-B29E-480EA245E6F8}" type="datetimeFigureOut">
              <a:rPr lang="en-NZ"/>
              <a:pPr>
                <a:defRPr/>
              </a:pPr>
              <a:t>20/10/2025</a:t>
            </a:fld>
            <a:endParaRPr lang="en-NZ"/>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C96887-7EC7-6E48-97E1-98E612BE3768}" type="slidenum">
              <a:rPr lang="en-NZ"/>
              <a:pPr>
                <a:defRPr/>
              </a:pPr>
              <a:t>‹#›</a:t>
            </a:fld>
            <a:endParaRPr lang="en-NZ"/>
          </a:p>
        </p:txBody>
      </p:sp>
    </p:spTree>
    <p:extLst>
      <p:ext uri="{BB962C8B-B14F-4D97-AF65-F5344CB8AC3E}">
        <p14:creationId xmlns:p14="http://schemas.microsoft.com/office/powerpoint/2010/main" val="2694742081"/>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p:cNvSpPr/>
          <p:nvPr/>
        </p:nvSpPr>
        <p:spPr bwMode="white">
          <a:xfrm>
            <a:off x="6096000" y="0"/>
            <a:ext cx="320675"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5" name="Rectangle 4"/>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6" name="Rectangle 5"/>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2" name="Vertical Title 1"/>
          <p:cNvSpPr>
            <a:spLocks noGrp="1"/>
          </p:cNvSpPr>
          <p:nvPr>
            <p:ph type="title" orient="vert"/>
          </p:nvPr>
        </p:nvSpPr>
        <p:spPr>
          <a:xfrm>
            <a:off x="65532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5562600" cy="551656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a:xfrm>
            <a:off x="6553200" y="6248400"/>
            <a:ext cx="2209800" cy="365125"/>
          </a:xfrm>
        </p:spPr>
        <p:txBody>
          <a:bodyPr/>
          <a:lstStyle>
            <a:lvl1pPr fontAlgn="base">
              <a:spcBef>
                <a:spcPct val="0"/>
              </a:spcBef>
              <a:spcAft>
                <a:spcPct val="0"/>
              </a:spcAft>
              <a:defRPr b="1">
                <a:ea typeface="ＭＳ Ｐゴシック" charset="0"/>
                <a:cs typeface="ＭＳ Ｐゴシック" charset="0"/>
              </a:defRPr>
            </a:lvl1pPr>
          </a:lstStyle>
          <a:p>
            <a:pPr>
              <a:defRPr/>
            </a:pPr>
            <a:fld id="{9193A3FA-1623-D647-BF37-D97FC7879AF9}" type="datetimeFigureOut">
              <a:rPr lang="en-NZ"/>
              <a:pPr>
                <a:defRPr/>
              </a:pPr>
              <a:t>20/10/2025</a:t>
            </a:fld>
            <a:endParaRPr lang="en-NZ"/>
          </a:p>
        </p:txBody>
      </p:sp>
      <p:sp>
        <p:nvSpPr>
          <p:cNvPr id="8" name="Footer Placeholder 4"/>
          <p:cNvSpPr>
            <a:spLocks noGrp="1"/>
          </p:cNvSpPr>
          <p:nvPr>
            <p:ph type="ftr" sz="quarter" idx="11"/>
          </p:nvPr>
        </p:nvSpPr>
        <p:spPr>
          <a:xfrm>
            <a:off x="457200" y="6248400"/>
            <a:ext cx="5573713" cy="365125"/>
          </a:xfrm>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9" name="Slide Number Placeholder 5"/>
          <p:cNvSpPr>
            <a:spLocks noGrp="1"/>
          </p:cNvSpPr>
          <p:nvPr>
            <p:ph type="sldNum" sz="quarter" idx="12"/>
          </p:nvPr>
        </p:nvSpPr>
        <p:spPr>
          <a:xfrm rot="5400000">
            <a:off x="5989638" y="144462"/>
            <a:ext cx="533400" cy="244475"/>
          </a:xfrm>
        </p:spPr>
        <p:txBody>
          <a:bodyPr/>
          <a:lstStyle>
            <a:lvl1pPr fontAlgn="base">
              <a:spcBef>
                <a:spcPct val="0"/>
              </a:spcBef>
              <a:spcAft>
                <a:spcPct val="0"/>
              </a:spcAft>
              <a:defRPr>
                <a:ea typeface="ＭＳ Ｐゴシック" charset="0"/>
                <a:cs typeface="ＭＳ Ｐゴシック" charset="0"/>
              </a:defRPr>
            </a:lvl1pPr>
          </a:lstStyle>
          <a:p>
            <a:pPr>
              <a:defRPr/>
            </a:pPr>
            <a:fld id="{AE7D3820-8B40-894E-AEE7-D8CD6F1CE5F0}" type="slidenum">
              <a:rPr lang="en-NZ"/>
              <a:pPr>
                <a:defRPr/>
              </a:pPr>
              <a:t>‹#›</a:t>
            </a:fld>
            <a:endParaRPr lang="en-NZ"/>
          </a:p>
        </p:txBody>
      </p:sp>
    </p:spTree>
    <p:extLst>
      <p:ext uri="{BB962C8B-B14F-4D97-AF65-F5344CB8AC3E}">
        <p14:creationId xmlns:p14="http://schemas.microsoft.com/office/powerpoint/2010/main" val="533088590"/>
      </p:ext>
    </p:extLst>
  </p:cSld>
  <p:clrMapOvr>
    <a:overrideClrMapping bg1="lt1" tx1="dk1" bg2="lt2" tx2="dk2" accent1="accent1" accent2="accent2" accent3="accent3" accent4="accent4" accent5="accent5" accent6="accent6" hlink="hlink" folHlink="folHlink"/>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1026" descr="Canvas"/>
          <p:cNvSpPr>
            <a:spLocks noChangeArrowheads="1"/>
          </p:cNvSpPr>
          <p:nvPr/>
        </p:nvSpPr>
        <p:spPr bwMode="white">
          <a:xfrm>
            <a:off x="528638" y="201613"/>
            <a:ext cx="8397875" cy="6467475"/>
          </a:xfrm>
          <a:prstGeom prst="rect">
            <a:avLst/>
          </a:prstGeom>
          <a:blipFill dpi="0" rotWithShape="0">
            <a:blip r:embed="rId2"/>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b="1" i="0" dirty="0">
              <a:solidFill>
                <a:srgbClr val="000000"/>
              </a:solidFill>
              <a:latin typeface="Arial" panose="020B0604020202020204" pitchFamily="34" charset="0"/>
            </a:endParaRPr>
          </a:p>
        </p:txBody>
      </p:sp>
      <p:pic>
        <p:nvPicPr>
          <p:cNvPr id="5" name="Picture 1027" descr="minispi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ltGray">
          <a:xfrm>
            <a:off x="0" y="50800"/>
            <a:ext cx="1181100" cy="4286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1028" descr="Canvas"/>
          <p:cNvSpPr>
            <a:spLocks noChangeArrowheads="1"/>
          </p:cNvSpPr>
          <p:nvPr/>
        </p:nvSpPr>
        <p:spPr bwMode="white">
          <a:xfrm>
            <a:off x="596900" y="4130675"/>
            <a:ext cx="1041400" cy="457200"/>
          </a:xfrm>
          <a:prstGeom prst="rect">
            <a:avLst/>
          </a:prstGeom>
          <a:blipFill dpi="0" rotWithShape="0">
            <a:blip r:embed="rId2"/>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b="1" i="0" dirty="0">
              <a:solidFill>
                <a:srgbClr val="000000"/>
              </a:solidFill>
              <a:latin typeface="Arial" panose="020B0604020202020204" pitchFamily="34" charset="0"/>
            </a:endParaRPr>
          </a:p>
        </p:txBody>
      </p:sp>
      <p:pic>
        <p:nvPicPr>
          <p:cNvPr id="7" name="Picture 1029" descr="minispir"/>
          <p:cNvPicPr>
            <a:picLocks noChangeAspect="1" noChangeArrowheads="1"/>
          </p:cNvPicPr>
          <p:nvPr/>
        </p:nvPicPr>
        <p:blipFill>
          <a:blip r:embed="rId3" cstate="screen">
            <a:extLst>
              <a:ext uri="{28A0092B-C50C-407E-A947-70E740481C1C}">
                <a14:useLocalDpi xmlns:a14="http://schemas.microsoft.com/office/drawing/2010/main"/>
              </a:ext>
            </a:extLst>
          </a:blip>
          <a:srcRect t="39999"/>
          <a:stretch>
            <a:fillRect/>
          </a:stretch>
        </p:blipFill>
        <p:spPr bwMode="ltGray">
          <a:xfrm>
            <a:off x="0" y="4222750"/>
            <a:ext cx="1181100" cy="2571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3910" name="Rectangle 1030"/>
          <p:cNvSpPr>
            <a:spLocks noGrp="1" noChangeArrowheads="1"/>
          </p:cNvSpPr>
          <p:nvPr>
            <p:ph type="ctrTitle"/>
          </p:nvPr>
        </p:nvSpPr>
        <p:spPr>
          <a:xfrm>
            <a:off x="914400" y="2057400"/>
            <a:ext cx="7721600" cy="1143000"/>
          </a:xfrm>
        </p:spPr>
        <p:txBody>
          <a:bodyPr/>
          <a:lstStyle>
            <a:lvl1pPr>
              <a:defRPr/>
            </a:lvl1pPr>
          </a:lstStyle>
          <a:p>
            <a:r>
              <a:rPr lang="en-US"/>
              <a:t>Click to edit Master title style</a:t>
            </a:r>
          </a:p>
        </p:txBody>
      </p:sp>
      <p:sp>
        <p:nvSpPr>
          <p:cNvPr id="123911" name="Rectangle 1031"/>
          <p:cNvSpPr>
            <a:spLocks noGrp="1" noChangeArrowheads="1"/>
          </p:cNvSpPr>
          <p:nvPr>
            <p:ph type="subTitle" idx="1"/>
          </p:nvPr>
        </p:nvSpPr>
        <p:spPr>
          <a:xfrm>
            <a:off x="1625600" y="3886200"/>
            <a:ext cx="6400800" cy="1771650"/>
          </a:xfrm>
        </p:spPr>
        <p:txBody>
          <a:bodyPr/>
          <a:lstStyle>
            <a:lvl1pPr marL="0" indent="0" algn="ctr">
              <a:buFontTx/>
              <a:buNone/>
              <a:defRPr/>
            </a:lvl1pPr>
          </a:lstStyle>
          <a:p>
            <a:r>
              <a:rPr lang="en-US"/>
              <a:t>Click to edit Master subtitle style</a:t>
            </a:r>
          </a:p>
        </p:txBody>
      </p:sp>
      <p:sp>
        <p:nvSpPr>
          <p:cNvPr id="8" name="Rectangle 1032"/>
          <p:cNvSpPr>
            <a:spLocks noGrp="1" noChangeArrowheads="1"/>
          </p:cNvSpPr>
          <p:nvPr>
            <p:ph type="dt" sz="quarter" idx="10"/>
          </p:nvPr>
        </p:nvSpPr>
        <p:spPr>
          <a:xfrm>
            <a:off x="1084263" y="6096000"/>
            <a:ext cx="1905000" cy="457200"/>
          </a:xfrm>
        </p:spPr>
        <p:txBody>
          <a:bodyPr/>
          <a:lstStyle>
            <a:lvl1pPr>
              <a:spcBef>
                <a:spcPct val="50000"/>
              </a:spcBef>
              <a:defRPr/>
            </a:lvl1pPr>
          </a:lstStyle>
          <a:p>
            <a:pPr>
              <a:defRPr/>
            </a:pPr>
            <a:endParaRPr lang="en-US"/>
          </a:p>
        </p:txBody>
      </p:sp>
      <p:sp>
        <p:nvSpPr>
          <p:cNvPr id="9" name="Rectangle 1033"/>
          <p:cNvSpPr>
            <a:spLocks noGrp="1" noChangeArrowheads="1"/>
          </p:cNvSpPr>
          <p:nvPr>
            <p:ph type="ftr" sz="quarter" idx="11"/>
          </p:nvPr>
        </p:nvSpPr>
        <p:spPr>
          <a:xfrm>
            <a:off x="3522663" y="6096000"/>
            <a:ext cx="2895600" cy="457200"/>
          </a:xfrm>
        </p:spPr>
        <p:txBody>
          <a:bodyPr/>
          <a:lstStyle>
            <a:lvl1pPr algn="l">
              <a:spcBef>
                <a:spcPct val="50000"/>
              </a:spcBef>
              <a:defRPr/>
            </a:lvl1pPr>
          </a:lstStyle>
          <a:p>
            <a:pPr>
              <a:defRPr/>
            </a:pPr>
            <a:endParaRPr lang="en-US"/>
          </a:p>
        </p:txBody>
      </p:sp>
      <p:sp>
        <p:nvSpPr>
          <p:cNvPr id="10" name="Rectangle 1034"/>
          <p:cNvSpPr>
            <a:spLocks noGrp="1" noChangeArrowheads="1"/>
          </p:cNvSpPr>
          <p:nvPr>
            <p:ph type="sldNum" sz="quarter" idx="12"/>
          </p:nvPr>
        </p:nvSpPr>
        <p:spPr>
          <a:xfrm>
            <a:off x="6951663" y="6096000"/>
            <a:ext cx="1905000" cy="457200"/>
          </a:xfrm>
        </p:spPr>
        <p:txBody>
          <a:bodyPr/>
          <a:lstStyle>
            <a:lvl1pPr>
              <a:spcBef>
                <a:spcPct val="50000"/>
              </a:spcBef>
              <a:defRPr b="1" i="0">
                <a:cs typeface="Arial" panose="020B0604020202020204" pitchFamily="34" charset="0"/>
              </a:defRPr>
            </a:lvl1pPr>
          </a:lstStyle>
          <a:p>
            <a:pPr>
              <a:defRPr/>
            </a:pPr>
            <a:fld id="{2A52AE92-17D2-9E4B-BBB1-7B3F687E7676}" type="slidenum">
              <a:rPr lang="en-US" smtClean="0"/>
              <a:pPr>
                <a:defRPr/>
              </a:pPr>
              <a:t>‹#›</a:t>
            </a:fld>
            <a:endParaRPr lang="en-US" dirty="0"/>
          </a:p>
        </p:txBody>
      </p:sp>
    </p:spTree>
    <p:extLst>
      <p:ext uri="{BB962C8B-B14F-4D97-AF65-F5344CB8AC3E}">
        <p14:creationId xmlns:p14="http://schemas.microsoft.com/office/powerpoint/2010/main" val="2916591696"/>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5"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6" name="Rectangle 1034"/>
          <p:cNvSpPr>
            <a:spLocks noGrp="1" noChangeArrowheads="1"/>
          </p:cNvSpPr>
          <p:nvPr>
            <p:ph type="sldNum" sz="quarter" idx="12"/>
          </p:nvPr>
        </p:nvSpPr>
        <p:spPr/>
        <p:txBody>
          <a:bodyPr/>
          <a:lstStyle>
            <a:lvl1pPr>
              <a:spcBef>
                <a:spcPct val="50000"/>
              </a:spcBef>
              <a:defRPr b="1" i="0">
                <a:cs typeface="Arial" panose="020B0604020202020204" pitchFamily="34" charset="0"/>
              </a:defRPr>
            </a:lvl1pPr>
          </a:lstStyle>
          <a:p>
            <a:pPr>
              <a:defRPr/>
            </a:pPr>
            <a:fld id="{1C253576-85B5-6346-AB04-FF7455C411F6}" type="slidenum">
              <a:rPr lang="en-US" smtClean="0"/>
              <a:pPr>
                <a:defRPr/>
              </a:pPr>
              <a:t>‹#›</a:t>
            </a:fld>
            <a:endParaRPr lang="en-US" dirty="0"/>
          </a:p>
        </p:txBody>
      </p:sp>
    </p:spTree>
    <p:extLst>
      <p:ext uri="{BB962C8B-B14F-4D97-AF65-F5344CB8AC3E}">
        <p14:creationId xmlns:p14="http://schemas.microsoft.com/office/powerpoint/2010/main" val="1551165132"/>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5"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6" name="Rectangle 1034"/>
          <p:cNvSpPr>
            <a:spLocks noGrp="1" noChangeArrowheads="1"/>
          </p:cNvSpPr>
          <p:nvPr>
            <p:ph type="sldNum" sz="quarter" idx="12"/>
          </p:nvPr>
        </p:nvSpPr>
        <p:spPr/>
        <p:txBody>
          <a:bodyPr/>
          <a:lstStyle>
            <a:lvl1pPr>
              <a:spcBef>
                <a:spcPct val="50000"/>
              </a:spcBef>
              <a:defRPr b="1" i="0">
                <a:cs typeface="Arial" panose="020B0604020202020204" pitchFamily="34" charset="0"/>
              </a:defRPr>
            </a:lvl1pPr>
          </a:lstStyle>
          <a:p>
            <a:pPr>
              <a:defRPr/>
            </a:pPr>
            <a:fld id="{761E0E55-66E8-A84C-A438-75DAE4FB590F}" type="slidenum">
              <a:rPr lang="en-US" smtClean="0"/>
              <a:pPr>
                <a:defRPr/>
              </a:pPr>
              <a:t>‹#›</a:t>
            </a:fld>
            <a:endParaRPr lang="en-US" dirty="0"/>
          </a:p>
        </p:txBody>
      </p:sp>
    </p:spTree>
    <p:extLst>
      <p:ext uri="{BB962C8B-B14F-4D97-AF65-F5344CB8AC3E}">
        <p14:creationId xmlns:p14="http://schemas.microsoft.com/office/powerpoint/2010/main" val="1206347484"/>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530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6"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7" name="Rectangle 1034"/>
          <p:cNvSpPr>
            <a:spLocks noGrp="1" noChangeArrowheads="1"/>
          </p:cNvSpPr>
          <p:nvPr>
            <p:ph type="sldNum" sz="quarter" idx="12"/>
          </p:nvPr>
        </p:nvSpPr>
        <p:spPr/>
        <p:txBody>
          <a:bodyPr/>
          <a:lstStyle>
            <a:lvl1pPr>
              <a:spcBef>
                <a:spcPct val="50000"/>
              </a:spcBef>
              <a:defRPr b="1" i="0">
                <a:cs typeface="Arial" panose="020B0604020202020204" pitchFamily="34" charset="0"/>
              </a:defRPr>
            </a:lvl1pPr>
          </a:lstStyle>
          <a:p>
            <a:pPr>
              <a:defRPr/>
            </a:pPr>
            <a:fld id="{2BB142F8-F571-2446-90FF-1347AD60E402}" type="slidenum">
              <a:rPr lang="en-US" smtClean="0"/>
              <a:pPr>
                <a:defRPr/>
              </a:pPr>
              <a:t>‹#›</a:t>
            </a:fld>
            <a:endParaRPr lang="en-US" dirty="0"/>
          </a:p>
        </p:txBody>
      </p:sp>
    </p:spTree>
    <p:extLst>
      <p:ext uri="{BB962C8B-B14F-4D97-AF65-F5344CB8AC3E}">
        <p14:creationId xmlns:p14="http://schemas.microsoft.com/office/powerpoint/2010/main" val="4089602214"/>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8"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9" name="Rectangle 1034"/>
          <p:cNvSpPr>
            <a:spLocks noGrp="1" noChangeArrowheads="1"/>
          </p:cNvSpPr>
          <p:nvPr>
            <p:ph type="sldNum" sz="quarter" idx="12"/>
          </p:nvPr>
        </p:nvSpPr>
        <p:spPr/>
        <p:txBody>
          <a:bodyPr/>
          <a:lstStyle>
            <a:lvl1pPr>
              <a:spcBef>
                <a:spcPct val="50000"/>
              </a:spcBef>
              <a:defRPr b="1" i="0">
                <a:cs typeface="Arial" panose="020B0604020202020204" pitchFamily="34" charset="0"/>
              </a:defRPr>
            </a:lvl1pPr>
          </a:lstStyle>
          <a:p>
            <a:pPr>
              <a:defRPr/>
            </a:pPr>
            <a:fld id="{8B0BF966-B302-6441-ADA5-A6C132087B94}" type="slidenum">
              <a:rPr lang="en-US" smtClean="0"/>
              <a:pPr>
                <a:defRPr/>
              </a:pPr>
              <a:t>‹#›</a:t>
            </a:fld>
            <a:endParaRPr lang="en-US" dirty="0"/>
          </a:p>
        </p:txBody>
      </p:sp>
    </p:spTree>
    <p:extLst>
      <p:ext uri="{BB962C8B-B14F-4D97-AF65-F5344CB8AC3E}">
        <p14:creationId xmlns:p14="http://schemas.microsoft.com/office/powerpoint/2010/main" val="844388313"/>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4"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5" name="Rectangle 1034"/>
          <p:cNvSpPr>
            <a:spLocks noGrp="1" noChangeArrowheads="1"/>
          </p:cNvSpPr>
          <p:nvPr>
            <p:ph type="sldNum" sz="quarter" idx="12"/>
          </p:nvPr>
        </p:nvSpPr>
        <p:spPr/>
        <p:txBody>
          <a:bodyPr/>
          <a:lstStyle>
            <a:lvl1pPr>
              <a:spcBef>
                <a:spcPct val="50000"/>
              </a:spcBef>
              <a:defRPr b="1" i="0">
                <a:cs typeface="Arial" panose="020B0604020202020204" pitchFamily="34" charset="0"/>
              </a:defRPr>
            </a:lvl1pPr>
          </a:lstStyle>
          <a:p>
            <a:pPr>
              <a:defRPr/>
            </a:pPr>
            <a:fld id="{005C877B-5442-6D40-B4FB-1F160ED4B128}" type="slidenum">
              <a:rPr lang="en-US" smtClean="0"/>
              <a:pPr>
                <a:defRPr/>
              </a:pPr>
              <a:t>‹#›</a:t>
            </a:fld>
            <a:endParaRPr lang="en-US" dirty="0"/>
          </a:p>
        </p:txBody>
      </p:sp>
    </p:spTree>
    <p:extLst>
      <p:ext uri="{BB962C8B-B14F-4D97-AF65-F5344CB8AC3E}">
        <p14:creationId xmlns:p14="http://schemas.microsoft.com/office/powerpoint/2010/main" val="774627031"/>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3"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4" name="Rectangle 1034"/>
          <p:cNvSpPr>
            <a:spLocks noGrp="1" noChangeArrowheads="1"/>
          </p:cNvSpPr>
          <p:nvPr>
            <p:ph type="sldNum" sz="quarter" idx="12"/>
          </p:nvPr>
        </p:nvSpPr>
        <p:spPr/>
        <p:txBody>
          <a:bodyPr/>
          <a:lstStyle>
            <a:lvl1pPr>
              <a:spcBef>
                <a:spcPct val="50000"/>
              </a:spcBef>
              <a:defRPr b="1" i="0">
                <a:cs typeface="Arial" panose="020B0604020202020204" pitchFamily="34" charset="0"/>
              </a:defRPr>
            </a:lvl1pPr>
          </a:lstStyle>
          <a:p>
            <a:pPr>
              <a:defRPr/>
            </a:pPr>
            <a:fld id="{5C94AD39-2530-F84C-84B2-51A22A7F52D6}" type="slidenum">
              <a:rPr lang="en-US" smtClean="0"/>
              <a:pPr>
                <a:defRPr/>
              </a:pPr>
              <a:t>‹#›</a:t>
            </a:fld>
            <a:endParaRPr lang="en-US" dirty="0"/>
          </a:p>
        </p:txBody>
      </p:sp>
    </p:spTree>
    <p:extLst>
      <p:ext uri="{BB962C8B-B14F-4D97-AF65-F5344CB8AC3E}">
        <p14:creationId xmlns:p14="http://schemas.microsoft.com/office/powerpoint/2010/main" val="40738936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3A32EDC-9CEC-1044-8E7F-95EE339CDF2A}" type="slidenum">
              <a:rPr lang="en-US"/>
              <a:pPr>
                <a:defRPr/>
              </a:pPr>
              <a:t>‹#›</a:t>
            </a:fld>
            <a:endParaRPr lang="en-US"/>
          </a:p>
        </p:txBody>
      </p:sp>
    </p:spTree>
    <p:extLst>
      <p:ext uri="{BB962C8B-B14F-4D97-AF65-F5344CB8AC3E}">
        <p14:creationId xmlns:p14="http://schemas.microsoft.com/office/powerpoint/2010/main" val="3327178766"/>
      </p:ext>
    </p:extLst>
  </p:cSld>
  <p:clrMapOvr>
    <a:masterClrMapping/>
  </p:clrMapOvr>
  <p:transition spd="med">
    <p:randomBar dir="vert"/>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6"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7" name="Rectangle 1034"/>
          <p:cNvSpPr>
            <a:spLocks noGrp="1" noChangeArrowheads="1"/>
          </p:cNvSpPr>
          <p:nvPr>
            <p:ph type="sldNum" sz="quarter" idx="12"/>
          </p:nvPr>
        </p:nvSpPr>
        <p:spPr/>
        <p:txBody>
          <a:bodyPr/>
          <a:lstStyle>
            <a:lvl1pPr>
              <a:spcBef>
                <a:spcPct val="50000"/>
              </a:spcBef>
              <a:defRPr b="1" i="0">
                <a:cs typeface="Arial" panose="020B0604020202020204" pitchFamily="34" charset="0"/>
              </a:defRPr>
            </a:lvl1pPr>
          </a:lstStyle>
          <a:p>
            <a:pPr>
              <a:defRPr/>
            </a:pPr>
            <a:fld id="{CAFAAD2E-4193-874B-8EEF-AD2B95FEADE4}" type="slidenum">
              <a:rPr lang="en-US" smtClean="0"/>
              <a:pPr>
                <a:defRPr/>
              </a:pPr>
              <a:t>‹#›</a:t>
            </a:fld>
            <a:endParaRPr lang="en-US" dirty="0"/>
          </a:p>
        </p:txBody>
      </p:sp>
    </p:spTree>
    <p:extLst>
      <p:ext uri="{BB962C8B-B14F-4D97-AF65-F5344CB8AC3E}">
        <p14:creationId xmlns:p14="http://schemas.microsoft.com/office/powerpoint/2010/main" val="685147704"/>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6"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7" name="Rectangle 1034"/>
          <p:cNvSpPr>
            <a:spLocks noGrp="1" noChangeArrowheads="1"/>
          </p:cNvSpPr>
          <p:nvPr>
            <p:ph type="sldNum" sz="quarter" idx="12"/>
          </p:nvPr>
        </p:nvSpPr>
        <p:spPr/>
        <p:txBody>
          <a:bodyPr/>
          <a:lstStyle>
            <a:lvl1pPr>
              <a:spcBef>
                <a:spcPct val="50000"/>
              </a:spcBef>
              <a:defRPr b="1" i="0">
                <a:cs typeface="Arial" panose="020B0604020202020204" pitchFamily="34" charset="0"/>
              </a:defRPr>
            </a:lvl1pPr>
          </a:lstStyle>
          <a:p>
            <a:pPr>
              <a:defRPr/>
            </a:pPr>
            <a:fld id="{CA791B1D-72B3-DA4A-B364-816BD1AD65B8}" type="slidenum">
              <a:rPr lang="en-US" smtClean="0"/>
              <a:pPr>
                <a:defRPr/>
              </a:pPr>
              <a:t>‹#›</a:t>
            </a:fld>
            <a:endParaRPr lang="en-US" dirty="0"/>
          </a:p>
        </p:txBody>
      </p:sp>
    </p:spTree>
    <p:extLst>
      <p:ext uri="{BB962C8B-B14F-4D97-AF65-F5344CB8AC3E}">
        <p14:creationId xmlns:p14="http://schemas.microsoft.com/office/powerpoint/2010/main" val="2717676081"/>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5"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6" name="Rectangle 1034"/>
          <p:cNvSpPr>
            <a:spLocks noGrp="1" noChangeArrowheads="1"/>
          </p:cNvSpPr>
          <p:nvPr>
            <p:ph type="sldNum" sz="quarter" idx="12"/>
          </p:nvPr>
        </p:nvSpPr>
        <p:spPr/>
        <p:txBody>
          <a:bodyPr/>
          <a:lstStyle>
            <a:lvl1pPr>
              <a:spcBef>
                <a:spcPct val="50000"/>
              </a:spcBef>
              <a:defRPr b="1" i="0">
                <a:cs typeface="Arial" panose="020B0604020202020204" pitchFamily="34" charset="0"/>
              </a:defRPr>
            </a:lvl1pPr>
          </a:lstStyle>
          <a:p>
            <a:pPr>
              <a:defRPr/>
            </a:pPr>
            <a:fld id="{4ABB16F8-9C3F-A24A-A0F1-C0ED2C0658B9}" type="slidenum">
              <a:rPr lang="en-US" smtClean="0"/>
              <a:pPr>
                <a:defRPr/>
              </a:pPr>
              <a:t>‹#›</a:t>
            </a:fld>
            <a:endParaRPr lang="en-US" dirty="0"/>
          </a:p>
        </p:txBody>
      </p:sp>
    </p:spTree>
    <p:extLst>
      <p:ext uri="{BB962C8B-B14F-4D97-AF65-F5344CB8AC3E}">
        <p14:creationId xmlns:p14="http://schemas.microsoft.com/office/powerpoint/2010/main" val="644158535"/>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381000"/>
            <a:ext cx="19050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6800" y="381000"/>
            <a:ext cx="55626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5"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6" name="Rectangle 1034"/>
          <p:cNvSpPr>
            <a:spLocks noGrp="1" noChangeArrowheads="1"/>
          </p:cNvSpPr>
          <p:nvPr>
            <p:ph type="sldNum" sz="quarter" idx="12"/>
          </p:nvPr>
        </p:nvSpPr>
        <p:spPr/>
        <p:txBody>
          <a:bodyPr/>
          <a:lstStyle>
            <a:lvl1pPr>
              <a:spcBef>
                <a:spcPct val="50000"/>
              </a:spcBef>
              <a:defRPr b="1" i="0">
                <a:cs typeface="Arial" panose="020B0604020202020204" pitchFamily="34" charset="0"/>
              </a:defRPr>
            </a:lvl1pPr>
          </a:lstStyle>
          <a:p>
            <a:pPr>
              <a:defRPr/>
            </a:pPr>
            <a:fld id="{9F078023-4756-9749-BB8D-463B62E58EEC}" type="slidenum">
              <a:rPr lang="en-US" smtClean="0"/>
              <a:pPr>
                <a:defRPr/>
              </a:pPr>
              <a:t>‹#›</a:t>
            </a:fld>
            <a:endParaRPr lang="en-US" dirty="0"/>
          </a:p>
        </p:txBody>
      </p:sp>
    </p:spTree>
    <p:extLst>
      <p:ext uri="{BB962C8B-B14F-4D97-AF65-F5344CB8AC3E}">
        <p14:creationId xmlns:p14="http://schemas.microsoft.com/office/powerpoint/2010/main" val="251304148"/>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1026" descr="Canvas"/>
          <p:cNvSpPr>
            <a:spLocks noChangeArrowheads="1"/>
          </p:cNvSpPr>
          <p:nvPr/>
        </p:nvSpPr>
        <p:spPr bwMode="white">
          <a:xfrm>
            <a:off x="528638" y="201613"/>
            <a:ext cx="8397875" cy="6467475"/>
          </a:xfrm>
          <a:prstGeom prst="rect">
            <a:avLst/>
          </a:prstGeom>
          <a:blipFill dpi="0" rotWithShape="0">
            <a:blip r:embed="rId2"/>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b="1" i="0" dirty="0">
              <a:solidFill>
                <a:srgbClr val="000000"/>
              </a:solidFill>
              <a:latin typeface="Arial" panose="020B0604020202020204" pitchFamily="34" charset="0"/>
            </a:endParaRPr>
          </a:p>
        </p:txBody>
      </p:sp>
      <p:pic>
        <p:nvPicPr>
          <p:cNvPr id="5" name="Picture 1027" descr="minispi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ltGray">
          <a:xfrm>
            <a:off x="0" y="50800"/>
            <a:ext cx="1181100" cy="4286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1028" descr="Canvas"/>
          <p:cNvSpPr>
            <a:spLocks noChangeArrowheads="1"/>
          </p:cNvSpPr>
          <p:nvPr/>
        </p:nvSpPr>
        <p:spPr bwMode="white">
          <a:xfrm>
            <a:off x="596900" y="4130675"/>
            <a:ext cx="1041400" cy="457200"/>
          </a:xfrm>
          <a:prstGeom prst="rect">
            <a:avLst/>
          </a:prstGeom>
          <a:blipFill dpi="0" rotWithShape="0">
            <a:blip r:embed="rId2"/>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b="1" i="0" dirty="0">
              <a:solidFill>
                <a:srgbClr val="000000"/>
              </a:solidFill>
              <a:latin typeface="Arial" panose="020B0604020202020204" pitchFamily="34" charset="0"/>
            </a:endParaRPr>
          </a:p>
        </p:txBody>
      </p:sp>
      <p:pic>
        <p:nvPicPr>
          <p:cNvPr id="7" name="Picture 1029" descr="minispir"/>
          <p:cNvPicPr>
            <a:picLocks noChangeAspect="1" noChangeArrowheads="1"/>
          </p:cNvPicPr>
          <p:nvPr/>
        </p:nvPicPr>
        <p:blipFill>
          <a:blip r:embed="rId3" cstate="screen">
            <a:extLst>
              <a:ext uri="{28A0092B-C50C-407E-A947-70E740481C1C}">
                <a14:useLocalDpi xmlns:a14="http://schemas.microsoft.com/office/drawing/2010/main"/>
              </a:ext>
            </a:extLst>
          </a:blip>
          <a:srcRect t="39999"/>
          <a:stretch>
            <a:fillRect/>
          </a:stretch>
        </p:blipFill>
        <p:spPr bwMode="ltGray">
          <a:xfrm>
            <a:off x="0" y="4222750"/>
            <a:ext cx="1181100" cy="2571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3910" name="Rectangle 1030"/>
          <p:cNvSpPr>
            <a:spLocks noGrp="1" noChangeArrowheads="1"/>
          </p:cNvSpPr>
          <p:nvPr>
            <p:ph type="ctrTitle"/>
          </p:nvPr>
        </p:nvSpPr>
        <p:spPr>
          <a:xfrm>
            <a:off x="914400" y="2057400"/>
            <a:ext cx="7721600" cy="1143000"/>
          </a:xfrm>
        </p:spPr>
        <p:txBody>
          <a:bodyPr/>
          <a:lstStyle>
            <a:lvl1pPr>
              <a:defRPr/>
            </a:lvl1pPr>
          </a:lstStyle>
          <a:p>
            <a:r>
              <a:rPr lang="en-US"/>
              <a:t>Click to edit Master title style</a:t>
            </a:r>
          </a:p>
        </p:txBody>
      </p:sp>
      <p:sp>
        <p:nvSpPr>
          <p:cNvPr id="123911" name="Rectangle 1031"/>
          <p:cNvSpPr>
            <a:spLocks noGrp="1" noChangeArrowheads="1"/>
          </p:cNvSpPr>
          <p:nvPr>
            <p:ph type="subTitle" idx="1"/>
          </p:nvPr>
        </p:nvSpPr>
        <p:spPr>
          <a:xfrm>
            <a:off x="1625600" y="3886200"/>
            <a:ext cx="6400800" cy="1771650"/>
          </a:xfrm>
        </p:spPr>
        <p:txBody>
          <a:bodyPr/>
          <a:lstStyle>
            <a:lvl1pPr marL="0" indent="0" algn="ctr">
              <a:buFontTx/>
              <a:buNone/>
              <a:defRPr/>
            </a:lvl1pPr>
          </a:lstStyle>
          <a:p>
            <a:r>
              <a:rPr lang="en-US"/>
              <a:t>Click to edit Master subtitle style</a:t>
            </a:r>
          </a:p>
        </p:txBody>
      </p:sp>
      <p:sp>
        <p:nvSpPr>
          <p:cNvPr id="8" name="Rectangle 1032"/>
          <p:cNvSpPr>
            <a:spLocks noGrp="1" noChangeArrowheads="1"/>
          </p:cNvSpPr>
          <p:nvPr>
            <p:ph type="dt" sz="quarter" idx="10"/>
          </p:nvPr>
        </p:nvSpPr>
        <p:spPr>
          <a:xfrm>
            <a:off x="1084263" y="6096000"/>
            <a:ext cx="1905000" cy="457200"/>
          </a:xfrm>
        </p:spPr>
        <p:txBody>
          <a:bodyPr/>
          <a:lstStyle>
            <a:lvl1pPr>
              <a:spcBef>
                <a:spcPct val="50000"/>
              </a:spcBef>
              <a:defRPr/>
            </a:lvl1pPr>
          </a:lstStyle>
          <a:p>
            <a:pPr>
              <a:defRPr/>
            </a:pPr>
            <a:endParaRPr lang="en-US"/>
          </a:p>
        </p:txBody>
      </p:sp>
      <p:sp>
        <p:nvSpPr>
          <p:cNvPr id="9" name="Rectangle 1033"/>
          <p:cNvSpPr>
            <a:spLocks noGrp="1" noChangeArrowheads="1"/>
          </p:cNvSpPr>
          <p:nvPr>
            <p:ph type="ftr" sz="quarter" idx="11"/>
          </p:nvPr>
        </p:nvSpPr>
        <p:spPr>
          <a:xfrm>
            <a:off x="3522663" y="6096000"/>
            <a:ext cx="2895600" cy="457200"/>
          </a:xfrm>
        </p:spPr>
        <p:txBody>
          <a:bodyPr/>
          <a:lstStyle>
            <a:lvl1pPr algn="l">
              <a:spcBef>
                <a:spcPct val="50000"/>
              </a:spcBef>
              <a:defRPr/>
            </a:lvl1pPr>
          </a:lstStyle>
          <a:p>
            <a:pPr>
              <a:defRPr/>
            </a:pPr>
            <a:endParaRPr lang="en-US"/>
          </a:p>
        </p:txBody>
      </p:sp>
      <p:sp>
        <p:nvSpPr>
          <p:cNvPr id="10" name="Rectangle 1034"/>
          <p:cNvSpPr>
            <a:spLocks noGrp="1" noChangeArrowheads="1"/>
          </p:cNvSpPr>
          <p:nvPr>
            <p:ph type="sldNum" sz="quarter" idx="12"/>
          </p:nvPr>
        </p:nvSpPr>
        <p:spPr>
          <a:xfrm>
            <a:off x="6951663" y="6096000"/>
            <a:ext cx="1905000" cy="457200"/>
          </a:xfrm>
        </p:spPr>
        <p:txBody>
          <a:bodyPr/>
          <a:lstStyle>
            <a:lvl1pPr>
              <a:spcBef>
                <a:spcPct val="50000"/>
              </a:spcBef>
              <a:defRPr/>
            </a:lvl1pPr>
          </a:lstStyle>
          <a:p>
            <a:pPr>
              <a:defRPr/>
            </a:pPr>
            <a:fld id="{11F6BE99-8AA0-F549-89B6-5AACEA0C7C13}" type="slidenum">
              <a:rPr lang="en-US"/>
              <a:pPr>
                <a:defRPr/>
              </a:pPr>
              <a:t>‹#›</a:t>
            </a:fld>
            <a:endParaRPr lang="en-US"/>
          </a:p>
        </p:txBody>
      </p:sp>
    </p:spTree>
    <p:extLst>
      <p:ext uri="{BB962C8B-B14F-4D97-AF65-F5344CB8AC3E}">
        <p14:creationId xmlns:p14="http://schemas.microsoft.com/office/powerpoint/2010/main" val="3496676965"/>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5"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6" name="Rectangle 1034"/>
          <p:cNvSpPr>
            <a:spLocks noGrp="1" noChangeArrowheads="1"/>
          </p:cNvSpPr>
          <p:nvPr>
            <p:ph type="sldNum" sz="quarter" idx="12"/>
          </p:nvPr>
        </p:nvSpPr>
        <p:spPr/>
        <p:txBody>
          <a:bodyPr/>
          <a:lstStyle>
            <a:lvl1pPr>
              <a:spcBef>
                <a:spcPct val="50000"/>
              </a:spcBef>
              <a:defRPr/>
            </a:lvl1pPr>
          </a:lstStyle>
          <a:p>
            <a:pPr>
              <a:defRPr/>
            </a:pPr>
            <a:fld id="{C98D340E-A0BC-0342-8E3C-F7D2CB51F7B4}" type="slidenum">
              <a:rPr lang="en-US"/>
              <a:pPr>
                <a:defRPr/>
              </a:pPr>
              <a:t>‹#›</a:t>
            </a:fld>
            <a:endParaRPr lang="en-US"/>
          </a:p>
        </p:txBody>
      </p:sp>
    </p:spTree>
    <p:extLst>
      <p:ext uri="{BB962C8B-B14F-4D97-AF65-F5344CB8AC3E}">
        <p14:creationId xmlns:p14="http://schemas.microsoft.com/office/powerpoint/2010/main" val="962901080"/>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5"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6" name="Rectangle 1034"/>
          <p:cNvSpPr>
            <a:spLocks noGrp="1" noChangeArrowheads="1"/>
          </p:cNvSpPr>
          <p:nvPr>
            <p:ph type="sldNum" sz="quarter" idx="12"/>
          </p:nvPr>
        </p:nvSpPr>
        <p:spPr/>
        <p:txBody>
          <a:bodyPr/>
          <a:lstStyle>
            <a:lvl1pPr>
              <a:spcBef>
                <a:spcPct val="50000"/>
              </a:spcBef>
              <a:defRPr/>
            </a:lvl1pPr>
          </a:lstStyle>
          <a:p>
            <a:pPr>
              <a:defRPr/>
            </a:pPr>
            <a:fld id="{B5B15FEA-2955-AA42-8C6C-DB0CF9A155B4}" type="slidenum">
              <a:rPr lang="en-US"/>
              <a:pPr>
                <a:defRPr/>
              </a:pPr>
              <a:t>‹#›</a:t>
            </a:fld>
            <a:endParaRPr lang="en-US"/>
          </a:p>
        </p:txBody>
      </p:sp>
    </p:spTree>
    <p:extLst>
      <p:ext uri="{BB962C8B-B14F-4D97-AF65-F5344CB8AC3E}">
        <p14:creationId xmlns:p14="http://schemas.microsoft.com/office/powerpoint/2010/main" val="2617995958"/>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530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6"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7" name="Rectangle 1034"/>
          <p:cNvSpPr>
            <a:spLocks noGrp="1" noChangeArrowheads="1"/>
          </p:cNvSpPr>
          <p:nvPr>
            <p:ph type="sldNum" sz="quarter" idx="12"/>
          </p:nvPr>
        </p:nvSpPr>
        <p:spPr/>
        <p:txBody>
          <a:bodyPr/>
          <a:lstStyle>
            <a:lvl1pPr>
              <a:spcBef>
                <a:spcPct val="50000"/>
              </a:spcBef>
              <a:defRPr/>
            </a:lvl1pPr>
          </a:lstStyle>
          <a:p>
            <a:pPr>
              <a:defRPr/>
            </a:pPr>
            <a:fld id="{D2341F23-D9B5-A646-9835-165713789887}" type="slidenum">
              <a:rPr lang="en-US"/>
              <a:pPr>
                <a:defRPr/>
              </a:pPr>
              <a:t>‹#›</a:t>
            </a:fld>
            <a:endParaRPr lang="en-US"/>
          </a:p>
        </p:txBody>
      </p:sp>
    </p:spTree>
    <p:extLst>
      <p:ext uri="{BB962C8B-B14F-4D97-AF65-F5344CB8AC3E}">
        <p14:creationId xmlns:p14="http://schemas.microsoft.com/office/powerpoint/2010/main" val="1475112050"/>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8"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9" name="Rectangle 1034"/>
          <p:cNvSpPr>
            <a:spLocks noGrp="1" noChangeArrowheads="1"/>
          </p:cNvSpPr>
          <p:nvPr>
            <p:ph type="sldNum" sz="quarter" idx="12"/>
          </p:nvPr>
        </p:nvSpPr>
        <p:spPr/>
        <p:txBody>
          <a:bodyPr/>
          <a:lstStyle>
            <a:lvl1pPr>
              <a:spcBef>
                <a:spcPct val="50000"/>
              </a:spcBef>
              <a:defRPr/>
            </a:lvl1pPr>
          </a:lstStyle>
          <a:p>
            <a:pPr>
              <a:defRPr/>
            </a:pPr>
            <a:fld id="{BC6F4142-E966-1A45-87B4-B192DEB11139}" type="slidenum">
              <a:rPr lang="en-US"/>
              <a:pPr>
                <a:defRPr/>
              </a:pPr>
              <a:t>‹#›</a:t>
            </a:fld>
            <a:endParaRPr lang="en-US"/>
          </a:p>
        </p:txBody>
      </p:sp>
    </p:spTree>
    <p:extLst>
      <p:ext uri="{BB962C8B-B14F-4D97-AF65-F5344CB8AC3E}">
        <p14:creationId xmlns:p14="http://schemas.microsoft.com/office/powerpoint/2010/main" val="1592292686"/>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4"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5" name="Rectangle 1034"/>
          <p:cNvSpPr>
            <a:spLocks noGrp="1" noChangeArrowheads="1"/>
          </p:cNvSpPr>
          <p:nvPr>
            <p:ph type="sldNum" sz="quarter" idx="12"/>
          </p:nvPr>
        </p:nvSpPr>
        <p:spPr/>
        <p:txBody>
          <a:bodyPr/>
          <a:lstStyle>
            <a:lvl1pPr>
              <a:spcBef>
                <a:spcPct val="50000"/>
              </a:spcBef>
              <a:defRPr/>
            </a:lvl1pPr>
          </a:lstStyle>
          <a:p>
            <a:pPr>
              <a:defRPr/>
            </a:pPr>
            <a:fld id="{2E4881CC-3C00-174F-B844-5F56BFB67186}" type="slidenum">
              <a:rPr lang="en-US"/>
              <a:pPr>
                <a:defRPr/>
              </a:pPr>
              <a:t>‹#›</a:t>
            </a:fld>
            <a:endParaRPr lang="en-US"/>
          </a:p>
        </p:txBody>
      </p:sp>
    </p:spTree>
    <p:extLst>
      <p:ext uri="{BB962C8B-B14F-4D97-AF65-F5344CB8AC3E}">
        <p14:creationId xmlns:p14="http://schemas.microsoft.com/office/powerpoint/2010/main" val="292052645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AD0F309-9DC5-DC44-AF43-71FA3F364A21}" type="slidenum">
              <a:rPr lang="en-US"/>
              <a:pPr>
                <a:defRPr/>
              </a:pPr>
              <a:t>‹#›</a:t>
            </a:fld>
            <a:endParaRPr lang="en-US"/>
          </a:p>
        </p:txBody>
      </p:sp>
    </p:spTree>
    <p:extLst>
      <p:ext uri="{BB962C8B-B14F-4D97-AF65-F5344CB8AC3E}">
        <p14:creationId xmlns:p14="http://schemas.microsoft.com/office/powerpoint/2010/main" val="4279822921"/>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3"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4" name="Rectangle 1034"/>
          <p:cNvSpPr>
            <a:spLocks noGrp="1" noChangeArrowheads="1"/>
          </p:cNvSpPr>
          <p:nvPr>
            <p:ph type="sldNum" sz="quarter" idx="12"/>
          </p:nvPr>
        </p:nvSpPr>
        <p:spPr/>
        <p:txBody>
          <a:bodyPr/>
          <a:lstStyle>
            <a:lvl1pPr>
              <a:spcBef>
                <a:spcPct val="50000"/>
              </a:spcBef>
              <a:defRPr/>
            </a:lvl1pPr>
          </a:lstStyle>
          <a:p>
            <a:pPr>
              <a:defRPr/>
            </a:pPr>
            <a:fld id="{A859A6A1-4E20-6948-B669-03C1F319E9D7}" type="slidenum">
              <a:rPr lang="en-US"/>
              <a:pPr>
                <a:defRPr/>
              </a:pPr>
              <a:t>‹#›</a:t>
            </a:fld>
            <a:endParaRPr lang="en-US"/>
          </a:p>
        </p:txBody>
      </p:sp>
    </p:spTree>
    <p:extLst>
      <p:ext uri="{BB962C8B-B14F-4D97-AF65-F5344CB8AC3E}">
        <p14:creationId xmlns:p14="http://schemas.microsoft.com/office/powerpoint/2010/main" val="3034432101"/>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6"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7" name="Rectangle 1034"/>
          <p:cNvSpPr>
            <a:spLocks noGrp="1" noChangeArrowheads="1"/>
          </p:cNvSpPr>
          <p:nvPr>
            <p:ph type="sldNum" sz="quarter" idx="12"/>
          </p:nvPr>
        </p:nvSpPr>
        <p:spPr/>
        <p:txBody>
          <a:bodyPr/>
          <a:lstStyle>
            <a:lvl1pPr>
              <a:spcBef>
                <a:spcPct val="50000"/>
              </a:spcBef>
              <a:defRPr/>
            </a:lvl1pPr>
          </a:lstStyle>
          <a:p>
            <a:pPr>
              <a:defRPr/>
            </a:pPr>
            <a:fld id="{380A8D40-BC8E-154E-BC14-88A8EE096204}" type="slidenum">
              <a:rPr lang="en-US"/>
              <a:pPr>
                <a:defRPr/>
              </a:pPr>
              <a:t>‹#›</a:t>
            </a:fld>
            <a:endParaRPr lang="en-US"/>
          </a:p>
        </p:txBody>
      </p:sp>
    </p:spTree>
    <p:extLst>
      <p:ext uri="{BB962C8B-B14F-4D97-AF65-F5344CB8AC3E}">
        <p14:creationId xmlns:p14="http://schemas.microsoft.com/office/powerpoint/2010/main" val="1103699026"/>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6"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7" name="Rectangle 1034"/>
          <p:cNvSpPr>
            <a:spLocks noGrp="1" noChangeArrowheads="1"/>
          </p:cNvSpPr>
          <p:nvPr>
            <p:ph type="sldNum" sz="quarter" idx="12"/>
          </p:nvPr>
        </p:nvSpPr>
        <p:spPr/>
        <p:txBody>
          <a:bodyPr/>
          <a:lstStyle>
            <a:lvl1pPr>
              <a:spcBef>
                <a:spcPct val="50000"/>
              </a:spcBef>
              <a:defRPr/>
            </a:lvl1pPr>
          </a:lstStyle>
          <a:p>
            <a:pPr>
              <a:defRPr/>
            </a:pPr>
            <a:fld id="{A823B273-B251-604D-A206-51CE8EEE12A0}" type="slidenum">
              <a:rPr lang="en-US"/>
              <a:pPr>
                <a:defRPr/>
              </a:pPr>
              <a:t>‹#›</a:t>
            </a:fld>
            <a:endParaRPr lang="en-US"/>
          </a:p>
        </p:txBody>
      </p:sp>
    </p:spTree>
    <p:extLst>
      <p:ext uri="{BB962C8B-B14F-4D97-AF65-F5344CB8AC3E}">
        <p14:creationId xmlns:p14="http://schemas.microsoft.com/office/powerpoint/2010/main" val="1677240419"/>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5"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6" name="Rectangle 1034"/>
          <p:cNvSpPr>
            <a:spLocks noGrp="1" noChangeArrowheads="1"/>
          </p:cNvSpPr>
          <p:nvPr>
            <p:ph type="sldNum" sz="quarter" idx="12"/>
          </p:nvPr>
        </p:nvSpPr>
        <p:spPr/>
        <p:txBody>
          <a:bodyPr/>
          <a:lstStyle>
            <a:lvl1pPr>
              <a:spcBef>
                <a:spcPct val="50000"/>
              </a:spcBef>
              <a:defRPr/>
            </a:lvl1pPr>
          </a:lstStyle>
          <a:p>
            <a:pPr>
              <a:defRPr/>
            </a:pPr>
            <a:fld id="{63E9E7BD-6AF1-CA44-905F-24C9142EC099}" type="slidenum">
              <a:rPr lang="en-US"/>
              <a:pPr>
                <a:defRPr/>
              </a:pPr>
              <a:t>‹#›</a:t>
            </a:fld>
            <a:endParaRPr lang="en-US"/>
          </a:p>
        </p:txBody>
      </p:sp>
    </p:spTree>
    <p:extLst>
      <p:ext uri="{BB962C8B-B14F-4D97-AF65-F5344CB8AC3E}">
        <p14:creationId xmlns:p14="http://schemas.microsoft.com/office/powerpoint/2010/main" val="277870720"/>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381000"/>
            <a:ext cx="19050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6800" y="381000"/>
            <a:ext cx="55626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5"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6" name="Rectangle 1034"/>
          <p:cNvSpPr>
            <a:spLocks noGrp="1" noChangeArrowheads="1"/>
          </p:cNvSpPr>
          <p:nvPr>
            <p:ph type="sldNum" sz="quarter" idx="12"/>
          </p:nvPr>
        </p:nvSpPr>
        <p:spPr/>
        <p:txBody>
          <a:bodyPr/>
          <a:lstStyle>
            <a:lvl1pPr>
              <a:spcBef>
                <a:spcPct val="50000"/>
              </a:spcBef>
              <a:defRPr/>
            </a:lvl1pPr>
          </a:lstStyle>
          <a:p>
            <a:pPr>
              <a:defRPr/>
            </a:pPr>
            <a:fld id="{05325A35-9A1B-7945-9839-23FD4793314E}" type="slidenum">
              <a:rPr lang="en-US"/>
              <a:pPr>
                <a:defRPr/>
              </a:pPr>
              <a:t>‹#›</a:t>
            </a:fld>
            <a:endParaRPr lang="en-US"/>
          </a:p>
        </p:txBody>
      </p:sp>
    </p:spTree>
    <p:extLst>
      <p:ext uri="{BB962C8B-B14F-4D97-AF65-F5344CB8AC3E}">
        <p14:creationId xmlns:p14="http://schemas.microsoft.com/office/powerpoint/2010/main" val="1632882540"/>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atin typeface="Comic Sans MS" charset="0"/>
                <a:cs typeface="ＭＳ Ｐゴシック" charset="0"/>
              </a:defRPr>
            </a:lvl1pPr>
          </a:lstStyle>
          <a:p>
            <a:pPr>
              <a:defRPr/>
            </a:pPr>
            <a:endParaRPr lang="en-US">
              <a:ea typeface="ＭＳ Ｐゴシック"/>
            </a:endParaRPr>
          </a:p>
        </p:txBody>
      </p:sp>
      <p:sp>
        <p:nvSpPr>
          <p:cNvPr id="5" name="Footer Placeholder 4"/>
          <p:cNvSpPr>
            <a:spLocks noGrp="1"/>
          </p:cNvSpPr>
          <p:nvPr>
            <p:ph type="ftr" sz="quarter" idx="11"/>
          </p:nvPr>
        </p:nvSpPr>
        <p:spPr/>
        <p:txBody>
          <a:bodyPr/>
          <a:lstStyle>
            <a:lvl1pPr algn="l">
              <a:defRPr>
                <a:latin typeface="Comic Sans MS" charset="0"/>
                <a:cs typeface="ＭＳ Ｐゴシック" charset="0"/>
              </a:defRPr>
            </a:lvl1pPr>
          </a:lstStyle>
          <a:p>
            <a:pPr>
              <a:defRPr/>
            </a:pPr>
            <a:endParaRPr lang="en-US">
              <a:ea typeface="ＭＳ Ｐゴシック"/>
            </a:endParaRPr>
          </a:p>
        </p:txBody>
      </p:sp>
      <p:sp>
        <p:nvSpPr>
          <p:cNvPr id="6" name="Slide Number Placeholder 5"/>
          <p:cNvSpPr>
            <a:spLocks noGrp="1"/>
          </p:cNvSpPr>
          <p:nvPr>
            <p:ph type="sldNum" sz="quarter" idx="12"/>
          </p:nvPr>
        </p:nvSpPr>
        <p:spPr/>
        <p:txBody>
          <a:bodyPr/>
          <a:lstStyle>
            <a:lvl1pPr>
              <a:defRPr>
                <a:latin typeface="Comic Sans MS" charset="0"/>
                <a:cs typeface="ＭＳ Ｐゴシック" charset="0"/>
              </a:defRPr>
            </a:lvl1pPr>
          </a:lstStyle>
          <a:p>
            <a:pPr>
              <a:defRPr/>
            </a:pPr>
            <a:fld id="{78FA95C1-CA4C-8745-B936-E1C7F7612E56}"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857361863"/>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Comic Sans MS" charset="0"/>
                <a:cs typeface="ＭＳ Ｐゴシック" charset="0"/>
              </a:defRPr>
            </a:lvl1pPr>
          </a:lstStyle>
          <a:p>
            <a:pPr>
              <a:defRPr/>
            </a:pPr>
            <a:endParaRPr lang="en-US">
              <a:ea typeface="ＭＳ Ｐゴシック"/>
            </a:endParaRPr>
          </a:p>
        </p:txBody>
      </p:sp>
      <p:sp>
        <p:nvSpPr>
          <p:cNvPr id="5" name="Footer Placeholder 4"/>
          <p:cNvSpPr>
            <a:spLocks noGrp="1"/>
          </p:cNvSpPr>
          <p:nvPr>
            <p:ph type="ftr" sz="quarter" idx="11"/>
          </p:nvPr>
        </p:nvSpPr>
        <p:spPr/>
        <p:txBody>
          <a:bodyPr/>
          <a:lstStyle>
            <a:lvl1pPr algn="l">
              <a:defRPr>
                <a:latin typeface="Comic Sans MS" charset="0"/>
                <a:cs typeface="ＭＳ Ｐゴシック" charset="0"/>
              </a:defRPr>
            </a:lvl1pPr>
          </a:lstStyle>
          <a:p>
            <a:pPr>
              <a:defRPr/>
            </a:pPr>
            <a:endParaRPr lang="en-US">
              <a:ea typeface="ＭＳ Ｐゴシック"/>
            </a:endParaRPr>
          </a:p>
        </p:txBody>
      </p:sp>
      <p:sp>
        <p:nvSpPr>
          <p:cNvPr id="6" name="Slide Number Placeholder 5"/>
          <p:cNvSpPr>
            <a:spLocks noGrp="1"/>
          </p:cNvSpPr>
          <p:nvPr>
            <p:ph type="sldNum" sz="quarter" idx="12"/>
          </p:nvPr>
        </p:nvSpPr>
        <p:spPr/>
        <p:txBody>
          <a:bodyPr/>
          <a:lstStyle>
            <a:lvl1pPr>
              <a:defRPr>
                <a:latin typeface="Comic Sans MS" charset="0"/>
                <a:cs typeface="ＭＳ Ｐゴシック" charset="0"/>
              </a:defRPr>
            </a:lvl1pPr>
          </a:lstStyle>
          <a:p>
            <a:pPr>
              <a:defRPr/>
            </a:pPr>
            <a:fld id="{D5BEF66F-558A-F64C-8A24-31373A3DC8E9}"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638365784"/>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atin typeface="Comic Sans MS" charset="0"/>
                <a:cs typeface="ＭＳ Ｐゴシック" charset="0"/>
              </a:defRPr>
            </a:lvl1pPr>
          </a:lstStyle>
          <a:p>
            <a:pPr>
              <a:defRPr/>
            </a:pPr>
            <a:endParaRPr lang="en-US">
              <a:ea typeface="ＭＳ Ｐゴシック"/>
            </a:endParaRPr>
          </a:p>
        </p:txBody>
      </p:sp>
      <p:sp>
        <p:nvSpPr>
          <p:cNvPr id="5" name="Footer Placeholder 4"/>
          <p:cNvSpPr>
            <a:spLocks noGrp="1"/>
          </p:cNvSpPr>
          <p:nvPr>
            <p:ph type="ftr" sz="quarter" idx="11"/>
          </p:nvPr>
        </p:nvSpPr>
        <p:spPr/>
        <p:txBody>
          <a:bodyPr/>
          <a:lstStyle>
            <a:lvl1pPr algn="l">
              <a:defRPr>
                <a:latin typeface="Comic Sans MS" charset="0"/>
                <a:cs typeface="ＭＳ Ｐゴシック" charset="0"/>
              </a:defRPr>
            </a:lvl1pPr>
          </a:lstStyle>
          <a:p>
            <a:pPr>
              <a:defRPr/>
            </a:pPr>
            <a:endParaRPr lang="en-US">
              <a:ea typeface="ＭＳ Ｐゴシック"/>
            </a:endParaRPr>
          </a:p>
        </p:txBody>
      </p:sp>
      <p:sp>
        <p:nvSpPr>
          <p:cNvPr id="6" name="Slide Number Placeholder 5"/>
          <p:cNvSpPr>
            <a:spLocks noGrp="1"/>
          </p:cNvSpPr>
          <p:nvPr>
            <p:ph type="sldNum" sz="quarter" idx="12"/>
          </p:nvPr>
        </p:nvSpPr>
        <p:spPr/>
        <p:txBody>
          <a:bodyPr/>
          <a:lstStyle>
            <a:lvl1pPr>
              <a:defRPr>
                <a:latin typeface="Comic Sans MS" charset="0"/>
                <a:cs typeface="ＭＳ Ｐゴシック" charset="0"/>
              </a:defRPr>
            </a:lvl1pPr>
          </a:lstStyle>
          <a:p>
            <a:pPr>
              <a:defRPr/>
            </a:pPr>
            <a:fld id="{C00C2675-A2D9-3C4E-80D7-AA3FDE51CECB}"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577571680"/>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atin typeface="Comic Sans MS" charset="0"/>
                <a:cs typeface="ＭＳ Ｐゴシック" charset="0"/>
              </a:defRPr>
            </a:lvl1pPr>
          </a:lstStyle>
          <a:p>
            <a:pPr>
              <a:defRPr/>
            </a:pPr>
            <a:endParaRPr lang="en-US">
              <a:ea typeface="ＭＳ Ｐゴシック"/>
            </a:endParaRPr>
          </a:p>
        </p:txBody>
      </p:sp>
      <p:sp>
        <p:nvSpPr>
          <p:cNvPr id="6" name="Footer Placeholder 5"/>
          <p:cNvSpPr>
            <a:spLocks noGrp="1"/>
          </p:cNvSpPr>
          <p:nvPr>
            <p:ph type="ftr" sz="quarter" idx="11"/>
          </p:nvPr>
        </p:nvSpPr>
        <p:spPr/>
        <p:txBody>
          <a:bodyPr/>
          <a:lstStyle>
            <a:lvl1pPr algn="l">
              <a:defRPr>
                <a:latin typeface="Comic Sans MS" charset="0"/>
                <a:cs typeface="ＭＳ Ｐゴシック" charset="0"/>
              </a:defRPr>
            </a:lvl1pPr>
          </a:lstStyle>
          <a:p>
            <a:pPr>
              <a:defRPr/>
            </a:pPr>
            <a:endParaRPr lang="en-US">
              <a:ea typeface="ＭＳ Ｐゴシック"/>
            </a:endParaRPr>
          </a:p>
        </p:txBody>
      </p:sp>
      <p:sp>
        <p:nvSpPr>
          <p:cNvPr id="7" name="Slide Number Placeholder 6"/>
          <p:cNvSpPr>
            <a:spLocks noGrp="1"/>
          </p:cNvSpPr>
          <p:nvPr>
            <p:ph type="sldNum" sz="quarter" idx="12"/>
          </p:nvPr>
        </p:nvSpPr>
        <p:spPr/>
        <p:txBody>
          <a:bodyPr/>
          <a:lstStyle>
            <a:lvl1pPr>
              <a:defRPr>
                <a:latin typeface="Comic Sans MS" charset="0"/>
                <a:cs typeface="ＭＳ Ｐゴシック" charset="0"/>
              </a:defRPr>
            </a:lvl1pPr>
          </a:lstStyle>
          <a:p>
            <a:pPr>
              <a:defRPr/>
            </a:pPr>
            <a:fld id="{BF7302CA-3ED2-754F-9466-DDDFD00DB0A4}"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575970854"/>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atin typeface="Comic Sans MS" charset="0"/>
                <a:cs typeface="ＭＳ Ｐゴシック" charset="0"/>
              </a:defRPr>
            </a:lvl1pPr>
          </a:lstStyle>
          <a:p>
            <a:pPr>
              <a:defRPr/>
            </a:pPr>
            <a:endParaRPr lang="en-US">
              <a:ea typeface="ＭＳ Ｐゴシック"/>
            </a:endParaRPr>
          </a:p>
        </p:txBody>
      </p:sp>
      <p:sp>
        <p:nvSpPr>
          <p:cNvPr id="8" name="Footer Placeholder 7"/>
          <p:cNvSpPr>
            <a:spLocks noGrp="1"/>
          </p:cNvSpPr>
          <p:nvPr>
            <p:ph type="ftr" sz="quarter" idx="11"/>
          </p:nvPr>
        </p:nvSpPr>
        <p:spPr/>
        <p:txBody>
          <a:bodyPr/>
          <a:lstStyle>
            <a:lvl1pPr algn="l">
              <a:defRPr>
                <a:latin typeface="Comic Sans MS" charset="0"/>
                <a:cs typeface="ＭＳ Ｐゴシック" charset="0"/>
              </a:defRPr>
            </a:lvl1pPr>
          </a:lstStyle>
          <a:p>
            <a:pPr>
              <a:defRPr/>
            </a:pPr>
            <a:endParaRPr lang="en-US">
              <a:ea typeface="ＭＳ Ｐゴシック"/>
            </a:endParaRPr>
          </a:p>
        </p:txBody>
      </p:sp>
      <p:sp>
        <p:nvSpPr>
          <p:cNvPr id="9" name="Slide Number Placeholder 8"/>
          <p:cNvSpPr>
            <a:spLocks noGrp="1"/>
          </p:cNvSpPr>
          <p:nvPr>
            <p:ph type="sldNum" sz="quarter" idx="12"/>
          </p:nvPr>
        </p:nvSpPr>
        <p:spPr/>
        <p:txBody>
          <a:bodyPr/>
          <a:lstStyle>
            <a:lvl1pPr>
              <a:defRPr>
                <a:latin typeface="Comic Sans MS" charset="0"/>
                <a:cs typeface="ＭＳ Ｐゴシック" charset="0"/>
              </a:defRPr>
            </a:lvl1pPr>
          </a:lstStyle>
          <a:p>
            <a:pPr>
              <a:defRPr/>
            </a:pPr>
            <a:fld id="{050407E2-0A7B-5742-943A-5D8E28A33B5D}"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14831319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17B426A-AA64-3347-872C-45B7D57A5FA3}" type="slidenum">
              <a:rPr lang="en-US"/>
              <a:pPr>
                <a:defRPr/>
              </a:pPr>
              <a:t>‹#›</a:t>
            </a:fld>
            <a:endParaRPr lang="en-US"/>
          </a:p>
        </p:txBody>
      </p:sp>
    </p:spTree>
    <p:extLst>
      <p:ext uri="{BB962C8B-B14F-4D97-AF65-F5344CB8AC3E}">
        <p14:creationId xmlns:p14="http://schemas.microsoft.com/office/powerpoint/2010/main" val="2095235118"/>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atin typeface="Comic Sans MS" charset="0"/>
                <a:cs typeface="ＭＳ Ｐゴシック" charset="0"/>
              </a:defRPr>
            </a:lvl1pPr>
          </a:lstStyle>
          <a:p>
            <a:pPr>
              <a:defRPr/>
            </a:pPr>
            <a:endParaRPr lang="en-US">
              <a:ea typeface="ＭＳ Ｐゴシック"/>
            </a:endParaRPr>
          </a:p>
        </p:txBody>
      </p:sp>
      <p:sp>
        <p:nvSpPr>
          <p:cNvPr id="4" name="Footer Placeholder 3"/>
          <p:cNvSpPr>
            <a:spLocks noGrp="1"/>
          </p:cNvSpPr>
          <p:nvPr>
            <p:ph type="ftr" sz="quarter" idx="11"/>
          </p:nvPr>
        </p:nvSpPr>
        <p:spPr/>
        <p:txBody>
          <a:bodyPr/>
          <a:lstStyle>
            <a:lvl1pPr algn="l">
              <a:defRPr>
                <a:latin typeface="Comic Sans MS" charset="0"/>
                <a:cs typeface="ＭＳ Ｐゴシック" charset="0"/>
              </a:defRPr>
            </a:lvl1pPr>
          </a:lstStyle>
          <a:p>
            <a:pPr>
              <a:defRPr/>
            </a:pPr>
            <a:endParaRPr lang="en-US">
              <a:ea typeface="ＭＳ Ｐゴシック"/>
            </a:endParaRPr>
          </a:p>
        </p:txBody>
      </p:sp>
      <p:sp>
        <p:nvSpPr>
          <p:cNvPr id="5" name="Slide Number Placeholder 4"/>
          <p:cNvSpPr>
            <a:spLocks noGrp="1"/>
          </p:cNvSpPr>
          <p:nvPr>
            <p:ph type="sldNum" sz="quarter" idx="12"/>
          </p:nvPr>
        </p:nvSpPr>
        <p:spPr/>
        <p:txBody>
          <a:bodyPr/>
          <a:lstStyle>
            <a:lvl1pPr>
              <a:defRPr>
                <a:latin typeface="Comic Sans MS" charset="0"/>
                <a:cs typeface="ＭＳ Ｐゴシック" charset="0"/>
              </a:defRPr>
            </a:lvl1pPr>
          </a:lstStyle>
          <a:p>
            <a:pPr>
              <a:defRPr/>
            </a:pPr>
            <a:fld id="{81178FB5-F435-F645-BD53-57E20C439357}"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583839682"/>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Comic Sans MS" charset="0"/>
                <a:cs typeface="ＭＳ Ｐゴシック" charset="0"/>
              </a:defRPr>
            </a:lvl1pPr>
          </a:lstStyle>
          <a:p>
            <a:pPr>
              <a:defRPr/>
            </a:pPr>
            <a:endParaRPr lang="en-US">
              <a:ea typeface="ＭＳ Ｐゴシック"/>
            </a:endParaRPr>
          </a:p>
        </p:txBody>
      </p:sp>
      <p:sp>
        <p:nvSpPr>
          <p:cNvPr id="3" name="Footer Placeholder 2"/>
          <p:cNvSpPr>
            <a:spLocks noGrp="1"/>
          </p:cNvSpPr>
          <p:nvPr>
            <p:ph type="ftr" sz="quarter" idx="11"/>
          </p:nvPr>
        </p:nvSpPr>
        <p:spPr/>
        <p:txBody>
          <a:bodyPr/>
          <a:lstStyle>
            <a:lvl1pPr algn="l">
              <a:defRPr>
                <a:latin typeface="Comic Sans MS" charset="0"/>
                <a:cs typeface="ＭＳ Ｐゴシック" charset="0"/>
              </a:defRPr>
            </a:lvl1pPr>
          </a:lstStyle>
          <a:p>
            <a:pPr>
              <a:defRPr/>
            </a:pPr>
            <a:endParaRPr lang="en-US">
              <a:ea typeface="ＭＳ Ｐゴシック"/>
            </a:endParaRPr>
          </a:p>
        </p:txBody>
      </p:sp>
      <p:sp>
        <p:nvSpPr>
          <p:cNvPr id="4" name="Slide Number Placeholder 3"/>
          <p:cNvSpPr>
            <a:spLocks noGrp="1"/>
          </p:cNvSpPr>
          <p:nvPr>
            <p:ph type="sldNum" sz="quarter" idx="12"/>
          </p:nvPr>
        </p:nvSpPr>
        <p:spPr/>
        <p:txBody>
          <a:bodyPr/>
          <a:lstStyle>
            <a:lvl1pPr>
              <a:defRPr>
                <a:latin typeface="Comic Sans MS" charset="0"/>
                <a:cs typeface="ＭＳ Ｐゴシック" charset="0"/>
              </a:defRPr>
            </a:lvl1pPr>
          </a:lstStyle>
          <a:p>
            <a:pPr>
              <a:defRPr/>
            </a:pPr>
            <a:fld id="{10D5CB2F-0E16-7B4A-BCE4-7AB1A65446FA}"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1591408518"/>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Comic Sans MS" charset="0"/>
                <a:cs typeface="ＭＳ Ｐゴシック" charset="0"/>
              </a:defRPr>
            </a:lvl1pPr>
          </a:lstStyle>
          <a:p>
            <a:pPr>
              <a:defRPr/>
            </a:pPr>
            <a:endParaRPr lang="en-US">
              <a:ea typeface="ＭＳ Ｐゴシック"/>
            </a:endParaRPr>
          </a:p>
        </p:txBody>
      </p:sp>
      <p:sp>
        <p:nvSpPr>
          <p:cNvPr id="6" name="Footer Placeholder 5"/>
          <p:cNvSpPr>
            <a:spLocks noGrp="1"/>
          </p:cNvSpPr>
          <p:nvPr>
            <p:ph type="ftr" sz="quarter" idx="11"/>
          </p:nvPr>
        </p:nvSpPr>
        <p:spPr/>
        <p:txBody>
          <a:bodyPr/>
          <a:lstStyle>
            <a:lvl1pPr algn="l">
              <a:defRPr>
                <a:latin typeface="Comic Sans MS" charset="0"/>
                <a:cs typeface="ＭＳ Ｐゴシック" charset="0"/>
              </a:defRPr>
            </a:lvl1pPr>
          </a:lstStyle>
          <a:p>
            <a:pPr>
              <a:defRPr/>
            </a:pPr>
            <a:endParaRPr lang="en-US">
              <a:ea typeface="ＭＳ Ｐゴシック"/>
            </a:endParaRPr>
          </a:p>
        </p:txBody>
      </p:sp>
      <p:sp>
        <p:nvSpPr>
          <p:cNvPr id="7" name="Slide Number Placeholder 6"/>
          <p:cNvSpPr>
            <a:spLocks noGrp="1"/>
          </p:cNvSpPr>
          <p:nvPr>
            <p:ph type="sldNum" sz="quarter" idx="12"/>
          </p:nvPr>
        </p:nvSpPr>
        <p:spPr/>
        <p:txBody>
          <a:bodyPr/>
          <a:lstStyle>
            <a:lvl1pPr>
              <a:defRPr>
                <a:latin typeface="Comic Sans MS" charset="0"/>
                <a:cs typeface="ＭＳ Ｐゴシック" charset="0"/>
              </a:defRPr>
            </a:lvl1pPr>
          </a:lstStyle>
          <a:p>
            <a:pPr>
              <a:defRPr/>
            </a:pPr>
            <a:fld id="{A08745E4-A9D1-F946-B8AC-97AEF354DC10}"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394392355"/>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Comic Sans MS" charset="0"/>
                <a:cs typeface="ＭＳ Ｐゴシック" charset="0"/>
              </a:defRPr>
            </a:lvl1pPr>
          </a:lstStyle>
          <a:p>
            <a:pPr>
              <a:defRPr/>
            </a:pPr>
            <a:endParaRPr lang="en-US">
              <a:ea typeface="ＭＳ Ｐゴシック"/>
            </a:endParaRPr>
          </a:p>
        </p:txBody>
      </p:sp>
      <p:sp>
        <p:nvSpPr>
          <p:cNvPr id="6" name="Footer Placeholder 5"/>
          <p:cNvSpPr>
            <a:spLocks noGrp="1"/>
          </p:cNvSpPr>
          <p:nvPr>
            <p:ph type="ftr" sz="quarter" idx="11"/>
          </p:nvPr>
        </p:nvSpPr>
        <p:spPr/>
        <p:txBody>
          <a:bodyPr/>
          <a:lstStyle>
            <a:lvl1pPr algn="l">
              <a:defRPr>
                <a:latin typeface="Comic Sans MS" charset="0"/>
                <a:cs typeface="ＭＳ Ｐゴシック" charset="0"/>
              </a:defRPr>
            </a:lvl1pPr>
          </a:lstStyle>
          <a:p>
            <a:pPr>
              <a:defRPr/>
            </a:pPr>
            <a:endParaRPr lang="en-US">
              <a:ea typeface="ＭＳ Ｐゴシック"/>
            </a:endParaRPr>
          </a:p>
        </p:txBody>
      </p:sp>
      <p:sp>
        <p:nvSpPr>
          <p:cNvPr id="7" name="Slide Number Placeholder 6"/>
          <p:cNvSpPr>
            <a:spLocks noGrp="1"/>
          </p:cNvSpPr>
          <p:nvPr>
            <p:ph type="sldNum" sz="quarter" idx="12"/>
          </p:nvPr>
        </p:nvSpPr>
        <p:spPr/>
        <p:txBody>
          <a:bodyPr/>
          <a:lstStyle>
            <a:lvl1pPr>
              <a:defRPr>
                <a:latin typeface="Comic Sans MS" charset="0"/>
                <a:cs typeface="ＭＳ Ｐゴシック" charset="0"/>
              </a:defRPr>
            </a:lvl1pPr>
          </a:lstStyle>
          <a:p>
            <a:pPr>
              <a:defRPr/>
            </a:pPr>
            <a:fld id="{ED652F46-ACB1-244F-8E2F-CD5D99C9283D}"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953388865"/>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Comic Sans MS" charset="0"/>
                <a:cs typeface="ＭＳ Ｐゴシック" charset="0"/>
              </a:defRPr>
            </a:lvl1pPr>
          </a:lstStyle>
          <a:p>
            <a:pPr>
              <a:defRPr/>
            </a:pPr>
            <a:endParaRPr lang="en-US">
              <a:ea typeface="ＭＳ Ｐゴシック"/>
            </a:endParaRPr>
          </a:p>
        </p:txBody>
      </p:sp>
      <p:sp>
        <p:nvSpPr>
          <p:cNvPr id="5" name="Footer Placeholder 4"/>
          <p:cNvSpPr>
            <a:spLocks noGrp="1"/>
          </p:cNvSpPr>
          <p:nvPr>
            <p:ph type="ftr" sz="quarter" idx="11"/>
          </p:nvPr>
        </p:nvSpPr>
        <p:spPr/>
        <p:txBody>
          <a:bodyPr/>
          <a:lstStyle>
            <a:lvl1pPr algn="l">
              <a:defRPr>
                <a:latin typeface="Comic Sans MS" charset="0"/>
                <a:cs typeface="ＭＳ Ｐゴシック" charset="0"/>
              </a:defRPr>
            </a:lvl1pPr>
          </a:lstStyle>
          <a:p>
            <a:pPr>
              <a:defRPr/>
            </a:pPr>
            <a:endParaRPr lang="en-US">
              <a:ea typeface="ＭＳ Ｐゴシック"/>
            </a:endParaRPr>
          </a:p>
        </p:txBody>
      </p:sp>
      <p:sp>
        <p:nvSpPr>
          <p:cNvPr id="6" name="Slide Number Placeholder 5"/>
          <p:cNvSpPr>
            <a:spLocks noGrp="1"/>
          </p:cNvSpPr>
          <p:nvPr>
            <p:ph type="sldNum" sz="quarter" idx="12"/>
          </p:nvPr>
        </p:nvSpPr>
        <p:spPr/>
        <p:txBody>
          <a:bodyPr/>
          <a:lstStyle>
            <a:lvl1pPr>
              <a:defRPr>
                <a:latin typeface="Comic Sans MS" charset="0"/>
                <a:cs typeface="ＭＳ Ｐゴシック" charset="0"/>
              </a:defRPr>
            </a:lvl1pPr>
          </a:lstStyle>
          <a:p>
            <a:pPr>
              <a:defRPr/>
            </a:pPr>
            <a:fld id="{D544C316-05AF-8D4A-AEFC-6002CA48E568}"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3434108408"/>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Comic Sans MS" charset="0"/>
                <a:cs typeface="ＭＳ Ｐゴシック" charset="0"/>
              </a:defRPr>
            </a:lvl1pPr>
          </a:lstStyle>
          <a:p>
            <a:pPr>
              <a:defRPr/>
            </a:pPr>
            <a:endParaRPr lang="en-US">
              <a:ea typeface="ＭＳ Ｐゴシック"/>
            </a:endParaRPr>
          </a:p>
        </p:txBody>
      </p:sp>
      <p:sp>
        <p:nvSpPr>
          <p:cNvPr id="5" name="Footer Placeholder 4"/>
          <p:cNvSpPr>
            <a:spLocks noGrp="1"/>
          </p:cNvSpPr>
          <p:nvPr>
            <p:ph type="ftr" sz="quarter" idx="11"/>
          </p:nvPr>
        </p:nvSpPr>
        <p:spPr/>
        <p:txBody>
          <a:bodyPr/>
          <a:lstStyle>
            <a:lvl1pPr algn="l">
              <a:defRPr>
                <a:latin typeface="Comic Sans MS" charset="0"/>
                <a:cs typeface="ＭＳ Ｐゴシック" charset="0"/>
              </a:defRPr>
            </a:lvl1pPr>
          </a:lstStyle>
          <a:p>
            <a:pPr>
              <a:defRPr/>
            </a:pPr>
            <a:endParaRPr lang="en-US">
              <a:ea typeface="ＭＳ Ｐゴシック"/>
            </a:endParaRPr>
          </a:p>
        </p:txBody>
      </p:sp>
      <p:sp>
        <p:nvSpPr>
          <p:cNvPr id="6" name="Slide Number Placeholder 5"/>
          <p:cNvSpPr>
            <a:spLocks noGrp="1"/>
          </p:cNvSpPr>
          <p:nvPr>
            <p:ph type="sldNum" sz="quarter" idx="12"/>
          </p:nvPr>
        </p:nvSpPr>
        <p:spPr/>
        <p:txBody>
          <a:bodyPr/>
          <a:lstStyle>
            <a:lvl1pPr>
              <a:defRPr>
                <a:latin typeface="Comic Sans MS" charset="0"/>
                <a:cs typeface="ＭＳ Ｐゴシック" charset="0"/>
              </a:defRPr>
            </a:lvl1pPr>
          </a:lstStyle>
          <a:p>
            <a:pPr>
              <a:defRPr/>
            </a:pPr>
            <a:fld id="{E2C891E7-99C6-3D4D-A64F-F29ECDE6DBFF}"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1399647158"/>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ea typeface="+mn-ea"/>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mn-ea"/>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4CAC5849-6829-A443-B809-7111F5DD900A}" type="slidenum">
              <a:rPr lang="en-US"/>
              <a:pPr>
                <a:defRPr/>
              </a:pPr>
              <a:t>‹#›</a:t>
            </a:fld>
            <a:endParaRPr lang="en-US"/>
          </a:p>
        </p:txBody>
      </p:sp>
    </p:spTree>
    <p:extLst>
      <p:ext uri="{BB962C8B-B14F-4D97-AF65-F5344CB8AC3E}">
        <p14:creationId xmlns:p14="http://schemas.microsoft.com/office/powerpoint/2010/main" val="1868302563"/>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ea typeface="+mn-ea"/>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mn-ea"/>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624B3126-5F4F-A943-9C41-A9B6C440FB27}" type="slidenum">
              <a:rPr lang="en-US"/>
              <a:pPr>
                <a:defRPr/>
              </a:pPr>
              <a:t>‹#›</a:t>
            </a:fld>
            <a:endParaRPr lang="en-US"/>
          </a:p>
        </p:txBody>
      </p:sp>
    </p:spTree>
    <p:extLst>
      <p:ext uri="{BB962C8B-B14F-4D97-AF65-F5344CB8AC3E}">
        <p14:creationId xmlns:p14="http://schemas.microsoft.com/office/powerpoint/2010/main" val="886425895"/>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4"/>
          <p:cNvSpPr>
            <a:spLocks noGrp="1" noChangeArrowheads="1"/>
          </p:cNvSpPr>
          <p:nvPr>
            <p:ph type="dt" sz="half" idx="10"/>
          </p:nvPr>
        </p:nvSpPr>
        <p:spPr/>
        <p:txBody>
          <a:bodyPr/>
          <a:lstStyle>
            <a:lvl1pPr>
              <a:defRPr>
                <a:latin typeface="Tahoma" charset="0"/>
                <a:ea typeface="+mn-ea"/>
                <a:cs typeface="+mn-cs"/>
              </a:defRPr>
            </a:lvl1pPr>
          </a:lstStyle>
          <a:p>
            <a:pPr>
              <a:defRPr/>
            </a:pPr>
            <a:endParaRPr lang="en-US"/>
          </a:p>
        </p:txBody>
      </p:sp>
      <p:sp>
        <p:nvSpPr>
          <p:cNvPr id="4" name="Rectangle 45"/>
          <p:cNvSpPr>
            <a:spLocks noGrp="1" noChangeArrowheads="1"/>
          </p:cNvSpPr>
          <p:nvPr>
            <p:ph type="ftr" sz="quarter" idx="11"/>
          </p:nvPr>
        </p:nvSpPr>
        <p:spPr/>
        <p:txBody>
          <a:bodyPr/>
          <a:lstStyle>
            <a:lvl1pPr>
              <a:defRPr>
                <a:latin typeface="Tahoma" charset="0"/>
                <a:ea typeface="+mn-ea"/>
                <a:cs typeface="+mn-cs"/>
              </a:defRPr>
            </a:lvl1pPr>
          </a:lstStyle>
          <a:p>
            <a:pPr>
              <a:defRPr/>
            </a:pPr>
            <a:endParaRPr lang="en-US"/>
          </a:p>
        </p:txBody>
      </p:sp>
      <p:sp>
        <p:nvSpPr>
          <p:cNvPr id="5" name="Rectangle 46"/>
          <p:cNvSpPr>
            <a:spLocks noGrp="1" noChangeArrowheads="1"/>
          </p:cNvSpPr>
          <p:nvPr>
            <p:ph type="sldNum" sz="quarter" idx="12"/>
          </p:nvPr>
        </p:nvSpPr>
        <p:spPr/>
        <p:txBody>
          <a:bodyPr/>
          <a:lstStyle>
            <a:lvl1pPr>
              <a:defRPr>
                <a:latin typeface="Tahoma" charset="0"/>
              </a:defRPr>
            </a:lvl1pPr>
          </a:lstStyle>
          <a:p>
            <a:pPr>
              <a:defRPr/>
            </a:pPr>
            <a:fld id="{31A99208-E420-6F4A-91F4-92DE6E172602}" type="slidenum">
              <a:rPr lang="en-US"/>
              <a:pPr>
                <a:defRPr/>
              </a:pPr>
              <a:t>‹#›</a:t>
            </a:fld>
            <a:endParaRPr lang="en-US"/>
          </a:p>
        </p:txBody>
      </p:sp>
    </p:spTree>
    <p:extLst>
      <p:ext uri="{BB962C8B-B14F-4D97-AF65-F5344CB8AC3E}">
        <p14:creationId xmlns:p14="http://schemas.microsoft.com/office/powerpoint/2010/main" val="3907269812"/>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4"/>
          <p:cNvSpPr>
            <a:spLocks noGrp="1" noChangeArrowheads="1"/>
          </p:cNvSpPr>
          <p:nvPr>
            <p:ph type="dt" sz="half" idx="10"/>
          </p:nvPr>
        </p:nvSpPr>
        <p:spPr/>
        <p:txBody>
          <a:bodyPr/>
          <a:lstStyle>
            <a:lvl1pPr>
              <a:defRPr>
                <a:latin typeface="Tahoma" charset="0"/>
                <a:ea typeface="+mn-ea"/>
                <a:cs typeface="+mn-cs"/>
              </a:defRPr>
            </a:lvl1pPr>
          </a:lstStyle>
          <a:p>
            <a:pPr>
              <a:defRPr/>
            </a:pPr>
            <a:endParaRPr lang="en-US"/>
          </a:p>
        </p:txBody>
      </p:sp>
      <p:sp>
        <p:nvSpPr>
          <p:cNvPr id="5" name="Rectangle 45"/>
          <p:cNvSpPr>
            <a:spLocks noGrp="1" noChangeArrowheads="1"/>
          </p:cNvSpPr>
          <p:nvPr>
            <p:ph type="ftr" sz="quarter" idx="11"/>
          </p:nvPr>
        </p:nvSpPr>
        <p:spPr/>
        <p:txBody>
          <a:bodyPr/>
          <a:lstStyle>
            <a:lvl1pPr>
              <a:defRPr>
                <a:latin typeface="Tahoma" charset="0"/>
                <a:ea typeface="+mn-ea"/>
                <a:cs typeface="+mn-cs"/>
              </a:defRPr>
            </a:lvl1pPr>
          </a:lstStyle>
          <a:p>
            <a:pPr>
              <a:defRPr/>
            </a:pPr>
            <a:endParaRPr lang="en-US"/>
          </a:p>
        </p:txBody>
      </p:sp>
      <p:sp>
        <p:nvSpPr>
          <p:cNvPr id="6" name="Rectangle 46"/>
          <p:cNvSpPr>
            <a:spLocks noGrp="1" noChangeArrowheads="1"/>
          </p:cNvSpPr>
          <p:nvPr>
            <p:ph type="sldNum" sz="quarter" idx="12"/>
          </p:nvPr>
        </p:nvSpPr>
        <p:spPr/>
        <p:txBody>
          <a:bodyPr/>
          <a:lstStyle>
            <a:lvl1pPr>
              <a:defRPr>
                <a:latin typeface="Tahoma" charset="0"/>
              </a:defRPr>
            </a:lvl1pPr>
          </a:lstStyle>
          <a:p>
            <a:pPr>
              <a:defRPr/>
            </a:pPr>
            <a:fld id="{3ACCCDFB-72D2-EE48-8BA3-236A2DCD4CC9}" type="slidenum">
              <a:rPr lang="en-US"/>
              <a:pPr>
                <a:defRPr/>
              </a:pPr>
              <a:t>‹#›</a:t>
            </a:fld>
            <a:endParaRPr lang="en-US"/>
          </a:p>
        </p:txBody>
      </p:sp>
    </p:spTree>
    <p:extLst>
      <p:ext uri="{BB962C8B-B14F-4D97-AF65-F5344CB8AC3E}">
        <p14:creationId xmlns:p14="http://schemas.microsoft.com/office/powerpoint/2010/main" val="131506689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3E8B956-81E8-E14B-AD2E-2F7C31045EAE}" type="slidenum">
              <a:rPr lang="en-US"/>
              <a:pPr>
                <a:defRPr/>
              </a:pPr>
              <a:t>‹#›</a:t>
            </a:fld>
            <a:endParaRPr lang="en-US"/>
          </a:p>
        </p:txBody>
      </p:sp>
    </p:spTree>
    <p:extLst>
      <p:ext uri="{BB962C8B-B14F-4D97-AF65-F5344CB8AC3E}">
        <p14:creationId xmlns:p14="http://schemas.microsoft.com/office/powerpoint/2010/main" val="2395260299"/>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8" name="Freeform 6"/>
            <p:cNvSpPr>
              <a:spLocks/>
            </p:cNvSpPr>
            <p:nvPr/>
          </p:nvSpPr>
          <p:spPr bwMode="hidden">
            <a:xfrm>
              <a:off x="4038" y="3577"/>
              <a:ext cx="1720" cy="65"/>
            </a:xfrm>
            <a:custGeom>
              <a:avLst/>
              <a:gdLst>
                <a:gd name="T0" fmla="*/ 1718 w 1722"/>
                <a:gd name="T1" fmla="*/ 64 h 66"/>
                <a:gd name="T2" fmla="*/ 1718 w 1722"/>
                <a:gd name="T3" fmla="*/ 58 h 66"/>
                <a:gd name="T4" fmla="*/ 0 w 1722"/>
                <a:gd name="T5" fmla="*/ 0 h 66"/>
                <a:gd name="T6" fmla="*/ 0 w 1722"/>
                <a:gd name="T7" fmla="*/ 46 h 66"/>
                <a:gd name="T8" fmla="*/ 1718 w 1722"/>
                <a:gd name="T9" fmla="*/ 64 h 66"/>
                <a:gd name="T10" fmla="*/ 1718 w 1722"/>
                <a:gd name="T11" fmla="*/ 64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sz="1800">
                <a:solidFill>
                  <a:srgbClr val="FFFFFF"/>
                </a:solidFill>
                <a:latin typeface="Tahoma" charset="0"/>
              </a:endParaRPr>
            </a:p>
          </p:txBody>
        </p:sp>
        <p:sp>
          <p:nvSpPr>
            <p:cNvPr id="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10" name="Freeform 8"/>
            <p:cNvSpPr>
              <a:spLocks/>
            </p:cNvSpPr>
            <p:nvPr/>
          </p:nvSpPr>
          <p:spPr bwMode="hidden">
            <a:xfrm>
              <a:off x="4784" y="3702"/>
              <a:ext cx="974" cy="101"/>
            </a:xfrm>
            <a:custGeom>
              <a:avLst/>
              <a:gdLst>
                <a:gd name="T0" fmla="*/ 973 w 975"/>
                <a:gd name="T1" fmla="*/ 48 h 101"/>
                <a:gd name="T2" fmla="*/ 973 w 975"/>
                <a:gd name="T3" fmla="*/ 0 h 101"/>
                <a:gd name="T4" fmla="*/ 0 w 975"/>
                <a:gd name="T5" fmla="*/ 24 h 101"/>
                <a:gd name="T6" fmla="*/ 0 w 975"/>
                <a:gd name="T7" fmla="*/ 101 h 101"/>
                <a:gd name="T8" fmla="*/ 973 w 975"/>
                <a:gd name="T9" fmla="*/ 48 h 101"/>
                <a:gd name="T10" fmla="*/ 973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sz="1800">
                <a:solidFill>
                  <a:srgbClr val="FFFFFF"/>
                </a:solidFill>
                <a:latin typeface="Tahoma" charset="0"/>
              </a:endParaRPr>
            </a:p>
          </p:txBody>
        </p:sp>
        <p:sp>
          <p:nvSpPr>
            <p:cNvPr id="11" name="Freeform 9"/>
            <p:cNvSpPr>
              <a:spLocks/>
            </p:cNvSpPr>
            <p:nvPr/>
          </p:nvSpPr>
          <p:spPr bwMode="hidden">
            <a:xfrm>
              <a:off x="3619" y="3815"/>
              <a:ext cx="2139" cy="198"/>
            </a:xfrm>
            <a:custGeom>
              <a:avLst/>
              <a:gdLst>
                <a:gd name="T0" fmla="*/ 2137 w 2141"/>
                <a:gd name="T1" fmla="*/ 0 h 198"/>
                <a:gd name="T2" fmla="*/ 0 w 2141"/>
                <a:gd name="T3" fmla="*/ 156 h 198"/>
                <a:gd name="T4" fmla="*/ 0 w 2141"/>
                <a:gd name="T5" fmla="*/ 198 h 198"/>
                <a:gd name="T6" fmla="*/ 2137 w 2141"/>
                <a:gd name="T7" fmla="*/ 0 h 198"/>
                <a:gd name="T8" fmla="*/ 2137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sz="1800">
                <a:solidFill>
                  <a:srgbClr val="FFFFFF"/>
                </a:solidFill>
                <a:latin typeface="Tahoma" charset="0"/>
              </a:endParaRPr>
            </a:p>
          </p:txBody>
        </p:sp>
        <p:sp>
          <p:nvSpPr>
            <p:cNvPr id="1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13" name="Freeform 11"/>
            <p:cNvSpPr>
              <a:spLocks/>
            </p:cNvSpPr>
            <p:nvPr/>
          </p:nvSpPr>
          <p:spPr bwMode="hidden">
            <a:xfrm>
              <a:off x="2097" y="4043"/>
              <a:ext cx="2514" cy="276"/>
            </a:xfrm>
            <a:custGeom>
              <a:avLst/>
              <a:gdLst>
                <a:gd name="T0" fmla="*/ 2176 w 2517"/>
                <a:gd name="T1" fmla="*/ 276 h 276"/>
                <a:gd name="T2" fmla="*/ 2511 w 2517"/>
                <a:gd name="T3" fmla="*/ 204 h 276"/>
                <a:gd name="T4" fmla="*/ 2254 w 2517"/>
                <a:gd name="T5" fmla="*/ 0 h 276"/>
                <a:gd name="T6" fmla="*/ 0 w 2517"/>
                <a:gd name="T7" fmla="*/ 276 h 276"/>
                <a:gd name="T8" fmla="*/ 2176 w 2517"/>
                <a:gd name="T9" fmla="*/ 276 h 276"/>
                <a:gd name="T10" fmla="*/ 2176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sz="1800">
                <a:solidFill>
                  <a:srgbClr val="FFFFFF"/>
                </a:solidFill>
                <a:latin typeface="Tahoma" charset="0"/>
              </a:endParaRPr>
            </a:p>
          </p:txBody>
        </p:sp>
        <p:sp>
          <p:nvSpPr>
            <p:cNvPr id="1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15" name="Freeform 13"/>
            <p:cNvSpPr>
              <a:spLocks/>
            </p:cNvSpPr>
            <p:nvPr/>
          </p:nvSpPr>
          <p:spPr bwMode="hidden">
            <a:xfrm>
              <a:off x="5030" y="3151"/>
              <a:ext cx="728" cy="240"/>
            </a:xfrm>
            <a:custGeom>
              <a:avLst/>
              <a:gdLst>
                <a:gd name="T0" fmla="*/ 727 w 729"/>
                <a:gd name="T1" fmla="*/ 240 h 240"/>
                <a:gd name="T2" fmla="*/ 0 w 729"/>
                <a:gd name="T3" fmla="*/ 0 h 240"/>
                <a:gd name="T4" fmla="*/ 0 w 729"/>
                <a:gd name="T5" fmla="*/ 6 h 240"/>
                <a:gd name="T6" fmla="*/ 727 w 729"/>
                <a:gd name="T7" fmla="*/ 240 h 240"/>
                <a:gd name="T8" fmla="*/ 727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sz="1800">
                <a:solidFill>
                  <a:srgbClr val="FFFFFF"/>
                </a:solidFill>
                <a:latin typeface="Tahoma" charset="0"/>
              </a:endParaRPr>
            </a:p>
          </p:txBody>
        </p:sp>
        <p:sp>
          <p:nvSpPr>
            <p:cNvPr id="1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17" name="Freeform 15"/>
            <p:cNvSpPr>
              <a:spLocks/>
            </p:cNvSpPr>
            <p:nvPr/>
          </p:nvSpPr>
          <p:spPr bwMode="hidden">
            <a:xfrm>
              <a:off x="5030" y="3049"/>
              <a:ext cx="728" cy="318"/>
            </a:xfrm>
            <a:custGeom>
              <a:avLst/>
              <a:gdLst>
                <a:gd name="T0" fmla="*/ 727 w 729"/>
                <a:gd name="T1" fmla="*/ 318 h 318"/>
                <a:gd name="T2" fmla="*/ 727 w 729"/>
                <a:gd name="T3" fmla="*/ 312 h 318"/>
                <a:gd name="T4" fmla="*/ 0 w 729"/>
                <a:gd name="T5" fmla="*/ 0 h 318"/>
                <a:gd name="T6" fmla="*/ 0 w 729"/>
                <a:gd name="T7" fmla="*/ 54 h 318"/>
                <a:gd name="T8" fmla="*/ 727 w 729"/>
                <a:gd name="T9" fmla="*/ 318 h 318"/>
                <a:gd name="T10" fmla="*/ 727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sz="1800">
                <a:solidFill>
                  <a:srgbClr val="FFFFFF"/>
                </a:solidFill>
                <a:latin typeface="Tahoma" charset="0"/>
              </a:endParaRPr>
            </a:p>
          </p:txBody>
        </p:sp>
        <p:sp>
          <p:nvSpPr>
            <p:cNvPr id="1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1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2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sz="1800">
                <a:solidFill>
                  <a:srgbClr val="FFFFFF"/>
                </a:solidFill>
                <a:latin typeface="Tahoma" charset="0"/>
              </a:endParaRPr>
            </a:p>
          </p:txBody>
        </p:sp>
        <p:sp>
          <p:nvSpPr>
            <p:cNvPr id="2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sz="1800">
                <a:solidFill>
                  <a:srgbClr val="FFFFFF"/>
                </a:solidFill>
                <a:latin typeface="Tahoma" charset="0"/>
              </a:endParaRPr>
            </a:p>
          </p:txBody>
        </p:sp>
        <p:sp>
          <p:nvSpPr>
            <p:cNvPr id="2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2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2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sz="1800">
                <a:solidFill>
                  <a:srgbClr val="FFFFFF"/>
                </a:solidFill>
                <a:latin typeface="Tahoma" charset="0"/>
              </a:endParaRPr>
            </a:p>
          </p:txBody>
        </p:sp>
        <p:sp>
          <p:nvSpPr>
            <p:cNvPr id="2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2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310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sz="1800">
                <a:solidFill>
                  <a:srgbClr val="FFFFFF"/>
                </a:solidFill>
                <a:latin typeface="Tahoma" charset="0"/>
              </a:endParaRPr>
            </a:p>
          </p:txBody>
        </p:sp>
        <p:sp>
          <p:nvSpPr>
            <p:cNvPr id="3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sz="1800">
                <a:solidFill>
                  <a:srgbClr val="FFFFFF"/>
                </a:solidFill>
                <a:latin typeface="Tahoma" charset="0"/>
              </a:endParaRPr>
            </a:p>
          </p:txBody>
        </p:sp>
        <p:sp>
          <p:nvSpPr>
            <p:cNvPr id="3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3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3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3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3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3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3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4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4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grpSp>
      </p:grpSp>
      <p:sp>
        <p:nvSpPr>
          <p:cNvPr id="17450" name="Rectangle 42"/>
          <p:cNvSpPr>
            <a:spLocks noGrp="1" noChangeArrowheads="1"/>
          </p:cNvSpPr>
          <p:nvPr>
            <p:ph type="ctrTitle" sz="quarter"/>
          </p:nvPr>
        </p:nvSpPr>
        <p:spPr>
          <a:xfrm>
            <a:off x="457200" y="1600200"/>
            <a:ext cx="8229600" cy="1828800"/>
          </a:xfrm>
        </p:spPr>
        <p:txBody>
          <a:bodyPr/>
          <a:lstStyle>
            <a:lvl1pPr>
              <a:defRPr sz="4800" b="1" i="0">
                <a:latin typeface="Arial" panose="020B0604020202020204" pitchFamily="34" charset="0"/>
              </a:defRPr>
            </a:lvl1pPr>
          </a:lstStyle>
          <a:p>
            <a:r>
              <a:rPr lang="en-US" dirty="0"/>
              <a:t>Click to edit Master title style</a:t>
            </a:r>
          </a:p>
        </p:txBody>
      </p:sp>
      <p:sp>
        <p:nvSpPr>
          <p:cNvPr id="17451" name="Rectangle 43"/>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sz="3600" b="1" i="0">
                <a:latin typeface="Arial" panose="020B0604020202020204" pitchFamily="34" charset="0"/>
              </a:defRPr>
            </a:lvl1pPr>
          </a:lstStyle>
          <a:p>
            <a:r>
              <a:rPr lang="en-US" dirty="0"/>
              <a:t>Click to edit Master subtitle style</a:t>
            </a:r>
          </a:p>
        </p:txBody>
      </p:sp>
      <p:sp>
        <p:nvSpPr>
          <p:cNvPr id="44" name="Rectangle 44"/>
          <p:cNvSpPr>
            <a:spLocks noGrp="1" noChangeArrowheads="1"/>
          </p:cNvSpPr>
          <p:nvPr>
            <p:ph type="dt" sz="quarter" idx="10"/>
          </p:nvPr>
        </p:nvSpPr>
        <p:spPr/>
        <p:txBody>
          <a:bodyPr/>
          <a:lstStyle>
            <a:lvl1pPr>
              <a:defRPr>
                <a:latin typeface="Tahoma" charset="0"/>
                <a:ea typeface="+mn-ea"/>
                <a:cs typeface="+mn-cs"/>
              </a:defRPr>
            </a:lvl1pPr>
          </a:lstStyle>
          <a:p>
            <a:pPr>
              <a:defRPr/>
            </a:pPr>
            <a:endParaRPr lang="en-US"/>
          </a:p>
        </p:txBody>
      </p:sp>
      <p:sp>
        <p:nvSpPr>
          <p:cNvPr id="45" name="Rectangle 45"/>
          <p:cNvSpPr>
            <a:spLocks noGrp="1" noChangeArrowheads="1"/>
          </p:cNvSpPr>
          <p:nvPr>
            <p:ph type="ftr" sz="quarter" idx="11"/>
          </p:nvPr>
        </p:nvSpPr>
        <p:spPr/>
        <p:txBody>
          <a:bodyPr/>
          <a:lstStyle>
            <a:lvl1pPr>
              <a:defRPr>
                <a:latin typeface="Tahoma" charset="0"/>
                <a:ea typeface="+mn-ea"/>
                <a:cs typeface="+mn-cs"/>
              </a:defRPr>
            </a:lvl1pPr>
          </a:lstStyle>
          <a:p>
            <a:pPr>
              <a:defRPr/>
            </a:pPr>
            <a:endParaRPr lang="en-US"/>
          </a:p>
        </p:txBody>
      </p:sp>
      <p:sp>
        <p:nvSpPr>
          <p:cNvPr id="46" name="Rectangle 46"/>
          <p:cNvSpPr>
            <a:spLocks noGrp="1" noChangeArrowheads="1"/>
          </p:cNvSpPr>
          <p:nvPr>
            <p:ph type="sldNum" sz="quarter" idx="12"/>
          </p:nvPr>
        </p:nvSpPr>
        <p:spPr/>
        <p:txBody>
          <a:bodyPr/>
          <a:lstStyle>
            <a:lvl1pPr>
              <a:defRPr>
                <a:latin typeface="Tahoma" charset="0"/>
              </a:defRPr>
            </a:lvl1pPr>
          </a:lstStyle>
          <a:p>
            <a:pPr>
              <a:defRPr/>
            </a:pPr>
            <a:fld id="{44B6F0D3-A8A3-FF49-9A5F-60AE1B31C0DB}" type="slidenum">
              <a:rPr lang="en-US"/>
              <a:pPr>
                <a:defRPr/>
              </a:pPr>
              <a:t>‹#›</a:t>
            </a:fld>
            <a:endParaRPr lang="en-US"/>
          </a:p>
        </p:txBody>
      </p:sp>
    </p:spTree>
    <p:extLst>
      <p:ext uri="{BB962C8B-B14F-4D97-AF65-F5344CB8AC3E}">
        <p14:creationId xmlns:p14="http://schemas.microsoft.com/office/powerpoint/2010/main" val="3739548146"/>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descr="Canvas"/>
          <p:cNvSpPr>
            <a:spLocks noChangeArrowheads="1"/>
          </p:cNvSpPr>
          <p:nvPr/>
        </p:nvSpPr>
        <p:spPr bwMode="white">
          <a:xfrm>
            <a:off x="528638" y="201613"/>
            <a:ext cx="8397875" cy="6467475"/>
          </a:xfrm>
          <a:prstGeom prst="rect">
            <a:avLst/>
          </a:prstGeom>
          <a:blipFill dpi="0" rotWithShape="0">
            <a:blip r:embed="rId2"/>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b="1" i="0" dirty="0">
              <a:solidFill>
                <a:srgbClr val="000000"/>
              </a:solidFill>
              <a:latin typeface="Arial" panose="020B0604020202020204" pitchFamily="34" charset="0"/>
            </a:endParaRPr>
          </a:p>
        </p:txBody>
      </p:sp>
      <p:pic>
        <p:nvPicPr>
          <p:cNvPr id="5" name="Picture 3" descr="minispi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ltGray">
          <a:xfrm>
            <a:off x="0" y="50800"/>
            <a:ext cx="1181100" cy="4286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4" descr="Canvas"/>
          <p:cNvSpPr>
            <a:spLocks noChangeArrowheads="1"/>
          </p:cNvSpPr>
          <p:nvPr/>
        </p:nvSpPr>
        <p:spPr bwMode="white">
          <a:xfrm>
            <a:off x="596900" y="4130675"/>
            <a:ext cx="1041400" cy="457200"/>
          </a:xfrm>
          <a:prstGeom prst="rect">
            <a:avLst/>
          </a:prstGeom>
          <a:blipFill dpi="0" rotWithShape="0">
            <a:blip r:embed="rId2"/>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b="1" i="0" dirty="0">
              <a:solidFill>
                <a:srgbClr val="000000"/>
              </a:solidFill>
              <a:latin typeface="Arial" panose="020B0604020202020204" pitchFamily="34" charset="0"/>
            </a:endParaRPr>
          </a:p>
        </p:txBody>
      </p:sp>
      <p:pic>
        <p:nvPicPr>
          <p:cNvPr id="7" name="Picture 5" descr="minispir"/>
          <p:cNvPicPr>
            <a:picLocks noChangeAspect="1" noChangeArrowheads="1"/>
          </p:cNvPicPr>
          <p:nvPr/>
        </p:nvPicPr>
        <p:blipFill>
          <a:blip r:embed="rId3" cstate="screen">
            <a:extLst>
              <a:ext uri="{28A0092B-C50C-407E-A947-70E740481C1C}">
                <a14:useLocalDpi xmlns:a14="http://schemas.microsoft.com/office/drawing/2010/main"/>
              </a:ext>
            </a:extLst>
          </a:blip>
          <a:srcRect t="39999"/>
          <a:stretch>
            <a:fillRect/>
          </a:stretch>
        </p:blipFill>
        <p:spPr bwMode="ltGray">
          <a:xfrm>
            <a:off x="0" y="4222750"/>
            <a:ext cx="1181100" cy="2571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174" name="Rectangle 6"/>
          <p:cNvSpPr>
            <a:spLocks noGrp="1" noChangeArrowheads="1"/>
          </p:cNvSpPr>
          <p:nvPr>
            <p:ph type="ctrTitle"/>
          </p:nvPr>
        </p:nvSpPr>
        <p:spPr>
          <a:xfrm>
            <a:off x="914400" y="2057400"/>
            <a:ext cx="7721600" cy="1143000"/>
          </a:xfrm>
        </p:spPr>
        <p:txBody>
          <a:bodyPr/>
          <a:lstStyle>
            <a:lvl1pPr>
              <a:defRPr/>
            </a:lvl1pPr>
          </a:lstStyle>
          <a:p>
            <a:r>
              <a:rPr lang="en-US"/>
              <a:t>Click to edit Master title style</a:t>
            </a:r>
          </a:p>
        </p:txBody>
      </p:sp>
      <p:sp>
        <p:nvSpPr>
          <p:cNvPr id="7175" name="Rectangle 7"/>
          <p:cNvSpPr>
            <a:spLocks noGrp="1" noChangeArrowheads="1"/>
          </p:cNvSpPr>
          <p:nvPr>
            <p:ph type="subTitle" idx="1"/>
          </p:nvPr>
        </p:nvSpPr>
        <p:spPr>
          <a:xfrm>
            <a:off x="1625600" y="3886200"/>
            <a:ext cx="6400800" cy="1771650"/>
          </a:xfrm>
        </p:spPr>
        <p:txBody>
          <a:bodyPr/>
          <a:lstStyle>
            <a:lvl1pPr marL="0" indent="0" algn="ctr">
              <a:buFontTx/>
              <a:buNone/>
              <a:defRPr/>
            </a:lvl1pPr>
          </a:lstStyle>
          <a:p>
            <a:r>
              <a:rPr lang="en-US"/>
              <a:t>Click to edit Master subtitle style</a:t>
            </a:r>
          </a:p>
        </p:txBody>
      </p:sp>
      <p:sp>
        <p:nvSpPr>
          <p:cNvPr id="8" name="Rectangle 8"/>
          <p:cNvSpPr>
            <a:spLocks noGrp="1" noChangeArrowheads="1"/>
          </p:cNvSpPr>
          <p:nvPr>
            <p:ph type="dt" sz="quarter" idx="10"/>
          </p:nvPr>
        </p:nvSpPr>
        <p:spPr>
          <a:xfrm>
            <a:off x="1084263" y="6096000"/>
            <a:ext cx="1905000" cy="457200"/>
          </a:xfrm>
        </p:spPr>
        <p:txBody>
          <a:bodyPr/>
          <a:lstStyle>
            <a:lvl1pPr>
              <a:defRPr/>
            </a:lvl1pPr>
          </a:lstStyle>
          <a:p>
            <a:pPr>
              <a:defRPr/>
            </a:pPr>
            <a:endParaRPr lang="en-US">
              <a:solidFill>
                <a:srgbClr val="000000"/>
              </a:solidFill>
            </a:endParaRPr>
          </a:p>
        </p:txBody>
      </p:sp>
      <p:sp>
        <p:nvSpPr>
          <p:cNvPr id="9" name="Rectangle 9"/>
          <p:cNvSpPr>
            <a:spLocks noGrp="1" noChangeArrowheads="1"/>
          </p:cNvSpPr>
          <p:nvPr>
            <p:ph type="ftr" sz="quarter" idx="11"/>
          </p:nvPr>
        </p:nvSpPr>
        <p:spPr>
          <a:xfrm>
            <a:off x="3522663" y="6096000"/>
            <a:ext cx="2895600" cy="457200"/>
          </a:xfrm>
        </p:spPr>
        <p:txBody>
          <a:bodyPr/>
          <a:lstStyle>
            <a:lvl1pPr>
              <a:defRPr/>
            </a:lvl1pPr>
          </a:lstStyle>
          <a:p>
            <a:pPr>
              <a:defRPr/>
            </a:pPr>
            <a:endParaRPr lang="en-US">
              <a:solidFill>
                <a:srgbClr val="000000"/>
              </a:solidFill>
            </a:endParaRPr>
          </a:p>
        </p:txBody>
      </p:sp>
      <p:sp>
        <p:nvSpPr>
          <p:cNvPr id="10" name="Rectangle 10"/>
          <p:cNvSpPr>
            <a:spLocks noGrp="1" noChangeArrowheads="1"/>
          </p:cNvSpPr>
          <p:nvPr>
            <p:ph type="sldNum" sz="quarter" idx="12"/>
          </p:nvPr>
        </p:nvSpPr>
        <p:spPr>
          <a:xfrm>
            <a:off x="6951663" y="6096000"/>
            <a:ext cx="1905000" cy="457200"/>
          </a:xfrm>
        </p:spPr>
        <p:txBody>
          <a:bodyPr/>
          <a:lstStyle>
            <a:lvl1pPr>
              <a:defRPr/>
            </a:lvl1pPr>
          </a:lstStyle>
          <a:p>
            <a:pPr>
              <a:defRPr/>
            </a:pPr>
            <a:fld id="{3C291DB0-D0C3-AC40-8DB7-E2C3E883722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23103457"/>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587CEFBB-2EBE-034D-A2C5-8DB1733267C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43505172"/>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F7805564-145F-8F41-AA2F-9CE690E5A6D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34008837"/>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530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89A742C0-CF90-6245-A6D0-BE7CC0F1583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37898453"/>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0"/>
          <p:cNvSpPr>
            <a:spLocks noGrp="1" noChangeArrowheads="1"/>
          </p:cNvSpPr>
          <p:nvPr>
            <p:ph type="sldNum" sz="quarter" idx="12"/>
          </p:nvPr>
        </p:nvSpPr>
        <p:spPr>
          <a:ln/>
        </p:spPr>
        <p:txBody>
          <a:bodyPr/>
          <a:lstStyle>
            <a:lvl1pPr>
              <a:defRPr/>
            </a:lvl1pPr>
          </a:lstStyle>
          <a:p>
            <a:pPr>
              <a:defRPr/>
            </a:pPr>
            <a:fld id="{CC1A3DEA-6B6C-FD4B-9B89-ED9B9432CBA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86273961"/>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0"/>
          <p:cNvSpPr>
            <a:spLocks noGrp="1" noChangeArrowheads="1"/>
          </p:cNvSpPr>
          <p:nvPr>
            <p:ph type="sldNum" sz="quarter" idx="12"/>
          </p:nvPr>
        </p:nvSpPr>
        <p:spPr>
          <a:ln/>
        </p:spPr>
        <p:txBody>
          <a:bodyPr/>
          <a:lstStyle>
            <a:lvl1pPr>
              <a:defRPr/>
            </a:lvl1pPr>
          </a:lstStyle>
          <a:p>
            <a:pPr>
              <a:defRPr/>
            </a:pPr>
            <a:fld id="{554CB48E-C539-3744-8DF9-E73C31ABC8C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70491770"/>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0"/>
          <p:cNvSpPr>
            <a:spLocks noGrp="1" noChangeArrowheads="1"/>
          </p:cNvSpPr>
          <p:nvPr>
            <p:ph type="sldNum" sz="quarter" idx="12"/>
          </p:nvPr>
        </p:nvSpPr>
        <p:spPr>
          <a:ln/>
        </p:spPr>
        <p:txBody>
          <a:bodyPr/>
          <a:lstStyle>
            <a:lvl1pPr>
              <a:defRPr/>
            </a:lvl1pPr>
          </a:lstStyle>
          <a:p>
            <a:pPr>
              <a:defRPr/>
            </a:pPr>
            <a:fld id="{F58B22BB-5AD8-0944-8E54-ECB1CC17F2C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05449209"/>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375C10B8-AC2B-5548-B456-1D45426C8F0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13036883"/>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DB8DE27E-D39F-9E44-AC97-FAFE18448BF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3807023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480E222-E200-244A-8D4F-0EB995F2DD37}" type="slidenum">
              <a:rPr lang="en-US"/>
              <a:pPr>
                <a:defRPr/>
              </a:pPr>
              <a:t>‹#›</a:t>
            </a:fld>
            <a:endParaRPr lang="en-US"/>
          </a:p>
        </p:txBody>
      </p:sp>
    </p:spTree>
    <p:extLst>
      <p:ext uri="{BB962C8B-B14F-4D97-AF65-F5344CB8AC3E}">
        <p14:creationId xmlns:p14="http://schemas.microsoft.com/office/powerpoint/2010/main" val="4071493540"/>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38545332-B7E5-FF49-A6CB-BAE255EA087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30306219"/>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381000"/>
            <a:ext cx="19050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6800" y="381000"/>
            <a:ext cx="55626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634547EF-892E-E348-9F22-2BCD1111D76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73921253"/>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1066800" y="381000"/>
            <a:ext cx="7620000" cy="1143000"/>
          </a:xfrm>
        </p:spPr>
        <p:txBody>
          <a:bodyPr/>
          <a:lstStyle/>
          <a:p>
            <a:r>
              <a:rPr lang="en-US"/>
              <a:t>Click to edit Master title style</a:t>
            </a:r>
          </a:p>
        </p:txBody>
      </p:sp>
      <p:sp>
        <p:nvSpPr>
          <p:cNvPr id="3" name="Text Placeholder 2"/>
          <p:cNvSpPr>
            <a:spLocks noGrp="1"/>
          </p:cNvSpPr>
          <p:nvPr>
            <p:ph type="body" sz="half" idx="1"/>
          </p:nvPr>
        </p:nvSpPr>
        <p:spPr>
          <a:xfrm>
            <a:off x="1066800" y="1752600"/>
            <a:ext cx="762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066800" y="3886200"/>
            <a:ext cx="762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1F27F3AD-999A-DF4B-88FD-66ECE442B9F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84072103"/>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0260D57-83FF-5F46-B361-179B0B82F8E8}"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105573687"/>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958550B-3443-FB4B-BB34-AA6BFBE0EC61}"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305689127"/>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FFDA08C-7148-3846-AD81-BD957C17960A}"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066280379"/>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FDFD999-6572-FF49-BEA1-0D059E856774}"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958214011"/>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902DC1D-8C7A-4249-B63C-731CD264F660}"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029463182"/>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8EF48BB-F565-E847-990E-AE6D66287A12}"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46561322"/>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C6B065B-65A7-5141-89A6-A26064F05FF0}"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25761512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A87C57C-57A3-1D4B-B129-BD4414F4A2EE}" type="slidenum">
              <a:rPr lang="en-US"/>
              <a:pPr>
                <a:defRPr/>
              </a:pPr>
              <a:t>‹#›</a:t>
            </a:fld>
            <a:endParaRPr lang="en-US"/>
          </a:p>
        </p:txBody>
      </p:sp>
    </p:spTree>
    <p:extLst>
      <p:ext uri="{BB962C8B-B14F-4D97-AF65-F5344CB8AC3E}">
        <p14:creationId xmlns:p14="http://schemas.microsoft.com/office/powerpoint/2010/main" val="1424504180"/>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DDD306E-992C-1E4E-97A9-FEBBA540905D}"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897062802"/>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56048E8-A159-5A4C-B064-36E2D20E6409}"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432825336"/>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9C8BB1D-CC13-EE4C-B117-703D4E048AE8}"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169212188"/>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8FE597B-2E86-C742-9AEE-AEDDCFAF8BD9}"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877597800"/>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457200" y="1600200"/>
            <a:ext cx="4038600" cy="4525963"/>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lipArt Placeholder 3"/>
          <p:cNvSpPr>
            <a:spLocks noGrp="1"/>
          </p:cNvSpPr>
          <p:nvPr>
            <p:ph type="clipArt" sz="half" idx="2"/>
          </p:nvPr>
        </p:nvSpPr>
        <p:spPr>
          <a:xfrm>
            <a:off x="4648200" y="1600200"/>
            <a:ext cx="4038600" cy="4525963"/>
          </a:xfrm>
        </p:spPr>
        <p:txBody>
          <a:bodyPr/>
          <a:lstStyle>
            <a:lvl1pPr>
              <a:defRPr b="1" i="0">
                <a:latin typeface="Arial" panose="020B0604020202020204" pitchFamily="34" charset="0"/>
              </a:defRPr>
            </a:lvl1pPr>
          </a:lstStyle>
          <a:p>
            <a:pPr lvl="0"/>
            <a:endParaRPr lang="en-US" noProof="0" dirty="0"/>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B48EB08-5597-314A-97DA-855E9376E776}"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888591318"/>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089"/>
            <a:ext cx="7773126" cy="1470289"/>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b="1" i="0">
                <a:latin typeface="Arial" panose="020B0604020202020204" pitchFamily="34" charset="0"/>
              </a:defRPr>
            </a:lvl1pPr>
            <a:lvl2pPr marL="321311" indent="0" algn="ctr">
              <a:buNone/>
              <a:defRPr/>
            </a:lvl2pPr>
            <a:lvl3pPr marL="642622" indent="0" algn="ctr">
              <a:buNone/>
              <a:defRPr/>
            </a:lvl3pPr>
            <a:lvl4pPr marL="963934" indent="0" algn="ctr">
              <a:buNone/>
              <a:defRPr/>
            </a:lvl4pPr>
            <a:lvl5pPr marL="1285244" indent="0" algn="ctr">
              <a:buNone/>
              <a:defRPr/>
            </a:lvl5pPr>
            <a:lvl6pPr marL="1606558" indent="0" algn="ctr">
              <a:buNone/>
              <a:defRPr/>
            </a:lvl6pPr>
            <a:lvl7pPr marL="1927869" indent="0" algn="ctr">
              <a:buNone/>
              <a:defRPr/>
            </a:lvl7pPr>
            <a:lvl8pPr marL="2249184" indent="0" algn="ctr">
              <a:buNone/>
              <a:defRPr/>
            </a:lvl8pPr>
            <a:lvl9pPr marL="2570489" indent="0" algn="ctr">
              <a:buNone/>
              <a:defRPr/>
            </a:lvl9pPr>
          </a:lstStyle>
          <a:p>
            <a:r>
              <a:rPr lang="en-US" dirty="0"/>
              <a:t>Click to edit Master subtitle style</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350C5B3E-9547-D642-9855-28DB1B3896AE}" type="slidenum">
              <a:rPr lang="en-US" smtClean="0"/>
              <a:pPr/>
              <a:t>‹#›</a:t>
            </a:fld>
            <a:endParaRPr lang="en-US" dirty="0"/>
          </a:p>
        </p:txBody>
      </p:sp>
    </p:spTree>
    <p:extLst>
      <p:ext uri="{BB962C8B-B14F-4D97-AF65-F5344CB8AC3E}">
        <p14:creationId xmlns:p14="http://schemas.microsoft.com/office/powerpoint/2010/main" val="557382409"/>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F60E381B-319F-DC4E-89C6-E33F56842455}" type="slidenum">
              <a:rPr lang="en-US" smtClean="0"/>
              <a:pPr/>
              <a:t>‹#›</a:t>
            </a:fld>
            <a:endParaRPr lang="en-US" dirty="0"/>
          </a:p>
        </p:txBody>
      </p:sp>
    </p:spTree>
    <p:extLst>
      <p:ext uri="{BB962C8B-B14F-4D97-AF65-F5344CB8AC3E}">
        <p14:creationId xmlns:p14="http://schemas.microsoft.com/office/powerpoint/2010/main" val="3768099362"/>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89" y="4406414"/>
            <a:ext cx="7772009" cy="1363115"/>
          </a:xfrm>
        </p:spPr>
        <p:txBody>
          <a:bodyPr anchor="t"/>
          <a:lstStyle>
            <a:lvl1pPr algn="l">
              <a:defRPr sz="28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289" y="2907086"/>
            <a:ext cx="7772009" cy="1499316"/>
          </a:xfrm>
        </p:spPr>
        <p:txBody>
          <a:bodyPr anchor="b"/>
          <a:lstStyle>
            <a:lvl1pPr marL="0" indent="0">
              <a:buNone/>
              <a:defRPr sz="1400" b="1" i="0">
                <a:latin typeface="Arial" panose="020B0604020202020204" pitchFamily="34" charset="0"/>
              </a:defRPr>
            </a:lvl1pPr>
            <a:lvl2pPr marL="321311" indent="0">
              <a:buNone/>
              <a:defRPr sz="1300"/>
            </a:lvl2pPr>
            <a:lvl3pPr marL="642622" indent="0">
              <a:buNone/>
              <a:defRPr sz="1100"/>
            </a:lvl3pPr>
            <a:lvl4pPr marL="963934" indent="0">
              <a:buNone/>
              <a:defRPr sz="1000"/>
            </a:lvl4pPr>
            <a:lvl5pPr marL="1285244" indent="0">
              <a:buNone/>
              <a:defRPr sz="1000"/>
            </a:lvl5pPr>
            <a:lvl6pPr marL="1606558" indent="0">
              <a:buNone/>
              <a:defRPr sz="1000"/>
            </a:lvl6pPr>
            <a:lvl7pPr marL="1927869" indent="0">
              <a:buNone/>
              <a:defRPr sz="1000"/>
            </a:lvl7pPr>
            <a:lvl8pPr marL="2249184" indent="0">
              <a:buNone/>
              <a:defRPr sz="1000"/>
            </a:lvl8pPr>
            <a:lvl9pPr marL="2570489" indent="0">
              <a:buNone/>
              <a:defRPr sz="1000"/>
            </a:lvl9pPr>
          </a:lstStyle>
          <a:p>
            <a:pPr lvl="0"/>
            <a:r>
              <a:rPr lang="en-US" dirty="0"/>
              <a:t>Click to edit Master text styles</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3A5A218F-849F-8A4C-B7AC-53F4AE69ACB7}" type="slidenum">
              <a:rPr lang="en-US" smtClean="0"/>
              <a:pPr/>
              <a:t>‹#›</a:t>
            </a:fld>
            <a:endParaRPr lang="en-US" dirty="0"/>
          </a:p>
        </p:txBody>
      </p:sp>
    </p:spTree>
    <p:extLst>
      <p:ext uri="{BB962C8B-B14F-4D97-AF65-F5344CB8AC3E}">
        <p14:creationId xmlns:p14="http://schemas.microsoft.com/office/powerpoint/2010/main" val="682472512"/>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321520" y="1125336"/>
            <a:ext cx="2838871" cy="3181719"/>
          </a:xfrm>
        </p:spPr>
        <p:txBody>
          <a:bodyPr/>
          <a:lstStyle>
            <a:lvl1pPr>
              <a:defRPr sz="2000" b="1" i="0">
                <a:latin typeface="Arial" panose="020B0604020202020204" pitchFamily="34" charset="0"/>
              </a:defRPr>
            </a:lvl1pPr>
            <a:lvl2pPr>
              <a:defRPr sz="1700" b="1" i="0">
                <a:latin typeface="Arial" panose="020B0604020202020204" pitchFamily="34" charset="0"/>
              </a:defRPr>
            </a:lvl2pPr>
            <a:lvl3pPr>
              <a:defRPr sz="1400" b="1" i="0">
                <a:latin typeface="Arial" panose="020B0604020202020204" pitchFamily="34" charset="0"/>
              </a:defRPr>
            </a:lvl3pPr>
            <a:lvl4pPr>
              <a:defRPr sz="1300" b="1" i="0">
                <a:latin typeface="Arial" panose="020B0604020202020204" pitchFamily="34" charset="0"/>
              </a:defRPr>
            </a:lvl4pPr>
            <a:lvl5pPr>
              <a:defRPr sz="1300" b="1" i="0">
                <a:latin typeface="Arial" panose="020B0604020202020204" pitchFamily="34" charset="0"/>
              </a:defRPr>
            </a:lvl5pPr>
            <a:lvl6pPr>
              <a:defRPr sz="1300"/>
            </a:lvl6pPr>
            <a:lvl7pPr>
              <a:defRPr sz="1300"/>
            </a:lvl7pPr>
            <a:lvl8pPr>
              <a:defRPr sz="1300"/>
            </a:lvl8pPr>
            <a:lvl9pPr>
              <a:defRPr sz="13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3267549" y="1125336"/>
            <a:ext cx="2839987" cy="3181719"/>
          </a:xfrm>
        </p:spPr>
        <p:txBody>
          <a:bodyPr/>
          <a:lstStyle>
            <a:lvl1pPr>
              <a:defRPr sz="2000" b="1" i="0">
                <a:latin typeface="Arial" panose="020B0604020202020204" pitchFamily="34" charset="0"/>
              </a:defRPr>
            </a:lvl1pPr>
            <a:lvl2pPr>
              <a:defRPr sz="1700" b="1" i="0">
                <a:latin typeface="Arial" panose="020B0604020202020204" pitchFamily="34" charset="0"/>
              </a:defRPr>
            </a:lvl2pPr>
            <a:lvl3pPr>
              <a:defRPr sz="1400" b="1" i="0">
                <a:latin typeface="Arial" panose="020B0604020202020204" pitchFamily="34" charset="0"/>
              </a:defRPr>
            </a:lvl3pPr>
            <a:lvl4pPr>
              <a:defRPr sz="1300" b="1" i="0">
                <a:latin typeface="Arial" panose="020B0604020202020204" pitchFamily="34" charset="0"/>
              </a:defRPr>
            </a:lvl4pPr>
            <a:lvl5pPr>
              <a:defRPr sz="1300" b="1" i="0">
                <a:latin typeface="Arial" panose="020B0604020202020204" pitchFamily="34" charset="0"/>
              </a:defRPr>
            </a:lvl5pPr>
            <a:lvl6pPr>
              <a:defRPr sz="1300"/>
            </a:lvl6pPr>
            <a:lvl7pPr>
              <a:defRPr sz="1300"/>
            </a:lvl7pPr>
            <a:lvl8pPr>
              <a:defRPr sz="1300"/>
            </a:lvl8pPr>
            <a:lvl9pPr>
              <a:defRPr sz="13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6" name="Footer Placeholder 5"/>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7" name="Slide Number Placeholder 6"/>
          <p:cNvSpPr>
            <a:spLocks noGrp="1"/>
          </p:cNvSpPr>
          <p:nvPr>
            <p:ph type="sldNum" idx="12"/>
          </p:nvPr>
        </p:nvSpPr>
        <p:spPr/>
        <p:txBody>
          <a:bodyPr/>
          <a:lstStyle>
            <a:lvl1pPr>
              <a:defRPr b="1" i="0">
                <a:latin typeface="Arial" panose="020B0604020202020204" pitchFamily="34" charset="0"/>
              </a:defRPr>
            </a:lvl1pPr>
          </a:lstStyle>
          <a:p>
            <a:fld id="{977AE0B1-5D10-294D-B1E9-EA9AFEBE2382}" type="slidenum">
              <a:rPr lang="en-US" smtClean="0"/>
              <a:pPr/>
              <a:t>‹#›</a:t>
            </a:fld>
            <a:endParaRPr lang="en-US" dirty="0"/>
          </a:p>
        </p:txBody>
      </p:sp>
    </p:spTree>
    <p:extLst>
      <p:ext uri="{BB962C8B-B14F-4D97-AF65-F5344CB8AC3E}">
        <p14:creationId xmlns:p14="http://schemas.microsoft.com/office/powerpoint/2010/main" val="3717565352"/>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15" y="274633"/>
            <a:ext cx="8228595" cy="1143186"/>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715" y="1535040"/>
            <a:ext cx="4040061" cy="639693"/>
          </a:xfrm>
        </p:spPr>
        <p:txBody>
          <a:bodyPr anchor="b"/>
          <a:lstStyle>
            <a:lvl1pPr marL="0" indent="0">
              <a:buNone/>
              <a:defRPr sz="1700" b="1" i="0">
                <a:latin typeface="Arial" panose="020B0604020202020204" pitchFamily="34" charset="0"/>
              </a:defRPr>
            </a:lvl1pPr>
            <a:lvl2pPr marL="321311" indent="0">
              <a:buNone/>
              <a:defRPr sz="1400" b="1"/>
            </a:lvl2pPr>
            <a:lvl3pPr marL="642622" indent="0">
              <a:buNone/>
              <a:defRPr sz="1300" b="1"/>
            </a:lvl3pPr>
            <a:lvl4pPr marL="963934" indent="0">
              <a:buNone/>
              <a:defRPr sz="1100" b="1"/>
            </a:lvl4pPr>
            <a:lvl5pPr marL="1285244" indent="0">
              <a:buNone/>
              <a:defRPr sz="1100" b="1"/>
            </a:lvl5pPr>
            <a:lvl6pPr marL="1606558" indent="0">
              <a:buNone/>
              <a:defRPr sz="1100" b="1"/>
            </a:lvl6pPr>
            <a:lvl7pPr marL="1927869" indent="0">
              <a:buNone/>
              <a:defRPr sz="1100" b="1"/>
            </a:lvl7pPr>
            <a:lvl8pPr marL="2249184" indent="0">
              <a:buNone/>
              <a:defRPr sz="1100" b="1"/>
            </a:lvl8pPr>
            <a:lvl9pPr marL="2570489" indent="0">
              <a:buNone/>
              <a:defRPr sz="1100" b="1"/>
            </a:lvl9pPr>
          </a:lstStyle>
          <a:p>
            <a:pPr lvl="0"/>
            <a:r>
              <a:rPr lang="en-US" dirty="0"/>
              <a:t>Click to edit Master text styles</a:t>
            </a:r>
          </a:p>
        </p:txBody>
      </p:sp>
      <p:sp>
        <p:nvSpPr>
          <p:cNvPr id="4" name="Content Placeholder 3"/>
          <p:cNvSpPr>
            <a:spLocks noGrp="1"/>
          </p:cNvSpPr>
          <p:nvPr>
            <p:ph sz="half" idx="2"/>
          </p:nvPr>
        </p:nvSpPr>
        <p:spPr>
          <a:xfrm>
            <a:off x="457715" y="2174734"/>
            <a:ext cx="4040061" cy="3950914"/>
          </a:xfrm>
        </p:spPr>
        <p:txBody>
          <a:bodyPr/>
          <a:lstStyle>
            <a:lvl1pPr>
              <a:defRPr sz="1700" b="1" i="0">
                <a:latin typeface="Arial" panose="020B0604020202020204" pitchFamily="34" charset="0"/>
              </a:defRPr>
            </a:lvl1pPr>
            <a:lvl2pPr>
              <a:defRPr sz="1400" b="1" i="0">
                <a:latin typeface="Arial" panose="020B0604020202020204" pitchFamily="34" charset="0"/>
              </a:defRPr>
            </a:lvl2pPr>
            <a:lvl3pPr>
              <a:defRPr sz="1300" b="1" i="0">
                <a:latin typeface="Arial" panose="020B0604020202020204" pitchFamily="34" charset="0"/>
              </a:defRPr>
            </a:lvl3pPr>
            <a:lvl4pPr>
              <a:defRPr sz="1100" b="1" i="0">
                <a:latin typeface="Arial" panose="020B0604020202020204" pitchFamily="34" charset="0"/>
              </a:defRPr>
            </a:lvl4pPr>
            <a:lvl5pPr>
              <a:defRPr sz="1100" b="1" i="0">
                <a:latin typeface="Arial" panose="020B0604020202020204" pitchFamily="34" charset="0"/>
              </a:defRPr>
            </a:lvl5pPr>
            <a:lvl6pPr>
              <a:defRPr sz="1100"/>
            </a:lvl6pPr>
            <a:lvl7pPr>
              <a:defRPr sz="1100"/>
            </a:lvl7pPr>
            <a:lvl8pPr>
              <a:defRPr sz="1100"/>
            </a:lvl8pPr>
            <a:lvl9pPr>
              <a:defRPr sz="11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i="0">
                <a:latin typeface="Arial" panose="020B0604020202020204" pitchFamily="34" charset="0"/>
              </a:defRPr>
            </a:lvl1pPr>
            <a:lvl2pPr marL="321311" indent="0">
              <a:buNone/>
              <a:defRPr sz="1400" b="1"/>
            </a:lvl2pPr>
            <a:lvl3pPr marL="642622" indent="0">
              <a:buNone/>
              <a:defRPr sz="1300" b="1"/>
            </a:lvl3pPr>
            <a:lvl4pPr marL="963934" indent="0">
              <a:buNone/>
              <a:defRPr sz="1100" b="1"/>
            </a:lvl4pPr>
            <a:lvl5pPr marL="1285244" indent="0">
              <a:buNone/>
              <a:defRPr sz="1100" b="1"/>
            </a:lvl5pPr>
            <a:lvl6pPr marL="1606558" indent="0">
              <a:buNone/>
              <a:defRPr sz="1100" b="1"/>
            </a:lvl6pPr>
            <a:lvl7pPr marL="1927869" indent="0">
              <a:buNone/>
              <a:defRPr sz="1100" b="1"/>
            </a:lvl7pPr>
            <a:lvl8pPr marL="2249184" indent="0">
              <a:buNone/>
              <a:defRPr sz="1100" b="1"/>
            </a:lvl8pPr>
            <a:lvl9pPr marL="2570489" indent="0">
              <a:buNone/>
              <a:defRPr sz="1100" b="1"/>
            </a:lvl9pPr>
          </a:lstStyle>
          <a:p>
            <a:pPr lvl="0"/>
            <a:r>
              <a:rPr lang="en-US" dirty="0"/>
              <a:t>Click to edit Master text styles</a:t>
            </a:r>
          </a:p>
        </p:txBody>
      </p:sp>
      <p:sp>
        <p:nvSpPr>
          <p:cNvPr id="6" name="Content Placeholder 5"/>
          <p:cNvSpPr>
            <a:spLocks noGrp="1"/>
          </p:cNvSpPr>
          <p:nvPr>
            <p:ph sz="quarter" idx="4"/>
          </p:nvPr>
        </p:nvSpPr>
        <p:spPr>
          <a:xfrm>
            <a:off x="4645121" y="2174734"/>
            <a:ext cx="4041177" cy="3950914"/>
          </a:xfrm>
        </p:spPr>
        <p:txBody>
          <a:bodyPr/>
          <a:lstStyle>
            <a:lvl1pPr>
              <a:defRPr sz="1700" b="1" i="0">
                <a:latin typeface="Arial" panose="020B0604020202020204" pitchFamily="34" charset="0"/>
              </a:defRPr>
            </a:lvl1pPr>
            <a:lvl2pPr>
              <a:defRPr sz="1400" b="1" i="0">
                <a:latin typeface="Arial" panose="020B0604020202020204" pitchFamily="34" charset="0"/>
              </a:defRPr>
            </a:lvl2pPr>
            <a:lvl3pPr>
              <a:defRPr sz="1300" b="1" i="0">
                <a:latin typeface="Arial" panose="020B0604020202020204" pitchFamily="34" charset="0"/>
              </a:defRPr>
            </a:lvl3pPr>
            <a:lvl4pPr>
              <a:defRPr sz="1100" b="1" i="0">
                <a:latin typeface="Arial" panose="020B0604020202020204" pitchFamily="34" charset="0"/>
              </a:defRPr>
            </a:lvl4pPr>
            <a:lvl5pPr>
              <a:defRPr sz="1100" b="1" i="0">
                <a:latin typeface="Arial" panose="020B0604020202020204" pitchFamily="34" charset="0"/>
              </a:defRPr>
            </a:lvl5pPr>
            <a:lvl6pPr>
              <a:defRPr sz="1100"/>
            </a:lvl6pPr>
            <a:lvl7pPr>
              <a:defRPr sz="1100"/>
            </a:lvl7pPr>
            <a:lvl8pPr>
              <a:defRPr sz="1100"/>
            </a:lvl8pPr>
            <a:lvl9pPr>
              <a:defRPr sz="11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8" name="Footer Placeholder 7"/>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9" name="Slide Number Placeholder 8"/>
          <p:cNvSpPr>
            <a:spLocks noGrp="1"/>
          </p:cNvSpPr>
          <p:nvPr>
            <p:ph type="sldNum" idx="12"/>
          </p:nvPr>
        </p:nvSpPr>
        <p:spPr/>
        <p:txBody>
          <a:bodyPr/>
          <a:lstStyle>
            <a:lvl1pPr>
              <a:defRPr b="1" i="0">
                <a:latin typeface="Arial" panose="020B0604020202020204" pitchFamily="34" charset="0"/>
              </a:defRPr>
            </a:lvl1pPr>
          </a:lstStyle>
          <a:p>
            <a:fld id="{0CA6B0D9-2619-3C45-B8CA-706F3EF4821C}" type="slidenum">
              <a:rPr lang="en-US" smtClean="0"/>
              <a:pPr/>
              <a:t>‹#›</a:t>
            </a:fld>
            <a:endParaRPr lang="en-US" dirty="0"/>
          </a:p>
        </p:txBody>
      </p:sp>
    </p:spTree>
    <p:extLst>
      <p:ext uri="{BB962C8B-B14F-4D97-AF65-F5344CB8AC3E}">
        <p14:creationId xmlns:p14="http://schemas.microsoft.com/office/powerpoint/2010/main" val="208697193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5CA99F0-A4A6-8549-9C99-E9BBEB5FE997}" type="slidenum">
              <a:rPr lang="en-US"/>
              <a:pPr>
                <a:defRPr/>
              </a:pPr>
              <a:t>‹#›</a:t>
            </a:fld>
            <a:endParaRPr lang="en-US"/>
          </a:p>
        </p:txBody>
      </p:sp>
    </p:spTree>
    <p:extLst>
      <p:ext uri="{BB962C8B-B14F-4D97-AF65-F5344CB8AC3E}">
        <p14:creationId xmlns:p14="http://schemas.microsoft.com/office/powerpoint/2010/main" val="774125359"/>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Date Placeholder 2"/>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4" name="Footer Placeholder 3"/>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5" name="Slide Number Placeholder 4"/>
          <p:cNvSpPr>
            <a:spLocks noGrp="1"/>
          </p:cNvSpPr>
          <p:nvPr>
            <p:ph type="sldNum" idx="12"/>
          </p:nvPr>
        </p:nvSpPr>
        <p:spPr/>
        <p:txBody>
          <a:bodyPr/>
          <a:lstStyle>
            <a:lvl1pPr>
              <a:defRPr b="1" i="0">
                <a:latin typeface="Arial" panose="020B0604020202020204" pitchFamily="34" charset="0"/>
              </a:defRPr>
            </a:lvl1pPr>
          </a:lstStyle>
          <a:p>
            <a:fld id="{AF545251-EC3C-D649-B2BD-863F121F397A}" type="slidenum">
              <a:rPr lang="en-US" smtClean="0"/>
              <a:pPr/>
              <a:t>‹#›</a:t>
            </a:fld>
            <a:endParaRPr lang="en-US" dirty="0"/>
          </a:p>
        </p:txBody>
      </p:sp>
    </p:spTree>
    <p:extLst>
      <p:ext uri="{BB962C8B-B14F-4D97-AF65-F5344CB8AC3E}">
        <p14:creationId xmlns:p14="http://schemas.microsoft.com/office/powerpoint/2010/main" val="1778180305"/>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3" name="Footer Placeholder 2"/>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4" name="Slide Number Placeholder 3"/>
          <p:cNvSpPr>
            <a:spLocks noGrp="1"/>
          </p:cNvSpPr>
          <p:nvPr>
            <p:ph type="sldNum" idx="12"/>
          </p:nvPr>
        </p:nvSpPr>
        <p:spPr/>
        <p:txBody>
          <a:bodyPr/>
          <a:lstStyle>
            <a:lvl1pPr>
              <a:defRPr b="1" i="0">
                <a:latin typeface="Arial" panose="020B0604020202020204" pitchFamily="34" charset="0"/>
              </a:defRPr>
            </a:lvl1pPr>
          </a:lstStyle>
          <a:p>
            <a:fld id="{3DADEDDB-E0F2-294F-9627-6F85CBA1D62D}" type="slidenum">
              <a:rPr lang="en-US" smtClean="0"/>
              <a:pPr/>
              <a:t>‹#›</a:t>
            </a:fld>
            <a:endParaRPr lang="en-US" dirty="0"/>
          </a:p>
        </p:txBody>
      </p:sp>
    </p:spTree>
    <p:extLst>
      <p:ext uri="{BB962C8B-B14F-4D97-AF65-F5344CB8AC3E}">
        <p14:creationId xmlns:p14="http://schemas.microsoft.com/office/powerpoint/2010/main" val="3493437565"/>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15" y="273517"/>
            <a:ext cx="3007439" cy="1161048"/>
          </a:xfrm>
        </p:spPr>
        <p:txBody>
          <a:bodyPr anchor="b"/>
          <a:lstStyle>
            <a:lvl1pPr algn="l">
              <a:defRPr sz="14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4545" y="273518"/>
            <a:ext cx="5111754" cy="5852130"/>
          </a:xfrm>
        </p:spPr>
        <p:txBody>
          <a:bodyPr/>
          <a:lstStyle>
            <a:lvl1pPr>
              <a:defRPr sz="2300" b="1" i="0">
                <a:latin typeface="Arial" panose="020B0604020202020204" pitchFamily="34" charset="0"/>
              </a:defRPr>
            </a:lvl1pPr>
            <a:lvl2pPr>
              <a:defRPr sz="2000" b="1" i="0">
                <a:latin typeface="Arial" panose="020B0604020202020204" pitchFamily="34" charset="0"/>
              </a:defRPr>
            </a:lvl2pPr>
            <a:lvl3pPr>
              <a:defRPr sz="1700" b="1" i="0">
                <a:latin typeface="Arial" panose="020B0604020202020204" pitchFamily="34" charset="0"/>
              </a:defRPr>
            </a:lvl3pPr>
            <a:lvl4pPr>
              <a:defRPr sz="1400" b="1" i="0">
                <a:latin typeface="Arial" panose="020B0604020202020204" pitchFamily="34" charset="0"/>
              </a:defRPr>
            </a:lvl4pPr>
            <a:lvl5pPr>
              <a:defRPr sz="1400" b="1" i="0">
                <a:latin typeface="Arial" panose="020B0604020202020204" pitchFamily="34" charset="0"/>
              </a:defRPr>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715" y="1434565"/>
            <a:ext cx="3007439" cy="4691082"/>
          </a:xfrm>
        </p:spPr>
        <p:txBody>
          <a:bodyPr/>
          <a:lstStyle>
            <a:lvl1pPr marL="0" indent="0">
              <a:buNone/>
              <a:defRPr sz="1000" b="1" i="0">
                <a:latin typeface="Arial" panose="020B0604020202020204" pitchFamily="34" charset="0"/>
              </a:defRPr>
            </a:lvl1pPr>
            <a:lvl2pPr marL="321311" indent="0">
              <a:buNone/>
              <a:defRPr sz="800"/>
            </a:lvl2pPr>
            <a:lvl3pPr marL="642622" indent="0">
              <a:buNone/>
              <a:defRPr sz="700"/>
            </a:lvl3pPr>
            <a:lvl4pPr marL="963934" indent="0">
              <a:buNone/>
              <a:defRPr sz="600"/>
            </a:lvl4pPr>
            <a:lvl5pPr marL="1285244" indent="0">
              <a:buNone/>
              <a:defRPr sz="600"/>
            </a:lvl5pPr>
            <a:lvl6pPr marL="1606558" indent="0">
              <a:buNone/>
              <a:defRPr sz="600"/>
            </a:lvl6pPr>
            <a:lvl7pPr marL="1927869" indent="0">
              <a:buNone/>
              <a:defRPr sz="600"/>
            </a:lvl7pPr>
            <a:lvl8pPr marL="2249184" indent="0">
              <a:buNone/>
              <a:defRPr sz="600"/>
            </a:lvl8pPr>
            <a:lvl9pPr marL="2570489" indent="0">
              <a:buNone/>
              <a:defRPr sz="600"/>
            </a:lvl9pPr>
          </a:lstStyle>
          <a:p>
            <a:pPr lvl="0"/>
            <a:r>
              <a:rPr lang="en-US" dirty="0"/>
              <a:t>Click to edit Master text styles</a:t>
            </a:r>
          </a:p>
        </p:txBody>
      </p:sp>
      <p:sp>
        <p:nvSpPr>
          <p:cNvPr id="5" name="Date Placeholder 4"/>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6" name="Footer Placeholder 5"/>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7" name="Slide Number Placeholder 6"/>
          <p:cNvSpPr>
            <a:spLocks noGrp="1"/>
          </p:cNvSpPr>
          <p:nvPr>
            <p:ph type="sldNum" idx="12"/>
          </p:nvPr>
        </p:nvSpPr>
        <p:spPr/>
        <p:txBody>
          <a:bodyPr/>
          <a:lstStyle>
            <a:lvl1pPr>
              <a:defRPr b="1" i="0">
                <a:latin typeface="Arial" panose="020B0604020202020204" pitchFamily="34" charset="0"/>
              </a:defRPr>
            </a:lvl1pPr>
          </a:lstStyle>
          <a:p>
            <a:fld id="{7081DBFA-4B68-6A42-A7E2-0F2A80FD334F}" type="slidenum">
              <a:rPr lang="en-US" smtClean="0"/>
              <a:pPr/>
              <a:t>‹#›</a:t>
            </a:fld>
            <a:endParaRPr lang="en-US" dirty="0"/>
          </a:p>
        </p:txBody>
      </p:sp>
    </p:spTree>
    <p:extLst>
      <p:ext uri="{BB962C8B-B14F-4D97-AF65-F5344CB8AC3E}">
        <p14:creationId xmlns:p14="http://schemas.microsoft.com/office/powerpoint/2010/main" val="1880091363"/>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500"/>
            <a:ext cx="5486846" cy="567127"/>
          </a:xfrm>
        </p:spPr>
        <p:txBody>
          <a:bodyPr anchor="b"/>
          <a:lstStyle>
            <a:lvl1pPr algn="l">
              <a:defRPr sz="14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1738" y="612912"/>
            <a:ext cx="5486846" cy="4115023"/>
          </a:xfrm>
        </p:spPr>
        <p:txBody>
          <a:bodyPr/>
          <a:lstStyle>
            <a:lvl1pPr marL="0" indent="0">
              <a:buNone/>
              <a:defRPr sz="2300" b="1" i="0">
                <a:latin typeface="Arial" panose="020B0604020202020204" pitchFamily="34" charset="0"/>
              </a:defRPr>
            </a:lvl1pPr>
            <a:lvl2pPr marL="321311" indent="0">
              <a:buNone/>
              <a:defRPr sz="2000"/>
            </a:lvl2pPr>
            <a:lvl3pPr marL="642622" indent="0">
              <a:buNone/>
              <a:defRPr sz="1700"/>
            </a:lvl3pPr>
            <a:lvl4pPr marL="963934" indent="0">
              <a:buNone/>
              <a:defRPr sz="1400"/>
            </a:lvl4pPr>
            <a:lvl5pPr marL="1285244" indent="0">
              <a:buNone/>
              <a:defRPr sz="1400"/>
            </a:lvl5pPr>
            <a:lvl6pPr marL="1606558" indent="0">
              <a:buNone/>
              <a:defRPr sz="1400"/>
            </a:lvl6pPr>
            <a:lvl7pPr marL="1927869" indent="0">
              <a:buNone/>
              <a:defRPr sz="1400"/>
            </a:lvl7pPr>
            <a:lvl8pPr marL="2249184" indent="0">
              <a:buNone/>
              <a:defRPr sz="1400"/>
            </a:lvl8pPr>
            <a:lvl9pPr marL="2570489" indent="0">
              <a:buNone/>
              <a:defRPr sz="1400"/>
            </a:lvl9pPr>
          </a:lstStyle>
          <a:p>
            <a:endParaRPr lang="en-US" dirty="0"/>
          </a:p>
        </p:txBody>
      </p:sp>
      <p:sp>
        <p:nvSpPr>
          <p:cNvPr id="4" name="Text Placeholder 3"/>
          <p:cNvSpPr>
            <a:spLocks noGrp="1"/>
          </p:cNvSpPr>
          <p:nvPr>
            <p:ph type="body" sz="half" idx="2"/>
          </p:nvPr>
        </p:nvSpPr>
        <p:spPr>
          <a:xfrm>
            <a:off x="1791738" y="5367628"/>
            <a:ext cx="5486846" cy="804919"/>
          </a:xfrm>
        </p:spPr>
        <p:txBody>
          <a:bodyPr/>
          <a:lstStyle>
            <a:lvl1pPr marL="0" indent="0">
              <a:buNone/>
              <a:defRPr sz="1000" b="1" i="0">
                <a:latin typeface="Arial" panose="020B0604020202020204" pitchFamily="34" charset="0"/>
              </a:defRPr>
            </a:lvl1pPr>
            <a:lvl2pPr marL="321311" indent="0">
              <a:buNone/>
              <a:defRPr sz="800"/>
            </a:lvl2pPr>
            <a:lvl3pPr marL="642622" indent="0">
              <a:buNone/>
              <a:defRPr sz="700"/>
            </a:lvl3pPr>
            <a:lvl4pPr marL="963934" indent="0">
              <a:buNone/>
              <a:defRPr sz="600"/>
            </a:lvl4pPr>
            <a:lvl5pPr marL="1285244" indent="0">
              <a:buNone/>
              <a:defRPr sz="600"/>
            </a:lvl5pPr>
            <a:lvl6pPr marL="1606558" indent="0">
              <a:buNone/>
              <a:defRPr sz="600"/>
            </a:lvl6pPr>
            <a:lvl7pPr marL="1927869" indent="0">
              <a:buNone/>
              <a:defRPr sz="600"/>
            </a:lvl7pPr>
            <a:lvl8pPr marL="2249184" indent="0">
              <a:buNone/>
              <a:defRPr sz="600"/>
            </a:lvl8pPr>
            <a:lvl9pPr marL="2570489" indent="0">
              <a:buNone/>
              <a:defRPr sz="600"/>
            </a:lvl9pPr>
          </a:lstStyle>
          <a:p>
            <a:pPr lvl="0"/>
            <a:r>
              <a:rPr lang="en-US" dirty="0"/>
              <a:t>Click to edit Master text styles</a:t>
            </a:r>
          </a:p>
        </p:txBody>
      </p:sp>
      <p:sp>
        <p:nvSpPr>
          <p:cNvPr id="5" name="Date Placeholder 4"/>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6" name="Footer Placeholder 5"/>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7" name="Slide Number Placeholder 6"/>
          <p:cNvSpPr>
            <a:spLocks noGrp="1"/>
          </p:cNvSpPr>
          <p:nvPr>
            <p:ph type="sldNum" idx="12"/>
          </p:nvPr>
        </p:nvSpPr>
        <p:spPr/>
        <p:txBody>
          <a:bodyPr/>
          <a:lstStyle>
            <a:lvl1pPr>
              <a:defRPr b="1" i="0">
                <a:latin typeface="Arial" panose="020B0604020202020204" pitchFamily="34" charset="0"/>
              </a:defRPr>
            </a:lvl1pPr>
          </a:lstStyle>
          <a:p>
            <a:fld id="{4B3B1424-6478-AB4C-80DB-D828B3C73F48}" type="slidenum">
              <a:rPr lang="en-US" smtClean="0"/>
              <a:pPr/>
              <a:t>‹#›</a:t>
            </a:fld>
            <a:endParaRPr lang="en-US" dirty="0"/>
          </a:p>
        </p:txBody>
      </p:sp>
    </p:spTree>
    <p:extLst>
      <p:ext uri="{BB962C8B-B14F-4D97-AF65-F5344CB8AC3E}">
        <p14:creationId xmlns:p14="http://schemas.microsoft.com/office/powerpoint/2010/main" val="2792936470"/>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74B51CC8-F77A-6B4D-8CE3-C59CD6B9C722}" type="slidenum">
              <a:rPr lang="en-US" smtClean="0"/>
              <a:pPr/>
              <a:t>‹#›</a:t>
            </a:fld>
            <a:endParaRPr lang="en-US" dirty="0"/>
          </a:p>
        </p:txBody>
      </p:sp>
    </p:spTree>
    <p:extLst>
      <p:ext uri="{BB962C8B-B14F-4D97-AF65-F5344CB8AC3E}">
        <p14:creationId xmlns:p14="http://schemas.microsoft.com/office/powerpoint/2010/main" val="1300303600"/>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D7E75C74-4659-854B-A7BA-B572B868C92A}" type="slidenum">
              <a:rPr lang="en-US" smtClean="0"/>
              <a:pPr/>
              <a:t>‹#›</a:t>
            </a:fld>
            <a:endParaRPr lang="en-US" dirty="0"/>
          </a:p>
        </p:txBody>
      </p:sp>
    </p:spTree>
    <p:extLst>
      <p:ext uri="{BB962C8B-B14F-4D97-AF65-F5344CB8AC3E}">
        <p14:creationId xmlns:p14="http://schemas.microsoft.com/office/powerpoint/2010/main" val="4016814598"/>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sz="1800">
                <a:ea typeface="+mn-ea"/>
                <a:cs typeface="+mn-cs"/>
              </a:defRPr>
            </a:lvl1pPr>
          </a:lstStyle>
          <a:p>
            <a:pPr>
              <a:defRPr/>
            </a:pPr>
            <a:endParaRPr lang="en-US"/>
          </a:p>
        </p:txBody>
      </p:sp>
      <p:sp>
        <p:nvSpPr>
          <p:cNvPr id="4" name="Rectangle 5"/>
          <p:cNvSpPr>
            <a:spLocks noGrp="1" noChangeArrowheads="1"/>
          </p:cNvSpPr>
          <p:nvPr>
            <p:ph type="ftr" sz="quarter" idx="11"/>
          </p:nvPr>
        </p:nvSpPr>
        <p:spPr/>
        <p:txBody>
          <a:bodyPr/>
          <a:lstStyle>
            <a:lvl1pPr>
              <a:defRPr sz="1800">
                <a:ea typeface="+mn-ea"/>
                <a:cs typeface="+mn-cs"/>
              </a:defRPr>
            </a:lvl1pPr>
          </a:lstStyle>
          <a:p>
            <a:pPr>
              <a:defRPr/>
            </a:pPr>
            <a:endParaRPr lang="en-US"/>
          </a:p>
        </p:txBody>
      </p:sp>
      <p:sp>
        <p:nvSpPr>
          <p:cNvPr id="5" name="Rectangle 6"/>
          <p:cNvSpPr>
            <a:spLocks noGrp="1" noChangeArrowheads="1"/>
          </p:cNvSpPr>
          <p:nvPr>
            <p:ph type="sldNum" sz="quarter" idx="12"/>
          </p:nvPr>
        </p:nvSpPr>
        <p:spPr/>
        <p:txBody>
          <a:bodyPr/>
          <a:lstStyle>
            <a:lvl1pPr algn="l">
              <a:defRPr sz="1800">
                <a:cs typeface="ＭＳ Ｐゴシック" charset="0"/>
              </a:defRPr>
            </a:lvl1pPr>
          </a:lstStyle>
          <a:p>
            <a:pPr>
              <a:defRPr/>
            </a:pPr>
            <a:fld id="{5B1E544D-E813-BA41-B996-E5AD07143B70}" type="slidenum">
              <a:rPr lang="en-US"/>
              <a:pPr>
                <a:defRPr/>
              </a:pPr>
              <a:t>‹#›</a:t>
            </a:fld>
            <a:endParaRPr lang="en-US"/>
          </a:p>
        </p:txBody>
      </p:sp>
    </p:spTree>
    <p:extLst>
      <p:ext uri="{BB962C8B-B14F-4D97-AF65-F5344CB8AC3E}">
        <p14:creationId xmlns:p14="http://schemas.microsoft.com/office/powerpoint/2010/main" val="393689919"/>
      </p:ext>
    </p:extLst>
  </p:cSld>
  <p:clrMapOvr>
    <a:masterClrMapping/>
  </p:clrMapOvr>
  <p:transition spd="med">
    <p:randomBar dir="vert"/>
  </p:transition>
</p:sldLayout>
</file>

<file path=ppt/slideLayouts/slideLayout29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1828800" cy="6856413"/>
            <a:chOff x="0" y="0"/>
            <a:chExt cx="1152" cy="4319"/>
          </a:xfrm>
        </p:grpSpPr>
        <p:sp>
          <p:nvSpPr>
            <p:cNvPr id="5" name="Rectangle 3"/>
            <p:cNvSpPr>
              <a:spLocks noChangeArrowheads="1"/>
            </p:cNvSpPr>
            <p:nvPr/>
          </p:nvSpPr>
          <p:spPr bwMode="auto">
            <a:xfrm>
              <a:off x="0" y="0"/>
              <a:ext cx="1152" cy="1026"/>
            </a:xfrm>
            <a:prstGeom prst="rect">
              <a:avLst/>
            </a:prstGeom>
            <a:gradFill rotWithShape="0">
              <a:gsLst>
                <a:gs pos="0">
                  <a:schemeClr val="bg2"/>
                </a:gs>
                <a:gs pos="100000">
                  <a:schemeClr val="accent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2075" tIns="46037" rIns="92075" bIns="46037" anchor="ctr"/>
            <a:lstStyle/>
            <a:p>
              <a:pPr eaLnBrk="0" hangingPunct="0">
                <a:spcBef>
                  <a:spcPct val="50000"/>
                </a:spcBef>
              </a:pPr>
              <a:endParaRPr lang="en-US" sz="2400" b="1" i="0" dirty="0">
                <a:solidFill>
                  <a:srgbClr val="EAEAEA"/>
                </a:solidFill>
                <a:latin typeface="Arial" panose="020B0604020202020204" pitchFamily="34" charset="0"/>
              </a:endParaRPr>
            </a:p>
          </p:txBody>
        </p:sp>
        <p:sp>
          <p:nvSpPr>
            <p:cNvPr id="6" name="Rectangle 4"/>
            <p:cNvSpPr>
              <a:spLocks noChangeArrowheads="1"/>
            </p:cNvSpPr>
            <p:nvPr/>
          </p:nvSpPr>
          <p:spPr bwMode="auto">
            <a:xfrm>
              <a:off x="0" y="2400"/>
              <a:ext cx="1152" cy="1919"/>
            </a:xfrm>
            <a:prstGeom prst="rect">
              <a:avLst/>
            </a:prstGeom>
            <a:gradFill rotWithShape="0">
              <a:gsLst>
                <a:gs pos="0">
                  <a:schemeClr val="accent1"/>
                </a:gs>
                <a:gs pos="100000">
                  <a:schemeClr val="bg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2075" tIns="46037" rIns="92075" bIns="46037" anchor="ctr"/>
            <a:lstStyle/>
            <a:p>
              <a:pPr eaLnBrk="0" hangingPunct="0">
                <a:spcBef>
                  <a:spcPct val="50000"/>
                </a:spcBef>
              </a:pPr>
              <a:endParaRPr lang="en-US" sz="2400" b="1" i="0" dirty="0">
                <a:solidFill>
                  <a:srgbClr val="EAEAEA"/>
                </a:solidFill>
                <a:latin typeface="Arial" panose="020B0604020202020204" pitchFamily="34" charset="0"/>
              </a:endParaRPr>
            </a:p>
          </p:txBody>
        </p:sp>
        <p:pic>
          <p:nvPicPr>
            <p:cNvPr id="7" name="Picture 5"/>
            <p:cNvPicPr>
              <a:picLocks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028"/>
              <a:ext cx="1152" cy="1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40966" name="Rectangle 6"/>
          <p:cNvSpPr>
            <a:spLocks noGrp="1" noChangeArrowheads="1"/>
          </p:cNvSpPr>
          <p:nvPr>
            <p:ph type="ctrTitle" sz="quarter"/>
          </p:nvPr>
        </p:nvSpPr>
        <p:spPr>
          <a:xfrm>
            <a:off x="1905000" y="1676400"/>
            <a:ext cx="6934200" cy="2116138"/>
          </a:xfrm>
        </p:spPr>
        <p:txBody>
          <a:bodyPr/>
          <a:lstStyle>
            <a:lvl1pPr>
              <a:defRPr/>
            </a:lvl1pPr>
          </a:lstStyle>
          <a:p>
            <a:r>
              <a:rPr lang="en-US"/>
              <a:t>Click to edit Master title style</a:t>
            </a:r>
          </a:p>
        </p:txBody>
      </p:sp>
      <p:sp>
        <p:nvSpPr>
          <p:cNvPr id="40967" name="Rectangle 7"/>
          <p:cNvSpPr>
            <a:spLocks noGrp="1" noChangeArrowheads="1"/>
          </p:cNvSpPr>
          <p:nvPr>
            <p:ph type="subTitle" sz="quarter" idx="1"/>
          </p:nvPr>
        </p:nvSpPr>
        <p:spPr>
          <a:xfrm>
            <a:off x="1911350" y="3968750"/>
            <a:ext cx="6400800" cy="1752600"/>
          </a:xfrm>
        </p:spPr>
        <p:txBody>
          <a:bodyPr/>
          <a:lstStyle>
            <a:lvl1pPr marL="0" indent="0">
              <a:buFont typeface="Symbol" pitchFamily="-111" charset="2"/>
              <a:buNone/>
              <a:defRPr/>
            </a:lvl1pPr>
          </a:lstStyle>
          <a:p>
            <a:r>
              <a:rPr lang="en-US"/>
              <a:t>Click to edit Master subtitle style</a:t>
            </a:r>
          </a:p>
        </p:txBody>
      </p:sp>
      <p:sp>
        <p:nvSpPr>
          <p:cNvPr id="8" name="Rectangle 8"/>
          <p:cNvSpPr>
            <a:spLocks noGrp="1" noChangeArrowheads="1"/>
          </p:cNvSpPr>
          <p:nvPr>
            <p:ph type="dt" sz="quarter" idx="10"/>
          </p:nvPr>
        </p:nvSpPr>
        <p:spPr>
          <a:xfrm>
            <a:off x="1828800" y="6400800"/>
            <a:ext cx="1905000" cy="457200"/>
          </a:xfrm>
        </p:spPr>
        <p:txBody>
          <a:bodyPr/>
          <a:lstStyle>
            <a:lvl1pPr>
              <a:defRPr/>
            </a:lvl1pPr>
          </a:lstStyle>
          <a:p>
            <a:pPr>
              <a:defRPr/>
            </a:pPr>
            <a:endParaRPr lang="en-US"/>
          </a:p>
        </p:txBody>
      </p:sp>
      <p:sp>
        <p:nvSpPr>
          <p:cNvPr id="9" name="Rectangle 9"/>
          <p:cNvSpPr>
            <a:spLocks noGrp="1" noChangeArrowheads="1"/>
          </p:cNvSpPr>
          <p:nvPr>
            <p:ph type="ftr" sz="quarter" idx="11"/>
          </p:nvPr>
        </p:nvSpPr>
        <p:spPr>
          <a:xfrm>
            <a:off x="3962400" y="6400800"/>
            <a:ext cx="2895600" cy="457200"/>
          </a:xfrm>
        </p:spPr>
        <p:txBody>
          <a:bodyPr/>
          <a:lstStyle>
            <a:lvl1pPr>
              <a:defRPr/>
            </a:lvl1pPr>
          </a:lstStyle>
          <a:p>
            <a:pPr>
              <a:defRPr/>
            </a:pPr>
            <a:endParaRPr lang="en-US"/>
          </a:p>
        </p:txBody>
      </p:sp>
      <p:sp>
        <p:nvSpPr>
          <p:cNvPr id="10" name="Rectangle 10"/>
          <p:cNvSpPr>
            <a:spLocks noGrp="1" noChangeArrowheads="1"/>
          </p:cNvSpPr>
          <p:nvPr>
            <p:ph type="sldNum" sz="quarter" idx="12"/>
          </p:nvPr>
        </p:nvSpPr>
        <p:spPr/>
        <p:txBody>
          <a:bodyPr/>
          <a:lstStyle>
            <a:lvl1pPr>
              <a:defRPr/>
            </a:lvl1pPr>
          </a:lstStyle>
          <a:p>
            <a:pPr>
              <a:defRPr/>
            </a:pPr>
            <a:fld id="{44D0012B-05BA-2549-8F92-FCE58D72D305}" type="slidenum">
              <a:rPr lang="en-US"/>
              <a:pPr>
                <a:defRPr/>
              </a:pPr>
              <a:t>‹#›</a:t>
            </a:fld>
            <a:endParaRPr lang="en-US"/>
          </a:p>
        </p:txBody>
      </p:sp>
    </p:spTree>
    <p:extLst>
      <p:ext uri="{BB962C8B-B14F-4D97-AF65-F5344CB8AC3E}">
        <p14:creationId xmlns:p14="http://schemas.microsoft.com/office/powerpoint/2010/main" val="1759877236"/>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A482BB15-3D12-C143-9B81-A015D407DFF2}" type="slidenum">
              <a:rPr lang="en-US"/>
              <a:pPr>
                <a:defRPr/>
              </a:pPr>
              <a:t>‹#›</a:t>
            </a:fld>
            <a:endParaRPr lang="en-US"/>
          </a:p>
        </p:txBody>
      </p:sp>
    </p:spTree>
    <p:extLst>
      <p:ext uri="{BB962C8B-B14F-4D97-AF65-F5344CB8AC3E}">
        <p14:creationId xmlns:p14="http://schemas.microsoft.com/office/powerpoint/2010/main" val="4148040022"/>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CE324E4F-C25A-3345-AEA1-36489124F14A}" type="slidenum">
              <a:rPr lang="en-US"/>
              <a:pPr>
                <a:defRPr/>
              </a:pPr>
              <a:t>‹#›</a:t>
            </a:fld>
            <a:endParaRPr lang="en-US"/>
          </a:p>
        </p:txBody>
      </p:sp>
    </p:spTree>
    <p:extLst>
      <p:ext uri="{BB962C8B-B14F-4D97-AF65-F5344CB8AC3E}">
        <p14:creationId xmlns:p14="http://schemas.microsoft.com/office/powerpoint/2010/main" val="2720810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F7805564-145F-8F41-AA2F-9CE690E5A6D8}" type="slidenum">
              <a:rPr lang="en-US"/>
              <a:pPr>
                <a:defRPr/>
              </a:pPr>
              <a:t>‹#›</a:t>
            </a:fld>
            <a:endParaRPr lang="en-US"/>
          </a:p>
        </p:txBody>
      </p:sp>
    </p:spTree>
    <p:extLst>
      <p:ext uri="{BB962C8B-B14F-4D97-AF65-F5344CB8AC3E}">
        <p14:creationId xmlns:p14="http://schemas.microsoft.com/office/powerpoint/2010/main" val="391796716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0E5F97B4-4AD7-9F4E-9FA9-257174CFE955}" type="slidenum">
              <a:rPr lang="en-US"/>
              <a:pPr>
                <a:defRPr/>
              </a:pPr>
              <a:t>‹#›</a:t>
            </a:fld>
            <a:endParaRPr lang="en-US"/>
          </a:p>
        </p:txBody>
      </p:sp>
    </p:spTree>
    <p:extLst>
      <p:ext uri="{BB962C8B-B14F-4D97-AF65-F5344CB8AC3E}">
        <p14:creationId xmlns:p14="http://schemas.microsoft.com/office/powerpoint/2010/main" val="4135746292"/>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19200"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81600"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5B3B5919-34D5-5C45-9E11-7044562EF0A8}" type="slidenum">
              <a:rPr lang="en-US"/>
              <a:pPr>
                <a:defRPr/>
              </a:pPr>
              <a:t>‹#›</a:t>
            </a:fld>
            <a:endParaRPr lang="en-US"/>
          </a:p>
        </p:txBody>
      </p:sp>
    </p:spTree>
    <p:extLst>
      <p:ext uri="{BB962C8B-B14F-4D97-AF65-F5344CB8AC3E}">
        <p14:creationId xmlns:p14="http://schemas.microsoft.com/office/powerpoint/2010/main" val="1746320479"/>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p>
        </p:txBody>
      </p:sp>
      <p:sp>
        <p:nvSpPr>
          <p:cNvPr id="8" name="Rectangle 9"/>
          <p:cNvSpPr>
            <a:spLocks noGrp="1" noChangeArrowheads="1"/>
          </p:cNvSpPr>
          <p:nvPr>
            <p:ph type="ftr" sz="quarter" idx="11"/>
          </p:nvPr>
        </p:nvSpPr>
        <p:spPr>
          <a:ln/>
        </p:spPr>
        <p:txBody>
          <a:bodyPr/>
          <a:lstStyle>
            <a:lvl1pPr>
              <a:defRPr/>
            </a:lvl1pPr>
          </a:lstStyle>
          <a:p>
            <a:pPr>
              <a:defRPr/>
            </a:pPr>
            <a:endParaRPr lang="en-US"/>
          </a:p>
        </p:txBody>
      </p:sp>
      <p:sp>
        <p:nvSpPr>
          <p:cNvPr id="9" name="Rectangle 10"/>
          <p:cNvSpPr>
            <a:spLocks noGrp="1" noChangeArrowheads="1"/>
          </p:cNvSpPr>
          <p:nvPr>
            <p:ph type="sldNum" sz="quarter" idx="12"/>
          </p:nvPr>
        </p:nvSpPr>
        <p:spPr>
          <a:ln/>
        </p:spPr>
        <p:txBody>
          <a:bodyPr/>
          <a:lstStyle>
            <a:lvl1pPr>
              <a:defRPr/>
            </a:lvl1pPr>
          </a:lstStyle>
          <a:p>
            <a:pPr>
              <a:defRPr/>
            </a:pPr>
            <a:fld id="{6F0680C6-EEF0-3B4E-BBDF-BA222C8765C4}" type="slidenum">
              <a:rPr lang="en-US"/>
              <a:pPr>
                <a:defRPr/>
              </a:pPr>
              <a:t>‹#›</a:t>
            </a:fld>
            <a:endParaRPr lang="en-US"/>
          </a:p>
        </p:txBody>
      </p:sp>
    </p:spTree>
    <p:extLst>
      <p:ext uri="{BB962C8B-B14F-4D97-AF65-F5344CB8AC3E}">
        <p14:creationId xmlns:p14="http://schemas.microsoft.com/office/powerpoint/2010/main" val="856508231"/>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p>
        </p:txBody>
      </p:sp>
      <p:sp>
        <p:nvSpPr>
          <p:cNvPr id="4" name="Rectangle 9"/>
          <p:cNvSpPr>
            <a:spLocks noGrp="1" noChangeArrowheads="1"/>
          </p:cNvSpPr>
          <p:nvPr>
            <p:ph type="ftr" sz="quarter" idx="11"/>
          </p:nvPr>
        </p:nvSpPr>
        <p:spPr>
          <a:ln/>
        </p:spPr>
        <p:txBody>
          <a:bodyPr/>
          <a:lstStyle>
            <a:lvl1pPr>
              <a:defRPr/>
            </a:lvl1pPr>
          </a:lstStyle>
          <a:p>
            <a:pPr>
              <a:defRPr/>
            </a:pPr>
            <a:endParaRPr lang="en-US"/>
          </a:p>
        </p:txBody>
      </p:sp>
      <p:sp>
        <p:nvSpPr>
          <p:cNvPr id="5" name="Rectangle 10"/>
          <p:cNvSpPr>
            <a:spLocks noGrp="1" noChangeArrowheads="1"/>
          </p:cNvSpPr>
          <p:nvPr>
            <p:ph type="sldNum" sz="quarter" idx="12"/>
          </p:nvPr>
        </p:nvSpPr>
        <p:spPr>
          <a:ln/>
        </p:spPr>
        <p:txBody>
          <a:bodyPr/>
          <a:lstStyle>
            <a:lvl1pPr>
              <a:defRPr/>
            </a:lvl1pPr>
          </a:lstStyle>
          <a:p>
            <a:pPr>
              <a:defRPr/>
            </a:pPr>
            <a:fld id="{FFBFCC2D-E3B1-9640-BFF4-EBB626FFC668}" type="slidenum">
              <a:rPr lang="en-US"/>
              <a:pPr>
                <a:defRPr/>
              </a:pPr>
              <a:t>‹#›</a:t>
            </a:fld>
            <a:endParaRPr lang="en-US"/>
          </a:p>
        </p:txBody>
      </p:sp>
    </p:spTree>
    <p:extLst>
      <p:ext uri="{BB962C8B-B14F-4D97-AF65-F5344CB8AC3E}">
        <p14:creationId xmlns:p14="http://schemas.microsoft.com/office/powerpoint/2010/main" val="622014157"/>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p>
        </p:txBody>
      </p:sp>
      <p:sp>
        <p:nvSpPr>
          <p:cNvPr id="3" name="Rectangle 9"/>
          <p:cNvSpPr>
            <a:spLocks noGrp="1" noChangeArrowheads="1"/>
          </p:cNvSpPr>
          <p:nvPr>
            <p:ph type="ftr" sz="quarter" idx="11"/>
          </p:nvPr>
        </p:nvSpPr>
        <p:spPr>
          <a:ln/>
        </p:spPr>
        <p:txBody>
          <a:bodyPr/>
          <a:lstStyle>
            <a:lvl1pPr>
              <a:defRPr/>
            </a:lvl1pPr>
          </a:lstStyle>
          <a:p>
            <a:pPr>
              <a:defRPr/>
            </a:pPr>
            <a:endParaRPr lang="en-US"/>
          </a:p>
        </p:txBody>
      </p:sp>
      <p:sp>
        <p:nvSpPr>
          <p:cNvPr id="4" name="Rectangle 10"/>
          <p:cNvSpPr>
            <a:spLocks noGrp="1" noChangeArrowheads="1"/>
          </p:cNvSpPr>
          <p:nvPr>
            <p:ph type="sldNum" sz="quarter" idx="12"/>
          </p:nvPr>
        </p:nvSpPr>
        <p:spPr>
          <a:ln/>
        </p:spPr>
        <p:txBody>
          <a:bodyPr/>
          <a:lstStyle>
            <a:lvl1pPr>
              <a:defRPr/>
            </a:lvl1pPr>
          </a:lstStyle>
          <a:p>
            <a:pPr>
              <a:defRPr/>
            </a:pPr>
            <a:fld id="{2BE15B25-BE2D-E241-90B1-1657E3507190}" type="slidenum">
              <a:rPr lang="en-US"/>
              <a:pPr>
                <a:defRPr/>
              </a:pPr>
              <a:t>‹#›</a:t>
            </a:fld>
            <a:endParaRPr lang="en-US"/>
          </a:p>
        </p:txBody>
      </p:sp>
    </p:spTree>
    <p:extLst>
      <p:ext uri="{BB962C8B-B14F-4D97-AF65-F5344CB8AC3E}">
        <p14:creationId xmlns:p14="http://schemas.microsoft.com/office/powerpoint/2010/main" val="3516414571"/>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89C81A0D-DEE6-BC49-885E-B5E1C7C45BD3}" type="slidenum">
              <a:rPr lang="en-US"/>
              <a:pPr>
                <a:defRPr/>
              </a:pPr>
              <a:t>‹#›</a:t>
            </a:fld>
            <a:endParaRPr lang="en-US"/>
          </a:p>
        </p:txBody>
      </p:sp>
    </p:spTree>
    <p:extLst>
      <p:ext uri="{BB962C8B-B14F-4D97-AF65-F5344CB8AC3E}">
        <p14:creationId xmlns:p14="http://schemas.microsoft.com/office/powerpoint/2010/main" val="1843033214"/>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0AA2CC0A-94AF-F840-BAFD-451F06F4C325}" type="slidenum">
              <a:rPr lang="en-US"/>
              <a:pPr>
                <a:defRPr/>
              </a:pPr>
              <a:t>‹#›</a:t>
            </a:fld>
            <a:endParaRPr lang="en-US"/>
          </a:p>
        </p:txBody>
      </p:sp>
    </p:spTree>
    <p:extLst>
      <p:ext uri="{BB962C8B-B14F-4D97-AF65-F5344CB8AC3E}">
        <p14:creationId xmlns:p14="http://schemas.microsoft.com/office/powerpoint/2010/main" val="3355736541"/>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9C7282EF-6998-EA46-8F6A-7DA6B77BB962}" type="slidenum">
              <a:rPr lang="en-US"/>
              <a:pPr>
                <a:defRPr/>
              </a:pPr>
              <a:t>‹#›</a:t>
            </a:fld>
            <a:endParaRPr lang="en-US"/>
          </a:p>
        </p:txBody>
      </p:sp>
    </p:spTree>
    <p:extLst>
      <p:ext uri="{BB962C8B-B14F-4D97-AF65-F5344CB8AC3E}">
        <p14:creationId xmlns:p14="http://schemas.microsoft.com/office/powerpoint/2010/main" val="3651159868"/>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48500" y="3048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19200" y="3048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E1020F5A-5976-D346-9861-A747872F2A49}" type="slidenum">
              <a:rPr lang="en-US"/>
              <a:pPr>
                <a:defRPr/>
              </a:pPr>
              <a:t>‹#›</a:t>
            </a:fld>
            <a:endParaRPr lang="en-US"/>
          </a:p>
        </p:txBody>
      </p:sp>
    </p:spTree>
    <p:extLst>
      <p:ext uri="{BB962C8B-B14F-4D97-AF65-F5344CB8AC3E}">
        <p14:creationId xmlns:p14="http://schemas.microsoft.com/office/powerpoint/2010/main" val="2264857249"/>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381000" y="0"/>
            <a:ext cx="1447800" cy="6856413"/>
          </a:xfrm>
          <a:prstGeom prst="rect">
            <a:avLst/>
          </a:prstGeom>
          <a:gradFill rotWithShape="0">
            <a:gsLst>
              <a:gs pos="0">
                <a:schemeClr val="bg1">
                  <a:gamma/>
                  <a:shade val="61961"/>
                  <a:invGamma/>
                </a:schemeClr>
              </a:gs>
              <a:gs pos="50000">
                <a:schemeClr val="bg1">
                  <a:alpha val="50000"/>
                </a:schemeClr>
              </a:gs>
              <a:gs pos="100000">
                <a:schemeClr val="bg1">
                  <a:gamma/>
                  <a:shade val="61961"/>
                  <a:invGamma/>
                </a:schemeClr>
              </a:gs>
            </a:gsLst>
            <a:lin ang="5400000" scaled="1"/>
          </a:gradFill>
          <a:ln w="9525">
            <a:noFill/>
            <a:miter lim="800000"/>
            <a:headEnd/>
            <a:tailEnd/>
          </a:ln>
          <a:effectLst/>
        </p:spPr>
        <p:txBody>
          <a:bodyPr/>
          <a:lstStyle/>
          <a:p>
            <a:pPr>
              <a:defRPr/>
            </a:pPr>
            <a:endParaRPr lang="en-US" b="1" i="0" dirty="0">
              <a:latin typeface="Arial" panose="020B0604020202020204" pitchFamily="34" charset="0"/>
              <a:ea typeface="+mn-ea"/>
              <a:cs typeface="+mn-cs"/>
            </a:endParaRPr>
          </a:p>
        </p:txBody>
      </p:sp>
      <p:sp>
        <p:nvSpPr>
          <p:cNvPr id="5" name="Rectangle 3"/>
          <p:cNvSpPr>
            <a:spLocks noChangeArrowheads="1"/>
          </p:cNvSpPr>
          <p:nvPr/>
        </p:nvSpPr>
        <p:spPr bwMode="auto">
          <a:xfrm>
            <a:off x="685800" y="2438400"/>
            <a:ext cx="8456613" cy="762000"/>
          </a:xfrm>
          <a:prstGeom prst="rect">
            <a:avLst/>
          </a:prstGeom>
          <a:gradFill rotWithShape="0">
            <a:gsLst>
              <a:gs pos="0">
                <a:schemeClr val="bg1"/>
              </a:gs>
              <a:gs pos="100000">
                <a:schemeClr val="bg1">
                  <a:gamma/>
                  <a:shade val="15294"/>
                  <a:invGamma/>
                </a:schemeClr>
              </a:gs>
            </a:gsLst>
            <a:lin ang="0" scaled="1"/>
          </a:gradFill>
          <a:ln w="9525">
            <a:noFill/>
            <a:miter lim="800000"/>
            <a:headEnd/>
            <a:tailEnd/>
          </a:ln>
          <a:effectLst/>
        </p:spPr>
        <p:txBody>
          <a:bodyPr/>
          <a:lstStyle/>
          <a:p>
            <a:pPr>
              <a:defRPr/>
            </a:pPr>
            <a:endParaRPr lang="en-US" b="1" i="0" dirty="0">
              <a:latin typeface="Arial" panose="020B0604020202020204" pitchFamily="34" charset="0"/>
              <a:ea typeface="+mn-ea"/>
              <a:cs typeface="+mn-cs"/>
            </a:endParaRPr>
          </a:p>
        </p:txBody>
      </p:sp>
      <p:sp>
        <p:nvSpPr>
          <p:cNvPr id="6" name="Rectangle 9"/>
          <p:cNvSpPr>
            <a:spLocks noChangeArrowheads="1"/>
          </p:cNvSpPr>
          <p:nvPr/>
        </p:nvSpPr>
        <p:spPr bwMode="auto">
          <a:xfrm>
            <a:off x="0" y="3505200"/>
            <a:ext cx="4724400" cy="152400"/>
          </a:xfrm>
          <a:prstGeom prst="rect">
            <a:avLst/>
          </a:prstGeom>
          <a:solidFill>
            <a:schemeClr val="accent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b="1" i="0" dirty="0">
              <a:latin typeface="Arial" panose="020B0604020202020204" pitchFamily="34" charset="0"/>
            </a:endParaRPr>
          </a:p>
        </p:txBody>
      </p:sp>
      <p:sp>
        <p:nvSpPr>
          <p:cNvPr id="153604" name="Rectangle 4"/>
          <p:cNvSpPr>
            <a:spLocks noGrp="1" noChangeArrowheads="1"/>
          </p:cNvSpPr>
          <p:nvPr>
            <p:ph type="ctrTitle" sz="quarter"/>
          </p:nvPr>
        </p:nvSpPr>
        <p:spPr>
          <a:xfrm>
            <a:off x="685800" y="2286000"/>
            <a:ext cx="7772400" cy="1143000"/>
          </a:xfrm>
        </p:spPr>
        <p:txBody>
          <a:bodyPr/>
          <a:lstStyle>
            <a:lvl1pPr>
              <a:defRPr/>
            </a:lvl1pPr>
          </a:lstStyle>
          <a:p>
            <a:r>
              <a:rPr lang="en-US"/>
              <a:t>Click to edit Master title style</a:t>
            </a:r>
          </a:p>
        </p:txBody>
      </p:sp>
      <p:sp>
        <p:nvSpPr>
          <p:cNvPr id="153605" name="Rectangle 5"/>
          <p:cNvSpPr>
            <a:spLocks noGrp="1" noChangeArrowheads="1"/>
          </p:cNvSpPr>
          <p:nvPr>
            <p:ph type="subTitle" sz="quarter" idx="1"/>
          </p:nvPr>
        </p:nvSpPr>
        <p:spPr>
          <a:xfrm>
            <a:off x="2057400" y="4114800"/>
            <a:ext cx="6400800" cy="1752600"/>
          </a:xfrm>
        </p:spPr>
        <p:txBody>
          <a:bodyPr/>
          <a:lstStyle>
            <a:lvl1pPr marL="0" indent="0" algn="ctr">
              <a:buFont typeface="Wingdings" pitchFamily="-112" charset="2"/>
              <a:buNone/>
              <a:defRPr b="1" i="0">
                <a:latin typeface="Arial" panose="020B0604020202020204" pitchFamily="34" charset="0"/>
              </a:defRPr>
            </a:lvl1pPr>
          </a:lstStyle>
          <a:p>
            <a:r>
              <a:rPr lang="en-US" dirty="0"/>
              <a:t>Click to edit Master subtitle style</a:t>
            </a:r>
          </a:p>
        </p:txBody>
      </p:sp>
      <p:sp>
        <p:nvSpPr>
          <p:cNvPr id="7" name="Rectangle 6"/>
          <p:cNvSpPr>
            <a:spLocks noGrp="1" noChangeArrowheads="1"/>
          </p:cNvSpPr>
          <p:nvPr>
            <p:ph type="dt" sz="quarter" idx="10"/>
          </p:nvPr>
        </p:nvSpPr>
        <p:spPr/>
        <p:txBody>
          <a:bodyPr/>
          <a:lstStyle>
            <a:lvl1pPr>
              <a:defRPr/>
            </a:lvl1pPr>
          </a:lstStyle>
          <a:p>
            <a:pPr>
              <a:defRPr/>
            </a:pPr>
            <a:endParaRPr lang="en-US"/>
          </a:p>
        </p:txBody>
      </p:sp>
      <p:sp>
        <p:nvSpPr>
          <p:cNvPr id="8" name="Rectangle 7"/>
          <p:cNvSpPr>
            <a:spLocks noGrp="1" noChangeArrowheads="1"/>
          </p:cNvSpPr>
          <p:nvPr>
            <p:ph type="ftr" sz="quarter" idx="11"/>
          </p:nvPr>
        </p:nvSpPr>
        <p:spPr/>
        <p:txBody>
          <a:bodyPr/>
          <a:lstStyle>
            <a:lvl1pPr>
              <a:defRPr/>
            </a:lvl1pPr>
          </a:lstStyle>
          <a:p>
            <a:pPr>
              <a:defRPr/>
            </a:pPr>
            <a:endParaRPr lang="en-US"/>
          </a:p>
        </p:txBody>
      </p:sp>
      <p:sp>
        <p:nvSpPr>
          <p:cNvPr id="9" name="Rectangle 8"/>
          <p:cNvSpPr>
            <a:spLocks noGrp="1" noChangeArrowheads="1"/>
          </p:cNvSpPr>
          <p:nvPr>
            <p:ph type="sldNum"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3811428347"/>
      </p:ext>
    </p:extLst>
  </p:cSld>
  <p:clrMapOvr>
    <a:masterClrMapping/>
  </p:clrMapOvr>
  <p:transition spd="med">
    <p:zoom dir="in"/>
  </p:transition>
</p:sldLayout>
</file>

<file path=ppt/slideLayouts/slideLayout3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176589065"/>
      </p:ext>
    </p:extLst>
  </p:cSld>
  <p:clrMapOvr>
    <a:masterClrMapping/>
  </p:clrMapOvr>
  <p:transition spd="med">
    <p:zoom dir="in"/>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CFA6F62-5F68-4248-B250-E95E669AE887}" type="slidenum">
              <a:rPr lang="en-US"/>
              <a:pPr>
                <a:defRPr/>
              </a:pPr>
              <a:t>‹#›</a:t>
            </a:fld>
            <a:endParaRPr lang="en-US"/>
          </a:p>
        </p:txBody>
      </p:sp>
    </p:spTree>
    <p:extLst>
      <p:ext uri="{BB962C8B-B14F-4D97-AF65-F5344CB8AC3E}">
        <p14:creationId xmlns:p14="http://schemas.microsoft.com/office/powerpoint/2010/main" val="3504342037"/>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112467314"/>
      </p:ext>
    </p:extLst>
  </p:cSld>
  <p:clrMapOvr>
    <a:masterClrMapping/>
  </p:clrMapOvr>
  <p:transition spd="med">
    <p:zoom dir="in"/>
  </p:transition>
</p:sldLayout>
</file>

<file path=ppt/slideLayouts/slideLayout3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275635181"/>
      </p:ext>
    </p:extLst>
  </p:cSld>
  <p:clrMapOvr>
    <a:masterClrMapping/>
  </p:clrMapOvr>
  <p:transition spd="med">
    <p:zoom dir="in"/>
  </p:transition>
</p:sldLayout>
</file>

<file path=ppt/slideLayouts/slideLayout3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p>
        </p:txBody>
      </p:sp>
      <p:sp>
        <p:nvSpPr>
          <p:cNvPr id="8" name="Rectangle 9"/>
          <p:cNvSpPr>
            <a:spLocks noGrp="1" noChangeArrowheads="1"/>
          </p:cNvSpPr>
          <p:nvPr>
            <p:ph type="ftr" sz="quarter" idx="11"/>
          </p:nvPr>
        </p:nvSpPr>
        <p:spPr>
          <a:ln/>
        </p:spPr>
        <p:txBody>
          <a:bodyPr/>
          <a:lstStyle>
            <a:lvl1pPr>
              <a:defRPr/>
            </a:lvl1pPr>
          </a:lstStyle>
          <a:p>
            <a:pPr>
              <a:defRPr/>
            </a:pPr>
            <a:endParaRPr lang="en-US"/>
          </a:p>
        </p:txBody>
      </p:sp>
      <p:sp>
        <p:nvSpPr>
          <p:cNvPr id="9" name="Rectangle 10"/>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206183930"/>
      </p:ext>
    </p:extLst>
  </p:cSld>
  <p:clrMapOvr>
    <a:masterClrMapping/>
  </p:clrMapOvr>
  <p:transition spd="med">
    <p:zoom dir="in"/>
  </p:transition>
</p:sldLayout>
</file>

<file path=ppt/slideLayouts/slideLayout3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p>
        </p:txBody>
      </p:sp>
      <p:sp>
        <p:nvSpPr>
          <p:cNvPr id="4" name="Rectangle 9"/>
          <p:cNvSpPr>
            <a:spLocks noGrp="1" noChangeArrowheads="1"/>
          </p:cNvSpPr>
          <p:nvPr>
            <p:ph type="ftr" sz="quarter" idx="11"/>
          </p:nvPr>
        </p:nvSpPr>
        <p:spPr>
          <a:ln/>
        </p:spPr>
        <p:txBody>
          <a:bodyPr/>
          <a:lstStyle>
            <a:lvl1pPr>
              <a:defRPr/>
            </a:lvl1pPr>
          </a:lstStyle>
          <a:p>
            <a:pPr>
              <a:defRPr/>
            </a:pPr>
            <a:endParaRPr lang="en-US"/>
          </a:p>
        </p:txBody>
      </p:sp>
      <p:sp>
        <p:nvSpPr>
          <p:cNvPr id="5" name="Rectangle 10"/>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159931775"/>
      </p:ext>
    </p:extLst>
  </p:cSld>
  <p:clrMapOvr>
    <a:masterClrMapping/>
  </p:clrMapOvr>
  <p:transition spd="med">
    <p:zoom dir="in"/>
  </p:transition>
</p:sldLayout>
</file>

<file path=ppt/slideLayouts/slideLayout3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p>
        </p:txBody>
      </p:sp>
      <p:sp>
        <p:nvSpPr>
          <p:cNvPr id="3" name="Rectangle 9"/>
          <p:cNvSpPr>
            <a:spLocks noGrp="1" noChangeArrowheads="1"/>
          </p:cNvSpPr>
          <p:nvPr>
            <p:ph type="ftr" sz="quarter" idx="11"/>
          </p:nvPr>
        </p:nvSpPr>
        <p:spPr>
          <a:ln/>
        </p:spPr>
        <p:txBody>
          <a:bodyPr/>
          <a:lstStyle>
            <a:lvl1pPr>
              <a:defRPr/>
            </a:lvl1pPr>
          </a:lstStyle>
          <a:p>
            <a:pPr>
              <a:defRPr/>
            </a:pPr>
            <a:endParaRPr lang="en-US"/>
          </a:p>
        </p:txBody>
      </p:sp>
      <p:sp>
        <p:nvSpPr>
          <p:cNvPr id="4" name="Rectangle 10"/>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30723470"/>
      </p:ext>
    </p:extLst>
  </p:cSld>
  <p:clrMapOvr>
    <a:masterClrMapping/>
  </p:clrMapOvr>
  <p:transition spd="med">
    <p:zoom dir="in"/>
  </p:transition>
</p:sldLayout>
</file>

<file path=ppt/slideLayouts/slideLayout3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162789937"/>
      </p:ext>
    </p:extLst>
  </p:cSld>
  <p:clrMapOvr>
    <a:masterClrMapping/>
  </p:clrMapOvr>
  <p:transition spd="med">
    <p:zoom dir="in"/>
  </p:transition>
</p:sldLayout>
</file>

<file path=ppt/slideLayouts/slideLayout3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117510604"/>
      </p:ext>
    </p:extLst>
  </p:cSld>
  <p:clrMapOvr>
    <a:masterClrMapping/>
  </p:clrMapOvr>
  <p:transition spd="med">
    <p:zoom dir="in"/>
  </p:transition>
</p:sldLayout>
</file>

<file path=ppt/slideLayouts/slideLayout3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145078122"/>
      </p:ext>
    </p:extLst>
  </p:cSld>
  <p:clrMapOvr>
    <a:masterClrMapping/>
  </p:clrMapOvr>
  <p:transition spd="med">
    <p:zoom dir="in"/>
  </p:transition>
</p:sldLayout>
</file>

<file path=ppt/slideLayouts/slideLayout3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133040839"/>
      </p:ext>
    </p:extLst>
  </p:cSld>
  <p:clrMapOvr>
    <a:masterClrMapping/>
  </p:clrMapOvr>
  <p:transition spd="med">
    <p:zoom dir="in"/>
  </p:transition>
</p:sldLayout>
</file>

<file path=ppt/slideLayouts/slideLayout3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945530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B37DE35-36AE-774A-A06B-788F417A86A6}" type="slidenum">
              <a:rPr lang="en-US"/>
              <a:pPr>
                <a:defRPr/>
              </a:pPr>
              <a:t>‹#›</a:t>
            </a:fld>
            <a:endParaRPr lang="en-US"/>
          </a:p>
        </p:txBody>
      </p:sp>
    </p:spTree>
    <p:extLst>
      <p:ext uri="{BB962C8B-B14F-4D97-AF65-F5344CB8AC3E}">
        <p14:creationId xmlns:p14="http://schemas.microsoft.com/office/powerpoint/2010/main" val="2560386953"/>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1828800" cy="6856413"/>
            <a:chOff x="0" y="0"/>
            <a:chExt cx="1152" cy="4319"/>
          </a:xfrm>
        </p:grpSpPr>
        <p:sp>
          <p:nvSpPr>
            <p:cNvPr id="5" name="Rectangle 3"/>
            <p:cNvSpPr>
              <a:spLocks noChangeArrowheads="1"/>
            </p:cNvSpPr>
            <p:nvPr/>
          </p:nvSpPr>
          <p:spPr bwMode="auto">
            <a:xfrm>
              <a:off x="0" y="0"/>
              <a:ext cx="1152" cy="1026"/>
            </a:xfrm>
            <a:prstGeom prst="rect">
              <a:avLst/>
            </a:prstGeom>
            <a:gradFill rotWithShape="0">
              <a:gsLst>
                <a:gs pos="0">
                  <a:schemeClr val="bg2"/>
                </a:gs>
                <a:gs pos="100000">
                  <a:schemeClr val="accent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2075" tIns="46037" rIns="92075" bIns="46037" anchor="ctr"/>
            <a:lstStyle/>
            <a:p>
              <a:pPr defTabSz="914400" eaLnBrk="0" fontAlgn="base" hangingPunct="0">
                <a:spcBef>
                  <a:spcPct val="50000"/>
                </a:spcBef>
                <a:spcAft>
                  <a:spcPct val="0"/>
                </a:spcAft>
              </a:pPr>
              <a:endParaRPr lang="en-US" sz="2400" b="1" i="0" dirty="0">
                <a:solidFill>
                  <a:srgbClr val="EAEAEA"/>
                </a:solidFill>
                <a:latin typeface="Arial" panose="020B0604020202020204" pitchFamily="34" charset="0"/>
                <a:ea typeface="ＭＳ Ｐゴシック" charset="0"/>
                <a:cs typeface="ＭＳ Ｐゴシック" charset="0"/>
              </a:endParaRPr>
            </a:p>
          </p:txBody>
        </p:sp>
        <p:sp>
          <p:nvSpPr>
            <p:cNvPr id="6" name="Rectangle 4"/>
            <p:cNvSpPr>
              <a:spLocks noChangeArrowheads="1"/>
            </p:cNvSpPr>
            <p:nvPr/>
          </p:nvSpPr>
          <p:spPr bwMode="auto">
            <a:xfrm>
              <a:off x="0" y="2400"/>
              <a:ext cx="1152" cy="1919"/>
            </a:xfrm>
            <a:prstGeom prst="rect">
              <a:avLst/>
            </a:prstGeom>
            <a:gradFill rotWithShape="0">
              <a:gsLst>
                <a:gs pos="0">
                  <a:schemeClr val="accent1"/>
                </a:gs>
                <a:gs pos="100000">
                  <a:schemeClr val="bg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2075" tIns="46037" rIns="92075" bIns="46037" anchor="ctr"/>
            <a:lstStyle/>
            <a:p>
              <a:pPr defTabSz="914400" eaLnBrk="0" fontAlgn="base" hangingPunct="0">
                <a:spcBef>
                  <a:spcPct val="50000"/>
                </a:spcBef>
                <a:spcAft>
                  <a:spcPct val="0"/>
                </a:spcAft>
              </a:pPr>
              <a:endParaRPr lang="en-US" sz="2400" b="1" i="0" dirty="0">
                <a:solidFill>
                  <a:srgbClr val="EAEAEA"/>
                </a:solidFill>
                <a:latin typeface="Arial" panose="020B0604020202020204" pitchFamily="34" charset="0"/>
                <a:ea typeface="ＭＳ Ｐゴシック" charset="0"/>
                <a:cs typeface="ＭＳ Ｐゴシック" charset="0"/>
              </a:endParaRPr>
            </a:p>
          </p:txBody>
        </p:sp>
        <p:pic>
          <p:nvPicPr>
            <p:cNvPr id="7" name="Picture 5"/>
            <p:cNvPicPr>
              <a:picLocks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028"/>
              <a:ext cx="1152" cy="1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40966" name="Rectangle 6"/>
          <p:cNvSpPr>
            <a:spLocks noGrp="1" noChangeArrowheads="1"/>
          </p:cNvSpPr>
          <p:nvPr>
            <p:ph type="ctrTitle" sz="quarter"/>
          </p:nvPr>
        </p:nvSpPr>
        <p:spPr>
          <a:xfrm>
            <a:off x="1905000" y="1676400"/>
            <a:ext cx="6934200" cy="2116138"/>
          </a:xfrm>
        </p:spPr>
        <p:txBody>
          <a:bodyPr/>
          <a:lstStyle>
            <a:lvl1pPr>
              <a:defRPr/>
            </a:lvl1pPr>
          </a:lstStyle>
          <a:p>
            <a:r>
              <a:rPr lang="en-US"/>
              <a:t>Click to edit Master title style</a:t>
            </a:r>
          </a:p>
        </p:txBody>
      </p:sp>
      <p:sp>
        <p:nvSpPr>
          <p:cNvPr id="40967" name="Rectangle 7"/>
          <p:cNvSpPr>
            <a:spLocks noGrp="1" noChangeArrowheads="1"/>
          </p:cNvSpPr>
          <p:nvPr>
            <p:ph type="subTitle" sz="quarter" idx="1"/>
          </p:nvPr>
        </p:nvSpPr>
        <p:spPr>
          <a:xfrm>
            <a:off x="1911350" y="3968750"/>
            <a:ext cx="6400800" cy="1752600"/>
          </a:xfrm>
        </p:spPr>
        <p:txBody>
          <a:bodyPr/>
          <a:lstStyle>
            <a:lvl1pPr marL="0" indent="0">
              <a:buFont typeface="Symbol" pitchFamily="-111" charset="2"/>
              <a:buNone/>
              <a:defRPr/>
            </a:lvl1pPr>
          </a:lstStyle>
          <a:p>
            <a:r>
              <a:rPr lang="en-US"/>
              <a:t>Click to edit Master subtitle style</a:t>
            </a:r>
          </a:p>
        </p:txBody>
      </p:sp>
      <p:sp>
        <p:nvSpPr>
          <p:cNvPr id="8" name="Rectangle 8"/>
          <p:cNvSpPr>
            <a:spLocks noGrp="1" noChangeArrowheads="1"/>
          </p:cNvSpPr>
          <p:nvPr>
            <p:ph type="dt" sz="quarter" idx="10"/>
          </p:nvPr>
        </p:nvSpPr>
        <p:spPr>
          <a:xfrm>
            <a:off x="1828800" y="6400800"/>
            <a:ext cx="1905000" cy="457200"/>
          </a:xfrm>
        </p:spPr>
        <p:txBody>
          <a:bodyPr/>
          <a:lstStyle>
            <a:lvl1pPr>
              <a:defRPr b="1" i="0">
                <a:latin typeface="Arial" panose="020B0604020202020204" pitchFamily="34" charset="0"/>
              </a:defRPr>
            </a:lvl1pPr>
          </a:lstStyle>
          <a:p>
            <a:pPr>
              <a:defRPr/>
            </a:pPr>
            <a:endParaRPr lang="en-US" dirty="0">
              <a:solidFill>
                <a:srgbClr val="EAEAEA"/>
              </a:solidFill>
            </a:endParaRPr>
          </a:p>
        </p:txBody>
      </p:sp>
      <p:sp>
        <p:nvSpPr>
          <p:cNvPr id="9" name="Rectangle 9"/>
          <p:cNvSpPr>
            <a:spLocks noGrp="1" noChangeArrowheads="1"/>
          </p:cNvSpPr>
          <p:nvPr>
            <p:ph type="ftr" sz="quarter" idx="11"/>
          </p:nvPr>
        </p:nvSpPr>
        <p:spPr>
          <a:xfrm>
            <a:off x="3962400" y="6400800"/>
            <a:ext cx="2895600" cy="457200"/>
          </a:xfrm>
        </p:spPr>
        <p:txBody>
          <a:bodyPr/>
          <a:lstStyle>
            <a:lvl1pPr>
              <a:defRPr b="1" i="0">
                <a:latin typeface="Arial" panose="020B0604020202020204" pitchFamily="34" charset="0"/>
              </a:defRPr>
            </a:lvl1pPr>
          </a:lstStyle>
          <a:p>
            <a:pPr>
              <a:defRPr/>
            </a:pPr>
            <a:endParaRPr lang="en-US" dirty="0">
              <a:solidFill>
                <a:srgbClr val="EAEAEA"/>
              </a:solidFill>
            </a:endParaRPr>
          </a:p>
        </p:txBody>
      </p:sp>
      <p:sp>
        <p:nvSpPr>
          <p:cNvPr id="10" name="Rectangle 10"/>
          <p:cNvSpPr>
            <a:spLocks noGrp="1" noChangeArrowheads="1"/>
          </p:cNvSpPr>
          <p:nvPr>
            <p:ph type="sldNum" sz="quarter" idx="12"/>
          </p:nvPr>
        </p:nvSpPr>
        <p:spPr/>
        <p:txBody>
          <a:bodyPr/>
          <a:lstStyle>
            <a:lvl1pPr>
              <a:defRPr/>
            </a:lvl1pPr>
          </a:lstStyle>
          <a:p>
            <a:pPr>
              <a:defRPr/>
            </a:pPr>
            <a:fld id="{B9C47087-08E5-AC40-A9BD-7D677E68910F}"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862534056"/>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EAEAEA"/>
              </a:solidFill>
            </a:endParaRPr>
          </a:p>
        </p:txBody>
      </p:sp>
      <p:sp>
        <p:nvSpPr>
          <p:cNvPr id="5" name="Rectangle 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EAEAEA"/>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84E8AAD9-6244-E749-9FF2-4EB35480A5B4}"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957993543"/>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EAEAEA"/>
              </a:solidFill>
            </a:endParaRPr>
          </a:p>
        </p:txBody>
      </p:sp>
      <p:sp>
        <p:nvSpPr>
          <p:cNvPr id="5" name="Rectangle 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EAEAEA"/>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37A2F7E9-260B-9047-A1CD-53F95D9BF332}"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57793070"/>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19200"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81600"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EAEAEA"/>
              </a:solidFill>
            </a:endParaRPr>
          </a:p>
        </p:txBody>
      </p:sp>
      <p:sp>
        <p:nvSpPr>
          <p:cNvPr id="6" name="Rectangle 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EAEAEA"/>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291BBF38-70FF-D940-A855-E2AD005250F7}"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665668376"/>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EAEAEA"/>
              </a:solidFill>
            </a:endParaRPr>
          </a:p>
        </p:txBody>
      </p:sp>
      <p:sp>
        <p:nvSpPr>
          <p:cNvPr id="8" name="Rectangle 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EAEAEA"/>
              </a:solidFill>
            </a:endParaRPr>
          </a:p>
        </p:txBody>
      </p:sp>
      <p:sp>
        <p:nvSpPr>
          <p:cNvPr id="9" name="Rectangle 10"/>
          <p:cNvSpPr>
            <a:spLocks noGrp="1" noChangeArrowheads="1"/>
          </p:cNvSpPr>
          <p:nvPr>
            <p:ph type="sldNum" sz="quarter" idx="12"/>
          </p:nvPr>
        </p:nvSpPr>
        <p:spPr>
          <a:ln/>
        </p:spPr>
        <p:txBody>
          <a:bodyPr/>
          <a:lstStyle>
            <a:lvl1pPr>
              <a:defRPr/>
            </a:lvl1pPr>
          </a:lstStyle>
          <a:p>
            <a:pPr>
              <a:defRPr/>
            </a:pPr>
            <a:fld id="{2C7BED0F-C3C6-E44B-ADB3-92E5EF218C86}"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2489442714"/>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EAEAEA"/>
              </a:solidFill>
            </a:endParaRPr>
          </a:p>
        </p:txBody>
      </p:sp>
      <p:sp>
        <p:nvSpPr>
          <p:cNvPr id="4" name="Rectangle 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EAEAEA"/>
              </a:solidFill>
            </a:endParaRPr>
          </a:p>
        </p:txBody>
      </p:sp>
      <p:sp>
        <p:nvSpPr>
          <p:cNvPr id="5" name="Rectangle 10"/>
          <p:cNvSpPr>
            <a:spLocks noGrp="1" noChangeArrowheads="1"/>
          </p:cNvSpPr>
          <p:nvPr>
            <p:ph type="sldNum" sz="quarter" idx="12"/>
          </p:nvPr>
        </p:nvSpPr>
        <p:spPr>
          <a:ln/>
        </p:spPr>
        <p:txBody>
          <a:bodyPr/>
          <a:lstStyle>
            <a:lvl1pPr>
              <a:defRPr/>
            </a:lvl1pPr>
          </a:lstStyle>
          <a:p>
            <a:pPr>
              <a:defRPr/>
            </a:pPr>
            <a:fld id="{840CFAC0-80A8-F84A-8808-EA31EAE3A609}"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2052379443"/>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EAEAEA"/>
              </a:solidFill>
            </a:endParaRPr>
          </a:p>
        </p:txBody>
      </p:sp>
      <p:sp>
        <p:nvSpPr>
          <p:cNvPr id="3" name="Rectangle 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EAEAEA"/>
              </a:solidFill>
            </a:endParaRPr>
          </a:p>
        </p:txBody>
      </p:sp>
      <p:sp>
        <p:nvSpPr>
          <p:cNvPr id="4" name="Rectangle 10"/>
          <p:cNvSpPr>
            <a:spLocks noGrp="1" noChangeArrowheads="1"/>
          </p:cNvSpPr>
          <p:nvPr>
            <p:ph type="sldNum" sz="quarter" idx="12"/>
          </p:nvPr>
        </p:nvSpPr>
        <p:spPr>
          <a:ln/>
        </p:spPr>
        <p:txBody>
          <a:bodyPr/>
          <a:lstStyle>
            <a:lvl1pPr>
              <a:defRPr/>
            </a:lvl1pPr>
          </a:lstStyle>
          <a:p>
            <a:pPr>
              <a:defRPr/>
            </a:pPr>
            <a:fld id="{A9DB6F36-9008-084C-9E7C-44A42B9F3052}"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225506913"/>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EAEAEA"/>
              </a:solidFill>
            </a:endParaRPr>
          </a:p>
        </p:txBody>
      </p:sp>
      <p:sp>
        <p:nvSpPr>
          <p:cNvPr id="6" name="Rectangle 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EAEAEA"/>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15DDD037-40E0-884B-A286-A5A395499D0C}"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491769746"/>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EAEAEA"/>
              </a:solidFill>
            </a:endParaRPr>
          </a:p>
        </p:txBody>
      </p:sp>
      <p:sp>
        <p:nvSpPr>
          <p:cNvPr id="6" name="Rectangle 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EAEAEA"/>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9E37A79C-835E-CE4D-BDB6-5F7D8C205D78}"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131311793"/>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EAEAEA"/>
              </a:solidFill>
            </a:endParaRPr>
          </a:p>
        </p:txBody>
      </p:sp>
      <p:sp>
        <p:nvSpPr>
          <p:cNvPr id="5" name="Rectangle 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EAEAEA"/>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265395C6-CD56-6F4C-BE0E-76B0EC438980}"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422505515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A414601-8AF6-064A-9AEC-32E805607FF8}" type="slidenum">
              <a:rPr lang="en-US"/>
              <a:pPr>
                <a:defRPr/>
              </a:pPr>
              <a:t>‹#›</a:t>
            </a:fld>
            <a:endParaRPr lang="en-US"/>
          </a:p>
        </p:txBody>
      </p:sp>
    </p:spTree>
    <p:extLst>
      <p:ext uri="{BB962C8B-B14F-4D97-AF65-F5344CB8AC3E}">
        <p14:creationId xmlns:p14="http://schemas.microsoft.com/office/powerpoint/2010/main" val="2596968726"/>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48500" y="3048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19200" y="3048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EAEAEA"/>
              </a:solidFill>
            </a:endParaRPr>
          </a:p>
        </p:txBody>
      </p:sp>
      <p:sp>
        <p:nvSpPr>
          <p:cNvPr id="5" name="Rectangle 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EAEAEA"/>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781866A5-DA76-8744-AAEE-660766AB5A43}"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2147417966"/>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1066800" y="2995613"/>
            <a:ext cx="8077200" cy="3862387"/>
          </a:xfrm>
          <a:prstGeom prst="rect">
            <a:avLst/>
          </a:prstGeom>
          <a:gradFill rotWithShape="0">
            <a:gsLst>
              <a:gs pos="0">
                <a:schemeClr val="accent1">
                  <a:gamma/>
                  <a:shade val="24706"/>
                  <a:invGamma/>
                </a:schemeClr>
              </a:gs>
              <a:gs pos="100000">
                <a:schemeClr val="accent1"/>
              </a:gs>
            </a:gsLst>
            <a:lin ang="0" scaled="1"/>
          </a:gradFill>
          <a:ln w="9525">
            <a:noFill/>
            <a:miter lim="800000"/>
            <a:headEnd/>
            <a:tailEnd/>
          </a:ln>
          <a:effectLst/>
        </p:spPr>
        <p:txBody>
          <a:bodyPr wrap="none" anchor="ctr"/>
          <a:lstStyle/>
          <a:p>
            <a:pPr eaLnBrk="0" hangingPunct="0">
              <a:defRPr/>
            </a:pPr>
            <a:endParaRPr lang="en-US" sz="2400" b="1" i="0" dirty="0">
              <a:solidFill>
                <a:srgbClr val="FFFFFF"/>
              </a:solidFill>
              <a:latin typeface="Arial" panose="020B0604020202020204" pitchFamily="34" charset="0"/>
            </a:endParaRPr>
          </a:p>
        </p:txBody>
      </p:sp>
      <p:sp>
        <p:nvSpPr>
          <p:cNvPr id="5" name="Rectangle 3"/>
          <p:cNvSpPr>
            <a:spLocks noChangeArrowheads="1"/>
          </p:cNvSpPr>
          <p:nvPr/>
        </p:nvSpPr>
        <p:spPr bwMode="auto">
          <a:xfrm>
            <a:off x="0" y="2995613"/>
            <a:ext cx="1066800" cy="3862387"/>
          </a:xfrm>
          <a:prstGeom prst="rect">
            <a:avLst/>
          </a:prstGeom>
          <a:gradFill rotWithShape="0">
            <a:gsLst>
              <a:gs pos="0">
                <a:schemeClr val="accent1">
                  <a:gamma/>
                  <a:shade val="13333"/>
                  <a:invGamma/>
                </a:schemeClr>
              </a:gs>
              <a:gs pos="100000">
                <a:schemeClr val="accent1"/>
              </a:gs>
            </a:gsLst>
            <a:lin ang="5400000" scaled="1"/>
          </a:gradFill>
          <a:ln w="9525">
            <a:noFill/>
            <a:miter lim="800000"/>
            <a:headEnd/>
            <a:tailEnd/>
          </a:ln>
          <a:effectLst/>
        </p:spPr>
        <p:txBody>
          <a:bodyPr wrap="none" anchor="ctr"/>
          <a:lstStyle/>
          <a:p>
            <a:pPr eaLnBrk="0" hangingPunct="0">
              <a:defRPr/>
            </a:pPr>
            <a:endParaRPr lang="en-US" sz="2400" b="1" i="0" dirty="0">
              <a:solidFill>
                <a:srgbClr val="FFFFFF"/>
              </a:solidFill>
              <a:latin typeface="Arial" panose="020B0604020202020204" pitchFamily="34" charset="0"/>
            </a:endParaRPr>
          </a:p>
        </p:txBody>
      </p:sp>
      <p:grpSp>
        <p:nvGrpSpPr>
          <p:cNvPr id="6" name="Group 7"/>
          <p:cNvGrpSpPr>
            <a:grpSpLocks/>
          </p:cNvGrpSpPr>
          <p:nvPr/>
        </p:nvGrpSpPr>
        <p:grpSpPr bwMode="auto">
          <a:xfrm>
            <a:off x="0" y="1905000"/>
            <a:ext cx="6172200" cy="2438400"/>
            <a:chOff x="0" y="1200"/>
            <a:chExt cx="3888" cy="1536"/>
          </a:xfrm>
        </p:grpSpPr>
        <p:sp>
          <p:nvSpPr>
            <p:cNvPr id="7" name="Oval 8"/>
            <p:cNvSpPr>
              <a:spLocks noChangeArrowheads="1"/>
            </p:cNvSpPr>
            <p:nvPr/>
          </p:nvSpPr>
          <p:spPr bwMode="auto">
            <a:xfrm>
              <a:off x="497" y="1697"/>
              <a:ext cx="361" cy="359"/>
            </a:xfrm>
            <a:prstGeom prst="ellipse">
              <a:avLst/>
            </a:prstGeom>
            <a:gradFill rotWithShape="0">
              <a:gsLst>
                <a:gs pos="0">
                  <a:schemeClr val="accent1"/>
                </a:gs>
                <a:gs pos="100000">
                  <a:schemeClr val="accent1">
                    <a:gamma/>
                    <a:shade val="31373"/>
                    <a:invGamma/>
                  </a:schemeClr>
                </a:gs>
              </a:gsLst>
              <a:path path="shape">
                <a:fillToRect l="50000" t="50000" r="50000" b="50000"/>
              </a:path>
            </a:gradFill>
            <a:ln w="9525">
              <a:noFill/>
              <a:round/>
              <a:headEnd/>
              <a:tailEnd/>
            </a:ln>
            <a:effectLst/>
          </p:spPr>
          <p:txBody>
            <a:bodyPr wrap="none" anchor="ctr"/>
            <a:lstStyle/>
            <a:p>
              <a:pPr eaLnBrk="0" hangingPunct="0">
                <a:defRPr/>
              </a:pPr>
              <a:endParaRPr lang="en-US" sz="2400" b="1" i="0" dirty="0">
                <a:solidFill>
                  <a:srgbClr val="FFFFFF"/>
                </a:solidFill>
                <a:latin typeface="Arial" panose="020B0604020202020204" pitchFamily="34" charset="0"/>
              </a:endParaRPr>
            </a:p>
          </p:txBody>
        </p:sp>
        <p:sp>
          <p:nvSpPr>
            <p:cNvPr id="8" name="Oval 9"/>
            <p:cNvSpPr>
              <a:spLocks noChangeArrowheads="1"/>
            </p:cNvSpPr>
            <p:nvPr/>
          </p:nvSpPr>
          <p:spPr bwMode="auto">
            <a:xfrm>
              <a:off x="594" y="1802"/>
              <a:ext cx="164" cy="156"/>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noFill/>
              <a:round/>
              <a:headEnd/>
              <a:tailEnd/>
            </a:ln>
            <a:effectLst/>
          </p:spPr>
          <p:txBody>
            <a:bodyPr wrap="none" anchor="ctr"/>
            <a:lstStyle/>
            <a:p>
              <a:pPr eaLnBrk="0" hangingPunct="0">
                <a:defRPr/>
              </a:pPr>
              <a:endParaRPr lang="en-US" sz="2400" b="1" i="0" dirty="0">
                <a:solidFill>
                  <a:srgbClr val="FFFFFF"/>
                </a:solidFill>
                <a:latin typeface="Arial" panose="020B0604020202020204" pitchFamily="34" charset="0"/>
              </a:endParaRPr>
            </a:p>
          </p:txBody>
        </p:sp>
        <p:sp>
          <p:nvSpPr>
            <p:cNvPr id="9" name="Rectangle 10"/>
            <p:cNvSpPr>
              <a:spLocks noChangeArrowheads="1"/>
            </p:cNvSpPr>
            <p:nvPr/>
          </p:nvSpPr>
          <p:spPr bwMode="auto">
            <a:xfrm>
              <a:off x="0" y="1884"/>
              <a:ext cx="1440" cy="6"/>
            </a:xfrm>
            <a:prstGeom prst="rect">
              <a:avLst/>
            </a:prstGeom>
            <a:gradFill rotWithShape="0">
              <a:gsLst>
                <a:gs pos="0">
                  <a:schemeClr val="bg1"/>
                </a:gs>
                <a:gs pos="50000">
                  <a:schemeClr val="bg1">
                    <a:gamma/>
                    <a:tint val="0"/>
                    <a:invGamma/>
                  </a:schemeClr>
                </a:gs>
                <a:gs pos="100000">
                  <a:schemeClr val="bg1"/>
                </a:gs>
              </a:gsLst>
              <a:lin ang="0" scaled="1"/>
            </a:gradFill>
            <a:ln w="9525">
              <a:noFill/>
              <a:miter lim="800000"/>
              <a:headEnd/>
              <a:tailEnd/>
            </a:ln>
            <a:effectLst/>
          </p:spPr>
          <p:txBody>
            <a:bodyPr wrap="none" anchor="ctr"/>
            <a:lstStyle/>
            <a:p>
              <a:pPr eaLnBrk="0" hangingPunct="0">
                <a:defRPr/>
              </a:pPr>
              <a:endParaRPr lang="en-US" sz="2400" b="1" i="0" dirty="0">
                <a:solidFill>
                  <a:srgbClr val="FFFFFF"/>
                </a:solidFill>
                <a:latin typeface="Arial" panose="020B0604020202020204" pitchFamily="34" charset="0"/>
              </a:endParaRPr>
            </a:p>
          </p:txBody>
        </p:sp>
        <p:sp>
          <p:nvSpPr>
            <p:cNvPr id="10" name="Rectangle 11"/>
            <p:cNvSpPr>
              <a:spLocks noChangeArrowheads="1"/>
            </p:cNvSpPr>
            <p:nvPr/>
          </p:nvSpPr>
          <p:spPr bwMode="auto">
            <a:xfrm>
              <a:off x="678" y="1200"/>
              <a:ext cx="6" cy="1536"/>
            </a:xfrm>
            <a:prstGeom prst="rect">
              <a:avLst/>
            </a:prstGeom>
            <a:gradFill rotWithShape="0">
              <a:gsLst>
                <a:gs pos="0">
                  <a:schemeClr val="bg1"/>
                </a:gs>
                <a:gs pos="50000">
                  <a:schemeClr val="bg1">
                    <a:gamma/>
                    <a:tint val="0"/>
                    <a:invGamma/>
                  </a:schemeClr>
                </a:gs>
                <a:gs pos="100000">
                  <a:schemeClr val="bg1"/>
                </a:gs>
              </a:gsLst>
              <a:lin ang="5400000" scaled="1"/>
            </a:gradFill>
            <a:ln w="9525">
              <a:noFill/>
              <a:miter lim="800000"/>
              <a:headEnd/>
              <a:tailEnd/>
            </a:ln>
            <a:effectLst/>
          </p:spPr>
          <p:txBody>
            <a:bodyPr wrap="none" anchor="ctr"/>
            <a:lstStyle/>
            <a:p>
              <a:pPr eaLnBrk="0" hangingPunct="0">
                <a:defRPr/>
              </a:pPr>
              <a:endParaRPr lang="en-US" sz="2400" b="1" i="0" dirty="0">
                <a:solidFill>
                  <a:srgbClr val="FFFFFF"/>
                </a:solidFill>
                <a:latin typeface="Arial" panose="020B0604020202020204" pitchFamily="34" charset="0"/>
              </a:endParaRPr>
            </a:p>
          </p:txBody>
        </p:sp>
        <p:sp>
          <p:nvSpPr>
            <p:cNvPr id="11" name="Rectangle 12"/>
            <p:cNvSpPr>
              <a:spLocks noChangeArrowheads="1"/>
            </p:cNvSpPr>
            <p:nvPr/>
          </p:nvSpPr>
          <p:spPr bwMode="auto">
            <a:xfrm>
              <a:off x="721" y="1884"/>
              <a:ext cx="3167" cy="6"/>
            </a:xfrm>
            <a:prstGeom prst="rect">
              <a:avLst/>
            </a:prstGeom>
            <a:gradFill rotWithShape="0">
              <a:gsLst>
                <a:gs pos="0">
                  <a:schemeClr val="bg1">
                    <a:gamma/>
                    <a:tint val="0"/>
                    <a:invGamma/>
                  </a:schemeClr>
                </a:gs>
                <a:gs pos="100000">
                  <a:schemeClr val="bg1"/>
                </a:gs>
              </a:gsLst>
              <a:lin ang="0" scaled="1"/>
            </a:gradFill>
            <a:ln w="9525">
              <a:noFill/>
              <a:miter lim="800000"/>
              <a:headEnd/>
              <a:tailEnd/>
            </a:ln>
            <a:effectLst/>
          </p:spPr>
          <p:txBody>
            <a:bodyPr wrap="none" anchor="ctr"/>
            <a:lstStyle/>
            <a:p>
              <a:pPr eaLnBrk="0" hangingPunct="0">
                <a:defRPr/>
              </a:pPr>
              <a:endParaRPr lang="en-US" sz="2400" b="1" i="0" dirty="0">
                <a:solidFill>
                  <a:srgbClr val="FFFFFF"/>
                </a:solidFill>
                <a:latin typeface="Arial" panose="020B0604020202020204" pitchFamily="34" charset="0"/>
              </a:endParaRPr>
            </a:p>
          </p:txBody>
        </p:sp>
      </p:grpSp>
      <p:sp>
        <p:nvSpPr>
          <p:cNvPr id="244749" name="Rectangle 13"/>
          <p:cNvSpPr>
            <a:spLocks noGrp="1" noChangeArrowheads="1"/>
          </p:cNvSpPr>
          <p:nvPr>
            <p:ph type="subTitle" idx="1"/>
          </p:nvPr>
        </p:nvSpPr>
        <p:spPr>
          <a:xfrm>
            <a:off x="1371600" y="3886200"/>
            <a:ext cx="6400800" cy="1752600"/>
          </a:xfrm>
        </p:spPr>
        <p:txBody>
          <a:bodyPr/>
          <a:lstStyle>
            <a:lvl1pPr marL="0" indent="0" algn="ctr">
              <a:buFont typeface="Times" pitchFamily="-108" charset="0"/>
              <a:buNone/>
              <a:defRPr/>
            </a:lvl1pPr>
          </a:lstStyle>
          <a:p>
            <a:r>
              <a:rPr lang="en-US"/>
              <a:t>Click to edit Master subtitle style</a:t>
            </a:r>
          </a:p>
        </p:txBody>
      </p:sp>
      <p:sp>
        <p:nvSpPr>
          <p:cNvPr id="244750" name="Rectangle 14"/>
          <p:cNvSpPr>
            <a:spLocks noGrp="1" noChangeArrowheads="1"/>
          </p:cNvSpPr>
          <p:nvPr>
            <p:ph type="ctrTitle"/>
          </p:nvPr>
        </p:nvSpPr>
        <p:spPr>
          <a:xfrm>
            <a:off x="609600" y="990600"/>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12" name="Rectangle 4"/>
          <p:cNvSpPr>
            <a:spLocks noGrp="1" noChangeArrowheads="1"/>
          </p:cNvSpPr>
          <p:nvPr>
            <p:ph type="dt" sz="half" idx="10"/>
          </p:nvPr>
        </p:nvSpPr>
        <p:spPr>
          <a:xfrm>
            <a:off x="685800" y="6248400"/>
            <a:ext cx="1905000" cy="457200"/>
          </a:xfrm>
        </p:spPr>
        <p:txBody>
          <a:bodyPr/>
          <a:lstStyle>
            <a:lvl1pPr eaLnBrk="1" hangingPunct="1">
              <a:defRPr/>
            </a:lvl1pPr>
          </a:lstStyle>
          <a:p>
            <a:pPr>
              <a:defRPr/>
            </a:pPr>
            <a:endParaRPr lang="en-US"/>
          </a:p>
        </p:txBody>
      </p:sp>
      <p:sp>
        <p:nvSpPr>
          <p:cNvPr id="13" name="Rectangle 5"/>
          <p:cNvSpPr>
            <a:spLocks noGrp="1" noChangeArrowheads="1"/>
          </p:cNvSpPr>
          <p:nvPr>
            <p:ph type="ftr" sz="quarter" idx="11"/>
          </p:nvPr>
        </p:nvSpPr>
        <p:spPr>
          <a:xfrm>
            <a:off x="3124200" y="6248400"/>
            <a:ext cx="2895600" cy="457200"/>
          </a:xfrm>
        </p:spPr>
        <p:txBody>
          <a:bodyPr/>
          <a:lstStyle>
            <a:lvl1pPr eaLnBrk="1" hangingPunct="1">
              <a:defRPr/>
            </a:lvl1pPr>
          </a:lstStyle>
          <a:p>
            <a:pPr>
              <a:defRPr/>
            </a:pPr>
            <a:endParaRPr lang="en-US"/>
          </a:p>
        </p:txBody>
      </p:sp>
      <p:sp>
        <p:nvSpPr>
          <p:cNvPr id="14" name="Rectangle 6"/>
          <p:cNvSpPr>
            <a:spLocks noGrp="1" noChangeArrowheads="1"/>
          </p:cNvSpPr>
          <p:nvPr>
            <p:ph type="sldNum" sz="quarter" idx="12"/>
          </p:nvPr>
        </p:nvSpPr>
        <p:spPr>
          <a:xfrm>
            <a:off x="6553200" y="6248400"/>
            <a:ext cx="1905000" cy="457200"/>
          </a:xfrm>
        </p:spPr>
        <p:txBody>
          <a:bodyPr/>
          <a:lstStyle>
            <a:lvl1pPr eaLnBrk="1" hangingPunct="1">
              <a:defRPr b="1" i="0">
                <a:latin typeface="Arial" panose="020B0604020202020204" pitchFamily="34" charset="0"/>
              </a:defRPr>
            </a:lvl1pPr>
          </a:lstStyle>
          <a:p>
            <a:pPr>
              <a:defRPr/>
            </a:pPr>
            <a:fld id="{5DDF89A1-A6A8-114D-9B9D-57C487EA108F}" type="slidenum">
              <a:rPr lang="en-US" smtClean="0"/>
              <a:pPr>
                <a:defRPr/>
              </a:pPr>
              <a:t>‹#›</a:t>
            </a:fld>
            <a:endParaRPr lang="en-US" dirty="0"/>
          </a:p>
        </p:txBody>
      </p:sp>
    </p:spTree>
    <p:extLst>
      <p:ext uri="{BB962C8B-B14F-4D97-AF65-F5344CB8AC3E}">
        <p14:creationId xmlns:p14="http://schemas.microsoft.com/office/powerpoint/2010/main" val="1339933267"/>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b="1" i="0">
                <a:latin typeface="Arial" panose="020B0604020202020204" pitchFamily="34" charset="0"/>
              </a:defRPr>
            </a:lvl1pPr>
          </a:lstStyle>
          <a:p>
            <a:pPr>
              <a:defRPr/>
            </a:pPr>
            <a:fld id="{C78F7F02-B1F5-634F-AD2E-AB8A202B557D}" type="slidenum">
              <a:rPr lang="en-US" smtClean="0"/>
              <a:pPr>
                <a:defRPr/>
              </a:pPr>
              <a:t>‹#›</a:t>
            </a:fld>
            <a:endParaRPr lang="en-US" dirty="0"/>
          </a:p>
        </p:txBody>
      </p:sp>
    </p:spTree>
    <p:extLst>
      <p:ext uri="{BB962C8B-B14F-4D97-AF65-F5344CB8AC3E}">
        <p14:creationId xmlns:p14="http://schemas.microsoft.com/office/powerpoint/2010/main" val="2675652788"/>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b="1" i="0">
                <a:latin typeface="Arial" panose="020B0604020202020204" pitchFamily="34" charset="0"/>
              </a:defRPr>
            </a:lvl1pPr>
          </a:lstStyle>
          <a:p>
            <a:pPr>
              <a:defRPr/>
            </a:pPr>
            <a:fld id="{4D8E54E9-5CB9-2F40-8BB5-02D822B1F313}" type="slidenum">
              <a:rPr lang="en-US" smtClean="0"/>
              <a:pPr>
                <a:defRPr/>
              </a:pPr>
              <a:t>‹#›</a:t>
            </a:fld>
            <a:endParaRPr lang="en-US" dirty="0"/>
          </a:p>
        </p:txBody>
      </p:sp>
    </p:spTree>
    <p:extLst>
      <p:ext uri="{BB962C8B-B14F-4D97-AF65-F5344CB8AC3E}">
        <p14:creationId xmlns:p14="http://schemas.microsoft.com/office/powerpoint/2010/main" val="3034243976"/>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1219200" y="1676400"/>
            <a:ext cx="38100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81600" y="1676400"/>
            <a:ext cx="38100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b="1" i="0">
                <a:latin typeface="Arial" panose="020B0604020202020204" pitchFamily="34" charset="0"/>
              </a:defRPr>
            </a:lvl1pPr>
          </a:lstStyle>
          <a:p>
            <a:pPr>
              <a:defRPr/>
            </a:pPr>
            <a:fld id="{0B977C1B-061C-084F-A8AD-B5180391C182}" type="slidenum">
              <a:rPr lang="en-US" smtClean="0"/>
              <a:pPr>
                <a:defRPr/>
              </a:pPr>
              <a:t>‹#›</a:t>
            </a:fld>
            <a:endParaRPr lang="en-US" dirty="0"/>
          </a:p>
        </p:txBody>
      </p:sp>
    </p:spTree>
    <p:extLst>
      <p:ext uri="{BB962C8B-B14F-4D97-AF65-F5344CB8AC3E}">
        <p14:creationId xmlns:p14="http://schemas.microsoft.com/office/powerpoint/2010/main" val="3937591799"/>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b="1" i="0">
                <a:latin typeface="Arial" panose="020B0604020202020204" pitchFamily="34" charset="0"/>
              </a:defRPr>
            </a:lvl1pPr>
          </a:lstStyle>
          <a:p>
            <a:pPr>
              <a:defRPr/>
            </a:pPr>
            <a:fld id="{961F14AF-EAE7-7849-BAE9-93D0561A88B2}" type="slidenum">
              <a:rPr lang="en-US" smtClean="0"/>
              <a:pPr>
                <a:defRPr/>
              </a:pPr>
              <a:t>‹#›</a:t>
            </a:fld>
            <a:endParaRPr lang="en-US" dirty="0"/>
          </a:p>
        </p:txBody>
      </p:sp>
    </p:spTree>
    <p:extLst>
      <p:ext uri="{BB962C8B-B14F-4D97-AF65-F5344CB8AC3E}">
        <p14:creationId xmlns:p14="http://schemas.microsoft.com/office/powerpoint/2010/main" val="46204001"/>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b="1" i="0">
                <a:latin typeface="Arial" panose="020B0604020202020204" pitchFamily="34" charset="0"/>
              </a:defRPr>
            </a:lvl1pPr>
          </a:lstStyle>
          <a:p>
            <a:pPr>
              <a:defRPr/>
            </a:pPr>
            <a:fld id="{34703070-BF25-134B-A0F8-01444B98B520}" type="slidenum">
              <a:rPr lang="en-US" smtClean="0"/>
              <a:pPr>
                <a:defRPr/>
              </a:pPr>
              <a:t>‹#›</a:t>
            </a:fld>
            <a:endParaRPr lang="en-US" dirty="0"/>
          </a:p>
        </p:txBody>
      </p:sp>
    </p:spTree>
    <p:extLst>
      <p:ext uri="{BB962C8B-B14F-4D97-AF65-F5344CB8AC3E}">
        <p14:creationId xmlns:p14="http://schemas.microsoft.com/office/powerpoint/2010/main" val="1424974162"/>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b="1" i="0">
                <a:latin typeface="Arial" panose="020B0604020202020204" pitchFamily="34" charset="0"/>
              </a:defRPr>
            </a:lvl1pPr>
          </a:lstStyle>
          <a:p>
            <a:pPr>
              <a:defRPr/>
            </a:pPr>
            <a:fld id="{31411970-C150-3A44-A20F-8250105E9202}" type="slidenum">
              <a:rPr lang="en-US" smtClean="0"/>
              <a:pPr>
                <a:defRPr/>
              </a:pPr>
              <a:t>‹#›</a:t>
            </a:fld>
            <a:endParaRPr lang="en-US" dirty="0"/>
          </a:p>
        </p:txBody>
      </p:sp>
    </p:spTree>
    <p:extLst>
      <p:ext uri="{BB962C8B-B14F-4D97-AF65-F5344CB8AC3E}">
        <p14:creationId xmlns:p14="http://schemas.microsoft.com/office/powerpoint/2010/main" val="190396933"/>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b="1" i="0">
                <a:latin typeface="Arial" panose="020B0604020202020204" pitchFamily="34" charset="0"/>
              </a:defRPr>
            </a:lvl1pPr>
          </a:lstStyle>
          <a:p>
            <a:pPr>
              <a:defRPr/>
            </a:pPr>
            <a:fld id="{AD7DECA0-2CD7-9B41-9418-37F876596E55}" type="slidenum">
              <a:rPr lang="en-US" smtClean="0"/>
              <a:pPr>
                <a:defRPr/>
              </a:pPr>
              <a:t>‹#›</a:t>
            </a:fld>
            <a:endParaRPr lang="en-US" dirty="0"/>
          </a:p>
        </p:txBody>
      </p:sp>
    </p:spTree>
    <p:extLst>
      <p:ext uri="{BB962C8B-B14F-4D97-AF65-F5344CB8AC3E}">
        <p14:creationId xmlns:p14="http://schemas.microsoft.com/office/powerpoint/2010/main" val="1857039682"/>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b="1" i="0">
                <a:latin typeface="Arial" panose="020B0604020202020204" pitchFamily="34" charset="0"/>
              </a:defRPr>
            </a:lvl1pPr>
          </a:lstStyle>
          <a:p>
            <a:pPr>
              <a:defRPr/>
            </a:pPr>
            <a:fld id="{FE68D101-C0FD-C94D-99EA-81FC67D59F80}" type="slidenum">
              <a:rPr lang="en-US" smtClean="0"/>
              <a:pPr>
                <a:defRPr/>
              </a:pPr>
              <a:t>‹#›</a:t>
            </a:fld>
            <a:endParaRPr lang="en-US" dirty="0"/>
          </a:p>
        </p:txBody>
      </p:sp>
    </p:spTree>
    <p:extLst>
      <p:ext uri="{BB962C8B-B14F-4D97-AF65-F5344CB8AC3E}">
        <p14:creationId xmlns:p14="http://schemas.microsoft.com/office/powerpoint/2010/main" val="169693954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3D49A1E-7AB1-734D-9AF2-A1746F97F49C}" type="slidenum">
              <a:rPr lang="en-US"/>
              <a:pPr>
                <a:defRPr/>
              </a:pPr>
              <a:t>‹#›</a:t>
            </a:fld>
            <a:endParaRPr lang="en-US"/>
          </a:p>
        </p:txBody>
      </p:sp>
    </p:spTree>
    <p:extLst>
      <p:ext uri="{BB962C8B-B14F-4D97-AF65-F5344CB8AC3E}">
        <p14:creationId xmlns:p14="http://schemas.microsoft.com/office/powerpoint/2010/main" val="505277323"/>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b="1" i="0">
                <a:latin typeface="Arial" panose="020B0604020202020204" pitchFamily="34" charset="0"/>
              </a:defRPr>
            </a:lvl1pPr>
          </a:lstStyle>
          <a:p>
            <a:pPr>
              <a:defRPr/>
            </a:pPr>
            <a:fld id="{F9456F63-F88C-3340-915A-BC8DF0528517}" type="slidenum">
              <a:rPr lang="en-US" smtClean="0"/>
              <a:pPr>
                <a:defRPr/>
              </a:pPr>
              <a:t>‹#›</a:t>
            </a:fld>
            <a:endParaRPr lang="en-US" dirty="0"/>
          </a:p>
        </p:txBody>
      </p:sp>
    </p:spTree>
    <p:extLst>
      <p:ext uri="{BB962C8B-B14F-4D97-AF65-F5344CB8AC3E}">
        <p14:creationId xmlns:p14="http://schemas.microsoft.com/office/powerpoint/2010/main" val="1439903670"/>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38950" y="152400"/>
            <a:ext cx="2228850" cy="60960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152400" y="152400"/>
            <a:ext cx="65341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b="1" i="0">
                <a:latin typeface="Arial" panose="020B0604020202020204" pitchFamily="34" charset="0"/>
              </a:defRPr>
            </a:lvl1pPr>
          </a:lstStyle>
          <a:p>
            <a:pPr>
              <a:defRPr/>
            </a:pPr>
            <a:fld id="{70F7579A-B12A-A542-A2DB-B5008E5D0B37}" type="slidenum">
              <a:rPr lang="en-US" smtClean="0"/>
              <a:pPr>
                <a:defRPr/>
              </a:pPr>
              <a:t>‹#›</a:t>
            </a:fld>
            <a:endParaRPr lang="en-US" dirty="0"/>
          </a:p>
        </p:txBody>
      </p:sp>
    </p:spTree>
    <p:extLst>
      <p:ext uri="{BB962C8B-B14F-4D97-AF65-F5344CB8AC3E}">
        <p14:creationId xmlns:p14="http://schemas.microsoft.com/office/powerpoint/2010/main" val="2169800959"/>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902075"/>
            <a:ext cx="3400425" cy="2949575"/>
            <a:chOff x="0" y="2458"/>
            <a:chExt cx="2142" cy="1858"/>
          </a:xfrm>
        </p:grpSpPr>
        <p:sp>
          <p:nvSpPr>
            <p:cNvPr id="5"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6"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400" fontAlgn="base">
                <a:spcBef>
                  <a:spcPct val="0"/>
                </a:spcBef>
                <a:spcAft>
                  <a:spcPct val="0"/>
                </a:spcAft>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7"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8"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1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1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b="1" i="0" dirty="0">
                <a:solidFill>
                  <a:srgbClr val="FFFFFF"/>
                </a:solidFill>
                <a:latin typeface="Arial" panose="020B0604020202020204" pitchFamily="34" charset="0"/>
                <a:ea typeface="ＭＳ Ｐゴシック" charset="0"/>
                <a:cs typeface="ＭＳ Ｐゴシック" charset="0"/>
              </a:endParaRPr>
            </a:p>
          </p:txBody>
        </p:sp>
      </p:grpSp>
      <p:sp>
        <p:nvSpPr>
          <p:cNvPr id="136202" name="Rectangle 10"/>
          <p:cNvSpPr>
            <a:spLocks noGrp="1" noChangeArrowheads="1"/>
          </p:cNvSpPr>
          <p:nvPr>
            <p:ph type="ctrTitle" sz="quarter"/>
          </p:nvPr>
        </p:nvSpPr>
        <p:spPr>
          <a:xfrm>
            <a:off x="685800" y="1873250"/>
            <a:ext cx="7772400" cy="1555750"/>
          </a:xfrm>
        </p:spPr>
        <p:txBody>
          <a:bodyPr/>
          <a:lstStyle>
            <a:lvl1pPr>
              <a:defRPr sz="4800" b="1" i="0">
                <a:latin typeface="Arial" panose="020B0604020202020204" pitchFamily="34" charset="0"/>
              </a:defRPr>
            </a:lvl1pPr>
          </a:lstStyle>
          <a:p>
            <a:r>
              <a:rPr lang="en-US" dirty="0"/>
              <a:t>Click to edit Master title style</a:t>
            </a:r>
          </a:p>
        </p:txBody>
      </p:sp>
      <p:sp>
        <p:nvSpPr>
          <p:cNvPr id="136203" name="Rectangle 11"/>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b="1" i="0">
                <a:latin typeface="Arial" panose="020B0604020202020204" pitchFamily="34" charset="0"/>
              </a:defRPr>
            </a:lvl1pPr>
          </a:lstStyle>
          <a:p>
            <a:r>
              <a:rPr lang="en-US" dirty="0"/>
              <a:t>Click to edit Master subtitle style</a:t>
            </a:r>
          </a:p>
        </p:txBody>
      </p:sp>
      <p:sp>
        <p:nvSpPr>
          <p:cNvPr id="12" name="Rectangle 12"/>
          <p:cNvSpPr>
            <a:spLocks noGrp="1" noChangeArrowheads="1"/>
          </p:cNvSpPr>
          <p:nvPr>
            <p:ph type="dt" sz="quarter"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13"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14"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90351B85-B144-D74F-AA0D-E488CA6AB1DA}"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672196598"/>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13"/>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14"/>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C4EFF2B-3F9B-984B-BB3D-FBD3FE6D1C9E}"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303790981"/>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1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13"/>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14"/>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8197974-552E-584C-B1BB-5C26844520F2}"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710601547"/>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13"/>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7" name="Rectangle 14"/>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F5C1993-0DA0-D449-A00E-A7FD6405C801}"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619107284"/>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8" name="Rectangle 13"/>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9" name="Rectangle 14"/>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2AD37C9-DD5C-8543-9520-09B000FFADBE}"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639698876"/>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1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4" name="Rectangle 13"/>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14"/>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D09E9F8-769B-5D4F-BCF6-8E9A8187666F}"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119388899"/>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3" name="Rectangle 13"/>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4" name="Rectangle 14"/>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87C021D-392A-3D41-B351-83EAF78AAE5A}"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509250608"/>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13"/>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7" name="Rectangle 14"/>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725CB70-D607-804F-ABC4-82D21C564920}"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85100979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858115571"/>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13"/>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7" name="Rectangle 14"/>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CD45D96-0F0C-FC48-A8C9-F8AF7C23D828}"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4096446744"/>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13"/>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14"/>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8F65446-40C5-0148-8C85-FD5E63126373}"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411992510"/>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13"/>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14"/>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EF40972-800B-4E4A-B0B0-2A9F2B956E47}"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958384747"/>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694951825"/>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243711996"/>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468987614"/>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588081237"/>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846097294"/>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3715940638"/>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90017567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255438261"/>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764840649"/>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487476456"/>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472841532"/>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17554959"/>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301129066"/>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922364636"/>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b="1" i="0">
                <a:latin typeface="Arial" panose="020B0604020202020204" pitchFamily="34" charset="0"/>
              </a:defRPr>
            </a:lvl1pPr>
          </a:lstStyle>
          <a:p>
            <a:pPr>
              <a:defRPr/>
            </a:pPr>
            <a:fld id="{9C4D7961-4E51-D54B-83E8-51B2858E9383}" type="slidenum">
              <a:rPr lang="en-US" smtClean="0"/>
              <a:pPr>
                <a:defRPr/>
              </a:pPr>
              <a:t>‹#›</a:t>
            </a:fld>
            <a:endParaRPr lang="en-US" dirty="0"/>
          </a:p>
        </p:txBody>
      </p:sp>
    </p:spTree>
    <p:extLst>
      <p:ext uri="{BB962C8B-B14F-4D97-AF65-F5344CB8AC3E}">
        <p14:creationId xmlns:p14="http://schemas.microsoft.com/office/powerpoint/2010/main" val="1185871070"/>
      </p:ext>
    </p:extLst>
  </p:cSld>
  <p:clrMapOvr>
    <a:masterClrMapping/>
  </p:clrMapOvr>
  <p:transition spd="med">
    <p:randomBar dir="vert"/>
  </p:transition>
</p:sldLayout>
</file>

<file path=ppt/slideLayouts/slideLayout3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b="1" i="0">
                <a:latin typeface="Arial" panose="020B0604020202020204" pitchFamily="34" charset="0"/>
              </a:defRPr>
            </a:lvl1pPr>
          </a:lstStyle>
          <a:p>
            <a:pPr>
              <a:defRPr/>
            </a:pPr>
            <a:fld id="{E0858CC9-B432-8846-9C29-57F0DF0A07BA}" type="slidenum">
              <a:rPr lang="en-US" smtClean="0"/>
              <a:pPr>
                <a:defRPr/>
              </a:pPr>
              <a:t>‹#›</a:t>
            </a:fld>
            <a:endParaRPr lang="en-US" dirty="0"/>
          </a:p>
        </p:txBody>
      </p:sp>
    </p:spTree>
    <p:extLst>
      <p:ext uri="{BB962C8B-B14F-4D97-AF65-F5344CB8AC3E}">
        <p14:creationId xmlns:p14="http://schemas.microsoft.com/office/powerpoint/2010/main" val="1884096122"/>
      </p:ext>
    </p:extLst>
  </p:cSld>
  <p:clrMapOvr>
    <a:masterClrMapping/>
  </p:clrMapOvr>
  <p:transition spd="med">
    <p:randomBar dir="vert"/>
  </p:transition>
</p:sldLayout>
</file>

<file path=ppt/slideLayouts/slideLayout3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b="1" i="0">
                <a:latin typeface="Arial" panose="020B0604020202020204" pitchFamily="34" charset="0"/>
              </a:defRPr>
            </a:lvl1pPr>
          </a:lstStyle>
          <a:p>
            <a:pPr>
              <a:defRPr/>
            </a:pPr>
            <a:fld id="{750AB095-F9C7-F44E-9730-2442B2D001E7}" type="slidenum">
              <a:rPr lang="en-US" smtClean="0"/>
              <a:pPr>
                <a:defRPr/>
              </a:pPr>
              <a:t>‹#›</a:t>
            </a:fld>
            <a:endParaRPr lang="en-US" dirty="0"/>
          </a:p>
        </p:txBody>
      </p:sp>
    </p:spTree>
    <p:extLst>
      <p:ext uri="{BB962C8B-B14F-4D97-AF65-F5344CB8AC3E}">
        <p14:creationId xmlns:p14="http://schemas.microsoft.com/office/powerpoint/2010/main" val="3774919471"/>
      </p:ext>
    </p:extLst>
  </p:cSld>
  <p:clrMapOvr>
    <a:masterClrMapping/>
  </p:clrMapOvr>
  <p:transition spd="med">
    <p:randomBar dir="vert"/>
  </p:transition>
</p:sldLayout>
</file>

<file path=ppt/slideLayouts/slideLayout3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a:defRPr b="1" i="0">
                <a:latin typeface="Arial" panose="020B0604020202020204" pitchFamily="34" charset="0"/>
              </a:defRPr>
            </a:lvl1pPr>
          </a:lstStyle>
          <a:p>
            <a:pPr>
              <a:defRPr/>
            </a:pPr>
            <a:fld id="{47CFAA3D-2CED-8348-8252-373349445310}" type="slidenum">
              <a:rPr lang="en-US" smtClean="0"/>
              <a:pPr>
                <a:defRPr/>
              </a:pPr>
              <a:t>‹#›</a:t>
            </a:fld>
            <a:endParaRPr lang="en-US" dirty="0"/>
          </a:p>
        </p:txBody>
      </p:sp>
    </p:spTree>
    <p:extLst>
      <p:ext uri="{BB962C8B-B14F-4D97-AF65-F5344CB8AC3E}">
        <p14:creationId xmlns:p14="http://schemas.microsoft.com/office/powerpoint/2010/main" val="2929901890"/>
      </p:ext>
    </p:extLst>
  </p:cSld>
  <p:clrMapOvr>
    <a:masterClrMapping/>
  </p:clrMapOvr>
  <p:transition spd="med">
    <p:randomBar dir="vert"/>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075929048"/>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8"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9" name="Rectangle 6"/>
          <p:cNvSpPr>
            <a:spLocks noGrp="1" noChangeArrowheads="1"/>
          </p:cNvSpPr>
          <p:nvPr>
            <p:ph type="sldNum" sz="quarter" idx="12"/>
          </p:nvPr>
        </p:nvSpPr>
        <p:spPr/>
        <p:txBody>
          <a:bodyPr/>
          <a:lstStyle>
            <a:lvl1pPr defTabSz="457200">
              <a:defRPr b="1" i="0">
                <a:latin typeface="Arial" panose="020B0604020202020204" pitchFamily="34" charset="0"/>
              </a:defRPr>
            </a:lvl1pPr>
          </a:lstStyle>
          <a:p>
            <a:pPr>
              <a:defRPr/>
            </a:pPr>
            <a:fld id="{9EB9FD5D-83BA-4842-A0CB-7CCFE7A8FFDD}" type="slidenum">
              <a:rPr lang="en-US" smtClean="0"/>
              <a:pPr>
                <a:defRPr/>
              </a:pPr>
              <a:t>‹#›</a:t>
            </a:fld>
            <a:endParaRPr lang="en-US" dirty="0"/>
          </a:p>
        </p:txBody>
      </p:sp>
    </p:spTree>
    <p:extLst>
      <p:ext uri="{BB962C8B-B14F-4D97-AF65-F5344CB8AC3E}">
        <p14:creationId xmlns:p14="http://schemas.microsoft.com/office/powerpoint/2010/main" val="2445442647"/>
      </p:ext>
    </p:extLst>
  </p:cSld>
  <p:clrMapOvr>
    <a:masterClrMapping/>
  </p:clrMapOvr>
  <p:transition spd="med">
    <p:randomBar dir="vert"/>
  </p:transition>
</p:sldLayout>
</file>

<file path=ppt/slideLayouts/slideLayout3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4"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5" name="Rectangle 6"/>
          <p:cNvSpPr>
            <a:spLocks noGrp="1" noChangeArrowheads="1"/>
          </p:cNvSpPr>
          <p:nvPr>
            <p:ph type="sldNum" sz="quarter" idx="12"/>
          </p:nvPr>
        </p:nvSpPr>
        <p:spPr/>
        <p:txBody>
          <a:bodyPr/>
          <a:lstStyle>
            <a:lvl1pPr defTabSz="457200">
              <a:defRPr b="1" i="0">
                <a:latin typeface="Arial" panose="020B0604020202020204" pitchFamily="34" charset="0"/>
              </a:defRPr>
            </a:lvl1pPr>
          </a:lstStyle>
          <a:p>
            <a:pPr>
              <a:defRPr/>
            </a:pPr>
            <a:fld id="{417BE576-14A4-B84F-935E-B705898160CC}" type="slidenum">
              <a:rPr lang="en-US" smtClean="0"/>
              <a:pPr>
                <a:defRPr/>
              </a:pPr>
              <a:t>‹#›</a:t>
            </a:fld>
            <a:endParaRPr lang="en-US" dirty="0"/>
          </a:p>
        </p:txBody>
      </p:sp>
    </p:spTree>
    <p:extLst>
      <p:ext uri="{BB962C8B-B14F-4D97-AF65-F5344CB8AC3E}">
        <p14:creationId xmlns:p14="http://schemas.microsoft.com/office/powerpoint/2010/main" val="241901476"/>
      </p:ext>
    </p:extLst>
  </p:cSld>
  <p:clrMapOvr>
    <a:masterClrMapping/>
  </p:clrMapOvr>
  <p:transition spd="med">
    <p:randomBar dir="vert"/>
  </p:transition>
</p:sldLayout>
</file>

<file path=ppt/slideLayouts/slideLayout3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3"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4" name="Rectangle 6"/>
          <p:cNvSpPr>
            <a:spLocks noGrp="1" noChangeArrowheads="1"/>
          </p:cNvSpPr>
          <p:nvPr>
            <p:ph type="sldNum" sz="quarter" idx="12"/>
          </p:nvPr>
        </p:nvSpPr>
        <p:spPr/>
        <p:txBody>
          <a:bodyPr/>
          <a:lstStyle>
            <a:lvl1pPr defTabSz="457200">
              <a:defRPr b="1" i="0">
                <a:latin typeface="Arial" panose="020B0604020202020204" pitchFamily="34" charset="0"/>
              </a:defRPr>
            </a:lvl1pPr>
          </a:lstStyle>
          <a:p>
            <a:pPr>
              <a:defRPr/>
            </a:pPr>
            <a:fld id="{6274A463-215C-5E46-89CC-5D13E24BE004}" type="slidenum">
              <a:rPr lang="en-US" smtClean="0"/>
              <a:pPr>
                <a:defRPr/>
              </a:pPr>
              <a:t>‹#›</a:t>
            </a:fld>
            <a:endParaRPr lang="en-US" dirty="0"/>
          </a:p>
        </p:txBody>
      </p:sp>
    </p:spTree>
    <p:extLst>
      <p:ext uri="{BB962C8B-B14F-4D97-AF65-F5344CB8AC3E}">
        <p14:creationId xmlns:p14="http://schemas.microsoft.com/office/powerpoint/2010/main" val="3944210842"/>
      </p:ext>
    </p:extLst>
  </p:cSld>
  <p:clrMapOvr>
    <a:masterClrMapping/>
  </p:clrMapOvr>
  <p:transition spd="med">
    <p:randomBar dir="vert"/>
  </p:transition>
</p:sldLayout>
</file>

<file path=ppt/slideLayouts/slideLayout3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a:defRPr b="1" i="0">
                <a:latin typeface="Arial" panose="020B0604020202020204" pitchFamily="34" charset="0"/>
              </a:defRPr>
            </a:lvl1pPr>
          </a:lstStyle>
          <a:p>
            <a:pPr>
              <a:defRPr/>
            </a:pPr>
            <a:fld id="{8E894B69-7EAC-5241-B278-F0769FF08DC6}" type="slidenum">
              <a:rPr lang="en-US" smtClean="0"/>
              <a:pPr>
                <a:defRPr/>
              </a:pPr>
              <a:t>‹#›</a:t>
            </a:fld>
            <a:endParaRPr lang="en-US" dirty="0"/>
          </a:p>
        </p:txBody>
      </p:sp>
    </p:spTree>
    <p:extLst>
      <p:ext uri="{BB962C8B-B14F-4D97-AF65-F5344CB8AC3E}">
        <p14:creationId xmlns:p14="http://schemas.microsoft.com/office/powerpoint/2010/main" val="666921286"/>
      </p:ext>
    </p:extLst>
  </p:cSld>
  <p:clrMapOvr>
    <a:masterClrMapping/>
  </p:clrMapOvr>
  <p:transition spd="med">
    <p:randomBar dir="vert"/>
  </p:transition>
</p:sldLayout>
</file>

<file path=ppt/slideLayouts/slideLayout3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a:defRPr b="1" i="0">
                <a:latin typeface="Arial" panose="020B0604020202020204" pitchFamily="34" charset="0"/>
              </a:defRPr>
            </a:lvl1pPr>
          </a:lstStyle>
          <a:p>
            <a:pPr>
              <a:defRPr/>
            </a:pPr>
            <a:fld id="{4737AC57-5920-C84D-B8E1-99E6BAFD70EA}" type="slidenum">
              <a:rPr lang="en-US" smtClean="0"/>
              <a:pPr>
                <a:defRPr/>
              </a:pPr>
              <a:t>‹#›</a:t>
            </a:fld>
            <a:endParaRPr lang="en-US" dirty="0"/>
          </a:p>
        </p:txBody>
      </p:sp>
    </p:spTree>
    <p:extLst>
      <p:ext uri="{BB962C8B-B14F-4D97-AF65-F5344CB8AC3E}">
        <p14:creationId xmlns:p14="http://schemas.microsoft.com/office/powerpoint/2010/main" val="4006195820"/>
      </p:ext>
    </p:extLst>
  </p:cSld>
  <p:clrMapOvr>
    <a:masterClrMapping/>
  </p:clrMapOvr>
  <p:transition spd="med">
    <p:randomBar dir="vert"/>
  </p:transition>
</p:sldLayout>
</file>

<file path=ppt/slideLayouts/slideLayout3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b="1" i="0">
                <a:latin typeface="Arial" panose="020B0604020202020204" pitchFamily="34" charset="0"/>
              </a:defRPr>
            </a:lvl1pPr>
          </a:lstStyle>
          <a:p>
            <a:pPr>
              <a:defRPr/>
            </a:pPr>
            <a:fld id="{BC5A1153-4C3B-ED42-8C6E-F81BA58E3D46}" type="slidenum">
              <a:rPr lang="en-US" smtClean="0"/>
              <a:pPr>
                <a:defRPr/>
              </a:pPr>
              <a:t>‹#›</a:t>
            </a:fld>
            <a:endParaRPr lang="en-US" dirty="0"/>
          </a:p>
        </p:txBody>
      </p:sp>
    </p:spTree>
    <p:extLst>
      <p:ext uri="{BB962C8B-B14F-4D97-AF65-F5344CB8AC3E}">
        <p14:creationId xmlns:p14="http://schemas.microsoft.com/office/powerpoint/2010/main" val="262845518"/>
      </p:ext>
    </p:extLst>
  </p:cSld>
  <p:clrMapOvr>
    <a:masterClrMapping/>
  </p:clrMapOvr>
  <p:transition spd="med">
    <p:randomBar dir="vert"/>
  </p:transition>
</p:sldLayout>
</file>

<file path=ppt/slideLayouts/slideLayout3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b="1" i="0">
                <a:latin typeface="Arial" panose="020B0604020202020204" pitchFamily="34" charset="0"/>
              </a:defRPr>
            </a:lvl1pPr>
          </a:lstStyle>
          <a:p>
            <a:pPr>
              <a:defRPr/>
            </a:pPr>
            <a:fld id="{0975A320-080F-714F-8062-3F8F95669F4A}" type="slidenum">
              <a:rPr lang="en-US" smtClean="0"/>
              <a:pPr>
                <a:defRPr/>
              </a:pPr>
              <a:t>‹#›</a:t>
            </a:fld>
            <a:endParaRPr lang="en-US" dirty="0"/>
          </a:p>
        </p:txBody>
      </p:sp>
    </p:spTree>
    <p:extLst>
      <p:ext uri="{BB962C8B-B14F-4D97-AF65-F5344CB8AC3E}">
        <p14:creationId xmlns:p14="http://schemas.microsoft.com/office/powerpoint/2010/main" val="4215226165"/>
      </p:ext>
    </p:extLst>
  </p:cSld>
  <p:clrMapOvr>
    <a:masterClrMapping/>
  </p:clrMapOvr>
  <p:transition spd="med">
    <p:randomBar dir="vert"/>
  </p:transition>
</p:sldLayout>
</file>

<file path=ppt/slideLayouts/slideLayout37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9987" name="Rectangle 3"/>
          <p:cNvSpPr>
            <a:spLocks noGrp="1" noChangeArrowheads="1"/>
          </p:cNvSpPr>
          <p:nvPr>
            <p:ph type="ctrTitle"/>
          </p:nvPr>
        </p:nvSpPr>
        <p:spPr>
          <a:xfrm>
            <a:off x="914400" y="838200"/>
            <a:ext cx="7772400" cy="1143000"/>
          </a:xfrm>
        </p:spPr>
        <p:txBody>
          <a:bodyPr/>
          <a:lstStyle>
            <a:lvl1pPr algn="r">
              <a:defRPr/>
            </a:lvl1pPr>
          </a:lstStyle>
          <a:p>
            <a:r>
              <a:rPr lang="en-US"/>
              <a:t>Click to edit Master title style</a:t>
            </a:r>
          </a:p>
        </p:txBody>
      </p:sp>
      <p:sp>
        <p:nvSpPr>
          <p:cNvPr id="169988" name="Rectangle 4"/>
          <p:cNvSpPr>
            <a:spLocks noGrp="1" noChangeArrowheads="1"/>
          </p:cNvSpPr>
          <p:nvPr>
            <p:ph type="subTitle" idx="1"/>
          </p:nvPr>
        </p:nvSpPr>
        <p:spPr>
          <a:xfrm>
            <a:off x="2286000" y="2438400"/>
            <a:ext cx="6400800" cy="1752600"/>
          </a:xfrm>
        </p:spPr>
        <p:txBody>
          <a:bodyPr/>
          <a:lstStyle>
            <a:lvl1pPr marL="0" indent="0" algn="r">
              <a:buFont typeface="Wingdings" pitchFamily="-108" charset="2"/>
              <a:buNone/>
              <a:defRPr/>
            </a:lvl1pPr>
          </a:lstStyle>
          <a:p>
            <a:r>
              <a:rPr lang="en-US"/>
              <a:t>Click to edit Master subtitle style</a:t>
            </a:r>
          </a:p>
        </p:txBody>
      </p:sp>
      <p:sp>
        <p:nvSpPr>
          <p:cNvPr id="5" name="Rectangle 5"/>
          <p:cNvSpPr>
            <a:spLocks noGrp="1" noChangeArrowheads="1"/>
          </p:cNvSpPr>
          <p:nvPr>
            <p:ph type="dt" sz="half" idx="10"/>
          </p:nvPr>
        </p:nvSpPr>
        <p:spPr>
          <a:xfrm>
            <a:off x="1905000" y="6248400"/>
            <a:ext cx="1905000" cy="457200"/>
          </a:xfrm>
        </p:spPr>
        <p:txBody>
          <a:bodyPr/>
          <a:lstStyle>
            <a:lvl1pPr eaLnBrk="1" hangingPunct="1">
              <a:spcBef>
                <a:spcPct val="50000"/>
              </a:spcBef>
              <a:defRPr/>
            </a:lvl1pPr>
          </a:lstStyle>
          <a:p>
            <a:pPr>
              <a:defRPr/>
            </a:pPr>
            <a:endParaRPr lang="en-US"/>
          </a:p>
        </p:txBody>
      </p:sp>
      <p:sp>
        <p:nvSpPr>
          <p:cNvPr id="6" name="Rectangle 6"/>
          <p:cNvSpPr>
            <a:spLocks noGrp="1" noChangeArrowheads="1"/>
          </p:cNvSpPr>
          <p:nvPr>
            <p:ph type="ftr" sz="quarter" idx="11"/>
          </p:nvPr>
        </p:nvSpPr>
        <p:spPr>
          <a:xfrm>
            <a:off x="3886200" y="6248400"/>
            <a:ext cx="2895600" cy="457200"/>
          </a:xfrm>
        </p:spPr>
        <p:txBody>
          <a:bodyPr/>
          <a:lstStyle>
            <a:lvl1pPr eaLnBrk="1" hangingPunct="1">
              <a:spcBef>
                <a:spcPct val="50000"/>
              </a:spcBef>
              <a:defRPr/>
            </a:lvl1pPr>
          </a:lstStyle>
          <a:p>
            <a:pPr>
              <a:defRPr/>
            </a:pPr>
            <a:endParaRPr lang="en-US"/>
          </a:p>
        </p:txBody>
      </p:sp>
      <p:sp>
        <p:nvSpPr>
          <p:cNvPr id="7" name="Rectangle 7"/>
          <p:cNvSpPr>
            <a:spLocks noGrp="1" noChangeArrowheads="1"/>
          </p:cNvSpPr>
          <p:nvPr>
            <p:ph type="sldNum" sz="quarter" idx="12"/>
          </p:nvPr>
        </p:nvSpPr>
        <p:spPr>
          <a:xfrm>
            <a:off x="6858000" y="6248400"/>
            <a:ext cx="1905000" cy="457200"/>
          </a:xfrm>
        </p:spPr>
        <p:txBody>
          <a:bodyPr/>
          <a:lstStyle>
            <a:lvl1pPr eaLnBrk="1" hangingPunct="1">
              <a:spcBef>
                <a:spcPct val="50000"/>
              </a:spcBef>
              <a:defRPr/>
            </a:lvl1pPr>
          </a:lstStyle>
          <a:p>
            <a:pPr>
              <a:defRPr/>
            </a:pPr>
            <a:fld id="{06983A81-464D-3240-A44D-A607C8EDDA81}" type="slidenum">
              <a:rPr lang="en-US"/>
              <a:pPr>
                <a:defRPr/>
              </a:pPr>
              <a:t>‹#›</a:t>
            </a:fld>
            <a:endParaRPr lang="en-US"/>
          </a:p>
        </p:txBody>
      </p:sp>
    </p:spTree>
    <p:extLst>
      <p:ext uri="{BB962C8B-B14F-4D97-AF65-F5344CB8AC3E}">
        <p14:creationId xmlns:p14="http://schemas.microsoft.com/office/powerpoint/2010/main" val="3096721412"/>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p:txBody>
          <a:bodyPr/>
          <a:lstStyle>
            <a:lvl1pPr eaLnBrk="1" hangingPunct="1">
              <a:spcBef>
                <a:spcPct val="50000"/>
              </a:spcBef>
              <a:defRPr/>
            </a:lvl1pPr>
          </a:lstStyle>
          <a:p>
            <a:pPr>
              <a:defRPr/>
            </a:pPr>
            <a:endParaRPr lang="en-US"/>
          </a:p>
        </p:txBody>
      </p:sp>
      <p:sp>
        <p:nvSpPr>
          <p:cNvPr id="5" name="Rectangle 6"/>
          <p:cNvSpPr>
            <a:spLocks noGrp="1" noChangeArrowheads="1"/>
          </p:cNvSpPr>
          <p:nvPr>
            <p:ph type="ftr" sz="quarter" idx="11"/>
          </p:nvPr>
        </p:nvSpPr>
        <p:spPr/>
        <p:txBody>
          <a:bodyPr/>
          <a:lstStyle>
            <a:lvl1pPr eaLnBrk="1" hangingPunct="1">
              <a:spcBef>
                <a:spcPct val="50000"/>
              </a:spcBef>
              <a:defRPr/>
            </a:lvl1pPr>
          </a:lstStyle>
          <a:p>
            <a:pPr>
              <a:defRPr/>
            </a:pPr>
            <a:endParaRPr lang="en-US"/>
          </a:p>
        </p:txBody>
      </p:sp>
      <p:sp>
        <p:nvSpPr>
          <p:cNvPr id="6" name="Rectangle 7"/>
          <p:cNvSpPr>
            <a:spLocks noGrp="1" noChangeArrowheads="1"/>
          </p:cNvSpPr>
          <p:nvPr>
            <p:ph type="sldNum" sz="quarter" idx="12"/>
          </p:nvPr>
        </p:nvSpPr>
        <p:spPr/>
        <p:txBody>
          <a:bodyPr/>
          <a:lstStyle>
            <a:lvl1pPr eaLnBrk="1" hangingPunct="1">
              <a:spcBef>
                <a:spcPct val="50000"/>
              </a:spcBef>
              <a:defRPr/>
            </a:lvl1pPr>
          </a:lstStyle>
          <a:p>
            <a:pPr>
              <a:defRPr/>
            </a:pPr>
            <a:fld id="{63DE8AC8-4EB5-BC4E-8E6E-05FF19320800}" type="slidenum">
              <a:rPr lang="en-US"/>
              <a:pPr>
                <a:defRPr/>
              </a:pPr>
              <a:t>‹#›</a:t>
            </a:fld>
            <a:endParaRPr lang="en-US"/>
          </a:p>
        </p:txBody>
      </p:sp>
    </p:spTree>
    <p:extLst>
      <p:ext uri="{BB962C8B-B14F-4D97-AF65-F5344CB8AC3E}">
        <p14:creationId xmlns:p14="http://schemas.microsoft.com/office/powerpoint/2010/main" val="3661980896"/>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dt" sz="half" idx="10"/>
          </p:nvPr>
        </p:nvSpPr>
        <p:spPr/>
        <p:txBody>
          <a:bodyPr/>
          <a:lstStyle>
            <a:lvl1pPr eaLnBrk="1" hangingPunct="1">
              <a:spcBef>
                <a:spcPct val="50000"/>
              </a:spcBef>
              <a:defRPr/>
            </a:lvl1pPr>
          </a:lstStyle>
          <a:p>
            <a:pPr>
              <a:defRPr/>
            </a:pPr>
            <a:endParaRPr lang="en-US"/>
          </a:p>
        </p:txBody>
      </p:sp>
      <p:sp>
        <p:nvSpPr>
          <p:cNvPr id="5" name="Rectangle 6"/>
          <p:cNvSpPr>
            <a:spLocks noGrp="1" noChangeArrowheads="1"/>
          </p:cNvSpPr>
          <p:nvPr>
            <p:ph type="ftr" sz="quarter" idx="11"/>
          </p:nvPr>
        </p:nvSpPr>
        <p:spPr/>
        <p:txBody>
          <a:bodyPr/>
          <a:lstStyle>
            <a:lvl1pPr eaLnBrk="1" hangingPunct="1">
              <a:spcBef>
                <a:spcPct val="50000"/>
              </a:spcBef>
              <a:defRPr/>
            </a:lvl1pPr>
          </a:lstStyle>
          <a:p>
            <a:pPr>
              <a:defRPr/>
            </a:pPr>
            <a:endParaRPr lang="en-US"/>
          </a:p>
        </p:txBody>
      </p:sp>
      <p:sp>
        <p:nvSpPr>
          <p:cNvPr id="6" name="Rectangle 7"/>
          <p:cNvSpPr>
            <a:spLocks noGrp="1" noChangeArrowheads="1"/>
          </p:cNvSpPr>
          <p:nvPr>
            <p:ph type="sldNum" sz="quarter" idx="12"/>
          </p:nvPr>
        </p:nvSpPr>
        <p:spPr/>
        <p:txBody>
          <a:bodyPr/>
          <a:lstStyle>
            <a:lvl1pPr eaLnBrk="1" hangingPunct="1">
              <a:spcBef>
                <a:spcPct val="50000"/>
              </a:spcBef>
              <a:defRPr/>
            </a:lvl1pPr>
          </a:lstStyle>
          <a:p>
            <a:pPr>
              <a:defRPr/>
            </a:pPr>
            <a:fld id="{DCC5BABE-C505-C544-87D7-74CD85A7CED4}" type="slidenum">
              <a:rPr lang="en-US"/>
              <a:pPr>
                <a:defRPr/>
              </a:pPr>
              <a:t>‹#›</a:t>
            </a:fld>
            <a:endParaRPr lang="en-US"/>
          </a:p>
        </p:txBody>
      </p:sp>
    </p:spTree>
    <p:extLst>
      <p:ext uri="{BB962C8B-B14F-4D97-AF65-F5344CB8AC3E}">
        <p14:creationId xmlns:p14="http://schemas.microsoft.com/office/powerpoint/2010/main" val="141493626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1584524453"/>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43000" y="1676400"/>
            <a:ext cx="38100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05400" y="1676400"/>
            <a:ext cx="38100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p:txBody>
          <a:bodyPr/>
          <a:lstStyle>
            <a:lvl1pPr eaLnBrk="1" hangingPunct="1">
              <a:spcBef>
                <a:spcPct val="50000"/>
              </a:spcBef>
              <a:defRPr/>
            </a:lvl1pPr>
          </a:lstStyle>
          <a:p>
            <a:pPr>
              <a:defRPr/>
            </a:pPr>
            <a:endParaRPr lang="en-US"/>
          </a:p>
        </p:txBody>
      </p:sp>
      <p:sp>
        <p:nvSpPr>
          <p:cNvPr id="6" name="Rectangle 6"/>
          <p:cNvSpPr>
            <a:spLocks noGrp="1" noChangeArrowheads="1"/>
          </p:cNvSpPr>
          <p:nvPr>
            <p:ph type="ftr" sz="quarter" idx="11"/>
          </p:nvPr>
        </p:nvSpPr>
        <p:spPr/>
        <p:txBody>
          <a:bodyPr/>
          <a:lstStyle>
            <a:lvl1pPr eaLnBrk="1" hangingPunct="1">
              <a:spcBef>
                <a:spcPct val="50000"/>
              </a:spcBef>
              <a:defRPr/>
            </a:lvl1pPr>
          </a:lstStyle>
          <a:p>
            <a:pPr>
              <a:defRPr/>
            </a:pPr>
            <a:endParaRPr lang="en-US"/>
          </a:p>
        </p:txBody>
      </p:sp>
      <p:sp>
        <p:nvSpPr>
          <p:cNvPr id="7" name="Rectangle 7"/>
          <p:cNvSpPr>
            <a:spLocks noGrp="1" noChangeArrowheads="1"/>
          </p:cNvSpPr>
          <p:nvPr>
            <p:ph type="sldNum" sz="quarter" idx="12"/>
          </p:nvPr>
        </p:nvSpPr>
        <p:spPr/>
        <p:txBody>
          <a:bodyPr/>
          <a:lstStyle>
            <a:lvl1pPr eaLnBrk="1" hangingPunct="1">
              <a:spcBef>
                <a:spcPct val="50000"/>
              </a:spcBef>
              <a:defRPr/>
            </a:lvl1pPr>
          </a:lstStyle>
          <a:p>
            <a:pPr>
              <a:defRPr/>
            </a:pPr>
            <a:fld id="{10A8E43B-D00A-A34E-A5D0-06DCF34FF1E6}" type="slidenum">
              <a:rPr lang="en-US"/>
              <a:pPr>
                <a:defRPr/>
              </a:pPr>
              <a:t>‹#›</a:t>
            </a:fld>
            <a:endParaRPr lang="en-US"/>
          </a:p>
        </p:txBody>
      </p:sp>
    </p:spTree>
    <p:extLst>
      <p:ext uri="{BB962C8B-B14F-4D97-AF65-F5344CB8AC3E}">
        <p14:creationId xmlns:p14="http://schemas.microsoft.com/office/powerpoint/2010/main" val="1351260603"/>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p:txBody>
          <a:bodyPr/>
          <a:lstStyle>
            <a:lvl1pPr eaLnBrk="1" hangingPunct="1">
              <a:spcBef>
                <a:spcPct val="50000"/>
              </a:spcBef>
              <a:defRPr/>
            </a:lvl1pPr>
          </a:lstStyle>
          <a:p>
            <a:pPr>
              <a:defRPr/>
            </a:pPr>
            <a:endParaRPr lang="en-US"/>
          </a:p>
        </p:txBody>
      </p:sp>
      <p:sp>
        <p:nvSpPr>
          <p:cNvPr id="8" name="Rectangle 6"/>
          <p:cNvSpPr>
            <a:spLocks noGrp="1" noChangeArrowheads="1"/>
          </p:cNvSpPr>
          <p:nvPr>
            <p:ph type="ftr" sz="quarter" idx="11"/>
          </p:nvPr>
        </p:nvSpPr>
        <p:spPr/>
        <p:txBody>
          <a:bodyPr/>
          <a:lstStyle>
            <a:lvl1pPr eaLnBrk="1" hangingPunct="1">
              <a:spcBef>
                <a:spcPct val="50000"/>
              </a:spcBef>
              <a:defRPr/>
            </a:lvl1pPr>
          </a:lstStyle>
          <a:p>
            <a:pPr>
              <a:defRPr/>
            </a:pPr>
            <a:endParaRPr lang="en-US"/>
          </a:p>
        </p:txBody>
      </p:sp>
      <p:sp>
        <p:nvSpPr>
          <p:cNvPr id="9" name="Rectangle 7"/>
          <p:cNvSpPr>
            <a:spLocks noGrp="1" noChangeArrowheads="1"/>
          </p:cNvSpPr>
          <p:nvPr>
            <p:ph type="sldNum" sz="quarter" idx="12"/>
          </p:nvPr>
        </p:nvSpPr>
        <p:spPr/>
        <p:txBody>
          <a:bodyPr/>
          <a:lstStyle>
            <a:lvl1pPr eaLnBrk="1" hangingPunct="1">
              <a:spcBef>
                <a:spcPct val="50000"/>
              </a:spcBef>
              <a:defRPr/>
            </a:lvl1pPr>
          </a:lstStyle>
          <a:p>
            <a:pPr>
              <a:defRPr/>
            </a:pPr>
            <a:fld id="{06810E02-B549-7B4B-B7F2-1FF1C8A4F27C}" type="slidenum">
              <a:rPr lang="en-US"/>
              <a:pPr>
                <a:defRPr/>
              </a:pPr>
              <a:t>‹#›</a:t>
            </a:fld>
            <a:endParaRPr lang="en-US"/>
          </a:p>
        </p:txBody>
      </p:sp>
    </p:spTree>
    <p:extLst>
      <p:ext uri="{BB962C8B-B14F-4D97-AF65-F5344CB8AC3E}">
        <p14:creationId xmlns:p14="http://schemas.microsoft.com/office/powerpoint/2010/main" val="2057647277"/>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dt" sz="half" idx="10"/>
          </p:nvPr>
        </p:nvSpPr>
        <p:spPr/>
        <p:txBody>
          <a:bodyPr/>
          <a:lstStyle>
            <a:lvl1pPr eaLnBrk="1" hangingPunct="1">
              <a:spcBef>
                <a:spcPct val="50000"/>
              </a:spcBef>
              <a:defRPr/>
            </a:lvl1pPr>
          </a:lstStyle>
          <a:p>
            <a:pPr>
              <a:defRPr/>
            </a:pPr>
            <a:endParaRPr lang="en-US"/>
          </a:p>
        </p:txBody>
      </p:sp>
      <p:sp>
        <p:nvSpPr>
          <p:cNvPr id="4" name="Rectangle 6"/>
          <p:cNvSpPr>
            <a:spLocks noGrp="1" noChangeArrowheads="1"/>
          </p:cNvSpPr>
          <p:nvPr>
            <p:ph type="ftr" sz="quarter" idx="11"/>
          </p:nvPr>
        </p:nvSpPr>
        <p:spPr/>
        <p:txBody>
          <a:bodyPr/>
          <a:lstStyle>
            <a:lvl1pPr eaLnBrk="1" hangingPunct="1">
              <a:spcBef>
                <a:spcPct val="50000"/>
              </a:spcBef>
              <a:defRPr/>
            </a:lvl1pPr>
          </a:lstStyle>
          <a:p>
            <a:pPr>
              <a:defRPr/>
            </a:pPr>
            <a:endParaRPr lang="en-US"/>
          </a:p>
        </p:txBody>
      </p:sp>
      <p:sp>
        <p:nvSpPr>
          <p:cNvPr id="5" name="Rectangle 7"/>
          <p:cNvSpPr>
            <a:spLocks noGrp="1" noChangeArrowheads="1"/>
          </p:cNvSpPr>
          <p:nvPr>
            <p:ph type="sldNum" sz="quarter" idx="12"/>
          </p:nvPr>
        </p:nvSpPr>
        <p:spPr/>
        <p:txBody>
          <a:bodyPr/>
          <a:lstStyle>
            <a:lvl1pPr eaLnBrk="1" hangingPunct="1">
              <a:spcBef>
                <a:spcPct val="50000"/>
              </a:spcBef>
              <a:defRPr/>
            </a:lvl1pPr>
          </a:lstStyle>
          <a:p>
            <a:pPr>
              <a:defRPr/>
            </a:pPr>
            <a:fld id="{D9E61B80-AE66-FA44-9C5D-D316F02F26DF}" type="slidenum">
              <a:rPr lang="en-US"/>
              <a:pPr>
                <a:defRPr/>
              </a:pPr>
              <a:t>‹#›</a:t>
            </a:fld>
            <a:endParaRPr lang="en-US"/>
          </a:p>
        </p:txBody>
      </p:sp>
    </p:spTree>
    <p:extLst>
      <p:ext uri="{BB962C8B-B14F-4D97-AF65-F5344CB8AC3E}">
        <p14:creationId xmlns:p14="http://schemas.microsoft.com/office/powerpoint/2010/main" val="3256803100"/>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p:txBody>
          <a:bodyPr/>
          <a:lstStyle>
            <a:lvl1pPr eaLnBrk="1" hangingPunct="1">
              <a:spcBef>
                <a:spcPct val="50000"/>
              </a:spcBef>
              <a:defRPr/>
            </a:lvl1pPr>
          </a:lstStyle>
          <a:p>
            <a:pPr>
              <a:defRPr/>
            </a:pPr>
            <a:endParaRPr lang="en-US"/>
          </a:p>
        </p:txBody>
      </p:sp>
      <p:sp>
        <p:nvSpPr>
          <p:cNvPr id="3" name="Rectangle 6"/>
          <p:cNvSpPr>
            <a:spLocks noGrp="1" noChangeArrowheads="1"/>
          </p:cNvSpPr>
          <p:nvPr>
            <p:ph type="ftr" sz="quarter" idx="11"/>
          </p:nvPr>
        </p:nvSpPr>
        <p:spPr/>
        <p:txBody>
          <a:bodyPr/>
          <a:lstStyle>
            <a:lvl1pPr eaLnBrk="1" hangingPunct="1">
              <a:spcBef>
                <a:spcPct val="50000"/>
              </a:spcBef>
              <a:defRPr/>
            </a:lvl1pPr>
          </a:lstStyle>
          <a:p>
            <a:pPr>
              <a:defRPr/>
            </a:pPr>
            <a:endParaRPr lang="en-US"/>
          </a:p>
        </p:txBody>
      </p:sp>
      <p:sp>
        <p:nvSpPr>
          <p:cNvPr id="4" name="Rectangle 7"/>
          <p:cNvSpPr>
            <a:spLocks noGrp="1" noChangeArrowheads="1"/>
          </p:cNvSpPr>
          <p:nvPr>
            <p:ph type="sldNum" sz="quarter" idx="12"/>
          </p:nvPr>
        </p:nvSpPr>
        <p:spPr/>
        <p:txBody>
          <a:bodyPr/>
          <a:lstStyle>
            <a:lvl1pPr eaLnBrk="1" hangingPunct="1">
              <a:spcBef>
                <a:spcPct val="50000"/>
              </a:spcBef>
              <a:defRPr/>
            </a:lvl1pPr>
          </a:lstStyle>
          <a:p>
            <a:pPr>
              <a:defRPr/>
            </a:pPr>
            <a:fld id="{CABF2699-166A-E04C-8CB1-47041AF885DC}" type="slidenum">
              <a:rPr lang="en-US"/>
              <a:pPr>
                <a:defRPr/>
              </a:pPr>
              <a:t>‹#›</a:t>
            </a:fld>
            <a:endParaRPr lang="en-US"/>
          </a:p>
        </p:txBody>
      </p:sp>
    </p:spTree>
    <p:extLst>
      <p:ext uri="{BB962C8B-B14F-4D97-AF65-F5344CB8AC3E}">
        <p14:creationId xmlns:p14="http://schemas.microsoft.com/office/powerpoint/2010/main" val="760798584"/>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p:txBody>
          <a:bodyPr/>
          <a:lstStyle>
            <a:lvl1pPr eaLnBrk="1" hangingPunct="1">
              <a:spcBef>
                <a:spcPct val="50000"/>
              </a:spcBef>
              <a:defRPr/>
            </a:lvl1pPr>
          </a:lstStyle>
          <a:p>
            <a:pPr>
              <a:defRPr/>
            </a:pPr>
            <a:endParaRPr lang="en-US"/>
          </a:p>
        </p:txBody>
      </p:sp>
      <p:sp>
        <p:nvSpPr>
          <p:cNvPr id="6" name="Rectangle 6"/>
          <p:cNvSpPr>
            <a:spLocks noGrp="1" noChangeArrowheads="1"/>
          </p:cNvSpPr>
          <p:nvPr>
            <p:ph type="ftr" sz="quarter" idx="11"/>
          </p:nvPr>
        </p:nvSpPr>
        <p:spPr/>
        <p:txBody>
          <a:bodyPr/>
          <a:lstStyle>
            <a:lvl1pPr eaLnBrk="1" hangingPunct="1">
              <a:spcBef>
                <a:spcPct val="50000"/>
              </a:spcBef>
              <a:defRPr/>
            </a:lvl1pPr>
          </a:lstStyle>
          <a:p>
            <a:pPr>
              <a:defRPr/>
            </a:pPr>
            <a:endParaRPr lang="en-US"/>
          </a:p>
        </p:txBody>
      </p:sp>
      <p:sp>
        <p:nvSpPr>
          <p:cNvPr id="7" name="Rectangle 7"/>
          <p:cNvSpPr>
            <a:spLocks noGrp="1" noChangeArrowheads="1"/>
          </p:cNvSpPr>
          <p:nvPr>
            <p:ph type="sldNum" sz="quarter" idx="12"/>
          </p:nvPr>
        </p:nvSpPr>
        <p:spPr/>
        <p:txBody>
          <a:bodyPr/>
          <a:lstStyle>
            <a:lvl1pPr eaLnBrk="1" hangingPunct="1">
              <a:spcBef>
                <a:spcPct val="50000"/>
              </a:spcBef>
              <a:defRPr/>
            </a:lvl1pPr>
          </a:lstStyle>
          <a:p>
            <a:pPr>
              <a:defRPr/>
            </a:pPr>
            <a:fld id="{105AAADE-81C1-4B43-9720-E4056FEEA7E9}" type="slidenum">
              <a:rPr lang="en-US"/>
              <a:pPr>
                <a:defRPr/>
              </a:pPr>
              <a:t>‹#›</a:t>
            </a:fld>
            <a:endParaRPr lang="en-US"/>
          </a:p>
        </p:txBody>
      </p:sp>
    </p:spTree>
    <p:extLst>
      <p:ext uri="{BB962C8B-B14F-4D97-AF65-F5344CB8AC3E}">
        <p14:creationId xmlns:p14="http://schemas.microsoft.com/office/powerpoint/2010/main" val="1027429090"/>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p:txBody>
          <a:bodyPr/>
          <a:lstStyle>
            <a:lvl1pPr eaLnBrk="1" hangingPunct="1">
              <a:spcBef>
                <a:spcPct val="50000"/>
              </a:spcBef>
              <a:defRPr/>
            </a:lvl1pPr>
          </a:lstStyle>
          <a:p>
            <a:pPr>
              <a:defRPr/>
            </a:pPr>
            <a:endParaRPr lang="en-US"/>
          </a:p>
        </p:txBody>
      </p:sp>
      <p:sp>
        <p:nvSpPr>
          <p:cNvPr id="6" name="Rectangle 6"/>
          <p:cNvSpPr>
            <a:spLocks noGrp="1" noChangeArrowheads="1"/>
          </p:cNvSpPr>
          <p:nvPr>
            <p:ph type="ftr" sz="quarter" idx="11"/>
          </p:nvPr>
        </p:nvSpPr>
        <p:spPr/>
        <p:txBody>
          <a:bodyPr/>
          <a:lstStyle>
            <a:lvl1pPr eaLnBrk="1" hangingPunct="1">
              <a:spcBef>
                <a:spcPct val="50000"/>
              </a:spcBef>
              <a:defRPr/>
            </a:lvl1pPr>
          </a:lstStyle>
          <a:p>
            <a:pPr>
              <a:defRPr/>
            </a:pPr>
            <a:endParaRPr lang="en-US"/>
          </a:p>
        </p:txBody>
      </p:sp>
      <p:sp>
        <p:nvSpPr>
          <p:cNvPr id="7" name="Rectangle 7"/>
          <p:cNvSpPr>
            <a:spLocks noGrp="1" noChangeArrowheads="1"/>
          </p:cNvSpPr>
          <p:nvPr>
            <p:ph type="sldNum" sz="quarter" idx="12"/>
          </p:nvPr>
        </p:nvSpPr>
        <p:spPr/>
        <p:txBody>
          <a:bodyPr/>
          <a:lstStyle>
            <a:lvl1pPr eaLnBrk="1" hangingPunct="1">
              <a:spcBef>
                <a:spcPct val="50000"/>
              </a:spcBef>
              <a:defRPr/>
            </a:lvl1pPr>
          </a:lstStyle>
          <a:p>
            <a:pPr>
              <a:defRPr/>
            </a:pPr>
            <a:fld id="{96A9E566-3663-2B42-9B9F-8673F75CEE80}" type="slidenum">
              <a:rPr lang="en-US"/>
              <a:pPr>
                <a:defRPr/>
              </a:pPr>
              <a:t>‹#›</a:t>
            </a:fld>
            <a:endParaRPr lang="en-US"/>
          </a:p>
        </p:txBody>
      </p:sp>
    </p:spTree>
    <p:extLst>
      <p:ext uri="{BB962C8B-B14F-4D97-AF65-F5344CB8AC3E}">
        <p14:creationId xmlns:p14="http://schemas.microsoft.com/office/powerpoint/2010/main" val="1698226259"/>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p:txBody>
          <a:bodyPr/>
          <a:lstStyle>
            <a:lvl1pPr eaLnBrk="1" hangingPunct="1">
              <a:spcBef>
                <a:spcPct val="50000"/>
              </a:spcBef>
              <a:defRPr/>
            </a:lvl1pPr>
          </a:lstStyle>
          <a:p>
            <a:pPr>
              <a:defRPr/>
            </a:pPr>
            <a:endParaRPr lang="en-US"/>
          </a:p>
        </p:txBody>
      </p:sp>
      <p:sp>
        <p:nvSpPr>
          <p:cNvPr id="5" name="Rectangle 6"/>
          <p:cNvSpPr>
            <a:spLocks noGrp="1" noChangeArrowheads="1"/>
          </p:cNvSpPr>
          <p:nvPr>
            <p:ph type="ftr" sz="quarter" idx="11"/>
          </p:nvPr>
        </p:nvSpPr>
        <p:spPr/>
        <p:txBody>
          <a:bodyPr/>
          <a:lstStyle>
            <a:lvl1pPr eaLnBrk="1" hangingPunct="1">
              <a:spcBef>
                <a:spcPct val="50000"/>
              </a:spcBef>
              <a:defRPr/>
            </a:lvl1pPr>
          </a:lstStyle>
          <a:p>
            <a:pPr>
              <a:defRPr/>
            </a:pPr>
            <a:endParaRPr lang="en-US"/>
          </a:p>
        </p:txBody>
      </p:sp>
      <p:sp>
        <p:nvSpPr>
          <p:cNvPr id="6" name="Rectangle 7"/>
          <p:cNvSpPr>
            <a:spLocks noGrp="1" noChangeArrowheads="1"/>
          </p:cNvSpPr>
          <p:nvPr>
            <p:ph type="sldNum" sz="quarter" idx="12"/>
          </p:nvPr>
        </p:nvSpPr>
        <p:spPr/>
        <p:txBody>
          <a:bodyPr/>
          <a:lstStyle>
            <a:lvl1pPr eaLnBrk="1" hangingPunct="1">
              <a:spcBef>
                <a:spcPct val="50000"/>
              </a:spcBef>
              <a:defRPr/>
            </a:lvl1pPr>
          </a:lstStyle>
          <a:p>
            <a:pPr>
              <a:defRPr/>
            </a:pPr>
            <a:fld id="{BB0E8C14-3A13-2142-A1C3-4D4440CFACDE}" type="slidenum">
              <a:rPr lang="en-US"/>
              <a:pPr>
                <a:defRPr/>
              </a:pPr>
              <a:t>‹#›</a:t>
            </a:fld>
            <a:endParaRPr lang="en-US"/>
          </a:p>
        </p:txBody>
      </p:sp>
    </p:spTree>
    <p:extLst>
      <p:ext uri="{BB962C8B-B14F-4D97-AF65-F5344CB8AC3E}">
        <p14:creationId xmlns:p14="http://schemas.microsoft.com/office/powerpoint/2010/main" val="527982359"/>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72300" y="304800"/>
            <a:ext cx="19431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43000" y="304800"/>
            <a:ext cx="56769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p:txBody>
          <a:bodyPr/>
          <a:lstStyle>
            <a:lvl1pPr eaLnBrk="1" hangingPunct="1">
              <a:spcBef>
                <a:spcPct val="50000"/>
              </a:spcBef>
              <a:defRPr/>
            </a:lvl1pPr>
          </a:lstStyle>
          <a:p>
            <a:pPr>
              <a:defRPr/>
            </a:pPr>
            <a:endParaRPr lang="en-US"/>
          </a:p>
        </p:txBody>
      </p:sp>
      <p:sp>
        <p:nvSpPr>
          <p:cNvPr id="5" name="Rectangle 6"/>
          <p:cNvSpPr>
            <a:spLocks noGrp="1" noChangeArrowheads="1"/>
          </p:cNvSpPr>
          <p:nvPr>
            <p:ph type="ftr" sz="quarter" idx="11"/>
          </p:nvPr>
        </p:nvSpPr>
        <p:spPr/>
        <p:txBody>
          <a:bodyPr/>
          <a:lstStyle>
            <a:lvl1pPr eaLnBrk="1" hangingPunct="1">
              <a:spcBef>
                <a:spcPct val="50000"/>
              </a:spcBef>
              <a:defRPr/>
            </a:lvl1pPr>
          </a:lstStyle>
          <a:p>
            <a:pPr>
              <a:defRPr/>
            </a:pPr>
            <a:endParaRPr lang="en-US"/>
          </a:p>
        </p:txBody>
      </p:sp>
      <p:sp>
        <p:nvSpPr>
          <p:cNvPr id="6" name="Rectangle 7"/>
          <p:cNvSpPr>
            <a:spLocks noGrp="1" noChangeArrowheads="1"/>
          </p:cNvSpPr>
          <p:nvPr>
            <p:ph type="sldNum" sz="quarter" idx="12"/>
          </p:nvPr>
        </p:nvSpPr>
        <p:spPr/>
        <p:txBody>
          <a:bodyPr/>
          <a:lstStyle>
            <a:lvl1pPr eaLnBrk="1" hangingPunct="1">
              <a:spcBef>
                <a:spcPct val="50000"/>
              </a:spcBef>
              <a:defRPr/>
            </a:lvl1pPr>
          </a:lstStyle>
          <a:p>
            <a:pPr>
              <a:defRPr/>
            </a:pPr>
            <a:fld id="{AA3F6566-EAAE-8A46-BE80-BA3BA66153B0}" type="slidenum">
              <a:rPr lang="en-US"/>
              <a:pPr>
                <a:defRPr/>
              </a:pPr>
              <a:t>‹#›</a:t>
            </a:fld>
            <a:endParaRPr lang="en-US"/>
          </a:p>
        </p:txBody>
      </p:sp>
    </p:spTree>
    <p:extLst>
      <p:ext uri="{BB962C8B-B14F-4D97-AF65-F5344CB8AC3E}">
        <p14:creationId xmlns:p14="http://schemas.microsoft.com/office/powerpoint/2010/main" val="4167369237"/>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grpSp>
          <p:nvGrpSpPr>
            <p:cNvPr id="5" name="Group 3"/>
            <p:cNvGrpSpPr>
              <a:grpSpLocks/>
            </p:cNvGrpSpPr>
            <p:nvPr userDrawn="1"/>
          </p:nvGrpSpPr>
          <p:grpSpPr bwMode="auto">
            <a:xfrm>
              <a:off x="0" y="0"/>
              <a:ext cx="5568" cy="4320"/>
              <a:chOff x="0" y="0"/>
              <a:chExt cx="5568" cy="4320"/>
            </a:xfrm>
          </p:grpSpPr>
          <p:grpSp>
            <p:nvGrpSpPr>
              <p:cNvPr id="9" name="Group 4"/>
              <p:cNvGrpSpPr>
                <a:grpSpLocks/>
              </p:cNvGrpSpPr>
              <p:nvPr userDrawn="1"/>
            </p:nvGrpSpPr>
            <p:grpSpPr bwMode="auto">
              <a:xfrm>
                <a:off x="0" y="0"/>
                <a:ext cx="3216" cy="3072"/>
                <a:chOff x="0" y="0"/>
                <a:chExt cx="2928" cy="2784"/>
              </a:xfrm>
            </p:grpSpPr>
            <p:sp>
              <p:nvSpPr>
                <p:cNvPr id="22" name="Oval 5"/>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spcBef>
                      <a:spcPct val="0"/>
                    </a:spcBef>
                  </a:pPr>
                  <a:endParaRPr lang="en-US" sz="2400" b="1" i="0" dirty="0">
                    <a:solidFill>
                      <a:srgbClr val="EAEAEA"/>
                    </a:solidFill>
                    <a:latin typeface="Arial" panose="020B0604020202020204" pitchFamily="34" charset="0"/>
                  </a:endParaRPr>
                </a:p>
              </p:txBody>
            </p:sp>
            <p:sp>
              <p:nvSpPr>
                <p:cNvPr id="23" name="Oval 6"/>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spcBef>
                      <a:spcPct val="0"/>
                    </a:spcBef>
                  </a:pPr>
                  <a:endParaRPr lang="en-US" sz="2400" b="1" i="0" dirty="0">
                    <a:solidFill>
                      <a:srgbClr val="EAEAEA"/>
                    </a:solidFill>
                    <a:latin typeface="Arial" panose="020B0604020202020204" pitchFamily="34" charset="0"/>
                  </a:endParaRPr>
                </a:p>
              </p:txBody>
            </p:sp>
            <p:sp>
              <p:nvSpPr>
                <p:cNvPr id="24" name="Oval 7"/>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spcBef>
                      <a:spcPct val="0"/>
                    </a:spcBef>
                  </a:pPr>
                  <a:endParaRPr lang="en-US" sz="2400" b="1" i="0" dirty="0">
                    <a:solidFill>
                      <a:srgbClr val="EAEAEA"/>
                    </a:solidFill>
                    <a:latin typeface="Arial" panose="020B0604020202020204" pitchFamily="34" charset="0"/>
                  </a:endParaRPr>
                </a:p>
              </p:txBody>
            </p:sp>
            <p:sp>
              <p:nvSpPr>
                <p:cNvPr id="25" name="Oval 8"/>
                <p:cNvSpPr>
                  <a:spLocks noChangeArrowheads="1"/>
                </p:cNvSpPr>
                <p:nvPr userDrawn="1"/>
              </p:nvSpPr>
              <p:spPr bwMode="auto">
                <a:xfrm>
                  <a:off x="720" y="720"/>
                  <a:ext cx="1488" cy="1349"/>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spcBef>
                      <a:spcPct val="0"/>
                    </a:spcBef>
                  </a:pPr>
                  <a:endParaRPr lang="en-US" sz="2400" b="1" i="0" dirty="0">
                    <a:solidFill>
                      <a:srgbClr val="EAEAEA"/>
                    </a:solidFill>
                    <a:latin typeface="Arial" panose="020B0604020202020204" pitchFamily="34" charset="0"/>
                  </a:endParaRPr>
                </a:p>
              </p:txBody>
            </p:sp>
            <p:sp>
              <p:nvSpPr>
                <p:cNvPr id="26" name="Oval 9"/>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spcBef>
                      <a:spcPct val="0"/>
                    </a:spcBef>
                  </a:pPr>
                  <a:endParaRPr lang="en-US" sz="2400" b="1" i="0" dirty="0">
                    <a:solidFill>
                      <a:srgbClr val="EAEAEA"/>
                    </a:solidFill>
                    <a:latin typeface="Arial" panose="020B0604020202020204" pitchFamily="34" charset="0"/>
                  </a:endParaRPr>
                </a:p>
              </p:txBody>
            </p:sp>
          </p:grpSp>
          <p:grpSp>
            <p:nvGrpSpPr>
              <p:cNvPr id="10" name="Group 10"/>
              <p:cNvGrpSpPr>
                <a:grpSpLocks/>
              </p:cNvGrpSpPr>
              <p:nvPr userDrawn="1"/>
            </p:nvGrpSpPr>
            <p:grpSpPr bwMode="auto">
              <a:xfrm>
                <a:off x="2016" y="2016"/>
                <a:ext cx="2448" cy="2304"/>
                <a:chOff x="0" y="0"/>
                <a:chExt cx="2928" cy="2784"/>
              </a:xfrm>
            </p:grpSpPr>
            <p:sp>
              <p:nvSpPr>
                <p:cNvPr id="17" name="Oval 11"/>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spcBef>
                      <a:spcPct val="0"/>
                    </a:spcBef>
                  </a:pPr>
                  <a:endParaRPr lang="en-US" sz="2400" b="1" i="0" dirty="0">
                    <a:solidFill>
                      <a:srgbClr val="EAEAEA"/>
                    </a:solidFill>
                    <a:latin typeface="Arial" panose="020B0604020202020204" pitchFamily="34" charset="0"/>
                  </a:endParaRPr>
                </a:p>
              </p:txBody>
            </p:sp>
            <p:sp>
              <p:nvSpPr>
                <p:cNvPr id="18" name="Oval 12"/>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spcBef>
                      <a:spcPct val="0"/>
                    </a:spcBef>
                  </a:pPr>
                  <a:endParaRPr lang="en-US" sz="2400" b="1" i="0" dirty="0">
                    <a:solidFill>
                      <a:srgbClr val="EAEAEA"/>
                    </a:solidFill>
                    <a:latin typeface="Arial" panose="020B0604020202020204" pitchFamily="34" charset="0"/>
                  </a:endParaRPr>
                </a:p>
              </p:txBody>
            </p:sp>
            <p:sp>
              <p:nvSpPr>
                <p:cNvPr id="19" name="Oval 13"/>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spcBef>
                      <a:spcPct val="0"/>
                    </a:spcBef>
                  </a:pPr>
                  <a:endParaRPr lang="en-US" sz="2400" b="1" i="0" dirty="0">
                    <a:solidFill>
                      <a:srgbClr val="EAEAEA"/>
                    </a:solidFill>
                    <a:latin typeface="Arial" panose="020B0604020202020204" pitchFamily="34" charset="0"/>
                  </a:endParaRPr>
                </a:p>
              </p:txBody>
            </p:sp>
            <p:sp>
              <p:nvSpPr>
                <p:cNvPr id="20" name="Oval 14"/>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spcBef>
                      <a:spcPct val="0"/>
                    </a:spcBef>
                  </a:pPr>
                  <a:endParaRPr lang="en-US" sz="2400" b="1" i="0" dirty="0">
                    <a:solidFill>
                      <a:srgbClr val="EAEAEA"/>
                    </a:solidFill>
                    <a:latin typeface="Arial" panose="020B0604020202020204" pitchFamily="34" charset="0"/>
                  </a:endParaRPr>
                </a:p>
              </p:txBody>
            </p:sp>
            <p:sp>
              <p:nvSpPr>
                <p:cNvPr id="21" name="Oval 15"/>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spcBef>
                      <a:spcPct val="0"/>
                    </a:spcBef>
                  </a:pPr>
                  <a:endParaRPr lang="en-US" sz="2400" b="1" i="0" dirty="0">
                    <a:solidFill>
                      <a:srgbClr val="EAEAEA"/>
                    </a:solidFill>
                    <a:latin typeface="Arial" panose="020B0604020202020204" pitchFamily="34" charset="0"/>
                  </a:endParaRPr>
                </a:p>
              </p:txBody>
            </p:sp>
          </p:grpSp>
          <p:grpSp>
            <p:nvGrpSpPr>
              <p:cNvPr id="11" name="Group 16"/>
              <p:cNvGrpSpPr>
                <a:grpSpLocks/>
              </p:cNvGrpSpPr>
              <p:nvPr userDrawn="1"/>
            </p:nvGrpSpPr>
            <p:grpSpPr bwMode="auto">
              <a:xfrm>
                <a:off x="2832" y="96"/>
                <a:ext cx="2736" cy="2592"/>
                <a:chOff x="0" y="0"/>
                <a:chExt cx="2928" cy="2784"/>
              </a:xfrm>
            </p:grpSpPr>
            <p:sp>
              <p:nvSpPr>
                <p:cNvPr id="12" name="Oval 17"/>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spcBef>
                      <a:spcPct val="0"/>
                    </a:spcBef>
                  </a:pPr>
                  <a:endParaRPr lang="en-US" sz="2400" b="1" i="0" dirty="0">
                    <a:solidFill>
                      <a:srgbClr val="EAEAEA"/>
                    </a:solidFill>
                    <a:latin typeface="Arial" panose="020B0604020202020204" pitchFamily="34" charset="0"/>
                  </a:endParaRPr>
                </a:p>
              </p:txBody>
            </p:sp>
            <p:sp>
              <p:nvSpPr>
                <p:cNvPr id="13" name="Oval 18"/>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spcBef>
                      <a:spcPct val="0"/>
                    </a:spcBef>
                  </a:pPr>
                  <a:endParaRPr lang="en-US" sz="2400" b="1" i="0" dirty="0">
                    <a:solidFill>
                      <a:srgbClr val="EAEAEA"/>
                    </a:solidFill>
                    <a:latin typeface="Arial" panose="020B0604020202020204" pitchFamily="34" charset="0"/>
                  </a:endParaRPr>
                </a:p>
              </p:txBody>
            </p:sp>
            <p:sp>
              <p:nvSpPr>
                <p:cNvPr id="14" name="Oval 19"/>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spcBef>
                      <a:spcPct val="0"/>
                    </a:spcBef>
                  </a:pPr>
                  <a:endParaRPr lang="en-US" sz="2400" b="1" i="0" dirty="0">
                    <a:solidFill>
                      <a:srgbClr val="EAEAEA"/>
                    </a:solidFill>
                    <a:latin typeface="Arial" panose="020B0604020202020204" pitchFamily="34" charset="0"/>
                  </a:endParaRPr>
                </a:p>
              </p:txBody>
            </p:sp>
            <p:sp>
              <p:nvSpPr>
                <p:cNvPr id="15" name="Oval 20"/>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spcBef>
                      <a:spcPct val="0"/>
                    </a:spcBef>
                  </a:pPr>
                  <a:endParaRPr lang="en-US" sz="2400" b="1" i="0" dirty="0">
                    <a:solidFill>
                      <a:srgbClr val="EAEAEA"/>
                    </a:solidFill>
                    <a:latin typeface="Arial" panose="020B0604020202020204" pitchFamily="34" charset="0"/>
                  </a:endParaRPr>
                </a:p>
              </p:txBody>
            </p:sp>
            <p:sp>
              <p:nvSpPr>
                <p:cNvPr id="16" name="Oval 21"/>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spcBef>
                      <a:spcPct val="0"/>
                    </a:spcBef>
                  </a:pPr>
                  <a:endParaRPr lang="en-US" sz="2400" b="1" i="0" dirty="0">
                    <a:solidFill>
                      <a:srgbClr val="EAEAEA"/>
                    </a:solidFill>
                    <a:latin typeface="Arial" panose="020B0604020202020204" pitchFamily="34" charset="0"/>
                  </a:endParaRPr>
                </a:p>
              </p:txBody>
            </p:sp>
          </p:grpSp>
        </p:grpSp>
        <p:sp>
          <p:nvSpPr>
            <p:cNvPr id="6" name="Line 22"/>
            <p:cNvSpPr>
              <a:spLocks noChangeShapeType="1"/>
            </p:cNvSpPr>
            <p:nvPr userDrawn="1"/>
          </p:nvSpPr>
          <p:spPr bwMode="auto">
            <a:xfrm flipH="1">
              <a:off x="0" y="1536"/>
              <a:ext cx="1584" cy="2160"/>
            </a:xfrm>
            <a:prstGeom prst="line">
              <a:avLst/>
            </a:prstGeom>
            <a:noFill/>
            <a:ln w="9525">
              <a:solidFill>
                <a:schemeClr val="accent1"/>
              </a:solidFill>
              <a:prstDash val="dash"/>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7" name="Line 23"/>
            <p:cNvSpPr>
              <a:spLocks noChangeShapeType="1"/>
            </p:cNvSpPr>
            <p:nvPr userDrawn="1"/>
          </p:nvSpPr>
          <p:spPr bwMode="auto">
            <a:xfrm>
              <a:off x="4176" y="1392"/>
              <a:ext cx="1584" cy="1728"/>
            </a:xfrm>
            <a:prstGeom prst="line">
              <a:avLst/>
            </a:prstGeom>
            <a:noFill/>
            <a:ln w="9525">
              <a:solidFill>
                <a:schemeClr val="accent1"/>
              </a:solidFill>
              <a:prstDash val="dash"/>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8" name="Line 24"/>
            <p:cNvSpPr>
              <a:spLocks noChangeShapeType="1"/>
            </p:cNvSpPr>
            <p:nvPr userDrawn="1"/>
          </p:nvSpPr>
          <p:spPr bwMode="auto">
            <a:xfrm flipV="1">
              <a:off x="3216" y="0"/>
              <a:ext cx="240" cy="3120"/>
            </a:xfrm>
            <a:prstGeom prst="line">
              <a:avLst/>
            </a:prstGeom>
            <a:noFill/>
            <a:ln w="9525">
              <a:solidFill>
                <a:schemeClr val="accent1"/>
              </a:solid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grpSp>
      <p:sp>
        <p:nvSpPr>
          <p:cNvPr id="7193" name="Rectangle 25"/>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7194" name="Rectangle 26"/>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27" name="Rectangle 27"/>
          <p:cNvSpPr>
            <a:spLocks noGrp="1" noChangeArrowheads="1"/>
          </p:cNvSpPr>
          <p:nvPr>
            <p:ph type="dt" sz="half" idx="10"/>
          </p:nvPr>
        </p:nvSpPr>
        <p:spPr/>
        <p:txBody>
          <a:bodyPr/>
          <a:lstStyle>
            <a:lvl1pPr>
              <a:spcBef>
                <a:spcPct val="50000"/>
              </a:spcBef>
              <a:defRPr b="0"/>
            </a:lvl1pPr>
          </a:lstStyle>
          <a:p>
            <a:pPr>
              <a:defRPr/>
            </a:pPr>
            <a:endParaRPr lang="en-US"/>
          </a:p>
        </p:txBody>
      </p:sp>
      <p:sp>
        <p:nvSpPr>
          <p:cNvPr id="28" name="Rectangle 28"/>
          <p:cNvSpPr>
            <a:spLocks noGrp="1" noChangeArrowheads="1"/>
          </p:cNvSpPr>
          <p:nvPr>
            <p:ph type="ftr" sz="quarter" idx="11"/>
          </p:nvPr>
        </p:nvSpPr>
        <p:spPr/>
        <p:txBody>
          <a:bodyPr/>
          <a:lstStyle>
            <a:lvl1pPr>
              <a:spcBef>
                <a:spcPct val="50000"/>
              </a:spcBef>
              <a:defRPr b="0"/>
            </a:lvl1pPr>
          </a:lstStyle>
          <a:p>
            <a:pPr>
              <a:defRPr/>
            </a:pPr>
            <a:endParaRPr lang="en-US"/>
          </a:p>
        </p:txBody>
      </p:sp>
      <p:sp>
        <p:nvSpPr>
          <p:cNvPr id="29" name="Rectangle 29"/>
          <p:cNvSpPr>
            <a:spLocks noGrp="1" noChangeArrowheads="1"/>
          </p:cNvSpPr>
          <p:nvPr>
            <p:ph type="sldNum" sz="quarter" idx="12"/>
          </p:nvPr>
        </p:nvSpPr>
        <p:spPr/>
        <p:txBody>
          <a:bodyPr/>
          <a:lstStyle>
            <a:lvl1pPr>
              <a:spcBef>
                <a:spcPct val="50000"/>
              </a:spcBef>
              <a:defRPr b="0"/>
            </a:lvl1pPr>
          </a:lstStyle>
          <a:p>
            <a:pPr>
              <a:defRPr/>
            </a:pPr>
            <a:fld id="{EDBA2A57-C141-B642-95CC-BAE79C69AF8D}" type="slidenum">
              <a:rPr lang="en-US"/>
              <a:pPr>
                <a:defRPr/>
              </a:pPr>
              <a:t>‹#›</a:t>
            </a:fld>
            <a:endParaRPr lang="en-US"/>
          </a:p>
        </p:txBody>
      </p:sp>
    </p:spTree>
    <p:extLst>
      <p:ext uri="{BB962C8B-B14F-4D97-AF65-F5344CB8AC3E}">
        <p14:creationId xmlns:p14="http://schemas.microsoft.com/office/powerpoint/2010/main" val="620186697"/>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p:txBody>
          <a:bodyPr/>
          <a:lstStyle>
            <a:lvl1pPr>
              <a:spcBef>
                <a:spcPct val="50000"/>
              </a:spcBef>
              <a:defRPr/>
            </a:lvl1pPr>
          </a:lstStyle>
          <a:p>
            <a:pPr>
              <a:defRPr/>
            </a:pPr>
            <a:endParaRPr lang="en-US"/>
          </a:p>
        </p:txBody>
      </p:sp>
      <p:sp>
        <p:nvSpPr>
          <p:cNvPr id="5" name="Rectangle 24"/>
          <p:cNvSpPr>
            <a:spLocks noGrp="1" noChangeArrowheads="1"/>
          </p:cNvSpPr>
          <p:nvPr>
            <p:ph type="ftr" sz="quarter" idx="11"/>
          </p:nvPr>
        </p:nvSpPr>
        <p:spPr/>
        <p:txBody>
          <a:bodyPr/>
          <a:lstStyle>
            <a:lvl1pPr>
              <a:spcBef>
                <a:spcPct val="50000"/>
              </a:spcBef>
              <a:defRPr/>
            </a:lvl1pPr>
          </a:lstStyle>
          <a:p>
            <a:pPr>
              <a:defRPr/>
            </a:pPr>
            <a:endParaRPr lang="en-US"/>
          </a:p>
        </p:txBody>
      </p:sp>
      <p:sp>
        <p:nvSpPr>
          <p:cNvPr id="6" name="Rectangle 25"/>
          <p:cNvSpPr>
            <a:spLocks noGrp="1" noChangeArrowheads="1"/>
          </p:cNvSpPr>
          <p:nvPr>
            <p:ph type="sldNum" sz="quarter" idx="12"/>
          </p:nvPr>
        </p:nvSpPr>
        <p:spPr/>
        <p:txBody>
          <a:bodyPr/>
          <a:lstStyle>
            <a:lvl1pPr>
              <a:spcBef>
                <a:spcPct val="50000"/>
              </a:spcBef>
              <a:defRPr/>
            </a:lvl1pPr>
          </a:lstStyle>
          <a:p>
            <a:pPr>
              <a:defRPr/>
            </a:pPr>
            <a:fld id="{417631AD-0282-1B48-B65B-8F799B4830D0}" type="slidenum">
              <a:rPr lang="en-US"/>
              <a:pPr>
                <a:defRPr/>
              </a:pPr>
              <a:t>‹#›</a:t>
            </a:fld>
            <a:endParaRPr lang="en-US"/>
          </a:p>
        </p:txBody>
      </p:sp>
    </p:spTree>
    <p:extLst>
      <p:ext uri="{BB962C8B-B14F-4D97-AF65-F5344CB8AC3E}">
        <p14:creationId xmlns:p14="http://schemas.microsoft.com/office/powerpoint/2010/main" val="390478142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55663345"/>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3"/>
          <p:cNvSpPr>
            <a:spLocks noGrp="1" noChangeArrowheads="1"/>
          </p:cNvSpPr>
          <p:nvPr>
            <p:ph type="dt" sz="half" idx="10"/>
          </p:nvPr>
        </p:nvSpPr>
        <p:spPr/>
        <p:txBody>
          <a:bodyPr/>
          <a:lstStyle>
            <a:lvl1pPr>
              <a:spcBef>
                <a:spcPct val="50000"/>
              </a:spcBef>
              <a:defRPr/>
            </a:lvl1pPr>
          </a:lstStyle>
          <a:p>
            <a:pPr>
              <a:defRPr/>
            </a:pPr>
            <a:endParaRPr lang="en-US"/>
          </a:p>
        </p:txBody>
      </p:sp>
      <p:sp>
        <p:nvSpPr>
          <p:cNvPr id="5" name="Rectangle 24"/>
          <p:cNvSpPr>
            <a:spLocks noGrp="1" noChangeArrowheads="1"/>
          </p:cNvSpPr>
          <p:nvPr>
            <p:ph type="ftr" sz="quarter" idx="11"/>
          </p:nvPr>
        </p:nvSpPr>
        <p:spPr/>
        <p:txBody>
          <a:bodyPr/>
          <a:lstStyle>
            <a:lvl1pPr>
              <a:spcBef>
                <a:spcPct val="50000"/>
              </a:spcBef>
              <a:defRPr/>
            </a:lvl1pPr>
          </a:lstStyle>
          <a:p>
            <a:pPr>
              <a:defRPr/>
            </a:pPr>
            <a:endParaRPr lang="en-US"/>
          </a:p>
        </p:txBody>
      </p:sp>
      <p:sp>
        <p:nvSpPr>
          <p:cNvPr id="6" name="Rectangle 25"/>
          <p:cNvSpPr>
            <a:spLocks noGrp="1" noChangeArrowheads="1"/>
          </p:cNvSpPr>
          <p:nvPr>
            <p:ph type="sldNum" sz="quarter" idx="12"/>
          </p:nvPr>
        </p:nvSpPr>
        <p:spPr/>
        <p:txBody>
          <a:bodyPr/>
          <a:lstStyle>
            <a:lvl1pPr>
              <a:spcBef>
                <a:spcPct val="50000"/>
              </a:spcBef>
              <a:defRPr/>
            </a:lvl1pPr>
          </a:lstStyle>
          <a:p>
            <a:pPr>
              <a:defRPr/>
            </a:pPr>
            <a:fld id="{2940A09C-3D1B-D44C-8380-41D70390B3DC}" type="slidenum">
              <a:rPr lang="en-US"/>
              <a:pPr>
                <a:defRPr/>
              </a:pPr>
              <a:t>‹#›</a:t>
            </a:fld>
            <a:endParaRPr lang="en-US"/>
          </a:p>
        </p:txBody>
      </p:sp>
    </p:spTree>
    <p:extLst>
      <p:ext uri="{BB962C8B-B14F-4D97-AF65-F5344CB8AC3E}">
        <p14:creationId xmlns:p14="http://schemas.microsoft.com/office/powerpoint/2010/main" val="2095740546"/>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3"/>
          <p:cNvSpPr>
            <a:spLocks noGrp="1" noChangeArrowheads="1"/>
          </p:cNvSpPr>
          <p:nvPr>
            <p:ph type="dt" sz="half" idx="10"/>
          </p:nvPr>
        </p:nvSpPr>
        <p:spPr/>
        <p:txBody>
          <a:bodyPr/>
          <a:lstStyle>
            <a:lvl1pPr>
              <a:spcBef>
                <a:spcPct val="50000"/>
              </a:spcBef>
              <a:defRPr/>
            </a:lvl1pPr>
          </a:lstStyle>
          <a:p>
            <a:pPr>
              <a:defRPr/>
            </a:pPr>
            <a:endParaRPr lang="en-US"/>
          </a:p>
        </p:txBody>
      </p:sp>
      <p:sp>
        <p:nvSpPr>
          <p:cNvPr id="6" name="Rectangle 24"/>
          <p:cNvSpPr>
            <a:spLocks noGrp="1" noChangeArrowheads="1"/>
          </p:cNvSpPr>
          <p:nvPr>
            <p:ph type="ftr" sz="quarter" idx="11"/>
          </p:nvPr>
        </p:nvSpPr>
        <p:spPr/>
        <p:txBody>
          <a:bodyPr/>
          <a:lstStyle>
            <a:lvl1pPr>
              <a:spcBef>
                <a:spcPct val="50000"/>
              </a:spcBef>
              <a:defRPr/>
            </a:lvl1pPr>
          </a:lstStyle>
          <a:p>
            <a:pPr>
              <a:defRPr/>
            </a:pPr>
            <a:endParaRPr lang="en-US"/>
          </a:p>
        </p:txBody>
      </p:sp>
      <p:sp>
        <p:nvSpPr>
          <p:cNvPr id="7" name="Rectangle 25"/>
          <p:cNvSpPr>
            <a:spLocks noGrp="1" noChangeArrowheads="1"/>
          </p:cNvSpPr>
          <p:nvPr>
            <p:ph type="sldNum" sz="quarter" idx="12"/>
          </p:nvPr>
        </p:nvSpPr>
        <p:spPr/>
        <p:txBody>
          <a:bodyPr/>
          <a:lstStyle>
            <a:lvl1pPr>
              <a:spcBef>
                <a:spcPct val="50000"/>
              </a:spcBef>
              <a:defRPr/>
            </a:lvl1pPr>
          </a:lstStyle>
          <a:p>
            <a:pPr>
              <a:defRPr/>
            </a:pPr>
            <a:fld id="{EA041BAC-911F-564A-9C66-1F8C1C3E1BA7}" type="slidenum">
              <a:rPr lang="en-US"/>
              <a:pPr>
                <a:defRPr/>
              </a:pPr>
              <a:t>‹#›</a:t>
            </a:fld>
            <a:endParaRPr lang="en-US"/>
          </a:p>
        </p:txBody>
      </p:sp>
    </p:spTree>
    <p:extLst>
      <p:ext uri="{BB962C8B-B14F-4D97-AF65-F5344CB8AC3E}">
        <p14:creationId xmlns:p14="http://schemas.microsoft.com/office/powerpoint/2010/main" val="160542063"/>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3"/>
          <p:cNvSpPr>
            <a:spLocks noGrp="1" noChangeArrowheads="1"/>
          </p:cNvSpPr>
          <p:nvPr>
            <p:ph type="dt" sz="half" idx="10"/>
          </p:nvPr>
        </p:nvSpPr>
        <p:spPr/>
        <p:txBody>
          <a:bodyPr/>
          <a:lstStyle>
            <a:lvl1pPr>
              <a:spcBef>
                <a:spcPct val="50000"/>
              </a:spcBef>
              <a:defRPr/>
            </a:lvl1pPr>
          </a:lstStyle>
          <a:p>
            <a:pPr>
              <a:defRPr/>
            </a:pPr>
            <a:endParaRPr lang="en-US"/>
          </a:p>
        </p:txBody>
      </p:sp>
      <p:sp>
        <p:nvSpPr>
          <p:cNvPr id="8" name="Rectangle 24"/>
          <p:cNvSpPr>
            <a:spLocks noGrp="1" noChangeArrowheads="1"/>
          </p:cNvSpPr>
          <p:nvPr>
            <p:ph type="ftr" sz="quarter" idx="11"/>
          </p:nvPr>
        </p:nvSpPr>
        <p:spPr/>
        <p:txBody>
          <a:bodyPr/>
          <a:lstStyle>
            <a:lvl1pPr>
              <a:spcBef>
                <a:spcPct val="50000"/>
              </a:spcBef>
              <a:defRPr/>
            </a:lvl1pPr>
          </a:lstStyle>
          <a:p>
            <a:pPr>
              <a:defRPr/>
            </a:pPr>
            <a:endParaRPr lang="en-US"/>
          </a:p>
        </p:txBody>
      </p:sp>
      <p:sp>
        <p:nvSpPr>
          <p:cNvPr id="9" name="Rectangle 25"/>
          <p:cNvSpPr>
            <a:spLocks noGrp="1" noChangeArrowheads="1"/>
          </p:cNvSpPr>
          <p:nvPr>
            <p:ph type="sldNum" sz="quarter" idx="12"/>
          </p:nvPr>
        </p:nvSpPr>
        <p:spPr/>
        <p:txBody>
          <a:bodyPr/>
          <a:lstStyle>
            <a:lvl1pPr>
              <a:spcBef>
                <a:spcPct val="50000"/>
              </a:spcBef>
              <a:defRPr/>
            </a:lvl1pPr>
          </a:lstStyle>
          <a:p>
            <a:pPr>
              <a:defRPr/>
            </a:pPr>
            <a:fld id="{8B048316-09DC-1649-B1CB-C6A4F667EA80}" type="slidenum">
              <a:rPr lang="en-US"/>
              <a:pPr>
                <a:defRPr/>
              </a:pPr>
              <a:t>‹#›</a:t>
            </a:fld>
            <a:endParaRPr lang="en-US"/>
          </a:p>
        </p:txBody>
      </p:sp>
    </p:spTree>
    <p:extLst>
      <p:ext uri="{BB962C8B-B14F-4D97-AF65-F5344CB8AC3E}">
        <p14:creationId xmlns:p14="http://schemas.microsoft.com/office/powerpoint/2010/main" val="2233541344"/>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3"/>
          <p:cNvSpPr>
            <a:spLocks noGrp="1" noChangeArrowheads="1"/>
          </p:cNvSpPr>
          <p:nvPr>
            <p:ph type="dt" sz="half" idx="10"/>
          </p:nvPr>
        </p:nvSpPr>
        <p:spPr/>
        <p:txBody>
          <a:bodyPr/>
          <a:lstStyle>
            <a:lvl1pPr>
              <a:spcBef>
                <a:spcPct val="50000"/>
              </a:spcBef>
              <a:defRPr/>
            </a:lvl1pPr>
          </a:lstStyle>
          <a:p>
            <a:pPr>
              <a:defRPr/>
            </a:pPr>
            <a:endParaRPr lang="en-US"/>
          </a:p>
        </p:txBody>
      </p:sp>
      <p:sp>
        <p:nvSpPr>
          <p:cNvPr id="4" name="Rectangle 24"/>
          <p:cNvSpPr>
            <a:spLocks noGrp="1" noChangeArrowheads="1"/>
          </p:cNvSpPr>
          <p:nvPr>
            <p:ph type="ftr" sz="quarter" idx="11"/>
          </p:nvPr>
        </p:nvSpPr>
        <p:spPr/>
        <p:txBody>
          <a:bodyPr/>
          <a:lstStyle>
            <a:lvl1pPr>
              <a:spcBef>
                <a:spcPct val="50000"/>
              </a:spcBef>
              <a:defRPr/>
            </a:lvl1pPr>
          </a:lstStyle>
          <a:p>
            <a:pPr>
              <a:defRPr/>
            </a:pPr>
            <a:endParaRPr lang="en-US"/>
          </a:p>
        </p:txBody>
      </p:sp>
      <p:sp>
        <p:nvSpPr>
          <p:cNvPr id="5" name="Rectangle 25"/>
          <p:cNvSpPr>
            <a:spLocks noGrp="1" noChangeArrowheads="1"/>
          </p:cNvSpPr>
          <p:nvPr>
            <p:ph type="sldNum" sz="quarter" idx="12"/>
          </p:nvPr>
        </p:nvSpPr>
        <p:spPr/>
        <p:txBody>
          <a:bodyPr/>
          <a:lstStyle>
            <a:lvl1pPr>
              <a:spcBef>
                <a:spcPct val="50000"/>
              </a:spcBef>
              <a:defRPr/>
            </a:lvl1pPr>
          </a:lstStyle>
          <a:p>
            <a:pPr>
              <a:defRPr/>
            </a:pPr>
            <a:fld id="{2DE7CEF4-1E55-3142-92B9-890A3C262D3F}" type="slidenum">
              <a:rPr lang="en-US"/>
              <a:pPr>
                <a:defRPr/>
              </a:pPr>
              <a:t>‹#›</a:t>
            </a:fld>
            <a:endParaRPr lang="en-US"/>
          </a:p>
        </p:txBody>
      </p:sp>
    </p:spTree>
    <p:extLst>
      <p:ext uri="{BB962C8B-B14F-4D97-AF65-F5344CB8AC3E}">
        <p14:creationId xmlns:p14="http://schemas.microsoft.com/office/powerpoint/2010/main" val="1320589297"/>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3"/>
          <p:cNvSpPr>
            <a:spLocks noGrp="1" noChangeArrowheads="1"/>
          </p:cNvSpPr>
          <p:nvPr>
            <p:ph type="dt" sz="half" idx="10"/>
          </p:nvPr>
        </p:nvSpPr>
        <p:spPr/>
        <p:txBody>
          <a:bodyPr/>
          <a:lstStyle>
            <a:lvl1pPr>
              <a:spcBef>
                <a:spcPct val="50000"/>
              </a:spcBef>
              <a:defRPr/>
            </a:lvl1pPr>
          </a:lstStyle>
          <a:p>
            <a:pPr>
              <a:defRPr/>
            </a:pPr>
            <a:endParaRPr lang="en-US"/>
          </a:p>
        </p:txBody>
      </p:sp>
      <p:sp>
        <p:nvSpPr>
          <p:cNvPr id="3" name="Rectangle 24"/>
          <p:cNvSpPr>
            <a:spLocks noGrp="1" noChangeArrowheads="1"/>
          </p:cNvSpPr>
          <p:nvPr>
            <p:ph type="ftr" sz="quarter" idx="11"/>
          </p:nvPr>
        </p:nvSpPr>
        <p:spPr/>
        <p:txBody>
          <a:bodyPr/>
          <a:lstStyle>
            <a:lvl1pPr>
              <a:spcBef>
                <a:spcPct val="50000"/>
              </a:spcBef>
              <a:defRPr/>
            </a:lvl1pPr>
          </a:lstStyle>
          <a:p>
            <a:pPr>
              <a:defRPr/>
            </a:pPr>
            <a:endParaRPr lang="en-US"/>
          </a:p>
        </p:txBody>
      </p:sp>
      <p:sp>
        <p:nvSpPr>
          <p:cNvPr id="4" name="Rectangle 25"/>
          <p:cNvSpPr>
            <a:spLocks noGrp="1" noChangeArrowheads="1"/>
          </p:cNvSpPr>
          <p:nvPr>
            <p:ph type="sldNum" sz="quarter" idx="12"/>
          </p:nvPr>
        </p:nvSpPr>
        <p:spPr/>
        <p:txBody>
          <a:bodyPr/>
          <a:lstStyle>
            <a:lvl1pPr>
              <a:spcBef>
                <a:spcPct val="50000"/>
              </a:spcBef>
              <a:defRPr/>
            </a:lvl1pPr>
          </a:lstStyle>
          <a:p>
            <a:pPr>
              <a:defRPr/>
            </a:pPr>
            <a:fld id="{29661080-1B44-EE46-B17E-9F03BBF381D0}" type="slidenum">
              <a:rPr lang="en-US"/>
              <a:pPr>
                <a:defRPr/>
              </a:pPr>
              <a:t>‹#›</a:t>
            </a:fld>
            <a:endParaRPr lang="en-US"/>
          </a:p>
        </p:txBody>
      </p:sp>
    </p:spTree>
    <p:extLst>
      <p:ext uri="{BB962C8B-B14F-4D97-AF65-F5344CB8AC3E}">
        <p14:creationId xmlns:p14="http://schemas.microsoft.com/office/powerpoint/2010/main" val="1996703678"/>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p:txBody>
          <a:bodyPr/>
          <a:lstStyle>
            <a:lvl1pPr>
              <a:spcBef>
                <a:spcPct val="50000"/>
              </a:spcBef>
              <a:defRPr/>
            </a:lvl1pPr>
          </a:lstStyle>
          <a:p>
            <a:pPr>
              <a:defRPr/>
            </a:pPr>
            <a:endParaRPr lang="en-US"/>
          </a:p>
        </p:txBody>
      </p:sp>
      <p:sp>
        <p:nvSpPr>
          <p:cNvPr id="6" name="Rectangle 24"/>
          <p:cNvSpPr>
            <a:spLocks noGrp="1" noChangeArrowheads="1"/>
          </p:cNvSpPr>
          <p:nvPr>
            <p:ph type="ftr" sz="quarter" idx="11"/>
          </p:nvPr>
        </p:nvSpPr>
        <p:spPr/>
        <p:txBody>
          <a:bodyPr/>
          <a:lstStyle>
            <a:lvl1pPr>
              <a:spcBef>
                <a:spcPct val="50000"/>
              </a:spcBef>
              <a:defRPr/>
            </a:lvl1pPr>
          </a:lstStyle>
          <a:p>
            <a:pPr>
              <a:defRPr/>
            </a:pPr>
            <a:endParaRPr lang="en-US"/>
          </a:p>
        </p:txBody>
      </p:sp>
      <p:sp>
        <p:nvSpPr>
          <p:cNvPr id="7" name="Rectangle 25"/>
          <p:cNvSpPr>
            <a:spLocks noGrp="1" noChangeArrowheads="1"/>
          </p:cNvSpPr>
          <p:nvPr>
            <p:ph type="sldNum" sz="quarter" idx="12"/>
          </p:nvPr>
        </p:nvSpPr>
        <p:spPr/>
        <p:txBody>
          <a:bodyPr/>
          <a:lstStyle>
            <a:lvl1pPr>
              <a:spcBef>
                <a:spcPct val="50000"/>
              </a:spcBef>
              <a:defRPr/>
            </a:lvl1pPr>
          </a:lstStyle>
          <a:p>
            <a:pPr>
              <a:defRPr/>
            </a:pPr>
            <a:fld id="{FD95D6B1-BEAE-2E40-8E67-D795E09FA169}" type="slidenum">
              <a:rPr lang="en-US"/>
              <a:pPr>
                <a:defRPr/>
              </a:pPr>
              <a:t>‹#›</a:t>
            </a:fld>
            <a:endParaRPr lang="en-US"/>
          </a:p>
        </p:txBody>
      </p:sp>
    </p:spTree>
    <p:extLst>
      <p:ext uri="{BB962C8B-B14F-4D97-AF65-F5344CB8AC3E}">
        <p14:creationId xmlns:p14="http://schemas.microsoft.com/office/powerpoint/2010/main" val="427366706"/>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p:txBody>
          <a:bodyPr/>
          <a:lstStyle>
            <a:lvl1pPr>
              <a:spcBef>
                <a:spcPct val="50000"/>
              </a:spcBef>
              <a:defRPr/>
            </a:lvl1pPr>
          </a:lstStyle>
          <a:p>
            <a:pPr>
              <a:defRPr/>
            </a:pPr>
            <a:endParaRPr lang="en-US"/>
          </a:p>
        </p:txBody>
      </p:sp>
      <p:sp>
        <p:nvSpPr>
          <p:cNvPr id="6" name="Rectangle 24"/>
          <p:cNvSpPr>
            <a:spLocks noGrp="1" noChangeArrowheads="1"/>
          </p:cNvSpPr>
          <p:nvPr>
            <p:ph type="ftr" sz="quarter" idx="11"/>
          </p:nvPr>
        </p:nvSpPr>
        <p:spPr/>
        <p:txBody>
          <a:bodyPr/>
          <a:lstStyle>
            <a:lvl1pPr>
              <a:spcBef>
                <a:spcPct val="50000"/>
              </a:spcBef>
              <a:defRPr/>
            </a:lvl1pPr>
          </a:lstStyle>
          <a:p>
            <a:pPr>
              <a:defRPr/>
            </a:pPr>
            <a:endParaRPr lang="en-US"/>
          </a:p>
        </p:txBody>
      </p:sp>
      <p:sp>
        <p:nvSpPr>
          <p:cNvPr id="7" name="Rectangle 25"/>
          <p:cNvSpPr>
            <a:spLocks noGrp="1" noChangeArrowheads="1"/>
          </p:cNvSpPr>
          <p:nvPr>
            <p:ph type="sldNum" sz="quarter" idx="12"/>
          </p:nvPr>
        </p:nvSpPr>
        <p:spPr/>
        <p:txBody>
          <a:bodyPr/>
          <a:lstStyle>
            <a:lvl1pPr>
              <a:spcBef>
                <a:spcPct val="50000"/>
              </a:spcBef>
              <a:defRPr/>
            </a:lvl1pPr>
          </a:lstStyle>
          <a:p>
            <a:pPr>
              <a:defRPr/>
            </a:pPr>
            <a:fld id="{B3E051D2-DA3C-2B44-AE54-0E6348E1EC47}" type="slidenum">
              <a:rPr lang="en-US"/>
              <a:pPr>
                <a:defRPr/>
              </a:pPr>
              <a:t>‹#›</a:t>
            </a:fld>
            <a:endParaRPr lang="en-US"/>
          </a:p>
        </p:txBody>
      </p:sp>
    </p:spTree>
    <p:extLst>
      <p:ext uri="{BB962C8B-B14F-4D97-AF65-F5344CB8AC3E}">
        <p14:creationId xmlns:p14="http://schemas.microsoft.com/office/powerpoint/2010/main" val="2235041037"/>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p:txBody>
          <a:bodyPr/>
          <a:lstStyle>
            <a:lvl1pPr>
              <a:spcBef>
                <a:spcPct val="50000"/>
              </a:spcBef>
              <a:defRPr/>
            </a:lvl1pPr>
          </a:lstStyle>
          <a:p>
            <a:pPr>
              <a:defRPr/>
            </a:pPr>
            <a:endParaRPr lang="en-US"/>
          </a:p>
        </p:txBody>
      </p:sp>
      <p:sp>
        <p:nvSpPr>
          <p:cNvPr id="5" name="Rectangle 24"/>
          <p:cNvSpPr>
            <a:spLocks noGrp="1" noChangeArrowheads="1"/>
          </p:cNvSpPr>
          <p:nvPr>
            <p:ph type="ftr" sz="quarter" idx="11"/>
          </p:nvPr>
        </p:nvSpPr>
        <p:spPr/>
        <p:txBody>
          <a:bodyPr/>
          <a:lstStyle>
            <a:lvl1pPr>
              <a:spcBef>
                <a:spcPct val="50000"/>
              </a:spcBef>
              <a:defRPr/>
            </a:lvl1pPr>
          </a:lstStyle>
          <a:p>
            <a:pPr>
              <a:defRPr/>
            </a:pPr>
            <a:endParaRPr lang="en-US"/>
          </a:p>
        </p:txBody>
      </p:sp>
      <p:sp>
        <p:nvSpPr>
          <p:cNvPr id="6" name="Rectangle 25"/>
          <p:cNvSpPr>
            <a:spLocks noGrp="1" noChangeArrowheads="1"/>
          </p:cNvSpPr>
          <p:nvPr>
            <p:ph type="sldNum" sz="quarter" idx="12"/>
          </p:nvPr>
        </p:nvSpPr>
        <p:spPr/>
        <p:txBody>
          <a:bodyPr/>
          <a:lstStyle>
            <a:lvl1pPr>
              <a:spcBef>
                <a:spcPct val="50000"/>
              </a:spcBef>
              <a:defRPr/>
            </a:lvl1pPr>
          </a:lstStyle>
          <a:p>
            <a:pPr>
              <a:defRPr/>
            </a:pPr>
            <a:fld id="{07892590-4E0D-6740-A7B4-CCA9C7B1B623}" type="slidenum">
              <a:rPr lang="en-US"/>
              <a:pPr>
                <a:defRPr/>
              </a:pPr>
              <a:t>‹#›</a:t>
            </a:fld>
            <a:endParaRPr lang="en-US"/>
          </a:p>
        </p:txBody>
      </p:sp>
    </p:spTree>
    <p:extLst>
      <p:ext uri="{BB962C8B-B14F-4D97-AF65-F5344CB8AC3E}">
        <p14:creationId xmlns:p14="http://schemas.microsoft.com/office/powerpoint/2010/main" val="2100435619"/>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p:txBody>
          <a:bodyPr/>
          <a:lstStyle>
            <a:lvl1pPr>
              <a:spcBef>
                <a:spcPct val="50000"/>
              </a:spcBef>
              <a:defRPr/>
            </a:lvl1pPr>
          </a:lstStyle>
          <a:p>
            <a:pPr>
              <a:defRPr/>
            </a:pPr>
            <a:endParaRPr lang="en-US"/>
          </a:p>
        </p:txBody>
      </p:sp>
      <p:sp>
        <p:nvSpPr>
          <p:cNvPr id="5" name="Rectangle 24"/>
          <p:cNvSpPr>
            <a:spLocks noGrp="1" noChangeArrowheads="1"/>
          </p:cNvSpPr>
          <p:nvPr>
            <p:ph type="ftr" sz="quarter" idx="11"/>
          </p:nvPr>
        </p:nvSpPr>
        <p:spPr/>
        <p:txBody>
          <a:bodyPr/>
          <a:lstStyle>
            <a:lvl1pPr>
              <a:spcBef>
                <a:spcPct val="50000"/>
              </a:spcBef>
              <a:defRPr/>
            </a:lvl1pPr>
          </a:lstStyle>
          <a:p>
            <a:pPr>
              <a:defRPr/>
            </a:pPr>
            <a:endParaRPr lang="en-US"/>
          </a:p>
        </p:txBody>
      </p:sp>
      <p:sp>
        <p:nvSpPr>
          <p:cNvPr id="6" name="Rectangle 25"/>
          <p:cNvSpPr>
            <a:spLocks noGrp="1" noChangeArrowheads="1"/>
          </p:cNvSpPr>
          <p:nvPr>
            <p:ph type="sldNum" sz="quarter" idx="12"/>
          </p:nvPr>
        </p:nvSpPr>
        <p:spPr/>
        <p:txBody>
          <a:bodyPr/>
          <a:lstStyle>
            <a:lvl1pPr>
              <a:spcBef>
                <a:spcPct val="50000"/>
              </a:spcBef>
              <a:defRPr/>
            </a:lvl1pPr>
          </a:lstStyle>
          <a:p>
            <a:pPr>
              <a:defRPr/>
            </a:pPr>
            <a:fld id="{0DFF7708-D7F0-DF4E-9A3D-AF718058CBE3}" type="slidenum">
              <a:rPr lang="en-US"/>
              <a:pPr>
                <a:defRPr/>
              </a:pPr>
              <a:t>‹#›</a:t>
            </a:fld>
            <a:endParaRPr lang="en-US"/>
          </a:p>
        </p:txBody>
      </p:sp>
    </p:spTree>
    <p:extLst>
      <p:ext uri="{BB962C8B-B14F-4D97-AF65-F5344CB8AC3E}">
        <p14:creationId xmlns:p14="http://schemas.microsoft.com/office/powerpoint/2010/main" val="267652037"/>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35E2676-4587-7048-8416-A104337E0C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5437174"/>
      </p:ext>
    </p:extLst>
  </p:cSld>
  <p:clrMapOvr>
    <a:masterClrMapping/>
  </p:clrMapOvr>
  <p:transition spd="med">
    <p:randomBar dir="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530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89A742C0-CF90-6245-A6D0-BE7CC0F15835}" type="slidenum">
              <a:rPr lang="en-US"/>
              <a:pPr>
                <a:defRPr/>
              </a:pPr>
              <a:t>‹#›</a:t>
            </a:fld>
            <a:endParaRPr lang="en-US"/>
          </a:p>
        </p:txBody>
      </p:sp>
    </p:spTree>
    <p:extLst>
      <p:ext uri="{BB962C8B-B14F-4D97-AF65-F5344CB8AC3E}">
        <p14:creationId xmlns:p14="http://schemas.microsoft.com/office/powerpoint/2010/main" val="273863157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623635040"/>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9DEA4C9-6685-2240-9FC5-EC2AA1BDAF3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02874588"/>
      </p:ext>
    </p:extLst>
  </p:cSld>
  <p:clrMapOvr>
    <a:masterClrMapping/>
  </p:clrMapOvr>
  <p:transition spd="med">
    <p:randomBar dir="vert"/>
  </p:transition>
</p:sldLayout>
</file>

<file path=ppt/slideLayouts/slideLayout4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DEC6019-EFA2-C14F-B72A-F0CFE81F03B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44790320"/>
      </p:ext>
    </p:extLst>
  </p:cSld>
  <p:clrMapOvr>
    <a:masterClrMapping/>
  </p:clrMapOvr>
  <p:transition spd="med">
    <p:randomBar dir="vert"/>
  </p:transition>
</p:sldLayout>
</file>

<file path=ppt/slideLayouts/slideLayout4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7C57CF6-98F9-2440-A5F2-07B3EEE900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30281349"/>
      </p:ext>
    </p:extLst>
  </p:cSld>
  <p:clrMapOvr>
    <a:masterClrMapping/>
  </p:clrMapOvr>
  <p:transition spd="med">
    <p:randomBar dir="vert"/>
  </p:transition>
</p:sldLayout>
</file>

<file path=ppt/slideLayouts/slideLayout4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C28A060-9B26-4F4D-AB5C-DA9A1B00E0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67991175"/>
      </p:ext>
    </p:extLst>
  </p:cSld>
  <p:clrMapOvr>
    <a:masterClrMapping/>
  </p:clrMapOvr>
  <p:transition spd="med">
    <p:randomBar dir="vert"/>
  </p:transition>
</p:sldLayout>
</file>

<file path=ppt/slideLayouts/slideLayout4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E268B30-6286-394C-BA4A-BC7D946201D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06399389"/>
      </p:ext>
    </p:extLst>
  </p:cSld>
  <p:clrMapOvr>
    <a:masterClrMapping/>
  </p:clrMapOvr>
  <p:transition spd="med">
    <p:randomBar dir="vert"/>
  </p:transition>
</p:sldLayout>
</file>

<file path=ppt/slideLayouts/slideLayout4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B39AE80-C79E-B048-B099-E0923068F3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27313261"/>
      </p:ext>
    </p:extLst>
  </p:cSld>
  <p:clrMapOvr>
    <a:masterClrMapping/>
  </p:clrMapOvr>
  <p:transition spd="med">
    <p:randomBar dir="vert"/>
  </p:transition>
</p:sldLayout>
</file>

<file path=ppt/slideLayouts/slideLayout4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BC7118B-D190-0440-B91A-B22567A6D4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70167905"/>
      </p:ext>
    </p:extLst>
  </p:cSld>
  <p:clrMapOvr>
    <a:masterClrMapping/>
  </p:clrMapOvr>
  <p:transition spd="med">
    <p:randomBar dir="vert"/>
  </p:transition>
</p:sldLayout>
</file>

<file path=ppt/slideLayouts/slideLayout4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0170F3C-F9BB-A745-A211-9A7668AD49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80873718"/>
      </p:ext>
    </p:extLst>
  </p:cSld>
  <p:clrMapOvr>
    <a:masterClrMapping/>
  </p:clrMapOvr>
  <p:transition spd="med">
    <p:randomBar dir="vert"/>
  </p:transition>
</p:sldLayout>
</file>

<file path=ppt/slideLayouts/slideLayout4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033C7AF-552E-9A4F-BA83-7E1714CDBE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73665017"/>
      </p:ext>
    </p:extLst>
  </p:cSld>
  <p:clrMapOvr>
    <a:masterClrMapping/>
  </p:clrMapOvr>
  <p:transition spd="med">
    <p:randomBar dir="vert"/>
  </p:transition>
</p:sldLayout>
</file>

<file path=ppt/slideLayouts/slideLayout4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EB5D31D-947E-4943-A025-2D72C16B52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49170743"/>
      </p:ext>
    </p:extLst>
  </p:cSld>
  <p:clrMapOvr>
    <a:masterClrMapping/>
  </p:clrMapOvr>
  <p:transition spd="med">
    <p:randomBar dir="vert"/>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3948580501"/>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able Placeholder 2"/>
          <p:cNvSpPr>
            <a:spLocks noGrp="1"/>
          </p:cNvSpPr>
          <p:nvPr>
            <p:ph type="tbl" idx="1"/>
          </p:nvPr>
        </p:nvSpPr>
        <p:spPr>
          <a:xfrm>
            <a:off x="685800" y="1981200"/>
            <a:ext cx="7772400" cy="4114800"/>
          </a:xfrm>
        </p:spPr>
        <p:txBody>
          <a:bodyPr/>
          <a:lstStyle>
            <a:lvl1pPr>
              <a:defRPr b="1" i="0">
                <a:latin typeface="Arial" panose="020B0604020202020204" pitchFamily="34" charset="0"/>
              </a:defRPr>
            </a:lvl1pPr>
          </a:lstStyle>
          <a:p>
            <a:pPr lvl="0"/>
            <a:endParaRPr lang="en-US" noProof="0" dirty="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A01187F-9E32-8749-8A05-9CE2274E42B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60922300"/>
      </p:ext>
    </p:extLst>
  </p:cSld>
  <p:clrMapOvr>
    <a:masterClrMapping/>
  </p:clrMapOvr>
  <p:transition spd="med">
    <p:randomBar dir="vert"/>
  </p:transition>
</p:sldLayout>
</file>

<file path=ppt/slideLayouts/slideLayout4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34F73F-70B2-524C-87A0-9FBEADF91CC8}"/>
              </a:ext>
            </a:extLst>
          </p:cNvPr>
          <p:cNvSpPr>
            <a:spLocks noGrp="1"/>
          </p:cNvSpPr>
          <p:nvPr>
            <p:ph type="ctrTitle"/>
          </p:nvPr>
        </p:nvSpPr>
        <p:spPr>
          <a:xfrm>
            <a:off x="1143140" y="1121975"/>
            <a:ext cx="6857721" cy="2387963"/>
          </a:xfrm>
        </p:spPr>
        <p:txBody>
          <a:bodyPr anchor="b"/>
          <a:lstStyle>
            <a:lvl1pPr algn="ctr">
              <a:defRPr sz="4219" b="1" i="0">
                <a:latin typeface="Arial"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CEC161C3-1C0F-0A41-A5BE-20EEAF13BA5C}"/>
              </a:ext>
            </a:extLst>
          </p:cNvPr>
          <p:cNvSpPr>
            <a:spLocks noGrp="1"/>
          </p:cNvSpPr>
          <p:nvPr>
            <p:ph type="subTitle" idx="1"/>
          </p:nvPr>
        </p:nvSpPr>
        <p:spPr>
          <a:xfrm>
            <a:off x="1143140" y="3601482"/>
            <a:ext cx="6857721" cy="1656727"/>
          </a:xfrm>
        </p:spPr>
        <p:txBody>
          <a:bodyPr/>
          <a:lstStyle>
            <a:lvl1pPr marL="0" indent="0" algn="ctr">
              <a:buNone/>
              <a:defRPr sz="1688" b="1" i="0">
                <a:latin typeface="Arial" panose="020B0604020202020204" pitchFamily="34" charset="0"/>
              </a:defRPr>
            </a:lvl1pPr>
            <a:lvl2pPr marL="321503" indent="0" algn="ctr">
              <a:buNone/>
              <a:defRPr sz="1406"/>
            </a:lvl2pPr>
            <a:lvl3pPr marL="643006" indent="0" algn="ctr">
              <a:buNone/>
              <a:defRPr sz="1266"/>
            </a:lvl3pPr>
            <a:lvl4pPr marL="964509" indent="0" algn="ctr">
              <a:buNone/>
              <a:defRPr sz="1125"/>
            </a:lvl4pPr>
            <a:lvl5pPr marL="1286012" indent="0" algn="ctr">
              <a:buNone/>
              <a:defRPr sz="1125"/>
            </a:lvl5pPr>
            <a:lvl6pPr marL="1607515" indent="0" algn="ctr">
              <a:buNone/>
              <a:defRPr sz="1125"/>
            </a:lvl6pPr>
            <a:lvl7pPr marL="1929018" indent="0" algn="ctr">
              <a:buNone/>
              <a:defRPr sz="1125"/>
            </a:lvl7pPr>
            <a:lvl8pPr marL="2250521" indent="0" algn="ctr">
              <a:buNone/>
              <a:defRPr sz="1125"/>
            </a:lvl8pPr>
            <a:lvl9pPr marL="2572024" indent="0" algn="ctr">
              <a:buNone/>
              <a:defRPr sz="1125"/>
            </a:lvl9pPr>
          </a:lstStyle>
          <a:p>
            <a:r>
              <a:rPr lang="en-US" dirty="0"/>
              <a:t>Click to edit Master subtitle style</a:t>
            </a:r>
          </a:p>
        </p:txBody>
      </p:sp>
      <p:sp>
        <p:nvSpPr>
          <p:cNvPr id="4" name="Date Placeholder 3">
            <a:extLst>
              <a:ext uri="{FF2B5EF4-FFF2-40B4-BE49-F238E27FC236}">
                <a16:creationId xmlns:a16="http://schemas.microsoft.com/office/drawing/2014/main" id="{9030EA60-5131-D44A-98B2-70AE45D0EFB1}"/>
              </a:ext>
            </a:extLst>
          </p:cNvPr>
          <p:cNvSpPr>
            <a:spLocks noGrp="1"/>
          </p:cNvSpPr>
          <p:nvPr>
            <p:ph type="dt" idx="10"/>
          </p:nvPr>
        </p:nvSpPr>
        <p:spPr/>
        <p:txBody>
          <a:bodyPr/>
          <a:lstStyle>
            <a:lvl1pPr>
              <a:defRPr b="1" i="0">
                <a:latin typeface="Arial" panose="020B0604020202020204" pitchFamily="34" charset="0"/>
              </a:defRPr>
            </a:lvl1pPr>
          </a:lstStyle>
          <a:p>
            <a:endParaRPr lang="en-US" altLang="en-US" dirty="0"/>
          </a:p>
        </p:txBody>
      </p:sp>
      <p:sp>
        <p:nvSpPr>
          <p:cNvPr id="5" name="Footer Placeholder 4">
            <a:extLst>
              <a:ext uri="{FF2B5EF4-FFF2-40B4-BE49-F238E27FC236}">
                <a16:creationId xmlns:a16="http://schemas.microsoft.com/office/drawing/2014/main" id="{AA3E86F7-C909-D845-BC12-8EED2C2F1A9E}"/>
              </a:ext>
            </a:extLst>
          </p:cNvPr>
          <p:cNvSpPr>
            <a:spLocks noGrp="1"/>
          </p:cNvSpPr>
          <p:nvPr>
            <p:ph type="ftr" idx="11"/>
          </p:nvPr>
        </p:nvSpPr>
        <p:spPr/>
        <p:txBody>
          <a:bodyPr/>
          <a:lstStyle>
            <a:lvl1pPr>
              <a:defRPr b="1" i="0">
                <a:latin typeface="Arial" panose="020B0604020202020204" pitchFamily="34" charset="0"/>
              </a:defRPr>
            </a:lvl1pPr>
          </a:lstStyle>
          <a:p>
            <a:endParaRPr lang="en-US" altLang="en-US" dirty="0"/>
          </a:p>
        </p:txBody>
      </p:sp>
      <p:sp>
        <p:nvSpPr>
          <p:cNvPr id="6" name="Slide Number Placeholder 5">
            <a:extLst>
              <a:ext uri="{FF2B5EF4-FFF2-40B4-BE49-F238E27FC236}">
                <a16:creationId xmlns:a16="http://schemas.microsoft.com/office/drawing/2014/main" id="{4BC5A11C-8968-B54D-AF23-433BDF38E6C4}"/>
              </a:ext>
            </a:extLst>
          </p:cNvPr>
          <p:cNvSpPr>
            <a:spLocks noGrp="1"/>
          </p:cNvSpPr>
          <p:nvPr>
            <p:ph type="sldNum" idx="12"/>
          </p:nvPr>
        </p:nvSpPr>
        <p:spPr/>
        <p:txBody>
          <a:bodyPr/>
          <a:lstStyle>
            <a:lvl1pPr>
              <a:defRPr b="1" i="0">
                <a:latin typeface="Arial" panose="020B0604020202020204" pitchFamily="34" charset="0"/>
              </a:defRPr>
            </a:lvl1pPr>
          </a:lstStyle>
          <a:p>
            <a:fld id="{572E930D-909A-7943-800A-D220345EF6D4}" type="slidenum">
              <a:rPr lang="en-US" altLang="en-US" smtClean="0"/>
              <a:pPr/>
              <a:t>‹#›</a:t>
            </a:fld>
            <a:endParaRPr lang="en-US" altLang="en-US" dirty="0"/>
          </a:p>
        </p:txBody>
      </p:sp>
    </p:spTree>
    <p:extLst>
      <p:ext uri="{BB962C8B-B14F-4D97-AF65-F5344CB8AC3E}">
        <p14:creationId xmlns:p14="http://schemas.microsoft.com/office/powerpoint/2010/main" val="2036128996"/>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9E98A2-10A3-E244-B68E-10BBFDFCF549}"/>
              </a:ext>
            </a:extLst>
          </p:cNvPr>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0AB1BEA5-E79E-6F40-9B63-ABA3B695E67A}"/>
              </a:ext>
            </a:extLst>
          </p:cNvPr>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93265A95-8858-164C-8238-A114543F13F9}"/>
              </a:ext>
            </a:extLst>
          </p:cNvPr>
          <p:cNvSpPr>
            <a:spLocks noGrp="1"/>
          </p:cNvSpPr>
          <p:nvPr>
            <p:ph type="dt" idx="10"/>
          </p:nvPr>
        </p:nvSpPr>
        <p:spPr/>
        <p:txBody>
          <a:bodyPr/>
          <a:lstStyle>
            <a:lvl1pPr>
              <a:defRPr b="1" i="0">
                <a:latin typeface="Arial" panose="020B0604020202020204" pitchFamily="34" charset="0"/>
              </a:defRPr>
            </a:lvl1pPr>
          </a:lstStyle>
          <a:p>
            <a:endParaRPr lang="en-US" altLang="en-US" dirty="0"/>
          </a:p>
        </p:txBody>
      </p:sp>
      <p:sp>
        <p:nvSpPr>
          <p:cNvPr id="5" name="Footer Placeholder 4">
            <a:extLst>
              <a:ext uri="{FF2B5EF4-FFF2-40B4-BE49-F238E27FC236}">
                <a16:creationId xmlns:a16="http://schemas.microsoft.com/office/drawing/2014/main" id="{C4929730-3DEB-AB46-A191-949B1F0144CC}"/>
              </a:ext>
            </a:extLst>
          </p:cNvPr>
          <p:cNvSpPr>
            <a:spLocks noGrp="1"/>
          </p:cNvSpPr>
          <p:nvPr>
            <p:ph type="ftr" idx="11"/>
          </p:nvPr>
        </p:nvSpPr>
        <p:spPr/>
        <p:txBody>
          <a:bodyPr/>
          <a:lstStyle>
            <a:lvl1pPr>
              <a:defRPr b="1" i="0">
                <a:latin typeface="Arial" panose="020B0604020202020204" pitchFamily="34" charset="0"/>
              </a:defRPr>
            </a:lvl1pPr>
          </a:lstStyle>
          <a:p>
            <a:endParaRPr lang="en-US" altLang="en-US" dirty="0"/>
          </a:p>
        </p:txBody>
      </p:sp>
      <p:sp>
        <p:nvSpPr>
          <p:cNvPr id="6" name="Slide Number Placeholder 5">
            <a:extLst>
              <a:ext uri="{FF2B5EF4-FFF2-40B4-BE49-F238E27FC236}">
                <a16:creationId xmlns:a16="http://schemas.microsoft.com/office/drawing/2014/main" id="{9636E2FD-218E-5941-80BA-90E2900ADEA9}"/>
              </a:ext>
            </a:extLst>
          </p:cNvPr>
          <p:cNvSpPr>
            <a:spLocks noGrp="1"/>
          </p:cNvSpPr>
          <p:nvPr>
            <p:ph type="sldNum" idx="12"/>
          </p:nvPr>
        </p:nvSpPr>
        <p:spPr/>
        <p:txBody>
          <a:bodyPr/>
          <a:lstStyle>
            <a:lvl1pPr>
              <a:defRPr b="1" i="0">
                <a:latin typeface="Arial" panose="020B0604020202020204" pitchFamily="34" charset="0"/>
              </a:defRPr>
            </a:lvl1pPr>
          </a:lstStyle>
          <a:p>
            <a:fld id="{EB320A00-1198-8E49-9D56-93968EEF4744}" type="slidenum">
              <a:rPr lang="en-US" altLang="en-US" smtClean="0"/>
              <a:pPr/>
              <a:t>‹#›</a:t>
            </a:fld>
            <a:endParaRPr lang="en-US" altLang="en-US" dirty="0"/>
          </a:p>
        </p:txBody>
      </p:sp>
    </p:spTree>
    <p:extLst>
      <p:ext uri="{BB962C8B-B14F-4D97-AF65-F5344CB8AC3E}">
        <p14:creationId xmlns:p14="http://schemas.microsoft.com/office/powerpoint/2010/main" val="1360767807"/>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B7DDC7-9F12-6A49-9187-182D3991FD10}"/>
              </a:ext>
            </a:extLst>
          </p:cNvPr>
          <p:cNvSpPr>
            <a:spLocks noGrp="1"/>
          </p:cNvSpPr>
          <p:nvPr>
            <p:ph type="title"/>
          </p:nvPr>
        </p:nvSpPr>
        <p:spPr>
          <a:xfrm>
            <a:off x="624039" y="1709198"/>
            <a:ext cx="7886992" cy="2853499"/>
          </a:xfrm>
        </p:spPr>
        <p:txBody>
          <a:bodyPr anchor="b"/>
          <a:lstStyle>
            <a:lvl1pPr>
              <a:defRPr sz="4219" b="1" i="0">
                <a:latin typeface="Arial" panose="020B0604020202020204" pitchFamily="34"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96F6B440-2664-AF4D-A2ED-109B0D859622}"/>
              </a:ext>
            </a:extLst>
          </p:cNvPr>
          <p:cNvSpPr>
            <a:spLocks noGrp="1"/>
          </p:cNvSpPr>
          <p:nvPr>
            <p:ph type="body" idx="1"/>
          </p:nvPr>
        </p:nvSpPr>
        <p:spPr>
          <a:xfrm>
            <a:off x="624039" y="4589490"/>
            <a:ext cx="7886992" cy="1500432"/>
          </a:xfrm>
        </p:spPr>
        <p:txBody>
          <a:bodyPr/>
          <a:lstStyle>
            <a:lvl1pPr marL="0" indent="0">
              <a:buNone/>
              <a:defRPr sz="1688" b="1" i="0">
                <a:latin typeface="Arial" panose="020B0604020202020204" pitchFamily="34" charset="0"/>
              </a:defRPr>
            </a:lvl1pPr>
            <a:lvl2pPr marL="321503" indent="0">
              <a:buNone/>
              <a:defRPr sz="1406"/>
            </a:lvl2pPr>
            <a:lvl3pPr marL="643006" indent="0">
              <a:buNone/>
              <a:defRPr sz="1266"/>
            </a:lvl3pPr>
            <a:lvl4pPr marL="964509" indent="0">
              <a:buNone/>
              <a:defRPr sz="1125"/>
            </a:lvl4pPr>
            <a:lvl5pPr marL="1286012" indent="0">
              <a:buNone/>
              <a:defRPr sz="1125"/>
            </a:lvl5pPr>
            <a:lvl6pPr marL="1607515" indent="0">
              <a:buNone/>
              <a:defRPr sz="1125"/>
            </a:lvl6pPr>
            <a:lvl7pPr marL="1929018" indent="0">
              <a:buNone/>
              <a:defRPr sz="1125"/>
            </a:lvl7pPr>
            <a:lvl8pPr marL="2250521" indent="0">
              <a:buNone/>
              <a:defRPr sz="1125"/>
            </a:lvl8pPr>
            <a:lvl9pPr marL="2572024" indent="0">
              <a:buNone/>
              <a:defRPr sz="1125"/>
            </a:lvl9pPr>
          </a:lstStyle>
          <a:p>
            <a:pPr lvl="0"/>
            <a:r>
              <a:rPr lang="en-US" dirty="0"/>
              <a:t>Click to edit Master text styles</a:t>
            </a:r>
          </a:p>
        </p:txBody>
      </p:sp>
      <p:sp>
        <p:nvSpPr>
          <p:cNvPr id="4" name="Date Placeholder 3">
            <a:extLst>
              <a:ext uri="{FF2B5EF4-FFF2-40B4-BE49-F238E27FC236}">
                <a16:creationId xmlns:a16="http://schemas.microsoft.com/office/drawing/2014/main" id="{858CB104-7CD3-7749-9E37-F39A61E455E7}"/>
              </a:ext>
            </a:extLst>
          </p:cNvPr>
          <p:cNvSpPr>
            <a:spLocks noGrp="1"/>
          </p:cNvSpPr>
          <p:nvPr>
            <p:ph type="dt" idx="10"/>
          </p:nvPr>
        </p:nvSpPr>
        <p:spPr/>
        <p:txBody>
          <a:bodyPr/>
          <a:lstStyle>
            <a:lvl1pPr>
              <a:defRPr b="1" i="0">
                <a:latin typeface="Arial" panose="020B0604020202020204" pitchFamily="34" charset="0"/>
              </a:defRPr>
            </a:lvl1pPr>
          </a:lstStyle>
          <a:p>
            <a:endParaRPr lang="en-US" altLang="en-US" dirty="0"/>
          </a:p>
        </p:txBody>
      </p:sp>
      <p:sp>
        <p:nvSpPr>
          <p:cNvPr id="5" name="Footer Placeholder 4">
            <a:extLst>
              <a:ext uri="{FF2B5EF4-FFF2-40B4-BE49-F238E27FC236}">
                <a16:creationId xmlns:a16="http://schemas.microsoft.com/office/drawing/2014/main" id="{BD509F91-E749-094D-8E37-E2E2C2CAA1F7}"/>
              </a:ext>
            </a:extLst>
          </p:cNvPr>
          <p:cNvSpPr>
            <a:spLocks noGrp="1"/>
          </p:cNvSpPr>
          <p:nvPr>
            <p:ph type="ftr" idx="11"/>
          </p:nvPr>
        </p:nvSpPr>
        <p:spPr/>
        <p:txBody>
          <a:bodyPr/>
          <a:lstStyle>
            <a:lvl1pPr>
              <a:defRPr b="1" i="0">
                <a:latin typeface="Arial" panose="020B0604020202020204" pitchFamily="34" charset="0"/>
              </a:defRPr>
            </a:lvl1pPr>
          </a:lstStyle>
          <a:p>
            <a:endParaRPr lang="en-US" altLang="en-US" dirty="0"/>
          </a:p>
        </p:txBody>
      </p:sp>
      <p:sp>
        <p:nvSpPr>
          <p:cNvPr id="6" name="Slide Number Placeholder 5">
            <a:extLst>
              <a:ext uri="{FF2B5EF4-FFF2-40B4-BE49-F238E27FC236}">
                <a16:creationId xmlns:a16="http://schemas.microsoft.com/office/drawing/2014/main" id="{C7BBA3E4-A193-6045-BFF7-6645D2A04CB1}"/>
              </a:ext>
            </a:extLst>
          </p:cNvPr>
          <p:cNvSpPr>
            <a:spLocks noGrp="1"/>
          </p:cNvSpPr>
          <p:nvPr>
            <p:ph type="sldNum" idx="12"/>
          </p:nvPr>
        </p:nvSpPr>
        <p:spPr/>
        <p:txBody>
          <a:bodyPr/>
          <a:lstStyle>
            <a:lvl1pPr>
              <a:defRPr b="1" i="0">
                <a:latin typeface="Arial" panose="020B0604020202020204" pitchFamily="34" charset="0"/>
              </a:defRPr>
            </a:lvl1pPr>
          </a:lstStyle>
          <a:p>
            <a:fld id="{6517BB5E-A2E6-FD42-9784-4E72AFFF150C}" type="slidenum">
              <a:rPr lang="en-US" altLang="en-US" smtClean="0"/>
              <a:pPr/>
              <a:t>‹#›</a:t>
            </a:fld>
            <a:endParaRPr lang="en-US" altLang="en-US" dirty="0"/>
          </a:p>
        </p:txBody>
      </p:sp>
    </p:spTree>
    <p:extLst>
      <p:ext uri="{BB962C8B-B14F-4D97-AF65-F5344CB8AC3E}">
        <p14:creationId xmlns:p14="http://schemas.microsoft.com/office/powerpoint/2010/main" val="1247262466"/>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E4A8C4-6974-A744-A3D6-9CCAB5CA2FF5}"/>
              </a:ext>
            </a:extLst>
          </p:cNvPr>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A7C74D2B-B3A6-0947-A68D-68F2D4E03FF5}"/>
              </a:ext>
            </a:extLst>
          </p:cNvPr>
          <p:cNvSpPr>
            <a:spLocks noGrp="1"/>
          </p:cNvSpPr>
          <p:nvPr>
            <p:ph sz="half" idx="1"/>
          </p:nvPr>
        </p:nvSpPr>
        <p:spPr>
          <a:xfrm>
            <a:off x="321508" y="1125324"/>
            <a:ext cx="2838871" cy="3181719"/>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1EA9B98C-952E-754A-8B73-3D7940BD42AB}"/>
              </a:ext>
            </a:extLst>
          </p:cNvPr>
          <p:cNvSpPr>
            <a:spLocks noGrp="1"/>
          </p:cNvSpPr>
          <p:nvPr>
            <p:ph sz="half" idx="2"/>
          </p:nvPr>
        </p:nvSpPr>
        <p:spPr>
          <a:xfrm>
            <a:off x="3267549" y="1125324"/>
            <a:ext cx="2839987" cy="3181719"/>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76068E80-B72D-D740-919C-79B0BC8A0AB3}"/>
              </a:ext>
            </a:extLst>
          </p:cNvPr>
          <p:cNvSpPr>
            <a:spLocks noGrp="1"/>
          </p:cNvSpPr>
          <p:nvPr>
            <p:ph type="dt" idx="10"/>
          </p:nvPr>
        </p:nvSpPr>
        <p:spPr/>
        <p:txBody>
          <a:bodyPr/>
          <a:lstStyle>
            <a:lvl1pPr>
              <a:defRPr b="1" i="0">
                <a:latin typeface="Arial" panose="020B0604020202020204" pitchFamily="34" charset="0"/>
              </a:defRPr>
            </a:lvl1pPr>
          </a:lstStyle>
          <a:p>
            <a:endParaRPr lang="en-US" altLang="en-US" dirty="0"/>
          </a:p>
        </p:txBody>
      </p:sp>
      <p:sp>
        <p:nvSpPr>
          <p:cNvPr id="6" name="Footer Placeholder 5">
            <a:extLst>
              <a:ext uri="{FF2B5EF4-FFF2-40B4-BE49-F238E27FC236}">
                <a16:creationId xmlns:a16="http://schemas.microsoft.com/office/drawing/2014/main" id="{516D81C7-7DF0-5A4D-B77C-1C3E44C9D4E7}"/>
              </a:ext>
            </a:extLst>
          </p:cNvPr>
          <p:cNvSpPr>
            <a:spLocks noGrp="1"/>
          </p:cNvSpPr>
          <p:nvPr>
            <p:ph type="ftr" idx="11"/>
          </p:nvPr>
        </p:nvSpPr>
        <p:spPr/>
        <p:txBody>
          <a:bodyPr/>
          <a:lstStyle>
            <a:lvl1pPr>
              <a:defRPr b="1" i="0">
                <a:latin typeface="Arial" panose="020B0604020202020204" pitchFamily="34" charset="0"/>
              </a:defRPr>
            </a:lvl1pPr>
          </a:lstStyle>
          <a:p>
            <a:endParaRPr lang="en-US" altLang="en-US" dirty="0"/>
          </a:p>
        </p:txBody>
      </p:sp>
      <p:sp>
        <p:nvSpPr>
          <p:cNvPr id="7" name="Slide Number Placeholder 6">
            <a:extLst>
              <a:ext uri="{FF2B5EF4-FFF2-40B4-BE49-F238E27FC236}">
                <a16:creationId xmlns:a16="http://schemas.microsoft.com/office/drawing/2014/main" id="{616475A9-C649-7E4D-A5E0-2540331E0732}"/>
              </a:ext>
            </a:extLst>
          </p:cNvPr>
          <p:cNvSpPr>
            <a:spLocks noGrp="1"/>
          </p:cNvSpPr>
          <p:nvPr>
            <p:ph type="sldNum" idx="12"/>
          </p:nvPr>
        </p:nvSpPr>
        <p:spPr/>
        <p:txBody>
          <a:bodyPr/>
          <a:lstStyle>
            <a:lvl1pPr>
              <a:defRPr b="1" i="0">
                <a:latin typeface="Arial" panose="020B0604020202020204" pitchFamily="34" charset="0"/>
              </a:defRPr>
            </a:lvl1pPr>
          </a:lstStyle>
          <a:p>
            <a:fld id="{0E9AFC46-FCED-894F-9EB3-36743894EB88}" type="slidenum">
              <a:rPr lang="en-US" altLang="en-US" smtClean="0"/>
              <a:pPr/>
              <a:t>‹#›</a:t>
            </a:fld>
            <a:endParaRPr lang="en-US" altLang="en-US" dirty="0"/>
          </a:p>
        </p:txBody>
      </p:sp>
    </p:spTree>
    <p:extLst>
      <p:ext uri="{BB962C8B-B14F-4D97-AF65-F5344CB8AC3E}">
        <p14:creationId xmlns:p14="http://schemas.microsoft.com/office/powerpoint/2010/main" val="3791896582"/>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BBACB0-1F07-944E-A7F1-8BBD945BCC46}"/>
              </a:ext>
            </a:extLst>
          </p:cNvPr>
          <p:cNvSpPr>
            <a:spLocks noGrp="1"/>
          </p:cNvSpPr>
          <p:nvPr>
            <p:ph type="title"/>
          </p:nvPr>
        </p:nvSpPr>
        <p:spPr>
          <a:xfrm>
            <a:off x="629620" y="365061"/>
            <a:ext cx="7886993" cy="1325158"/>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816400CC-44FE-4A43-A166-24F07B7FCAC8}"/>
              </a:ext>
            </a:extLst>
          </p:cNvPr>
          <p:cNvSpPr>
            <a:spLocks noGrp="1"/>
          </p:cNvSpPr>
          <p:nvPr>
            <p:ph type="body" idx="1"/>
          </p:nvPr>
        </p:nvSpPr>
        <p:spPr>
          <a:xfrm>
            <a:off x="629620" y="1681287"/>
            <a:ext cx="3868143" cy="823898"/>
          </a:xfrm>
        </p:spPr>
        <p:txBody>
          <a:bodyPr anchor="b"/>
          <a:lstStyle>
            <a:lvl1pPr marL="0" indent="0">
              <a:buNone/>
              <a:defRPr sz="1688" b="1" i="0">
                <a:latin typeface="Arial" panose="020B0604020202020204" pitchFamily="34" charset="0"/>
              </a:defRPr>
            </a:lvl1pPr>
            <a:lvl2pPr marL="321503" indent="0">
              <a:buNone/>
              <a:defRPr sz="1406" b="1"/>
            </a:lvl2pPr>
            <a:lvl3pPr marL="643006" indent="0">
              <a:buNone/>
              <a:defRPr sz="1266" b="1"/>
            </a:lvl3pPr>
            <a:lvl4pPr marL="964509" indent="0">
              <a:buNone/>
              <a:defRPr sz="1125" b="1"/>
            </a:lvl4pPr>
            <a:lvl5pPr marL="1286012" indent="0">
              <a:buNone/>
              <a:defRPr sz="1125" b="1"/>
            </a:lvl5pPr>
            <a:lvl6pPr marL="1607515" indent="0">
              <a:buNone/>
              <a:defRPr sz="1125" b="1"/>
            </a:lvl6pPr>
            <a:lvl7pPr marL="1929018" indent="0">
              <a:buNone/>
              <a:defRPr sz="1125" b="1"/>
            </a:lvl7pPr>
            <a:lvl8pPr marL="2250521" indent="0">
              <a:buNone/>
              <a:defRPr sz="1125" b="1"/>
            </a:lvl8pPr>
            <a:lvl9pPr marL="2572024" indent="0">
              <a:buNone/>
              <a:defRPr sz="1125"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81827D2C-56AB-EB4D-B54D-A57E9791FEB5}"/>
              </a:ext>
            </a:extLst>
          </p:cNvPr>
          <p:cNvSpPr>
            <a:spLocks noGrp="1"/>
          </p:cNvSpPr>
          <p:nvPr>
            <p:ph sz="half" idx="2"/>
          </p:nvPr>
        </p:nvSpPr>
        <p:spPr>
          <a:xfrm>
            <a:off x="629620" y="2505185"/>
            <a:ext cx="3868143" cy="3684096"/>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6EC6A0FD-57AE-F847-9668-4F7F7C3993C5}"/>
              </a:ext>
            </a:extLst>
          </p:cNvPr>
          <p:cNvSpPr>
            <a:spLocks noGrp="1"/>
          </p:cNvSpPr>
          <p:nvPr>
            <p:ph type="body" sz="quarter" idx="3"/>
          </p:nvPr>
        </p:nvSpPr>
        <p:spPr>
          <a:xfrm>
            <a:off x="4629492" y="1681287"/>
            <a:ext cx="3887121" cy="823898"/>
          </a:xfrm>
        </p:spPr>
        <p:txBody>
          <a:bodyPr anchor="b"/>
          <a:lstStyle>
            <a:lvl1pPr marL="0" indent="0">
              <a:buNone/>
              <a:defRPr sz="1688" b="1" i="0">
                <a:latin typeface="Arial" panose="020B0604020202020204" pitchFamily="34" charset="0"/>
              </a:defRPr>
            </a:lvl1pPr>
            <a:lvl2pPr marL="321503" indent="0">
              <a:buNone/>
              <a:defRPr sz="1406" b="1"/>
            </a:lvl2pPr>
            <a:lvl3pPr marL="643006" indent="0">
              <a:buNone/>
              <a:defRPr sz="1266" b="1"/>
            </a:lvl3pPr>
            <a:lvl4pPr marL="964509" indent="0">
              <a:buNone/>
              <a:defRPr sz="1125" b="1"/>
            </a:lvl4pPr>
            <a:lvl5pPr marL="1286012" indent="0">
              <a:buNone/>
              <a:defRPr sz="1125" b="1"/>
            </a:lvl5pPr>
            <a:lvl6pPr marL="1607515" indent="0">
              <a:buNone/>
              <a:defRPr sz="1125" b="1"/>
            </a:lvl6pPr>
            <a:lvl7pPr marL="1929018" indent="0">
              <a:buNone/>
              <a:defRPr sz="1125" b="1"/>
            </a:lvl7pPr>
            <a:lvl8pPr marL="2250521" indent="0">
              <a:buNone/>
              <a:defRPr sz="1125" b="1"/>
            </a:lvl8pPr>
            <a:lvl9pPr marL="2572024" indent="0">
              <a:buNone/>
              <a:defRPr sz="1125"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D575F990-0F79-6148-823C-C14F313ABB40}"/>
              </a:ext>
            </a:extLst>
          </p:cNvPr>
          <p:cNvSpPr>
            <a:spLocks noGrp="1"/>
          </p:cNvSpPr>
          <p:nvPr>
            <p:ph sz="quarter" idx="4"/>
          </p:nvPr>
        </p:nvSpPr>
        <p:spPr>
          <a:xfrm>
            <a:off x="4629492" y="2505185"/>
            <a:ext cx="3887121" cy="3684096"/>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646C3670-0465-F543-9593-1365210D085E}"/>
              </a:ext>
            </a:extLst>
          </p:cNvPr>
          <p:cNvSpPr>
            <a:spLocks noGrp="1"/>
          </p:cNvSpPr>
          <p:nvPr>
            <p:ph type="dt" idx="10"/>
          </p:nvPr>
        </p:nvSpPr>
        <p:spPr/>
        <p:txBody>
          <a:bodyPr/>
          <a:lstStyle>
            <a:lvl1pPr>
              <a:defRPr b="1" i="0">
                <a:latin typeface="Arial" panose="020B0604020202020204" pitchFamily="34" charset="0"/>
              </a:defRPr>
            </a:lvl1pPr>
          </a:lstStyle>
          <a:p>
            <a:endParaRPr lang="en-US" altLang="en-US" dirty="0"/>
          </a:p>
        </p:txBody>
      </p:sp>
      <p:sp>
        <p:nvSpPr>
          <p:cNvPr id="8" name="Footer Placeholder 7">
            <a:extLst>
              <a:ext uri="{FF2B5EF4-FFF2-40B4-BE49-F238E27FC236}">
                <a16:creationId xmlns:a16="http://schemas.microsoft.com/office/drawing/2014/main" id="{EE4BE3A3-D1C8-5348-BF82-C9CD38278E92}"/>
              </a:ext>
            </a:extLst>
          </p:cNvPr>
          <p:cNvSpPr>
            <a:spLocks noGrp="1"/>
          </p:cNvSpPr>
          <p:nvPr>
            <p:ph type="ftr" idx="11"/>
          </p:nvPr>
        </p:nvSpPr>
        <p:spPr/>
        <p:txBody>
          <a:bodyPr/>
          <a:lstStyle>
            <a:lvl1pPr>
              <a:defRPr b="1" i="0">
                <a:latin typeface="Arial" panose="020B0604020202020204" pitchFamily="34" charset="0"/>
              </a:defRPr>
            </a:lvl1pPr>
          </a:lstStyle>
          <a:p>
            <a:endParaRPr lang="en-US" altLang="en-US" dirty="0"/>
          </a:p>
        </p:txBody>
      </p:sp>
      <p:sp>
        <p:nvSpPr>
          <p:cNvPr id="9" name="Slide Number Placeholder 8">
            <a:extLst>
              <a:ext uri="{FF2B5EF4-FFF2-40B4-BE49-F238E27FC236}">
                <a16:creationId xmlns:a16="http://schemas.microsoft.com/office/drawing/2014/main" id="{860267F6-BD95-4649-A534-CEF9B544671D}"/>
              </a:ext>
            </a:extLst>
          </p:cNvPr>
          <p:cNvSpPr>
            <a:spLocks noGrp="1"/>
          </p:cNvSpPr>
          <p:nvPr>
            <p:ph type="sldNum" idx="12"/>
          </p:nvPr>
        </p:nvSpPr>
        <p:spPr/>
        <p:txBody>
          <a:bodyPr/>
          <a:lstStyle>
            <a:lvl1pPr>
              <a:defRPr b="1" i="0">
                <a:latin typeface="Arial" panose="020B0604020202020204" pitchFamily="34" charset="0"/>
              </a:defRPr>
            </a:lvl1pPr>
          </a:lstStyle>
          <a:p>
            <a:fld id="{09EE02E7-660A-E346-AF3C-576D94D8F3B4}" type="slidenum">
              <a:rPr lang="en-US" altLang="en-US" smtClean="0"/>
              <a:pPr/>
              <a:t>‹#›</a:t>
            </a:fld>
            <a:endParaRPr lang="en-US" altLang="en-US" dirty="0"/>
          </a:p>
        </p:txBody>
      </p:sp>
    </p:spTree>
    <p:extLst>
      <p:ext uri="{BB962C8B-B14F-4D97-AF65-F5344CB8AC3E}">
        <p14:creationId xmlns:p14="http://schemas.microsoft.com/office/powerpoint/2010/main" val="2651896676"/>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AF70EB-48CE-754C-B50B-C962467C03B9}"/>
              </a:ext>
            </a:extLst>
          </p:cNvPr>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Date Placeholder 2">
            <a:extLst>
              <a:ext uri="{FF2B5EF4-FFF2-40B4-BE49-F238E27FC236}">
                <a16:creationId xmlns:a16="http://schemas.microsoft.com/office/drawing/2014/main" id="{FAEABFFE-91B0-6E4C-865A-8A793E561584}"/>
              </a:ext>
            </a:extLst>
          </p:cNvPr>
          <p:cNvSpPr>
            <a:spLocks noGrp="1"/>
          </p:cNvSpPr>
          <p:nvPr>
            <p:ph type="dt" idx="10"/>
          </p:nvPr>
        </p:nvSpPr>
        <p:spPr/>
        <p:txBody>
          <a:bodyPr/>
          <a:lstStyle>
            <a:lvl1pPr>
              <a:defRPr b="1" i="0">
                <a:latin typeface="Arial" panose="020B0604020202020204" pitchFamily="34" charset="0"/>
              </a:defRPr>
            </a:lvl1pPr>
          </a:lstStyle>
          <a:p>
            <a:endParaRPr lang="en-US" altLang="en-US" dirty="0"/>
          </a:p>
        </p:txBody>
      </p:sp>
      <p:sp>
        <p:nvSpPr>
          <p:cNvPr id="4" name="Footer Placeholder 3">
            <a:extLst>
              <a:ext uri="{FF2B5EF4-FFF2-40B4-BE49-F238E27FC236}">
                <a16:creationId xmlns:a16="http://schemas.microsoft.com/office/drawing/2014/main" id="{842C44E2-F2BB-4D4A-9E6E-0809E15AC4F4}"/>
              </a:ext>
            </a:extLst>
          </p:cNvPr>
          <p:cNvSpPr>
            <a:spLocks noGrp="1"/>
          </p:cNvSpPr>
          <p:nvPr>
            <p:ph type="ftr" idx="11"/>
          </p:nvPr>
        </p:nvSpPr>
        <p:spPr/>
        <p:txBody>
          <a:bodyPr/>
          <a:lstStyle>
            <a:lvl1pPr>
              <a:defRPr b="1" i="0">
                <a:latin typeface="Arial" panose="020B0604020202020204" pitchFamily="34" charset="0"/>
              </a:defRPr>
            </a:lvl1pPr>
          </a:lstStyle>
          <a:p>
            <a:endParaRPr lang="en-US" altLang="en-US" dirty="0"/>
          </a:p>
        </p:txBody>
      </p:sp>
      <p:sp>
        <p:nvSpPr>
          <p:cNvPr id="5" name="Slide Number Placeholder 4">
            <a:extLst>
              <a:ext uri="{FF2B5EF4-FFF2-40B4-BE49-F238E27FC236}">
                <a16:creationId xmlns:a16="http://schemas.microsoft.com/office/drawing/2014/main" id="{44B5BF83-7F64-394B-832F-5AB0A5DCBA1C}"/>
              </a:ext>
            </a:extLst>
          </p:cNvPr>
          <p:cNvSpPr>
            <a:spLocks noGrp="1"/>
          </p:cNvSpPr>
          <p:nvPr>
            <p:ph type="sldNum" idx="12"/>
          </p:nvPr>
        </p:nvSpPr>
        <p:spPr/>
        <p:txBody>
          <a:bodyPr/>
          <a:lstStyle>
            <a:lvl1pPr>
              <a:defRPr b="1" i="0">
                <a:latin typeface="Arial" panose="020B0604020202020204" pitchFamily="34" charset="0"/>
              </a:defRPr>
            </a:lvl1pPr>
          </a:lstStyle>
          <a:p>
            <a:fld id="{25CE6FAA-3989-4B4F-8600-06E77DFBDBBC}" type="slidenum">
              <a:rPr lang="en-US" altLang="en-US" smtClean="0"/>
              <a:pPr/>
              <a:t>‹#›</a:t>
            </a:fld>
            <a:endParaRPr lang="en-US" altLang="en-US" dirty="0"/>
          </a:p>
        </p:txBody>
      </p:sp>
    </p:spTree>
    <p:extLst>
      <p:ext uri="{BB962C8B-B14F-4D97-AF65-F5344CB8AC3E}">
        <p14:creationId xmlns:p14="http://schemas.microsoft.com/office/powerpoint/2010/main" val="601277971"/>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65EC08E-F1DA-6143-AD5E-44293975B9D5}"/>
              </a:ext>
            </a:extLst>
          </p:cNvPr>
          <p:cNvSpPr>
            <a:spLocks noGrp="1"/>
          </p:cNvSpPr>
          <p:nvPr>
            <p:ph type="dt" idx="10"/>
          </p:nvPr>
        </p:nvSpPr>
        <p:spPr/>
        <p:txBody>
          <a:bodyPr/>
          <a:lstStyle>
            <a:lvl1pPr>
              <a:defRPr b="1" i="0">
                <a:latin typeface="Arial" panose="020B0604020202020204" pitchFamily="34" charset="0"/>
              </a:defRPr>
            </a:lvl1pPr>
          </a:lstStyle>
          <a:p>
            <a:endParaRPr lang="en-US" altLang="en-US" dirty="0"/>
          </a:p>
        </p:txBody>
      </p:sp>
      <p:sp>
        <p:nvSpPr>
          <p:cNvPr id="3" name="Footer Placeholder 2">
            <a:extLst>
              <a:ext uri="{FF2B5EF4-FFF2-40B4-BE49-F238E27FC236}">
                <a16:creationId xmlns:a16="http://schemas.microsoft.com/office/drawing/2014/main" id="{FB35B042-3660-E34D-9663-D09F74A353FF}"/>
              </a:ext>
            </a:extLst>
          </p:cNvPr>
          <p:cNvSpPr>
            <a:spLocks noGrp="1"/>
          </p:cNvSpPr>
          <p:nvPr>
            <p:ph type="ftr" idx="11"/>
          </p:nvPr>
        </p:nvSpPr>
        <p:spPr/>
        <p:txBody>
          <a:bodyPr/>
          <a:lstStyle>
            <a:lvl1pPr>
              <a:defRPr b="1" i="0">
                <a:latin typeface="Arial" panose="020B0604020202020204" pitchFamily="34" charset="0"/>
              </a:defRPr>
            </a:lvl1pPr>
          </a:lstStyle>
          <a:p>
            <a:endParaRPr lang="en-US" altLang="en-US" dirty="0"/>
          </a:p>
        </p:txBody>
      </p:sp>
      <p:sp>
        <p:nvSpPr>
          <p:cNvPr id="4" name="Slide Number Placeholder 3">
            <a:extLst>
              <a:ext uri="{FF2B5EF4-FFF2-40B4-BE49-F238E27FC236}">
                <a16:creationId xmlns:a16="http://schemas.microsoft.com/office/drawing/2014/main" id="{051A7C5E-5723-1243-99D4-6FE985E98C86}"/>
              </a:ext>
            </a:extLst>
          </p:cNvPr>
          <p:cNvSpPr>
            <a:spLocks noGrp="1"/>
          </p:cNvSpPr>
          <p:nvPr>
            <p:ph type="sldNum" idx="12"/>
          </p:nvPr>
        </p:nvSpPr>
        <p:spPr/>
        <p:txBody>
          <a:bodyPr/>
          <a:lstStyle>
            <a:lvl1pPr>
              <a:defRPr b="1" i="0">
                <a:latin typeface="Arial" panose="020B0604020202020204" pitchFamily="34" charset="0"/>
              </a:defRPr>
            </a:lvl1pPr>
          </a:lstStyle>
          <a:p>
            <a:fld id="{1EDD22C4-756F-A34C-A603-3F4A70E9DF83}" type="slidenum">
              <a:rPr lang="en-US" altLang="en-US" smtClean="0"/>
              <a:pPr/>
              <a:t>‹#›</a:t>
            </a:fld>
            <a:endParaRPr lang="en-US" altLang="en-US" dirty="0"/>
          </a:p>
        </p:txBody>
      </p:sp>
    </p:spTree>
    <p:extLst>
      <p:ext uri="{BB962C8B-B14F-4D97-AF65-F5344CB8AC3E}">
        <p14:creationId xmlns:p14="http://schemas.microsoft.com/office/powerpoint/2010/main" val="3773794747"/>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22CC85-2F7B-CE40-B371-8B40F46CDD0D}"/>
              </a:ext>
            </a:extLst>
          </p:cNvPr>
          <p:cNvSpPr>
            <a:spLocks noGrp="1"/>
          </p:cNvSpPr>
          <p:nvPr>
            <p:ph type="title"/>
          </p:nvPr>
        </p:nvSpPr>
        <p:spPr>
          <a:xfrm>
            <a:off x="629620" y="457721"/>
            <a:ext cx="2949389" cy="1599791"/>
          </a:xfrm>
        </p:spPr>
        <p:txBody>
          <a:bodyPr anchor="b"/>
          <a:lstStyle>
            <a:lvl1pPr>
              <a:defRPr sz="2250" b="1" i="0">
                <a:latin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204760FD-C099-9B4D-ADE0-9C4388EB212F}"/>
              </a:ext>
            </a:extLst>
          </p:cNvPr>
          <p:cNvSpPr>
            <a:spLocks noGrp="1"/>
          </p:cNvSpPr>
          <p:nvPr>
            <p:ph idx="1"/>
          </p:nvPr>
        </p:nvSpPr>
        <p:spPr>
          <a:xfrm>
            <a:off x="3887121" y="986891"/>
            <a:ext cx="4629492" cy="4874170"/>
          </a:xfrm>
        </p:spPr>
        <p:txBody>
          <a:bodyPr/>
          <a:lstStyle>
            <a:lvl1pPr>
              <a:defRPr sz="2250" b="1" i="0">
                <a:latin typeface="Arial" panose="020B0604020202020204" pitchFamily="34" charset="0"/>
              </a:defRPr>
            </a:lvl1pPr>
            <a:lvl2pPr>
              <a:defRPr sz="1969" b="1" i="0">
                <a:latin typeface="Arial" panose="020B0604020202020204" pitchFamily="34" charset="0"/>
              </a:defRPr>
            </a:lvl2pPr>
            <a:lvl3pPr>
              <a:defRPr sz="1688" b="1" i="0">
                <a:latin typeface="Arial" panose="020B0604020202020204" pitchFamily="34" charset="0"/>
              </a:defRPr>
            </a:lvl3pPr>
            <a:lvl4pPr>
              <a:defRPr sz="1406" b="1" i="0">
                <a:latin typeface="Arial" panose="020B0604020202020204" pitchFamily="34" charset="0"/>
              </a:defRPr>
            </a:lvl4pPr>
            <a:lvl5pPr>
              <a:defRPr sz="1406" b="1" i="0">
                <a:latin typeface="Arial" panose="020B0604020202020204" pitchFamily="34" charset="0"/>
              </a:defRPr>
            </a:lvl5pPr>
            <a:lvl6pPr>
              <a:defRPr sz="1406"/>
            </a:lvl6pPr>
            <a:lvl7pPr>
              <a:defRPr sz="1406"/>
            </a:lvl7pPr>
            <a:lvl8pPr>
              <a:defRPr sz="1406"/>
            </a:lvl8pPr>
            <a:lvl9pPr>
              <a:defRPr sz="1406"/>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613F1012-D7ED-F54D-96ED-5EB8088CE110}"/>
              </a:ext>
            </a:extLst>
          </p:cNvPr>
          <p:cNvSpPr>
            <a:spLocks noGrp="1"/>
          </p:cNvSpPr>
          <p:nvPr>
            <p:ph type="body" sz="half" idx="2"/>
          </p:nvPr>
        </p:nvSpPr>
        <p:spPr>
          <a:xfrm>
            <a:off x="629620" y="2057512"/>
            <a:ext cx="2949389" cy="3811364"/>
          </a:xfrm>
        </p:spPr>
        <p:txBody>
          <a:bodyPr/>
          <a:lstStyle>
            <a:lvl1pPr marL="0" indent="0">
              <a:buNone/>
              <a:defRPr sz="1125" b="1" i="0">
                <a:latin typeface="Arial" panose="020B0604020202020204" pitchFamily="34" charset="0"/>
              </a:defRPr>
            </a:lvl1pPr>
            <a:lvl2pPr marL="321503" indent="0">
              <a:buNone/>
              <a:defRPr sz="984"/>
            </a:lvl2pPr>
            <a:lvl3pPr marL="643006" indent="0">
              <a:buNone/>
              <a:defRPr sz="844"/>
            </a:lvl3pPr>
            <a:lvl4pPr marL="964509" indent="0">
              <a:buNone/>
              <a:defRPr sz="703"/>
            </a:lvl4pPr>
            <a:lvl5pPr marL="1286012" indent="0">
              <a:buNone/>
              <a:defRPr sz="703"/>
            </a:lvl5pPr>
            <a:lvl6pPr marL="1607515" indent="0">
              <a:buNone/>
              <a:defRPr sz="703"/>
            </a:lvl6pPr>
            <a:lvl7pPr marL="1929018" indent="0">
              <a:buNone/>
              <a:defRPr sz="703"/>
            </a:lvl7pPr>
            <a:lvl8pPr marL="2250521" indent="0">
              <a:buNone/>
              <a:defRPr sz="703"/>
            </a:lvl8pPr>
            <a:lvl9pPr marL="2572024" indent="0">
              <a:buNone/>
              <a:defRPr sz="703"/>
            </a:lvl9pPr>
          </a:lstStyle>
          <a:p>
            <a:pPr lvl="0"/>
            <a:r>
              <a:rPr lang="en-US" dirty="0"/>
              <a:t>Click to edit Master text styles</a:t>
            </a:r>
          </a:p>
        </p:txBody>
      </p:sp>
      <p:sp>
        <p:nvSpPr>
          <p:cNvPr id="5" name="Date Placeholder 4">
            <a:extLst>
              <a:ext uri="{FF2B5EF4-FFF2-40B4-BE49-F238E27FC236}">
                <a16:creationId xmlns:a16="http://schemas.microsoft.com/office/drawing/2014/main" id="{E3F56056-5478-0345-922D-D4361EBEF8E9}"/>
              </a:ext>
            </a:extLst>
          </p:cNvPr>
          <p:cNvSpPr>
            <a:spLocks noGrp="1"/>
          </p:cNvSpPr>
          <p:nvPr>
            <p:ph type="dt" idx="10"/>
          </p:nvPr>
        </p:nvSpPr>
        <p:spPr/>
        <p:txBody>
          <a:bodyPr/>
          <a:lstStyle>
            <a:lvl1pPr>
              <a:defRPr b="1" i="0">
                <a:latin typeface="Arial" panose="020B0604020202020204" pitchFamily="34" charset="0"/>
              </a:defRPr>
            </a:lvl1pPr>
          </a:lstStyle>
          <a:p>
            <a:endParaRPr lang="en-US" altLang="en-US" dirty="0"/>
          </a:p>
        </p:txBody>
      </p:sp>
      <p:sp>
        <p:nvSpPr>
          <p:cNvPr id="6" name="Footer Placeholder 5">
            <a:extLst>
              <a:ext uri="{FF2B5EF4-FFF2-40B4-BE49-F238E27FC236}">
                <a16:creationId xmlns:a16="http://schemas.microsoft.com/office/drawing/2014/main" id="{AB7AFFB6-6C2C-E742-9CDE-9899A8E9B79B}"/>
              </a:ext>
            </a:extLst>
          </p:cNvPr>
          <p:cNvSpPr>
            <a:spLocks noGrp="1"/>
          </p:cNvSpPr>
          <p:nvPr>
            <p:ph type="ftr" idx="11"/>
          </p:nvPr>
        </p:nvSpPr>
        <p:spPr/>
        <p:txBody>
          <a:bodyPr/>
          <a:lstStyle>
            <a:lvl1pPr>
              <a:defRPr b="1" i="0">
                <a:latin typeface="Arial" panose="020B0604020202020204" pitchFamily="34" charset="0"/>
              </a:defRPr>
            </a:lvl1pPr>
          </a:lstStyle>
          <a:p>
            <a:endParaRPr lang="en-US" altLang="en-US" dirty="0"/>
          </a:p>
        </p:txBody>
      </p:sp>
      <p:sp>
        <p:nvSpPr>
          <p:cNvPr id="7" name="Slide Number Placeholder 6">
            <a:extLst>
              <a:ext uri="{FF2B5EF4-FFF2-40B4-BE49-F238E27FC236}">
                <a16:creationId xmlns:a16="http://schemas.microsoft.com/office/drawing/2014/main" id="{57A8A1EF-7770-FA45-8CA4-E474643983A0}"/>
              </a:ext>
            </a:extLst>
          </p:cNvPr>
          <p:cNvSpPr>
            <a:spLocks noGrp="1"/>
          </p:cNvSpPr>
          <p:nvPr>
            <p:ph type="sldNum" idx="12"/>
          </p:nvPr>
        </p:nvSpPr>
        <p:spPr/>
        <p:txBody>
          <a:bodyPr/>
          <a:lstStyle>
            <a:lvl1pPr>
              <a:defRPr b="1" i="0">
                <a:latin typeface="Arial" panose="020B0604020202020204" pitchFamily="34" charset="0"/>
              </a:defRPr>
            </a:lvl1pPr>
          </a:lstStyle>
          <a:p>
            <a:fld id="{21DC8BBC-79D8-6042-AD42-BB58C596110E}" type="slidenum">
              <a:rPr lang="en-US" altLang="en-US" smtClean="0"/>
              <a:pPr/>
              <a:t>‹#›</a:t>
            </a:fld>
            <a:endParaRPr lang="en-US" altLang="en-US" dirty="0"/>
          </a:p>
        </p:txBody>
      </p:sp>
    </p:spTree>
    <p:extLst>
      <p:ext uri="{BB962C8B-B14F-4D97-AF65-F5344CB8AC3E}">
        <p14:creationId xmlns:p14="http://schemas.microsoft.com/office/powerpoint/2010/main" val="3292167830"/>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57D6DD-3C71-D44D-8BBF-8D715A97AFAD}"/>
              </a:ext>
            </a:extLst>
          </p:cNvPr>
          <p:cNvSpPr>
            <a:spLocks noGrp="1"/>
          </p:cNvSpPr>
          <p:nvPr>
            <p:ph type="title"/>
          </p:nvPr>
        </p:nvSpPr>
        <p:spPr>
          <a:xfrm>
            <a:off x="629620" y="457721"/>
            <a:ext cx="2949389" cy="1599791"/>
          </a:xfrm>
        </p:spPr>
        <p:txBody>
          <a:bodyPr anchor="b"/>
          <a:lstStyle>
            <a:lvl1pPr>
              <a:defRPr sz="2250" b="1" i="0">
                <a:latin typeface="Arial" panose="020B0604020202020204" pitchFamily="34" charset="0"/>
              </a:defRPr>
            </a:lvl1pPr>
          </a:lstStyle>
          <a:p>
            <a:r>
              <a:rPr lang="en-US" dirty="0"/>
              <a:t>Click to edit Master title style</a:t>
            </a:r>
          </a:p>
        </p:txBody>
      </p:sp>
      <p:sp>
        <p:nvSpPr>
          <p:cNvPr id="3" name="Picture Placeholder 2">
            <a:extLst>
              <a:ext uri="{FF2B5EF4-FFF2-40B4-BE49-F238E27FC236}">
                <a16:creationId xmlns:a16="http://schemas.microsoft.com/office/drawing/2014/main" id="{1B66470C-80E5-FB45-AA2C-7CF82F18126E}"/>
              </a:ext>
            </a:extLst>
          </p:cNvPr>
          <p:cNvSpPr>
            <a:spLocks noGrp="1"/>
          </p:cNvSpPr>
          <p:nvPr>
            <p:ph type="pic" idx="1"/>
          </p:nvPr>
        </p:nvSpPr>
        <p:spPr>
          <a:xfrm>
            <a:off x="3887121" y="986891"/>
            <a:ext cx="4629492" cy="4874170"/>
          </a:xfrm>
        </p:spPr>
        <p:txBody>
          <a:bodyPr/>
          <a:lstStyle>
            <a:lvl1pPr marL="0" indent="0">
              <a:buNone/>
              <a:defRPr sz="2250" b="1" i="0">
                <a:latin typeface="Arial" panose="020B0604020202020204" pitchFamily="34" charset="0"/>
              </a:defRPr>
            </a:lvl1pPr>
            <a:lvl2pPr marL="321503" indent="0">
              <a:buNone/>
              <a:defRPr sz="1969"/>
            </a:lvl2pPr>
            <a:lvl3pPr marL="643006" indent="0">
              <a:buNone/>
              <a:defRPr sz="1688"/>
            </a:lvl3pPr>
            <a:lvl4pPr marL="964509" indent="0">
              <a:buNone/>
              <a:defRPr sz="1406"/>
            </a:lvl4pPr>
            <a:lvl5pPr marL="1286012" indent="0">
              <a:buNone/>
              <a:defRPr sz="1406"/>
            </a:lvl5pPr>
            <a:lvl6pPr marL="1607515" indent="0">
              <a:buNone/>
              <a:defRPr sz="1406"/>
            </a:lvl6pPr>
            <a:lvl7pPr marL="1929018" indent="0">
              <a:buNone/>
              <a:defRPr sz="1406"/>
            </a:lvl7pPr>
            <a:lvl8pPr marL="2250521" indent="0">
              <a:buNone/>
              <a:defRPr sz="1406"/>
            </a:lvl8pPr>
            <a:lvl9pPr marL="2572024" indent="0">
              <a:buNone/>
              <a:defRPr sz="1406"/>
            </a:lvl9pPr>
          </a:lstStyle>
          <a:p>
            <a:endParaRPr lang="en-US" dirty="0"/>
          </a:p>
        </p:txBody>
      </p:sp>
      <p:sp>
        <p:nvSpPr>
          <p:cNvPr id="4" name="Text Placeholder 3">
            <a:extLst>
              <a:ext uri="{FF2B5EF4-FFF2-40B4-BE49-F238E27FC236}">
                <a16:creationId xmlns:a16="http://schemas.microsoft.com/office/drawing/2014/main" id="{59BC0156-41C3-3A4F-9F88-17A5EC0AD4A5}"/>
              </a:ext>
            </a:extLst>
          </p:cNvPr>
          <p:cNvSpPr>
            <a:spLocks noGrp="1"/>
          </p:cNvSpPr>
          <p:nvPr>
            <p:ph type="body" sz="half" idx="2"/>
          </p:nvPr>
        </p:nvSpPr>
        <p:spPr>
          <a:xfrm>
            <a:off x="629620" y="2057512"/>
            <a:ext cx="2949389" cy="3811364"/>
          </a:xfrm>
        </p:spPr>
        <p:txBody>
          <a:bodyPr/>
          <a:lstStyle>
            <a:lvl1pPr marL="0" indent="0">
              <a:buNone/>
              <a:defRPr sz="1125" b="1" i="0">
                <a:latin typeface="Arial" panose="020B0604020202020204" pitchFamily="34" charset="0"/>
              </a:defRPr>
            </a:lvl1pPr>
            <a:lvl2pPr marL="321503" indent="0">
              <a:buNone/>
              <a:defRPr sz="984"/>
            </a:lvl2pPr>
            <a:lvl3pPr marL="643006" indent="0">
              <a:buNone/>
              <a:defRPr sz="844"/>
            </a:lvl3pPr>
            <a:lvl4pPr marL="964509" indent="0">
              <a:buNone/>
              <a:defRPr sz="703"/>
            </a:lvl4pPr>
            <a:lvl5pPr marL="1286012" indent="0">
              <a:buNone/>
              <a:defRPr sz="703"/>
            </a:lvl5pPr>
            <a:lvl6pPr marL="1607515" indent="0">
              <a:buNone/>
              <a:defRPr sz="703"/>
            </a:lvl6pPr>
            <a:lvl7pPr marL="1929018" indent="0">
              <a:buNone/>
              <a:defRPr sz="703"/>
            </a:lvl7pPr>
            <a:lvl8pPr marL="2250521" indent="0">
              <a:buNone/>
              <a:defRPr sz="703"/>
            </a:lvl8pPr>
            <a:lvl9pPr marL="2572024" indent="0">
              <a:buNone/>
              <a:defRPr sz="703"/>
            </a:lvl9pPr>
          </a:lstStyle>
          <a:p>
            <a:pPr lvl="0"/>
            <a:r>
              <a:rPr lang="en-US" dirty="0"/>
              <a:t>Click to edit Master text styles</a:t>
            </a:r>
          </a:p>
        </p:txBody>
      </p:sp>
      <p:sp>
        <p:nvSpPr>
          <p:cNvPr id="5" name="Date Placeholder 4">
            <a:extLst>
              <a:ext uri="{FF2B5EF4-FFF2-40B4-BE49-F238E27FC236}">
                <a16:creationId xmlns:a16="http://schemas.microsoft.com/office/drawing/2014/main" id="{7FF762B4-FD04-D74F-8D15-4666EB75A085}"/>
              </a:ext>
            </a:extLst>
          </p:cNvPr>
          <p:cNvSpPr>
            <a:spLocks noGrp="1"/>
          </p:cNvSpPr>
          <p:nvPr>
            <p:ph type="dt" idx="10"/>
          </p:nvPr>
        </p:nvSpPr>
        <p:spPr/>
        <p:txBody>
          <a:bodyPr/>
          <a:lstStyle>
            <a:lvl1pPr>
              <a:defRPr b="1" i="0">
                <a:latin typeface="Arial" panose="020B0604020202020204" pitchFamily="34" charset="0"/>
              </a:defRPr>
            </a:lvl1pPr>
          </a:lstStyle>
          <a:p>
            <a:endParaRPr lang="en-US" altLang="en-US" dirty="0"/>
          </a:p>
        </p:txBody>
      </p:sp>
      <p:sp>
        <p:nvSpPr>
          <p:cNvPr id="6" name="Footer Placeholder 5">
            <a:extLst>
              <a:ext uri="{FF2B5EF4-FFF2-40B4-BE49-F238E27FC236}">
                <a16:creationId xmlns:a16="http://schemas.microsoft.com/office/drawing/2014/main" id="{A7E2993B-0FEA-F841-8231-78B28B2FBBB7}"/>
              </a:ext>
            </a:extLst>
          </p:cNvPr>
          <p:cNvSpPr>
            <a:spLocks noGrp="1"/>
          </p:cNvSpPr>
          <p:nvPr>
            <p:ph type="ftr" idx="11"/>
          </p:nvPr>
        </p:nvSpPr>
        <p:spPr/>
        <p:txBody>
          <a:bodyPr/>
          <a:lstStyle>
            <a:lvl1pPr>
              <a:defRPr b="1" i="0">
                <a:latin typeface="Arial" panose="020B0604020202020204" pitchFamily="34" charset="0"/>
              </a:defRPr>
            </a:lvl1pPr>
          </a:lstStyle>
          <a:p>
            <a:endParaRPr lang="en-US" altLang="en-US" dirty="0"/>
          </a:p>
        </p:txBody>
      </p:sp>
      <p:sp>
        <p:nvSpPr>
          <p:cNvPr id="7" name="Slide Number Placeholder 6">
            <a:extLst>
              <a:ext uri="{FF2B5EF4-FFF2-40B4-BE49-F238E27FC236}">
                <a16:creationId xmlns:a16="http://schemas.microsoft.com/office/drawing/2014/main" id="{73701E58-E664-4A46-9BCD-1CE86A37BDC9}"/>
              </a:ext>
            </a:extLst>
          </p:cNvPr>
          <p:cNvSpPr>
            <a:spLocks noGrp="1"/>
          </p:cNvSpPr>
          <p:nvPr>
            <p:ph type="sldNum" idx="12"/>
          </p:nvPr>
        </p:nvSpPr>
        <p:spPr/>
        <p:txBody>
          <a:bodyPr/>
          <a:lstStyle>
            <a:lvl1pPr>
              <a:defRPr b="1" i="0">
                <a:latin typeface="Arial" panose="020B0604020202020204" pitchFamily="34" charset="0"/>
              </a:defRPr>
            </a:lvl1pPr>
          </a:lstStyle>
          <a:p>
            <a:fld id="{4CEC8967-C952-A94C-AA41-382C7155D469}" type="slidenum">
              <a:rPr lang="en-US" altLang="en-US" smtClean="0"/>
              <a:pPr/>
              <a:t>‹#›</a:t>
            </a:fld>
            <a:endParaRPr lang="en-US" altLang="en-US" dirty="0"/>
          </a:p>
        </p:txBody>
      </p:sp>
    </p:spTree>
    <p:extLst>
      <p:ext uri="{BB962C8B-B14F-4D97-AF65-F5344CB8AC3E}">
        <p14:creationId xmlns:p14="http://schemas.microsoft.com/office/powerpoint/2010/main" val="161200095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428128214"/>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7FBA11-8245-1448-B332-C49312136BE6}"/>
              </a:ext>
            </a:extLst>
          </p:cNvPr>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a:extLst>
              <a:ext uri="{FF2B5EF4-FFF2-40B4-BE49-F238E27FC236}">
                <a16:creationId xmlns:a16="http://schemas.microsoft.com/office/drawing/2014/main" id="{555B68A3-F6BA-8042-849F-11772B43A7E1}"/>
              </a:ext>
            </a:extLst>
          </p:cNvPr>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9128D2F1-C5D1-854C-95A8-7A43BDD25688}"/>
              </a:ext>
            </a:extLst>
          </p:cNvPr>
          <p:cNvSpPr>
            <a:spLocks noGrp="1"/>
          </p:cNvSpPr>
          <p:nvPr>
            <p:ph type="dt" idx="10"/>
          </p:nvPr>
        </p:nvSpPr>
        <p:spPr/>
        <p:txBody>
          <a:bodyPr/>
          <a:lstStyle>
            <a:lvl1pPr>
              <a:defRPr b="1" i="0">
                <a:latin typeface="Arial" panose="020B0604020202020204" pitchFamily="34" charset="0"/>
              </a:defRPr>
            </a:lvl1pPr>
          </a:lstStyle>
          <a:p>
            <a:endParaRPr lang="en-US" altLang="en-US" dirty="0"/>
          </a:p>
        </p:txBody>
      </p:sp>
      <p:sp>
        <p:nvSpPr>
          <p:cNvPr id="5" name="Footer Placeholder 4">
            <a:extLst>
              <a:ext uri="{FF2B5EF4-FFF2-40B4-BE49-F238E27FC236}">
                <a16:creationId xmlns:a16="http://schemas.microsoft.com/office/drawing/2014/main" id="{B2E9FEB9-A346-364D-94C8-442C9AE277A0}"/>
              </a:ext>
            </a:extLst>
          </p:cNvPr>
          <p:cNvSpPr>
            <a:spLocks noGrp="1"/>
          </p:cNvSpPr>
          <p:nvPr>
            <p:ph type="ftr" idx="11"/>
          </p:nvPr>
        </p:nvSpPr>
        <p:spPr/>
        <p:txBody>
          <a:bodyPr/>
          <a:lstStyle>
            <a:lvl1pPr>
              <a:defRPr b="1" i="0">
                <a:latin typeface="Arial" panose="020B0604020202020204" pitchFamily="34" charset="0"/>
              </a:defRPr>
            </a:lvl1pPr>
          </a:lstStyle>
          <a:p>
            <a:endParaRPr lang="en-US" altLang="en-US" dirty="0"/>
          </a:p>
        </p:txBody>
      </p:sp>
      <p:sp>
        <p:nvSpPr>
          <p:cNvPr id="6" name="Slide Number Placeholder 5">
            <a:extLst>
              <a:ext uri="{FF2B5EF4-FFF2-40B4-BE49-F238E27FC236}">
                <a16:creationId xmlns:a16="http://schemas.microsoft.com/office/drawing/2014/main" id="{E73FD564-977C-484A-87B8-3FA1D3F3CC9D}"/>
              </a:ext>
            </a:extLst>
          </p:cNvPr>
          <p:cNvSpPr>
            <a:spLocks noGrp="1"/>
          </p:cNvSpPr>
          <p:nvPr>
            <p:ph type="sldNum" idx="12"/>
          </p:nvPr>
        </p:nvSpPr>
        <p:spPr/>
        <p:txBody>
          <a:bodyPr/>
          <a:lstStyle>
            <a:lvl1pPr>
              <a:defRPr b="1" i="0">
                <a:latin typeface="Arial" panose="020B0604020202020204" pitchFamily="34" charset="0"/>
              </a:defRPr>
            </a:lvl1pPr>
          </a:lstStyle>
          <a:p>
            <a:fld id="{DB05A23D-5857-BE4B-86F8-B51FE7CC06CC}" type="slidenum">
              <a:rPr lang="en-US" altLang="en-US" smtClean="0"/>
              <a:pPr/>
              <a:t>‹#›</a:t>
            </a:fld>
            <a:endParaRPr lang="en-US" altLang="en-US" dirty="0"/>
          </a:p>
        </p:txBody>
      </p:sp>
    </p:spTree>
    <p:extLst>
      <p:ext uri="{BB962C8B-B14F-4D97-AF65-F5344CB8AC3E}">
        <p14:creationId xmlns:p14="http://schemas.microsoft.com/office/powerpoint/2010/main" val="1584927438"/>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D34FA61-A4D8-AF4D-95B0-0C7FE3438F67}"/>
              </a:ext>
            </a:extLst>
          </p:cNvPr>
          <p:cNvSpPr>
            <a:spLocks noGrp="1"/>
          </p:cNvSpPr>
          <p:nvPr>
            <p:ph type="title" orient="vert"/>
          </p:nvPr>
        </p:nvSpPr>
        <p:spPr>
          <a:xfrm>
            <a:off x="4661866" y="193137"/>
            <a:ext cx="1445670" cy="4113906"/>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a:extLst>
              <a:ext uri="{FF2B5EF4-FFF2-40B4-BE49-F238E27FC236}">
                <a16:creationId xmlns:a16="http://schemas.microsoft.com/office/drawing/2014/main" id="{305FC6E7-9F60-7944-B978-6C7A472DAA1E}"/>
              </a:ext>
            </a:extLst>
          </p:cNvPr>
          <p:cNvSpPr>
            <a:spLocks noGrp="1"/>
          </p:cNvSpPr>
          <p:nvPr>
            <p:ph type="body" orient="vert" idx="1"/>
          </p:nvPr>
        </p:nvSpPr>
        <p:spPr>
          <a:xfrm>
            <a:off x="321508" y="193137"/>
            <a:ext cx="4233188" cy="4113906"/>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9B104C79-4AE2-804F-95F2-3EF0C666F11A}"/>
              </a:ext>
            </a:extLst>
          </p:cNvPr>
          <p:cNvSpPr>
            <a:spLocks noGrp="1"/>
          </p:cNvSpPr>
          <p:nvPr>
            <p:ph type="dt" idx="10"/>
          </p:nvPr>
        </p:nvSpPr>
        <p:spPr/>
        <p:txBody>
          <a:bodyPr/>
          <a:lstStyle>
            <a:lvl1pPr>
              <a:defRPr b="1" i="0">
                <a:latin typeface="Arial" panose="020B0604020202020204" pitchFamily="34" charset="0"/>
              </a:defRPr>
            </a:lvl1pPr>
          </a:lstStyle>
          <a:p>
            <a:endParaRPr lang="en-US" altLang="en-US" dirty="0"/>
          </a:p>
        </p:txBody>
      </p:sp>
      <p:sp>
        <p:nvSpPr>
          <p:cNvPr id="5" name="Footer Placeholder 4">
            <a:extLst>
              <a:ext uri="{FF2B5EF4-FFF2-40B4-BE49-F238E27FC236}">
                <a16:creationId xmlns:a16="http://schemas.microsoft.com/office/drawing/2014/main" id="{A43DDCEF-861C-9943-8769-441F07547C6B}"/>
              </a:ext>
            </a:extLst>
          </p:cNvPr>
          <p:cNvSpPr>
            <a:spLocks noGrp="1"/>
          </p:cNvSpPr>
          <p:nvPr>
            <p:ph type="ftr" idx="11"/>
          </p:nvPr>
        </p:nvSpPr>
        <p:spPr/>
        <p:txBody>
          <a:bodyPr/>
          <a:lstStyle>
            <a:lvl1pPr>
              <a:defRPr b="1" i="0">
                <a:latin typeface="Arial" panose="020B0604020202020204" pitchFamily="34" charset="0"/>
              </a:defRPr>
            </a:lvl1pPr>
          </a:lstStyle>
          <a:p>
            <a:endParaRPr lang="en-US" altLang="en-US" dirty="0"/>
          </a:p>
        </p:txBody>
      </p:sp>
      <p:sp>
        <p:nvSpPr>
          <p:cNvPr id="6" name="Slide Number Placeholder 5">
            <a:extLst>
              <a:ext uri="{FF2B5EF4-FFF2-40B4-BE49-F238E27FC236}">
                <a16:creationId xmlns:a16="http://schemas.microsoft.com/office/drawing/2014/main" id="{1BEB1675-D7F0-AF4E-BDCC-A6FDA8FCC9BB}"/>
              </a:ext>
            </a:extLst>
          </p:cNvPr>
          <p:cNvSpPr>
            <a:spLocks noGrp="1"/>
          </p:cNvSpPr>
          <p:nvPr>
            <p:ph type="sldNum" idx="12"/>
          </p:nvPr>
        </p:nvSpPr>
        <p:spPr/>
        <p:txBody>
          <a:bodyPr/>
          <a:lstStyle>
            <a:lvl1pPr>
              <a:defRPr b="1" i="0">
                <a:latin typeface="Arial" panose="020B0604020202020204" pitchFamily="34" charset="0"/>
              </a:defRPr>
            </a:lvl1pPr>
          </a:lstStyle>
          <a:p>
            <a:fld id="{AE78761B-02E9-6B49-9B4A-9C219DF90A4B}" type="slidenum">
              <a:rPr lang="en-US" altLang="en-US" smtClean="0"/>
              <a:pPr/>
              <a:t>‹#›</a:t>
            </a:fld>
            <a:endParaRPr lang="en-US" altLang="en-US" dirty="0"/>
          </a:p>
        </p:txBody>
      </p:sp>
    </p:spTree>
    <p:extLst>
      <p:ext uri="{BB962C8B-B14F-4D97-AF65-F5344CB8AC3E}">
        <p14:creationId xmlns:p14="http://schemas.microsoft.com/office/powerpoint/2010/main" val="1966557666"/>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8F26704E-87EE-6F4A-8C26-DEC834258440}" type="slidenum">
              <a:rPr lang="en-US" smtClean="0"/>
              <a:pPr>
                <a:defRPr/>
              </a:pPr>
              <a:t>‹#›</a:t>
            </a:fld>
            <a:endParaRPr lang="en-US" dirty="0"/>
          </a:p>
        </p:txBody>
      </p:sp>
    </p:spTree>
    <p:extLst>
      <p:ext uri="{BB962C8B-B14F-4D97-AF65-F5344CB8AC3E}">
        <p14:creationId xmlns:p14="http://schemas.microsoft.com/office/powerpoint/2010/main" val="4185669692"/>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D4DCB8EE-C75C-F846-8CD3-57155EB7D58F}" type="slidenum">
              <a:rPr lang="en-US" smtClean="0"/>
              <a:pPr>
                <a:defRPr/>
              </a:pPr>
              <a:t>‹#›</a:t>
            </a:fld>
            <a:endParaRPr lang="en-US" dirty="0"/>
          </a:p>
        </p:txBody>
      </p:sp>
    </p:spTree>
    <p:extLst>
      <p:ext uri="{BB962C8B-B14F-4D97-AF65-F5344CB8AC3E}">
        <p14:creationId xmlns:p14="http://schemas.microsoft.com/office/powerpoint/2010/main" val="2662475156"/>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86956024-63B5-4F42-92CA-72814F77885B}" type="slidenum">
              <a:rPr lang="en-US" smtClean="0"/>
              <a:pPr>
                <a:defRPr/>
              </a:pPr>
              <a:t>‹#›</a:t>
            </a:fld>
            <a:endParaRPr lang="en-US" dirty="0"/>
          </a:p>
        </p:txBody>
      </p:sp>
    </p:spTree>
    <p:extLst>
      <p:ext uri="{BB962C8B-B14F-4D97-AF65-F5344CB8AC3E}">
        <p14:creationId xmlns:p14="http://schemas.microsoft.com/office/powerpoint/2010/main" val="3880843378"/>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27BB39BB-8D00-5249-B61F-47BA84957D98}" type="slidenum">
              <a:rPr lang="en-US" smtClean="0"/>
              <a:pPr>
                <a:defRPr/>
              </a:pPr>
              <a:t>‹#›</a:t>
            </a:fld>
            <a:endParaRPr lang="en-US" dirty="0"/>
          </a:p>
        </p:txBody>
      </p:sp>
    </p:spTree>
    <p:extLst>
      <p:ext uri="{BB962C8B-B14F-4D97-AF65-F5344CB8AC3E}">
        <p14:creationId xmlns:p14="http://schemas.microsoft.com/office/powerpoint/2010/main" val="283184484"/>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85FEDFFB-A8CC-E245-AA1F-A99DCE35B4DF}" type="slidenum">
              <a:rPr lang="en-US" smtClean="0"/>
              <a:pPr>
                <a:defRPr/>
              </a:pPr>
              <a:t>‹#›</a:t>
            </a:fld>
            <a:endParaRPr lang="en-US" dirty="0"/>
          </a:p>
        </p:txBody>
      </p:sp>
    </p:spTree>
    <p:extLst>
      <p:ext uri="{BB962C8B-B14F-4D97-AF65-F5344CB8AC3E}">
        <p14:creationId xmlns:p14="http://schemas.microsoft.com/office/powerpoint/2010/main" val="3616572807"/>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B68FAD7E-8048-674C-A5EC-9E69F3BC3496}" type="slidenum">
              <a:rPr lang="en-US" smtClean="0"/>
              <a:pPr>
                <a:defRPr/>
              </a:pPr>
              <a:t>‹#›</a:t>
            </a:fld>
            <a:endParaRPr lang="en-US" dirty="0"/>
          </a:p>
        </p:txBody>
      </p:sp>
    </p:spTree>
    <p:extLst>
      <p:ext uri="{BB962C8B-B14F-4D97-AF65-F5344CB8AC3E}">
        <p14:creationId xmlns:p14="http://schemas.microsoft.com/office/powerpoint/2010/main" val="2993238156"/>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9272EC11-DC6F-8C4F-8344-E9F7E0EE0EA4}" type="slidenum">
              <a:rPr lang="en-US" smtClean="0"/>
              <a:pPr>
                <a:defRPr/>
              </a:pPr>
              <a:t>‹#›</a:t>
            </a:fld>
            <a:endParaRPr lang="en-US" dirty="0"/>
          </a:p>
        </p:txBody>
      </p:sp>
    </p:spTree>
    <p:extLst>
      <p:ext uri="{BB962C8B-B14F-4D97-AF65-F5344CB8AC3E}">
        <p14:creationId xmlns:p14="http://schemas.microsoft.com/office/powerpoint/2010/main" val="1624750787"/>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72C809E3-9127-2842-BBEE-25A75184B049}" type="slidenum">
              <a:rPr lang="en-US" smtClean="0"/>
              <a:pPr>
                <a:defRPr/>
              </a:pPr>
              <a:t>‹#›</a:t>
            </a:fld>
            <a:endParaRPr lang="en-US" dirty="0"/>
          </a:p>
        </p:txBody>
      </p:sp>
    </p:spTree>
    <p:extLst>
      <p:ext uri="{BB962C8B-B14F-4D97-AF65-F5344CB8AC3E}">
        <p14:creationId xmlns:p14="http://schemas.microsoft.com/office/powerpoint/2010/main" val="135082678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4035736067"/>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A356DA7F-573F-A94D-8880-317CA1C10954}" type="slidenum">
              <a:rPr lang="en-US" smtClean="0"/>
              <a:pPr>
                <a:defRPr/>
              </a:pPr>
              <a:t>‹#›</a:t>
            </a:fld>
            <a:endParaRPr lang="en-US" dirty="0"/>
          </a:p>
        </p:txBody>
      </p:sp>
    </p:spTree>
    <p:extLst>
      <p:ext uri="{BB962C8B-B14F-4D97-AF65-F5344CB8AC3E}">
        <p14:creationId xmlns:p14="http://schemas.microsoft.com/office/powerpoint/2010/main" val="3485204971"/>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28087221-321A-6F4C-A87F-9BF1A50212D3}" type="slidenum">
              <a:rPr lang="en-US" smtClean="0"/>
              <a:pPr>
                <a:defRPr/>
              </a:pPr>
              <a:t>‹#›</a:t>
            </a:fld>
            <a:endParaRPr lang="en-US" dirty="0"/>
          </a:p>
        </p:txBody>
      </p:sp>
    </p:spTree>
    <p:extLst>
      <p:ext uri="{BB962C8B-B14F-4D97-AF65-F5344CB8AC3E}">
        <p14:creationId xmlns:p14="http://schemas.microsoft.com/office/powerpoint/2010/main" val="3993889306"/>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B9840486-B076-BC4F-8542-1C5CFF22B719}" type="slidenum">
              <a:rPr lang="en-US" smtClean="0"/>
              <a:pPr>
                <a:defRPr/>
              </a:pPr>
              <a:t>‹#›</a:t>
            </a:fld>
            <a:endParaRPr lang="en-US" dirty="0"/>
          </a:p>
        </p:txBody>
      </p:sp>
    </p:spTree>
    <p:extLst>
      <p:ext uri="{BB962C8B-B14F-4D97-AF65-F5344CB8AC3E}">
        <p14:creationId xmlns:p14="http://schemas.microsoft.com/office/powerpoint/2010/main" val="1850176056"/>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18F7D77E-0DAE-094A-9751-91F66D574CE0}" type="slidenum">
              <a:rPr lang="en-US" smtClean="0"/>
              <a:pPr>
                <a:defRPr/>
              </a:pPr>
              <a:t>‹#›</a:t>
            </a:fld>
            <a:endParaRPr lang="en-US" dirty="0"/>
          </a:p>
        </p:txBody>
      </p:sp>
    </p:spTree>
    <p:extLst>
      <p:ext uri="{BB962C8B-B14F-4D97-AF65-F5344CB8AC3E}">
        <p14:creationId xmlns:p14="http://schemas.microsoft.com/office/powerpoint/2010/main" val="3262839816"/>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BB955882-1980-5749-BDDD-2AD79BCCA4C2}" type="slidenum">
              <a:rPr lang="en-US" smtClean="0"/>
              <a:pPr>
                <a:defRPr/>
              </a:pPr>
              <a:t>‹#›</a:t>
            </a:fld>
            <a:endParaRPr lang="en-US" dirty="0"/>
          </a:p>
        </p:txBody>
      </p:sp>
    </p:spTree>
    <p:extLst>
      <p:ext uri="{BB962C8B-B14F-4D97-AF65-F5344CB8AC3E}">
        <p14:creationId xmlns:p14="http://schemas.microsoft.com/office/powerpoint/2010/main" val="900365441"/>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descr="Canvas"/>
          <p:cNvSpPr>
            <a:spLocks noChangeArrowheads="1"/>
          </p:cNvSpPr>
          <p:nvPr/>
        </p:nvSpPr>
        <p:spPr bwMode="white">
          <a:xfrm>
            <a:off x="528638" y="201613"/>
            <a:ext cx="8397875" cy="6467475"/>
          </a:xfrm>
          <a:prstGeom prst="rect">
            <a:avLst/>
          </a:prstGeom>
          <a:blipFill dpi="0" rotWithShape="0">
            <a:blip r:embed="rId2"/>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lnSpc>
                <a:spcPct val="100000"/>
              </a:lnSpc>
              <a:spcBef>
                <a:spcPct val="0"/>
              </a:spcBef>
              <a:buFontTx/>
              <a:buNone/>
            </a:pPr>
            <a:endParaRPr lang="en-US" b="0">
              <a:solidFill>
                <a:srgbClr val="000000"/>
              </a:solidFill>
              <a:latin typeface="Times New Roman" charset="0"/>
              <a:cs typeface="Times New Roman" charset="0"/>
            </a:endParaRPr>
          </a:p>
        </p:txBody>
      </p:sp>
      <p:pic>
        <p:nvPicPr>
          <p:cNvPr id="5" name="Picture 3" descr="minispi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ltGray">
          <a:xfrm>
            <a:off x="0" y="50800"/>
            <a:ext cx="1181100" cy="4286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4" descr="Canvas"/>
          <p:cNvSpPr>
            <a:spLocks noChangeArrowheads="1"/>
          </p:cNvSpPr>
          <p:nvPr/>
        </p:nvSpPr>
        <p:spPr bwMode="white">
          <a:xfrm>
            <a:off x="596900" y="4130675"/>
            <a:ext cx="1041400" cy="457200"/>
          </a:xfrm>
          <a:prstGeom prst="rect">
            <a:avLst/>
          </a:prstGeom>
          <a:blipFill dpi="0" rotWithShape="0">
            <a:blip r:embed="rId2"/>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lnSpc>
                <a:spcPct val="100000"/>
              </a:lnSpc>
              <a:spcBef>
                <a:spcPct val="0"/>
              </a:spcBef>
              <a:buFontTx/>
              <a:buNone/>
            </a:pPr>
            <a:endParaRPr lang="en-US" b="0">
              <a:solidFill>
                <a:srgbClr val="000000"/>
              </a:solidFill>
              <a:latin typeface="Times New Roman" charset="0"/>
              <a:cs typeface="Times New Roman" charset="0"/>
            </a:endParaRPr>
          </a:p>
        </p:txBody>
      </p:sp>
      <p:pic>
        <p:nvPicPr>
          <p:cNvPr id="7" name="Picture 5" descr="minispir"/>
          <p:cNvPicPr>
            <a:picLocks noChangeAspect="1" noChangeArrowheads="1"/>
          </p:cNvPicPr>
          <p:nvPr/>
        </p:nvPicPr>
        <p:blipFill>
          <a:blip r:embed="rId3" cstate="screen">
            <a:extLst>
              <a:ext uri="{28A0092B-C50C-407E-A947-70E740481C1C}">
                <a14:useLocalDpi xmlns:a14="http://schemas.microsoft.com/office/drawing/2010/main"/>
              </a:ext>
            </a:extLst>
          </a:blip>
          <a:srcRect t="39999"/>
          <a:stretch>
            <a:fillRect/>
          </a:stretch>
        </p:blipFill>
        <p:spPr bwMode="ltGray">
          <a:xfrm>
            <a:off x="0" y="4222750"/>
            <a:ext cx="1181100" cy="2571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6086" name="Rectangle 6"/>
          <p:cNvSpPr>
            <a:spLocks noGrp="1" noChangeArrowheads="1"/>
          </p:cNvSpPr>
          <p:nvPr>
            <p:ph type="ctrTitle"/>
          </p:nvPr>
        </p:nvSpPr>
        <p:spPr>
          <a:xfrm>
            <a:off x="914400" y="2057400"/>
            <a:ext cx="7721600" cy="1143000"/>
          </a:xfrm>
        </p:spPr>
        <p:txBody>
          <a:bodyPr/>
          <a:lstStyle>
            <a:lvl1pPr>
              <a:defRPr/>
            </a:lvl1pPr>
          </a:lstStyle>
          <a:p>
            <a:r>
              <a:rPr lang="en-US"/>
              <a:t>Click to edit Master title style</a:t>
            </a:r>
          </a:p>
        </p:txBody>
      </p:sp>
      <p:sp>
        <p:nvSpPr>
          <p:cNvPr id="46087" name="Rectangle 7"/>
          <p:cNvSpPr>
            <a:spLocks noGrp="1" noChangeArrowheads="1"/>
          </p:cNvSpPr>
          <p:nvPr>
            <p:ph type="subTitle" idx="1"/>
          </p:nvPr>
        </p:nvSpPr>
        <p:spPr>
          <a:xfrm>
            <a:off x="1625600" y="3886200"/>
            <a:ext cx="6400800" cy="1771650"/>
          </a:xfrm>
        </p:spPr>
        <p:txBody>
          <a:bodyPr/>
          <a:lstStyle>
            <a:lvl1pPr marL="0" indent="0" algn="ctr">
              <a:buFontTx/>
              <a:buNone/>
              <a:defRPr/>
            </a:lvl1pPr>
          </a:lstStyle>
          <a:p>
            <a:r>
              <a:rPr lang="en-US"/>
              <a:t>Click to edit Master subtitle style</a:t>
            </a:r>
          </a:p>
        </p:txBody>
      </p:sp>
      <p:sp>
        <p:nvSpPr>
          <p:cNvPr id="8" name="Rectangle 8"/>
          <p:cNvSpPr>
            <a:spLocks noGrp="1" noChangeArrowheads="1"/>
          </p:cNvSpPr>
          <p:nvPr>
            <p:ph type="dt" sz="quarter" idx="10"/>
          </p:nvPr>
        </p:nvSpPr>
        <p:spPr>
          <a:xfrm>
            <a:off x="1084263" y="6096000"/>
            <a:ext cx="1905000" cy="457200"/>
          </a:xfrm>
        </p:spPr>
        <p:txBody>
          <a:bodyPr/>
          <a:lstStyle>
            <a:lvl1pPr>
              <a:defRPr/>
            </a:lvl1pPr>
          </a:lstStyle>
          <a:p>
            <a:pPr>
              <a:defRPr/>
            </a:pPr>
            <a:endParaRPr lang="en-US"/>
          </a:p>
        </p:txBody>
      </p:sp>
      <p:sp>
        <p:nvSpPr>
          <p:cNvPr id="9" name="Rectangle 9"/>
          <p:cNvSpPr>
            <a:spLocks noGrp="1" noChangeArrowheads="1"/>
          </p:cNvSpPr>
          <p:nvPr>
            <p:ph type="ftr" sz="quarter" idx="11"/>
          </p:nvPr>
        </p:nvSpPr>
        <p:spPr>
          <a:xfrm>
            <a:off x="3522663" y="6096000"/>
            <a:ext cx="2895600" cy="457200"/>
          </a:xfrm>
        </p:spPr>
        <p:txBody>
          <a:bodyPr/>
          <a:lstStyle>
            <a:lvl1pPr>
              <a:defRPr/>
            </a:lvl1pPr>
          </a:lstStyle>
          <a:p>
            <a:pPr>
              <a:defRPr/>
            </a:pPr>
            <a:endParaRPr lang="en-US"/>
          </a:p>
        </p:txBody>
      </p:sp>
      <p:sp>
        <p:nvSpPr>
          <p:cNvPr id="10" name="Rectangle 10"/>
          <p:cNvSpPr>
            <a:spLocks noGrp="1" noChangeArrowheads="1"/>
          </p:cNvSpPr>
          <p:nvPr>
            <p:ph type="sldNum" sz="quarter" idx="12"/>
          </p:nvPr>
        </p:nvSpPr>
        <p:spPr>
          <a:xfrm>
            <a:off x="6951663" y="6096000"/>
            <a:ext cx="1905000" cy="457200"/>
          </a:xfrm>
        </p:spPr>
        <p:txBody>
          <a:bodyPr/>
          <a:lstStyle>
            <a:lvl1pPr>
              <a:defRPr/>
            </a:lvl1pPr>
          </a:lstStyle>
          <a:p>
            <a:pPr>
              <a:defRPr/>
            </a:pPr>
            <a:fld id="{8F25FD03-AF4F-C84E-B467-F46C7FEF6D8B}" type="slidenum">
              <a:rPr lang="en-US"/>
              <a:pPr>
                <a:defRPr/>
              </a:pPr>
              <a:t>‹#›</a:t>
            </a:fld>
            <a:endParaRPr lang="en-US"/>
          </a:p>
        </p:txBody>
      </p:sp>
    </p:spTree>
    <p:extLst>
      <p:ext uri="{BB962C8B-B14F-4D97-AF65-F5344CB8AC3E}">
        <p14:creationId xmlns:p14="http://schemas.microsoft.com/office/powerpoint/2010/main" val="3796964527"/>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CB39A125-7972-2A4E-B375-DE4C12856A75}" type="slidenum">
              <a:rPr lang="en-US"/>
              <a:pPr>
                <a:defRPr/>
              </a:pPr>
              <a:t>‹#›</a:t>
            </a:fld>
            <a:endParaRPr lang="en-US"/>
          </a:p>
        </p:txBody>
      </p:sp>
    </p:spTree>
    <p:extLst>
      <p:ext uri="{BB962C8B-B14F-4D97-AF65-F5344CB8AC3E}">
        <p14:creationId xmlns:p14="http://schemas.microsoft.com/office/powerpoint/2010/main" val="2677670183"/>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DA57853B-FD32-D944-AED2-4D7ECCD9D55F}" type="slidenum">
              <a:rPr lang="en-US"/>
              <a:pPr>
                <a:defRPr/>
              </a:pPr>
              <a:t>‹#›</a:t>
            </a:fld>
            <a:endParaRPr lang="en-US"/>
          </a:p>
        </p:txBody>
      </p:sp>
    </p:spTree>
    <p:extLst>
      <p:ext uri="{BB962C8B-B14F-4D97-AF65-F5344CB8AC3E}">
        <p14:creationId xmlns:p14="http://schemas.microsoft.com/office/powerpoint/2010/main" val="2041724610"/>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530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45B79DEF-EF6E-8B4E-A12C-1A5B1316754C}" type="slidenum">
              <a:rPr lang="en-US"/>
              <a:pPr>
                <a:defRPr/>
              </a:pPr>
              <a:t>‹#›</a:t>
            </a:fld>
            <a:endParaRPr lang="en-US"/>
          </a:p>
        </p:txBody>
      </p:sp>
    </p:spTree>
    <p:extLst>
      <p:ext uri="{BB962C8B-B14F-4D97-AF65-F5344CB8AC3E}">
        <p14:creationId xmlns:p14="http://schemas.microsoft.com/office/powerpoint/2010/main" val="458610275"/>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p>
        </p:txBody>
      </p:sp>
      <p:sp>
        <p:nvSpPr>
          <p:cNvPr id="8" name="Rectangle 9"/>
          <p:cNvSpPr>
            <a:spLocks noGrp="1" noChangeArrowheads="1"/>
          </p:cNvSpPr>
          <p:nvPr>
            <p:ph type="ftr" sz="quarter" idx="11"/>
          </p:nvPr>
        </p:nvSpPr>
        <p:spPr>
          <a:ln/>
        </p:spPr>
        <p:txBody>
          <a:bodyPr/>
          <a:lstStyle>
            <a:lvl1pPr>
              <a:defRPr/>
            </a:lvl1pPr>
          </a:lstStyle>
          <a:p>
            <a:pPr>
              <a:defRPr/>
            </a:pPr>
            <a:endParaRPr lang="en-US"/>
          </a:p>
        </p:txBody>
      </p:sp>
      <p:sp>
        <p:nvSpPr>
          <p:cNvPr id="9" name="Rectangle 10"/>
          <p:cNvSpPr>
            <a:spLocks noGrp="1" noChangeArrowheads="1"/>
          </p:cNvSpPr>
          <p:nvPr>
            <p:ph type="sldNum" sz="quarter" idx="12"/>
          </p:nvPr>
        </p:nvSpPr>
        <p:spPr>
          <a:ln/>
        </p:spPr>
        <p:txBody>
          <a:bodyPr/>
          <a:lstStyle>
            <a:lvl1pPr>
              <a:defRPr/>
            </a:lvl1pPr>
          </a:lstStyle>
          <a:p>
            <a:pPr>
              <a:defRPr/>
            </a:pPr>
            <a:fld id="{F7B5A8F7-A33B-FC46-8141-1E60405B35B4}" type="slidenum">
              <a:rPr lang="en-US"/>
              <a:pPr>
                <a:defRPr/>
              </a:pPr>
              <a:t>‹#›</a:t>
            </a:fld>
            <a:endParaRPr lang="en-US"/>
          </a:p>
        </p:txBody>
      </p:sp>
    </p:spTree>
    <p:extLst>
      <p:ext uri="{BB962C8B-B14F-4D97-AF65-F5344CB8AC3E}">
        <p14:creationId xmlns:p14="http://schemas.microsoft.com/office/powerpoint/2010/main" val="89598529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31669342"/>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p>
        </p:txBody>
      </p:sp>
      <p:sp>
        <p:nvSpPr>
          <p:cNvPr id="4" name="Rectangle 9"/>
          <p:cNvSpPr>
            <a:spLocks noGrp="1" noChangeArrowheads="1"/>
          </p:cNvSpPr>
          <p:nvPr>
            <p:ph type="ftr" sz="quarter" idx="11"/>
          </p:nvPr>
        </p:nvSpPr>
        <p:spPr>
          <a:ln/>
        </p:spPr>
        <p:txBody>
          <a:bodyPr/>
          <a:lstStyle>
            <a:lvl1pPr>
              <a:defRPr/>
            </a:lvl1pPr>
          </a:lstStyle>
          <a:p>
            <a:pPr>
              <a:defRPr/>
            </a:pPr>
            <a:endParaRPr lang="en-US"/>
          </a:p>
        </p:txBody>
      </p:sp>
      <p:sp>
        <p:nvSpPr>
          <p:cNvPr id="5" name="Rectangle 10"/>
          <p:cNvSpPr>
            <a:spLocks noGrp="1" noChangeArrowheads="1"/>
          </p:cNvSpPr>
          <p:nvPr>
            <p:ph type="sldNum" sz="quarter" idx="12"/>
          </p:nvPr>
        </p:nvSpPr>
        <p:spPr>
          <a:ln/>
        </p:spPr>
        <p:txBody>
          <a:bodyPr/>
          <a:lstStyle>
            <a:lvl1pPr>
              <a:defRPr/>
            </a:lvl1pPr>
          </a:lstStyle>
          <a:p>
            <a:pPr>
              <a:defRPr/>
            </a:pPr>
            <a:fld id="{A84E0110-F510-1547-909A-6798B0CB3829}" type="slidenum">
              <a:rPr lang="en-US"/>
              <a:pPr>
                <a:defRPr/>
              </a:pPr>
              <a:t>‹#›</a:t>
            </a:fld>
            <a:endParaRPr lang="en-US"/>
          </a:p>
        </p:txBody>
      </p:sp>
    </p:spTree>
    <p:extLst>
      <p:ext uri="{BB962C8B-B14F-4D97-AF65-F5344CB8AC3E}">
        <p14:creationId xmlns:p14="http://schemas.microsoft.com/office/powerpoint/2010/main" val="2538977968"/>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p>
        </p:txBody>
      </p:sp>
      <p:sp>
        <p:nvSpPr>
          <p:cNvPr id="3" name="Rectangle 9"/>
          <p:cNvSpPr>
            <a:spLocks noGrp="1" noChangeArrowheads="1"/>
          </p:cNvSpPr>
          <p:nvPr>
            <p:ph type="ftr" sz="quarter" idx="11"/>
          </p:nvPr>
        </p:nvSpPr>
        <p:spPr>
          <a:ln/>
        </p:spPr>
        <p:txBody>
          <a:bodyPr/>
          <a:lstStyle>
            <a:lvl1pPr>
              <a:defRPr/>
            </a:lvl1pPr>
          </a:lstStyle>
          <a:p>
            <a:pPr>
              <a:defRPr/>
            </a:pPr>
            <a:endParaRPr lang="en-US"/>
          </a:p>
        </p:txBody>
      </p:sp>
      <p:sp>
        <p:nvSpPr>
          <p:cNvPr id="4" name="Rectangle 10"/>
          <p:cNvSpPr>
            <a:spLocks noGrp="1" noChangeArrowheads="1"/>
          </p:cNvSpPr>
          <p:nvPr>
            <p:ph type="sldNum" sz="quarter" idx="12"/>
          </p:nvPr>
        </p:nvSpPr>
        <p:spPr>
          <a:ln/>
        </p:spPr>
        <p:txBody>
          <a:bodyPr/>
          <a:lstStyle>
            <a:lvl1pPr>
              <a:defRPr/>
            </a:lvl1pPr>
          </a:lstStyle>
          <a:p>
            <a:pPr>
              <a:defRPr/>
            </a:pPr>
            <a:fld id="{839E0F86-CD9D-8F45-8F36-F1EFC7C8AE59}" type="slidenum">
              <a:rPr lang="en-US"/>
              <a:pPr>
                <a:defRPr/>
              </a:pPr>
              <a:t>‹#›</a:t>
            </a:fld>
            <a:endParaRPr lang="en-US"/>
          </a:p>
        </p:txBody>
      </p:sp>
    </p:spTree>
    <p:extLst>
      <p:ext uri="{BB962C8B-B14F-4D97-AF65-F5344CB8AC3E}">
        <p14:creationId xmlns:p14="http://schemas.microsoft.com/office/powerpoint/2010/main" val="770215657"/>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F263FBF4-65F2-F149-AA8D-6E47788E56C2}" type="slidenum">
              <a:rPr lang="en-US"/>
              <a:pPr>
                <a:defRPr/>
              </a:pPr>
              <a:t>‹#›</a:t>
            </a:fld>
            <a:endParaRPr lang="en-US"/>
          </a:p>
        </p:txBody>
      </p:sp>
    </p:spTree>
    <p:extLst>
      <p:ext uri="{BB962C8B-B14F-4D97-AF65-F5344CB8AC3E}">
        <p14:creationId xmlns:p14="http://schemas.microsoft.com/office/powerpoint/2010/main" val="2739280448"/>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FA8FAF5C-8DA9-7F4F-9816-E2EAF0BF1323}" type="slidenum">
              <a:rPr lang="en-US"/>
              <a:pPr>
                <a:defRPr/>
              </a:pPr>
              <a:t>‹#›</a:t>
            </a:fld>
            <a:endParaRPr lang="en-US"/>
          </a:p>
        </p:txBody>
      </p:sp>
    </p:spTree>
    <p:extLst>
      <p:ext uri="{BB962C8B-B14F-4D97-AF65-F5344CB8AC3E}">
        <p14:creationId xmlns:p14="http://schemas.microsoft.com/office/powerpoint/2010/main" val="2194798615"/>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3E074E5A-DC70-324E-B710-4564655D54D4}" type="slidenum">
              <a:rPr lang="en-US"/>
              <a:pPr>
                <a:defRPr/>
              </a:pPr>
              <a:t>‹#›</a:t>
            </a:fld>
            <a:endParaRPr lang="en-US"/>
          </a:p>
        </p:txBody>
      </p:sp>
    </p:spTree>
    <p:extLst>
      <p:ext uri="{BB962C8B-B14F-4D97-AF65-F5344CB8AC3E}">
        <p14:creationId xmlns:p14="http://schemas.microsoft.com/office/powerpoint/2010/main" val="1928643279"/>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381000"/>
            <a:ext cx="19050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6800" y="381000"/>
            <a:ext cx="55626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B4582604-BB54-AF48-AFA2-82C55C7DB804}" type="slidenum">
              <a:rPr lang="en-US"/>
              <a:pPr>
                <a:defRPr/>
              </a:pPr>
              <a:t>‹#›</a:t>
            </a:fld>
            <a:endParaRPr lang="en-US"/>
          </a:p>
        </p:txBody>
      </p:sp>
    </p:spTree>
    <p:extLst>
      <p:ext uri="{BB962C8B-B14F-4D97-AF65-F5344CB8AC3E}">
        <p14:creationId xmlns:p14="http://schemas.microsoft.com/office/powerpoint/2010/main" val="2916436743"/>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03D92DD6-EC2D-F540-BEEB-2C9A6ABA96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87541388"/>
      </p:ext>
    </p:extLst>
  </p:cSld>
  <p:clrMapOvr>
    <a:masterClrMapping/>
  </p:clrMapOvr>
  <p:transition spd="med">
    <p:randomBar dir="vert"/>
  </p:transition>
</p:sldLayout>
</file>

<file path=ppt/slideLayouts/slideLayout4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8C5C63CA-EDA4-964D-81E2-5A6B8B0582F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99113150"/>
      </p:ext>
    </p:extLst>
  </p:cSld>
  <p:clrMapOvr>
    <a:masterClrMapping/>
  </p:clrMapOvr>
  <p:transition spd="med">
    <p:randomBar dir="vert"/>
  </p:transition>
</p:sldLayout>
</file>

<file path=ppt/slideLayouts/slideLayout4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E32BCEAF-3A4E-2E4D-B299-E0DC45CFE14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85937117"/>
      </p:ext>
    </p:extLst>
  </p:cSld>
  <p:clrMapOvr>
    <a:masterClrMapping/>
  </p:clrMapOvr>
  <p:transition spd="med">
    <p:randomBar dir="vert"/>
  </p:transition>
</p:sldLayout>
</file>

<file path=ppt/slideLayouts/slideLayout4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5E4FDB86-ABFD-CC4D-9369-56B8624F15E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59445147"/>
      </p:ext>
    </p:extLst>
  </p:cSld>
  <p:clrMapOvr>
    <a:masterClrMapping/>
  </p:clrMapOvr>
  <p:transition spd="med">
    <p:randomBar dir="vert"/>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3696446689"/>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5"/>
          <p:cNvSpPr>
            <a:spLocks noGrp="1" noChangeArrowheads="1"/>
          </p:cNvSpPr>
          <p:nvPr>
            <p:ph type="sldNum" sz="quarter" idx="12"/>
          </p:nvPr>
        </p:nvSpPr>
        <p:spPr>
          <a:ln/>
        </p:spPr>
        <p:txBody>
          <a:bodyPr/>
          <a:lstStyle>
            <a:lvl1pPr>
              <a:defRPr/>
            </a:lvl1pPr>
          </a:lstStyle>
          <a:p>
            <a:pPr>
              <a:defRPr/>
            </a:pPr>
            <a:fld id="{E04DA526-58CD-E448-9C14-F6219075A5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34063659"/>
      </p:ext>
    </p:extLst>
  </p:cSld>
  <p:clrMapOvr>
    <a:masterClrMapping/>
  </p:clrMapOvr>
  <p:transition spd="med">
    <p:randomBar dir="vert"/>
  </p:transition>
</p:sldLayout>
</file>

<file path=ppt/slideLayouts/slideLayout4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sldNum" sz="quarter" idx="12"/>
          </p:nvPr>
        </p:nvSpPr>
        <p:spPr>
          <a:ln/>
        </p:spPr>
        <p:txBody>
          <a:bodyPr/>
          <a:lstStyle>
            <a:lvl1pPr>
              <a:defRPr/>
            </a:lvl1pPr>
          </a:lstStyle>
          <a:p>
            <a:pPr>
              <a:defRPr/>
            </a:pPr>
            <a:fld id="{AC7E8976-ED29-A044-8949-55F2A11CC80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21377932"/>
      </p:ext>
    </p:extLst>
  </p:cSld>
  <p:clrMapOvr>
    <a:masterClrMapping/>
  </p:clrMapOvr>
  <p:transition spd="med">
    <p:randomBar dir="vert"/>
  </p:transition>
</p:sldLayout>
</file>

<file path=ppt/slideLayouts/slideLayout4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sldNum" sz="quarter" idx="12"/>
          </p:nvPr>
        </p:nvSpPr>
        <p:spPr>
          <a:ln/>
        </p:spPr>
        <p:txBody>
          <a:bodyPr/>
          <a:lstStyle>
            <a:lvl1pPr>
              <a:defRPr/>
            </a:lvl1pPr>
          </a:lstStyle>
          <a:p>
            <a:pPr>
              <a:defRPr/>
            </a:pPr>
            <a:fld id="{582CF043-496E-534E-A1CF-921A62CB7AC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06852089"/>
      </p:ext>
    </p:extLst>
  </p:cSld>
  <p:clrMapOvr>
    <a:masterClrMapping/>
  </p:clrMapOvr>
  <p:transition spd="med">
    <p:randomBar dir="vert"/>
  </p:transition>
</p:sldLayout>
</file>

<file path=ppt/slideLayouts/slideLayout4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0488E9A7-7E31-A848-AD58-5E4E8F708B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08584585"/>
      </p:ext>
    </p:extLst>
  </p:cSld>
  <p:clrMapOvr>
    <a:masterClrMapping/>
  </p:clrMapOvr>
  <p:transition spd="med">
    <p:randomBar dir="vert"/>
  </p:transition>
</p:sldLayout>
</file>

<file path=ppt/slideLayouts/slideLayout4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CAFDC19B-D1B8-6F4C-8B2A-9BB3D67EBC8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3564195"/>
      </p:ext>
    </p:extLst>
  </p:cSld>
  <p:clrMapOvr>
    <a:masterClrMapping/>
  </p:clrMapOvr>
  <p:transition spd="med">
    <p:randomBar dir="vert"/>
  </p:transition>
</p:sldLayout>
</file>

<file path=ppt/slideLayouts/slideLayout4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C9696FE4-98B0-7841-BBB7-F663AEF16D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4395675"/>
      </p:ext>
    </p:extLst>
  </p:cSld>
  <p:clrMapOvr>
    <a:masterClrMapping/>
  </p:clrMapOvr>
  <p:transition spd="med">
    <p:randomBar dir="vert"/>
  </p:transition>
</p:sldLayout>
</file>

<file path=ppt/slideLayouts/slideLayout4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6019800" cy="55165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DAA43234-4440-E548-A50D-770374B00B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38899681"/>
      </p:ext>
    </p:extLst>
  </p:cSld>
  <p:clrMapOvr>
    <a:masterClrMapping/>
  </p:clrMapOvr>
  <p:transition spd="med">
    <p:randomBar dir="vert"/>
  </p:transition>
</p:sldLayout>
</file>

<file path=ppt/slideLayouts/slideLayout45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560494267"/>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5DFD6639-91DF-C44B-9FDC-DB719FDEBFEB}" type="slidenum">
              <a:rPr lang="en-US"/>
              <a:pPr>
                <a:defRPr/>
              </a:pPr>
              <a:t>‹#›</a:t>
            </a:fld>
            <a:endParaRPr lang="en-US"/>
          </a:p>
        </p:txBody>
      </p:sp>
    </p:spTree>
    <p:extLst>
      <p:ext uri="{BB962C8B-B14F-4D97-AF65-F5344CB8AC3E}">
        <p14:creationId xmlns:p14="http://schemas.microsoft.com/office/powerpoint/2010/main" val="3486452647"/>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5BA4F016-C546-8344-B150-D19370ED1DD6}" type="slidenum">
              <a:rPr lang="en-US"/>
              <a:pPr>
                <a:defRPr/>
              </a:pPr>
              <a:t>‹#›</a:t>
            </a:fld>
            <a:endParaRPr lang="en-US"/>
          </a:p>
        </p:txBody>
      </p:sp>
    </p:spTree>
    <p:extLst>
      <p:ext uri="{BB962C8B-B14F-4D97-AF65-F5344CB8AC3E}">
        <p14:creationId xmlns:p14="http://schemas.microsoft.com/office/powerpoint/2010/main" val="330261152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832928611"/>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247C17EE-DECC-6C42-9306-3D8B4093F8F0}" type="slidenum">
              <a:rPr lang="en-US"/>
              <a:pPr>
                <a:defRPr/>
              </a:pPr>
              <a:t>‹#›</a:t>
            </a:fld>
            <a:endParaRPr lang="en-US"/>
          </a:p>
        </p:txBody>
      </p:sp>
    </p:spTree>
    <p:extLst>
      <p:ext uri="{BB962C8B-B14F-4D97-AF65-F5344CB8AC3E}">
        <p14:creationId xmlns:p14="http://schemas.microsoft.com/office/powerpoint/2010/main" val="2163634241"/>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EC7F4E4A-D165-344F-835F-3580908193C2}" type="slidenum">
              <a:rPr lang="en-US"/>
              <a:pPr>
                <a:defRPr/>
              </a:pPr>
              <a:t>‹#›</a:t>
            </a:fld>
            <a:endParaRPr lang="en-US"/>
          </a:p>
        </p:txBody>
      </p:sp>
    </p:spTree>
    <p:extLst>
      <p:ext uri="{BB962C8B-B14F-4D97-AF65-F5344CB8AC3E}">
        <p14:creationId xmlns:p14="http://schemas.microsoft.com/office/powerpoint/2010/main" val="3661009983"/>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D14FA3F5-DF7D-A24C-8AFD-E8D39B5EC0A7}" type="slidenum">
              <a:rPr lang="en-US"/>
              <a:pPr>
                <a:defRPr/>
              </a:pPr>
              <a:t>‹#›</a:t>
            </a:fld>
            <a:endParaRPr lang="en-US"/>
          </a:p>
        </p:txBody>
      </p:sp>
    </p:spTree>
    <p:extLst>
      <p:ext uri="{BB962C8B-B14F-4D97-AF65-F5344CB8AC3E}">
        <p14:creationId xmlns:p14="http://schemas.microsoft.com/office/powerpoint/2010/main" val="79007826"/>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F7C31868-3E57-8E4B-A8A2-D45E977CD529}" type="slidenum">
              <a:rPr lang="en-US"/>
              <a:pPr>
                <a:defRPr/>
              </a:pPr>
              <a:t>‹#›</a:t>
            </a:fld>
            <a:endParaRPr lang="en-US"/>
          </a:p>
        </p:txBody>
      </p:sp>
    </p:spTree>
    <p:extLst>
      <p:ext uri="{BB962C8B-B14F-4D97-AF65-F5344CB8AC3E}">
        <p14:creationId xmlns:p14="http://schemas.microsoft.com/office/powerpoint/2010/main" val="2514714912"/>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5AD2E775-9990-0749-A217-36C0BB0EE3F4}" type="slidenum">
              <a:rPr lang="en-US"/>
              <a:pPr>
                <a:defRPr/>
              </a:pPr>
              <a:t>‹#›</a:t>
            </a:fld>
            <a:endParaRPr lang="en-US"/>
          </a:p>
        </p:txBody>
      </p:sp>
    </p:spTree>
    <p:extLst>
      <p:ext uri="{BB962C8B-B14F-4D97-AF65-F5344CB8AC3E}">
        <p14:creationId xmlns:p14="http://schemas.microsoft.com/office/powerpoint/2010/main" val="2154449014"/>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4C38E50F-639C-0E4B-9C16-691815E1EEF5}" type="slidenum">
              <a:rPr lang="en-US"/>
              <a:pPr>
                <a:defRPr/>
              </a:pPr>
              <a:t>‹#›</a:t>
            </a:fld>
            <a:endParaRPr lang="en-US"/>
          </a:p>
        </p:txBody>
      </p:sp>
    </p:spTree>
    <p:extLst>
      <p:ext uri="{BB962C8B-B14F-4D97-AF65-F5344CB8AC3E}">
        <p14:creationId xmlns:p14="http://schemas.microsoft.com/office/powerpoint/2010/main" val="1057907191"/>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F68FEE46-4ABE-CF49-B380-2F351120E053}" type="slidenum">
              <a:rPr lang="en-US"/>
              <a:pPr>
                <a:defRPr/>
              </a:pPr>
              <a:t>‹#›</a:t>
            </a:fld>
            <a:endParaRPr lang="en-US"/>
          </a:p>
        </p:txBody>
      </p:sp>
    </p:spTree>
    <p:extLst>
      <p:ext uri="{BB962C8B-B14F-4D97-AF65-F5344CB8AC3E}">
        <p14:creationId xmlns:p14="http://schemas.microsoft.com/office/powerpoint/2010/main" val="818859864"/>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B77ED05-5C6D-B84C-8F2C-EDE09456AC51}" type="slidenum">
              <a:rPr lang="en-US"/>
              <a:pPr>
                <a:defRPr/>
              </a:pPr>
              <a:t>‹#›</a:t>
            </a:fld>
            <a:endParaRPr lang="en-US"/>
          </a:p>
        </p:txBody>
      </p:sp>
    </p:spTree>
    <p:extLst>
      <p:ext uri="{BB962C8B-B14F-4D97-AF65-F5344CB8AC3E}">
        <p14:creationId xmlns:p14="http://schemas.microsoft.com/office/powerpoint/2010/main" val="1558195124"/>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D284541E-B91C-3E49-A5D9-BE3325C1262C}" type="slidenum">
              <a:rPr lang="en-US"/>
              <a:pPr>
                <a:defRPr/>
              </a:pPr>
              <a:t>‹#›</a:t>
            </a:fld>
            <a:endParaRPr lang="en-US"/>
          </a:p>
        </p:txBody>
      </p:sp>
    </p:spTree>
    <p:extLst>
      <p:ext uri="{BB962C8B-B14F-4D97-AF65-F5344CB8AC3E}">
        <p14:creationId xmlns:p14="http://schemas.microsoft.com/office/powerpoint/2010/main" val="2828424544"/>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1805E0D6-C1D9-A442-82DE-E0F66CD5ED17}" type="slidenum">
              <a:rPr lang="en-US"/>
              <a:pPr>
                <a:defRPr/>
              </a:pPr>
              <a:t>‹#›</a:t>
            </a:fld>
            <a:endParaRPr lang="en-US"/>
          </a:p>
        </p:txBody>
      </p:sp>
    </p:spTree>
    <p:extLst>
      <p:ext uri="{BB962C8B-B14F-4D97-AF65-F5344CB8AC3E}">
        <p14:creationId xmlns:p14="http://schemas.microsoft.com/office/powerpoint/2010/main" val="243494520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681574064"/>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DCEBF0EE-7B5C-AF40-BAFB-ED6686A914CB}" type="slidenum">
              <a:rPr lang="en-US"/>
              <a:pPr>
                <a:defRPr/>
              </a:pPr>
              <a:t>‹#›</a:t>
            </a:fld>
            <a:endParaRPr lang="en-US"/>
          </a:p>
        </p:txBody>
      </p:sp>
    </p:spTree>
    <p:extLst>
      <p:ext uri="{BB962C8B-B14F-4D97-AF65-F5344CB8AC3E}">
        <p14:creationId xmlns:p14="http://schemas.microsoft.com/office/powerpoint/2010/main" val="562611135"/>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sz="1800">
                <a:ea typeface="+mn-ea"/>
                <a:cs typeface="+mn-cs"/>
              </a:defRPr>
            </a:lvl1pPr>
          </a:lstStyle>
          <a:p>
            <a:pPr>
              <a:defRPr/>
            </a:pPr>
            <a:endParaRPr lang="en-US"/>
          </a:p>
        </p:txBody>
      </p:sp>
      <p:sp>
        <p:nvSpPr>
          <p:cNvPr id="4" name="Rectangle 5"/>
          <p:cNvSpPr>
            <a:spLocks noGrp="1" noChangeArrowheads="1"/>
          </p:cNvSpPr>
          <p:nvPr>
            <p:ph type="ftr" sz="quarter" idx="11"/>
          </p:nvPr>
        </p:nvSpPr>
        <p:spPr/>
        <p:txBody>
          <a:bodyPr/>
          <a:lstStyle>
            <a:lvl1pPr>
              <a:defRPr sz="1800">
                <a:ea typeface="+mn-ea"/>
                <a:cs typeface="+mn-cs"/>
              </a:defRPr>
            </a:lvl1pPr>
          </a:lstStyle>
          <a:p>
            <a:pPr>
              <a:defRPr/>
            </a:pPr>
            <a:endParaRPr lang="en-US"/>
          </a:p>
        </p:txBody>
      </p:sp>
      <p:sp>
        <p:nvSpPr>
          <p:cNvPr id="5" name="Rectangle 6"/>
          <p:cNvSpPr>
            <a:spLocks noGrp="1" noChangeArrowheads="1"/>
          </p:cNvSpPr>
          <p:nvPr>
            <p:ph type="sldNum" sz="quarter" idx="12"/>
          </p:nvPr>
        </p:nvSpPr>
        <p:spPr/>
        <p:txBody>
          <a:bodyPr/>
          <a:lstStyle>
            <a:lvl1pPr algn="l">
              <a:defRPr sz="1800">
                <a:cs typeface="ＭＳ Ｐゴシック" charset="0"/>
              </a:defRPr>
            </a:lvl1pPr>
          </a:lstStyle>
          <a:p>
            <a:pPr>
              <a:defRPr/>
            </a:pPr>
            <a:fld id="{D0A6723C-E7CE-914A-8F2E-30CBEDAB2B71}" type="slidenum">
              <a:rPr lang="en-US"/>
              <a:pPr>
                <a:defRPr/>
              </a:pPr>
              <a:t>‹#›</a:t>
            </a:fld>
            <a:endParaRPr lang="en-US"/>
          </a:p>
        </p:txBody>
      </p:sp>
    </p:spTree>
    <p:extLst>
      <p:ext uri="{BB962C8B-B14F-4D97-AF65-F5344CB8AC3E}">
        <p14:creationId xmlns:p14="http://schemas.microsoft.com/office/powerpoint/2010/main" val="2073995576"/>
      </p:ext>
    </p:extLst>
  </p:cSld>
  <p:clrMapOvr>
    <a:masterClrMapping/>
  </p:clrMapOvr>
  <p:transition spd="med">
    <p:randomBar dir="vert"/>
  </p:transition>
</p:sldLayout>
</file>

<file path=ppt/slideLayouts/slideLayout47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1066800" y="2995613"/>
            <a:ext cx="8077200" cy="3862387"/>
          </a:xfrm>
          <a:prstGeom prst="rect">
            <a:avLst/>
          </a:prstGeom>
          <a:gradFill rotWithShape="0">
            <a:gsLst>
              <a:gs pos="0">
                <a:schemeClr val="accent1">
                  <a:gamma/>
                  <a:shade val="24706"/>
                  <a:invGamma/>
                </a:schemeClr>
              </a:gs>
              <a:gs pos="100000">
                <a:schemeClr val="accent1"/>
              </a:gs>
            </a:gsLst>
            <a:lin ang="0" scaled="1"/>
          </a:gradFill>
          <a:ln w="9525">
            <a:noFill/>
            <a:miter lim="800000"/>
            <a:headEnd/>
            <a:tailEnd/>
          </a:ln>
          <a:effectLst/>
        </p:spPr>
        <p:txBody>
          <a:bodyPr wrap="none" anchor="ctr"/>
          <a:lstStyle/>
          <a:p>
            <a:pPr eaLnBrk="0" hangingPunct="0">
              <a:defRPr/>
            </a:pPr>
            <a:endParaRPr lang="en-US" sz="2400">
              <a:solidFill>
                <a:srgbClr val="FFFFFF"/>
              </a:solidFill>
              <a:latin typeface="Times" pitchFamily="-112" charset="0"/>
            </a:endParaRPr>
          </a:p>
        </p:txBody>
      </p:sp>
      <p:sp>
        <p:nvSpPr>
          <p:cNvPr id="5" name="Rectangle 3"/>
          <p:cNvSpPr>
            <a:spLocks noChangeArrowheads="1"/>
          </p:cNvSpPr>
          <p:nvPr/>
        </p:nvSpPr>
        <p:spPr bwMode="auto">
          <a:xfrm>
            <a:off x="0" y="2995613"/>
            <a:ext cx="1066800" cy="3862387"/>
          </a:xfrm>
          <a:prstGeom prst="rect">
            <a:avLst/>
          </a:prstGeom>
          <a:gradFill rotWithShape="0">
            <a:gsLst>
              <a:gs pos="0">
                <a:schemeClr val="accent1">
                  <a:gamma/>
                  <a:shade val="13333"/>
                  <a:invGamma/>
                </a:schemeClr>
              </a:gs>
              <a:gs pos="100000">
                <a:schemeClr val="accent1"/>
              </a:gs>
            </a:gsLst>
            <a:lin ang="5400000" scaled="1"/>
          </a:gradFill>
          <a:ln w="9525">
            <a:noFill/>
            <a:miter lim="800000"/>
            <a:headEnd/>
            <a:tailEnd/>
          </a:ln>
          <a:effectLst/>
        </p:spPr>
        <p:txBody>
          <a:bodyPr wrap="none" anchor="ctr"/>
          <a:lstStyle/>
          <a:p>
            <a:pPr eaLnBrk="0" hangingPunct="0">
              <a:defRPr/>
            </a:pPr>
            <a:endParaRPr lang="en-US" sz="2400">
              <a:solidFill>
                <a:srgbClr val="FFFFFF"/>
              </a:solidFill>
              <a:latin typeface="Times" pitchFamily="-112" charset="0"/>
            </a:endParaRPr>
          </a:p>
        </p:txBody>
      </p:sp>
      <p:grpSp>
        <p:nvGrpSpPr>
          <p:cNvPr id="6" name="Group 7"/>
          <p:cNvGrpSpPr>
            <a:grpSpLocks/>
          </p:cNvGrpSpPr>
          <p:nvPr/>
        </p:nvGrpSpPr>
        <p:grpSpPr bwMode="auto">
          <a:xfrm>
            <a:off x="0" y="1905000"/>
            <a:ext cx="6172200" cy="2438400"/>
            <a:chOff x="0" y="1200"/>
            <a:chExt cx="3888" cy="1536"/>
          </a:xfrm>
        </p:grpSpPr>
        <p:sp>
          <p:nvSpPr>
            <p:cNvPr id="7" name="Oval 8"/>
            <p:cNvSpPr>
              <a:spLocks noChangeArrowheads="1"/>
            </p:cNvSpPr>
            <p:nvPr/>
          </p:nvSpPr>
          <p:spPr bwMode="auto">
            <a:xfrm>
              <a:off x="497" y="1697"/>
              <a:ext cx="361" cy="359"/>
            </a:xfrm>
            <a:prstGeom prst="ellipse">
              <a:avLst/>
            </a:prstGeom>
            <a:gradFill rotWithShape="0">
              <a:gsLst>
                <a:gs pos="0">
                  <a:schemeClr val="accent1"/>
                </a:gs>
                <a:gs pos="100000">
                  <a:schemeClr val="accent1">
                    <a:gamma/>
                    <a:shade val="31373"/>
                    <a:invGamma/>
                  </a:schemeClr>
                </a:gs>
              </a:gsLst>
              <a:path path="shape">
                <a:fillToRect l="50000" t="50000" r="50000" b="50000"/>
              </a:path>
            </a:gradFill>
            <a:ln w="9525">
              <a:noFill/>
              <a:round/>
              <a:headEnd/>
              <a:tailEnd/>
            </a:ln>
            <a:effectLst/>
          </p:spPr>
          <p:txBody>
            <a:bodyPr wrap="none" anchor="ctr"/>
            <a:lstStyle/>
            <a:p>
              <a:pPr eaLnBrk="0" hangingPunct="0">
                <a:defRPr/>
              </a:pPr>
              <a:endParaRPr lang="en-US" sz="2400">
                <a:solidFill>
                  <a:srgbClr val="FFFFFF"/>
                </a:solidFill>
                <a:latin typeface="Times" pitchFamily="-112" charset="0"/>
              </a:endParaRPr>
            </a:p>
          </p:txBody>
        </p:sp>
        <p:sp>
          <p:nvSpPr>
            <p:cNvPr id="8" name="Oval 9"/>
            <p:cNvSpPr>
              <a:spLocks noChangeArrowheads="1"/>
            </p:cNvSpPr>
            <p:nvPr/>
          </p:nvSpPr>
          <p:spPr bwMode="auto">
            <a:xfrm>
              <a:off x="594" y="1802"/>
              <a:ext cx="164" cy="156"/>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noFill/>
              <a:round/>
              <a:headEnd/>
              <a:tailEnd/>
            </a:ln>
            <a:effectLst/>
          </p:spPr>
          <p:txBody>
            <a:bodyPr wrap="none" anchor="ctr"/>
            <a:lstStyle/>
            <a:p>
              <a:pPr eaLnBrk="0" hangingPunct="0">
                <a:defRPr/>
              </a:pPr>
              <a:endParaRPr lang="en-US" sz="2400">
                <a:solidFill>
                  <a:srgbClr val="FFFFFF"/>
                </a:solidFill>
                <a:latin typeface="Times" pitchFamily="-112" charset="0"/>
              </a:endParaRPr>
            </a:p>
          </p:txBody>
        </p:sp>
        <p:sp>
          <p:nvSpPr>
            <p:cNvPr id="9" name="Rectangle 10"/>
            <p:cNvSpPr>
              <a:spLocks noChangeArrowheads="1"/>
            </p:cNvSpPr>
            <p:nvPr/>
          </p:nvSpPr>
          <p:spPr bwMode="auto">
            <a:xfrm>
              <a:off x="0" y="1884"/>
              <a:ext cx="1440" cy="6"/>
            </a:xfrm>
            <a:prstGeom prst="rect">
              <a:avLst/>
            </a:prstGeom>
            <a:gradFill rotWithShape="0">
              <a:gsLst>
                <a:gs pos="0">
                  <a:schemeClr val="bg1"/>
                </a:gs>
                <a:gs pos="50000">
                  <a:schemeClr val="bg1">
                    <a:gamma/>
                    <a:tint val="0"/>
                    <a:invGamma/>
                  </a:schemeClr>
                </a:gs>
                <a:gs pos="100000">
                  <a:schemeClr val="bg1"/>
                </a:gs>
              </a:gsLst>
              <a:lin ang="0" scaled="1"/>
            </a:gradFill>
            <a:ln w="9525">
              <a:noFill/>
              <a:miter lim="800000"/>
              <a:headEnd/>
              <a:tailEnd/>
            </a:ln>
            <a:effectLst/>
          </p:spPr>
          <p:txBody>
            <a:bodyPr wrap="none" anchor="ctr"/>
            <a:lstStyle/>
            <a:p>
              <a:pPr eaLnBrk="0" hangingPunct="0">
                <a:defRPr/>
              </a:pPr>
              <a:endParaRPr lang="en-US" sz="2400">
                <a:solidFill>
                  <a:srgbClr val="FFFFFF"/>
                </a:solidFill>
                <a:latin typeface="Times" pitchFamily="-112" charset="0"/>
              </a:endParaRPr>
            </a:p>
          </p:txBody>
        </p:sp>
        <p:sp>
          <p:nvSpPr>
            <p:cNvPr id="10" name="Rectangle 11"/>
            <p:cNvSpPr>
              <a:spLocks noChangeArrowheads="1"/>
            </p:cNvSpPr>
            <p:nvPr/>
          </p:nvSpPr>
          <p:spPr bwMode="auto">
            <a:xfrm>
              <a:off x="678" y="1200"/>
              <a:ext cx="6" cy="1536"/>
            </a:xfrm>
            <a:prstGeom prst="rect">
              <a:avLst/>
            </a:prstGeom>
            <a:gradFill rotWithShape="0">
              <a:gsLst>
                <a:gs pos="0">
                  <a:schemeClr val="bg1"/>
                </a:gs>
                <a:gs pos="50000">
                  <a:schemeClr val="bg1">
                    <a:gamma/>
                    <a:tint val="0"/>
                    <a:invGamma/>
                  </a:schemeClr>
                </a:gs>
                <a:gs pos="100000">
                  <a:schemeClr val="bg1"/>
                </a:gs>
              </a:gsLst>
              <a:lin ang="5400000" scaled="1"/>
            </a:gradFill>
            <a:ln w="9525">
              <a:noFill/>
              <a:miter lim="800000"/>
              <a:headEnd/>
              <a:tailEnd/>
            </a:ln>
            <a:effectLst/>
          </p:spPr>
          <p:txBody>
            <a:bodyPr wrap="none" anchor="ctr"/>
            <a:lstStyle/>
            <a:p>
              <a:pPr eaLnBrk="0" hangingPunct="0">
                <a:defRPr/>
              </a:pPr>
              <a:endParaRPr lang="en-US" sz="2400">
                <a:solidFill>
                  <a:srgbClr val="FFFFFF"/>
                </a:solidFill>
                <a:latin typeface="Times" pitchFamily="-112" charset="0"/>
              </a:endParaRPr>
            </a:p>
          </p:txBody>
        </p:sp>
        <p:sp>
          <p:nvSpPr>
            <p:cNvPr id="11" name="Rectangle 12"/>
            <p:cNvSpPr>
              <a:spLocks noChangeArrowheads="1"/>
            </p:cNvSpPr>
            <p:nvPr/>
          </p:nvSpPr>
          <p:spPr bwMode="auto">
            <a:xfrm>
              <a:off x="721" y="1884"/>
              <a:ext cx="3167" cy="6"/>
            </a:xfrm>
            <a:prstGeom prst="rect">
              <a:avLst/>
            </a:prstGeom>
            <a:gradFill rotWithShape="0">
              <a:gsLst>
                <a:gs pos="0">
                  <a:schemeClr val="bg1">
                    <a:gamma/>
                    <a:tint val="0"/>
                    <a:invGamma/>
                  </a:schemeClr>
                </a:gs>
                <a:gs pos="100000">
                  <a:schemeClr val="bg1"/>
                </a:gs>
              </a:gsLst>
              <a:lin ang="0" scaled="1"/>
            </a:gradFill>
            <a:ln w="9525">
              <a:noFill/>
              <a:miter lim="800000"/>
              <a:headEnd/>
              <a:tailEnd/>
            </a:ln>
            <a:effectLst/>
          </p:spPr>
          <p:txBody>
            <a:bodyPr wrap="none" anchor="ctr"/>
            <a:lstStyle/>
            <a:p>
              <a:pPr eaLnBrk="0" hangingPunct="0">
                <a:defRPr/>
              </a:pPr>
              <a:endParaRPr lang="en-US" sz="2400">
                <a:solidFill>
                  <a:srgbClr val="FFFFFF"/>
                </a:solidFill>
                <a:latin typeface="Times" pitchFamily="-112" charset="0"/>
              </a:endParaRPr>
            </a:p>
          </p:txBody>
        </p:sp>
      </p:grpSp>
      <p:sp>
        <p:nvSpPr>
          <p:cNvPr id="244749" name="Rectangle 13"/>
          <p:cNvSpPr>
            <a:spLocks noGrp="1" noChangeArrowheads="1"/>
          </p:cNvSpPr>
          <p:nvPr>
            <p:ph type="subTitle" idx="1"/>
          </p:nvPr>
        </p:nvSpPr>
        <p:spPr>
          <a:xfrm>
            <a:off x="1371600" y="3886200"/>
            <a:ext cx="6400800" cy="1752600"/>
          </a:xfrm>
        </p:spPr>
        <p:txBody>
          <a:bodyPr/>
          <a:lstStyle>
            <a:lvl1pPr marL="0" indent="0" algn="ctr">
              <a:buFont typeface="Times" pitchFamily="-108" charset="0"/>
              <a:buNone/>
              <a:defRPr/>
            </a:lvl1pPr>
          </a:lstStyle>
          <a:p>
            <a:r>
              <a:rPr lang="en-US"/>
              <a:t>Click to edit Master subtitle style</a:t>
            </a:r>
          </a:p>
        </p:txBody>
      </p:sp>
      <p:sp>
        <p:nvSpPr>
          <p:cNvPr id="244750" name="Rectangle 14"/>
          <p:cNvSpPr>
            <a:spLocks noGrp="1" noChangeArrowheads="1"/>
          </p:cNvSpPr>
          <p:nvPr>
            <p:ph type="ctrTitle"/>
          </p:nvPr>
        </p:nvSpPr>
        <p:spPr>
          <a:xfrm>
            <a:off x="609600" y="990600"/>
            <a:ext cx="8229600" cy="1143000"/>
          </a:xfrm>
        </p:spPr>
        <p:txBody>
          <a:bodyPr/>
          <a:lstStyle>
            <a:lvl1pPr>
              <a:defRPr/>
            </a:lvl1pPr>
          </a:lstStyle>
          <a:p>
            <a:r>
              <a:rPr lang="en-US"/>
              <a:t>Click to edit Master title style</a:t>
            </a:r>
          </a:p>
        </p:txBody>
      </p:sp>
      <p:sp>
        <p:nvSpPr>
          <p:cNvPr id="12" name="Rectangle 4"/>
          <p:cNvSpPr>
            <a:spLocks noGrp="1" noChangeArrowheads="1"/>
          </p:cNvSpPr>
          <p:nvPr>
            <p:ph type="dt" sz="half" idx="10"/>
          </p:nvPr>
        </p:nvSpPr>
        <p:spPr>
          <a:xfrm>
            <a:off x="685800" y="6248400"/>
            <a:ext cx="1905000" cy="457200"/>
          </a:xfrm>
        </p:spPr>
        <p:txBody>
          <a:bodyPr/>
          <a:lstStyle>
            <a:lvl1pPr eaLnBrk="1" hangingPunct="1">
              <a:defRPr/>
            </a:lvl1pPr>
          </a:lstStyle>
          <a:p>
            <a:pPr>
              <a:defRPr/>
            </a:pPr>
            <a:endParaRPr lang="en-US"/>
          </a:p>
        </p:txBody>
      </p:sp>
      <p:sp>
        <p:nvSpPr>
          <p:cNvPr id="13" name="Rectangle 5"/>
          <p:cNvSpPr>
            <a:spLocks noGrp="1" noChangeArrowheads="1"/>
          </p:cNvSpPr>
          <p:nvPr>
            <p:ph type="ftr" sz="quarter" idx="11"/>
          </p:nvPr>
        </p:nvSpPr>
        <p:spPr>
          <a:xfrm>
            <a:off x="3124200" y="6248400"/>
            <a:ext cx="2895600" cy="457200"/>
          </a:xfrm>
        </p:spPr>
        <p:txBody>
          <a:bodyPr/>
          <a:lstStyle>
            <a:lvl1pPr eaLnBrk="1" hangingPunct="1">
              <a:defRPr/>
            </a:lvl1pPr>
          </a:lstStyle>
          <a:p>
            <a:pPr>
              <a:defRPr/>
            </a:pPr>
            <a:endParaRPr lang="en-US"/>
          </a:p>
        </p:txBody>
      </p:sp>
      <p:sp>
        <p:nvSpPr>
          <p:cNvPr id="14" name="Rectangle 6"/>
          <p:cNvSpPr>
            <a:spLocks noGrp="1" noChangeArrowheads="1"/>
          </p:cNvSpPr>
          <p:nvPr>
            <p:ph type="sldNum" sz="quarter" idx="12"/>
          </p:nvPr>
        </p:nvSpPr>
        <p:spPr>
          <a:xfrm>
            <a:off x="6553200" y="6248400"/>
            <a:ext cx="1905000" cy="457200"/>
          </a:xfrm>
        </p:spPr>
        <p:txBody>
          <a:bodyPr/>
          <a:lstStyle>
            <a:lvl1pPr eaLnBrk="1" hangingPunct="1">
              <a:defRPr>
                <a:latin typeface="Arial" charset="0"/>
              </a:defRPr>
            </a:lvl1pPr>
          </a:lstStyle>
          <a:p>
            <a:pPr>
              <a:defRPr/>
            </a:pPr>
            <a:fld id="{5DDF89A1-A6A8-114D-9B9D-57C487EA108F}" type="slidenum">
              <a:rPr lang="en-US"/>
              <a:pPr>
                <a:defRPr/>
              </a:pPr>
              <a:t>‹#›</a:t>
            </a:fld>
            <a:endParaRPr lang="en-US"/>
          </a:p>
        </p:txBody>
      </p:sp>
    </p:spTree>
    <p:extLst>
      <p:ext uri="{BB962C8B-B14F-4D97-AF65-F5344CB8AC3E}">
        <p14:creationId xmlns:p14="http://schemas.microsoft.com/office/powerpoint/2010/main" val="1003538741"/>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Arial" charset="0"/>
              </a:defRPr>
            </a:lvl1pPr>
          </a:lstStyle>
          <a:p>
            <a:pPr>
              <a:defRPr/>
            </a:pPr>
            <a:fld id="{C78F7F02-B1F5-634F-AD2E-AB8A202B557D}" type="slidenum">
              <a:rPr lang="en-US"/>
              <a:pPr>
                <a:defRPr/>
              </a:pPr>
              <a:t>‹#›</a:t>
            </a:fld>
            <a:endParaRPr lang="en-US"/>
          </a:p>
        </p:txBody>
      </p:sp>
    </p:spTree>
    <p:extLst>
      <p:ext uri="{BB962C8B-B14F-4D97-AF65-F5344CB8AC3E}">
        <p14:creationId xmlns:p14="http://schemas.microsoft.com/office/powerpoint/2010/main" val="2004021687"/>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Arial" charset="0"/>
              </a:defRPr>
            </a:lvl1pPr>
          </a:lstStyle>
          <a:p>
            <a:pPr>
              <a:defRPr/>
            </a:pPr>
            <a:fld id="{4D8E54E9-5CB9-2F40-8BB5-02D822B1F313}" type="slidenum">
              <a:rPr lang="en-US"/>
              <a:pPr>
                <a:defRPr/>
              </a:pPr>
              <a:t>‹#›</a:t>
            </a:fld>
            <a:endParaRPr lang="en-US"/>
          </a:p>
        </p:txBody>
      </p:sp>
    </p:spTree>
    <p:extLst>
      <p:ext uri="{BB962C8B-B14F-4D97-AF65-F5344CB8AC3E}">
        <p14:creationId xmlns:p14="http://schemas.microsoft.com/office/powerpoint/2010/main" val="1756883628"/>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19200" y="1676400"/>
            <a:ext cx="38100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81600" y="1676400"/>
            <a:ext cx="38100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Arial" charset="0"/>
              </a:defRPr>
            </a:lvl1pPr>
          </a:lstStyle>
          <a:p>
            <a:pPr>
              <a:defRPr/>
            </a:pPr>
            <a:fld id="{0B977C1B-061C-084F-A8AD-B5180391C182}" type="slidenum">
              <a:rPr lang="en-US"/>
              <a:pPr>
                <a:defRPr/>
              </a:pPr>
              <a:t>‹#›</a:t>
            </a:fld>
            <a:endParaRPr lang="en-US"/>
          </a:p>
        </p:txBody>
      </p:sp>
    </p:spTree>
    <p:extLst>
      <p:ext uri="{BB962C8B-B14F-4D97-AF65-F5344CB8AC3E}">
        <p14:creationId xmlns:p14="http://schemas.microsoft.com/office/powerpoint/2010/main" val="1484922011"/>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atin typeface="Arial" charset="0"/>
              </a:defRPr>
            </a:lvl1pPr>
          </a:lstStyle>
          <a:p>
            <a:pPr>
              <a:defRPr/>
            </a:pPr>
            <a:fld id="{961F14AF-EAE7-7849-BAE9-93D0561A88B2}" type="slidenum">
              <a:rPr lang="en-US"/>
              <a:pPr>
                <a:defRPr/>
              </a:pPr>
              <a:t>‹#›</a:t>
            </a:fld>
            <a:endParaRPr lang="en-US"/>
          </a:p>
        </p:txBody>
      </p:sp>
    </p:spTree>
    <p:extLst>
      <p:ext uri="{BB962C8B-B14F-4D97-AF65-F5344CB8AC3E}">
        <p14:creationId xmlns:p14="http://schemas.microsoft.com/office/powerpoint/2010/main" val="3222867256"/>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atin typeface="Arial" charset="0"/>
              </a:defRPr>
            </a:lvl1pPr>
          </a:lstStyle>
          <a:p>
            <a:pPr>
              <a:defRPr/>
            </a:pPr>
            <a:fld id="{34703070-BF25-134B-A0F8-01444B98B520}" type="slidenum">
              <a:rPr lang="en-US"/>
              <a:pPr>
                <a:defRPr/>
              </a:pPr>
              <a:t>‹#›</a:t>
            </a:fld>
            <a:endParaRPr lang="en-US"/>
          </a:p>
        </p:txBody>
      </p:sp>
    </p:spTree>
    <p:extLst>
      <p:ext uri="{BB962C8B-B14F-4D97-AF65-F5344CB8AC3E}">
        <p14:creationId xmlns:p14="http://schemas.microsoft.com/office/powerpoint/2010/main" val="2350836932"/>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atin typeface="Arial" charset="0"/>
              </a:defRPr>
            </a:lvl1pPr>
          </a:lstStyle>
          <a:p>
            <a:pPr>
              <a:defRPr/>
            </a:pPr>
            <a:fld id="{31411970-C150-3A44-A20F-8250105E9202}" type="slidenum">
              <a:rPr lang="en-US"/>
              <a:pPr>
                <a:defRPr/>
              </a:pPr>
              <a:t>‹#›</a:t>
            </a:fld>
            <a:endParaRPr lang="en-US"/>
          </a:p>
        </p:txBody>
      </p:sp>
    </p:spTree>
    <p:extLst>
      <p:ext uri="{BB962C8B-B14F-4D97-AF65-F5344CB8AC3E}">
        <p14:creationId xmlns:p14="http://schemas.microsoft.com/office/powerpoint/2010/main" val="2393567982"/>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Arial" charset="0"/>
              </a:defRPr>
            </a:lvl1pPr>
          </a:lstStyle>
          <a:p>
            <a:pPr>
              <a:defRPr/>
            </a:pPr>
            <a:fld id="{AD7DECA0-2CD7-9B41-9418-37F876596E55}" type="slidenum">
              <a:rPr lang="en-US"/>
              <a:pPr>
                <a:defRPr/>
              </a:pPr>
              <a:t>‹#›</a:t>
            </a:fld>
            <a:endParaRPr lang="en-US"/>
          </a:p>
        </p:txBody>
      </p:sp>
    </p:spTree>
    <p:extLst>
      <p:ext uri="{BB962C8B-B14F-4D97-AF65-F5344CB8AC3E}">
        <p14:creationId xmlns:p14="http://schemas.microsoft.com/office/powerpoint/2010/main" val="311413216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685800" y="117475"/>
            <a:ext cx="8185150" cy="6738938"/>
            <a:chOff x="432" y="74"/>
            <a:chExt cx="5156" cy="4245"/>
          </a:xfrm>
        </p:grpSpPr>
        <p:sp>
          <p:nvSpPr>
            <p:cNvPr id="5" name="Rectangle 3"/>
            <p:cNvSpPr>
              <a:spLocks noChangeArrowheads="1"/>
            </p:cNvSpPr>
            <p:nvPr/>
          </p:nvSpPr>
          <p:spPr bwMode="invGray">
            <a:xfrm>
              <a:off x="432" y="4113"/>
              <a:ext cx="2208" cy="206"/>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lnSpc>
                  <a:spcPct val="90000"/>
                </a:lnSpc>
                <a:spcBef>
                  <a:spcPct val="20000"/>
                </a:spcBef>
                <a:buFontTx/>
                <a:buChar char="•"/>
              </a:pPr>
              <a:endParaRPr kumimoji="1" lang="en-US" b="1" i="0" dirty="0">
                <a:solidFill>
                  <a:srgbClr val="FFFFFF"/>
                </a:solidFill>
                <a:latin typeface="Arial Narrow" charset="0"/>
                <a:cs typeface="Arial" panose="020B0604020202020204" pitchFamily="34" charset="0"/>
              </a:endParaRPr>
            </a:p>
          </p:txBody>
        </p:sp>
        <p:sp>
          <p:nvSpPr>
            <p:cNvPr id="6" name="Oval 19"/>
            <p:cNvSpPr>
              <a:spLocks noChangeArrowheads="1"/>
            </p:cNvSpPr>
            <p:nvPr/>
          </p:nvSpPr>
          <p:spPr bwMode="invGray">
            <a:xfrm>
              <a:off x="555" y="74"/>
              <a:ext cx="42" cy="42"/>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i="0" dirty="0">
                <a:solidFill>
                  <a:srgbClr val="FFFFFF"/>
                </a:solidFill>
                <a:latin typeface="Arial Narrow" charset="0"/>
                <a:cs typeface="Arial" panose="020B0604020202020204" pitchFamily="34" charset="0"/>
              </a:endParaRPr>
            </a:p>
          </p:txBody>
        </p:sp>
        <p:sp>
          <p:nvSpPr>
            <p:cNvPr id="7" name="Oval 20"/>
            <p:cNvSpPr>
              <a:spLocks noChangeArrowheads="1"/>
            </p:cNvSpPr>
            <p:nvPr/>
          </p:nvSpPr>
          <p:spPr bwMode="invGray">
            <a:xfrm>
              <a:off x="555" y="219"/>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i="0" dirty="0">
                <a:solidFill>
                  <a:srgbClr val="FFFFFF"/>
                </a:solidFill>
                <a:latin typeface="Arial Narrow" charset="0"/>
                <a:cs typeface="Arial" panose="020B0604020202020204" pitchFamily="34" charset="0"/>
              </a:endParaRPr>
            </a:p>
          </p:txBody>
        </p:sp>
        <p:sp>
          <p:nvSpPr>
            <p:cNvPr id="8" name="Oval 21"/>
            <p:cNvSpPr>
              <a:spLocks noChangeArrowheads="1"/>
            </p:cNvSpPr>
            <p:nvPr/>
          </p:nvSpPr>
          <p:spPr bwMode="invGray">
            <a:xfrm>
              <a:off x="555" y="36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i="0" dirty="0">
                <a:solidFill>
                  <a:srgbClr val="FFFFFF"/>
                </a:solidFill>
                <a:latin typeface="Arial Narrow" charset="0"/>
                <a:cs typeface="Arial" panose="020B0604020202020204" pitchFamily="34" charset="0"/>
              </a:endParaRPr>
            </a:p>
          </p:txBody>
        </p:sp>
        <p:sp>
          <p:nvSpPr>
            <p:cNvPr id="9" name="Oval 22"/>
            <p:cNvSpPr>
              <a:spLocks noChangeArrowheads="1"/>
            </p:cNvSpPr>
            <p:nvPr/>
          </p:nvSpPr>
          <p:spPr bwMode="invGray">
            <a:xfrm>
              <a:off x="555" y="651"/>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i="0" dirty="0">
                <a:solidFill>
                  <a:srgbClr val="FFFFFF"/>
                </a:solidFill>
                <a:latin typeface="Arial Narrow" charset="0"/>
                <a:cs typeface="Arial" panose="020B0604020202020204" pitchFamily="34" charset="0"/>
              </a:endParaRPr>
            </a:p>
          </p:txBody>
        </p:sp>
        <p:sp>
          <p:nvSpPr>
            <p:cNvPr id="10" name="Oval 23"/>
            <p:cNvSpPr>
              <a:spLocks noChangeArrowheads="1"/>
            </p:cNvSpPr>
            <p:nvPr/>
          </p:nvSpPr>
          <p:spPr bwMode="invGray">
            <a:xfrm>
              <a:off x="555" y="794"/>
              <a:ext cx="42" cy="42"/>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i="0" dirty="0">
                <a:solidFill>
                  <a:srgbClr val="FFFFFF"/>
                </a:solidFill>
                <a:latin typeface="Arial Narrow" charset="0"/>
                <a:cs typeface="Arial" panose="020B0604020202020204" pitchFamily="34" charset="0"/>
              </a:endParaRPr>
            </a:p>
          </p:txBody>
        </p:sp>
        <p:sp>
          <p:nvSpPr>
            <p:cNvPr id="11" name="Oval 24"/>
            <p:cNvSpPr>
              <a:spLocks noChangeArrowheads="1"/>
            </p:cNvSpPr>
            <p:nvPr/>
          </p:nvSpPr>
          <p:spPr bwMode="invGray">
            <a:xfrm>
              <a:off x="555" y="939"/>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i="0" dirty="0">
                <a:solidFill>
                  <a:srgbClr val="FFFFFF"/>
                </a:solidFill>
                <a:latin typeface="Arial Narrow" charset="0"/>
                <a:cs typeface="Arial" panose="020B0604020202020204" pitchFamily="34" charset="0"/>
              </a:endParaRPr>
            </a:p>
          </p:txBody>
        </p:sp>
        <p:sp>
          <p:nvSpPr>
            <p:cNvPr id="12" name="Oval 25"/>
            <p:cNvSpPr>
              <a:spLocks noChangeArrowheads="1"/>
            </p:cNvSpPr>
            <p:nvPr/>
          </p:nvSpPr>
          <p:spPr bwMode="invGray">
            <a:xfrm>
              <a:off x="555" y="108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i="0" dirty="0">
                <a:solidFill>
                  <a:srgbClr val="FFFFFF"/>
                </a:solidFill>
                <a:latin typeface="Arial Narrow" charset="0"/>
                <a:cs typeface="Arial" panose="020B0604020202020204" pitchFamily="34" charset="0"/>
              </a:endParaRPr>
            </a:p>
          </p:txBody>
        </p:sp>
        <p:sp>
          <p:nvSpPr>
            <p:cNvPr id="13" name="Oval 26"/>
            <p:cNvSpPr>
              <a:spLocks noChangeArrowheads="1"/>
            </p:cNvSpPr>
            <p:nvPr/>
          </p:nvSpPr>
          <p:spPr bwMode="invGray">
            <a:xfrm>
              <a:off x="555" y="1227"/>
              <a:ext cx="42" cy="40"/>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i="0" dirty="0">
                <a:solidFill>
                  <a:srgbClr val="FFFFFF"/>
                </a:solidFill>
                <a:latin typeface="Arial Narrow" charset="0"/>
                <a:cs typeface="Arial" panose="020B0604020202020204" pitchFamily="34" charset="0"/>
              </a:endParaRPr>
            </a:p>
          </p:txBody>
        </p:sp>
        <p:sp>
          <p:nvSpPr>
            <p:cNvPr id="14" name="Oval 27"/>
            <p:cNvSpPr>
              <a:spLocks noChangeArrowheads="1"/>
            </p:cNvSpPr>
            <p:nvPr/>
          </p:nvSpPr>
          <p:spPr bwMode="invGray">
            <a:xfrm>
              <a:off x="555" y="1371"/>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i="0" dirty="0">
                <a:solidFill>
                  <a:srgbClr val="FFFFFF"/>
                </a:solidFill>
                <a:latin typeface="Arial Narrow" charset="0"/>
                <a:cs typeface="Arial" panose="020B0604020202020204" pitchFamily="34" charset="0"/>
              </a:endParaRPr>
            </a:p>
          </p:txBody>
        </p:sp>
        <p:grpSp>
          <p:nvGrpSpPr>
            <p:cNvPr id="15" name="Group 28"/>
            <p:cNvGrpSpPr>
              <a:grpSpLocks/>
            </p:cNvGrpSpPr>
            <p:nvPr/>
          </p:nvGrpSpPr>
          <p:grpSpPr bwMode="auto">
            <a:xfrm>
              <a:off x="2859" y="4202"/>
              <a:ext cx="2729" cy="41"/>
              <a:chOff x="2859" y="4202"/>
              <a:chExt cx="2729" cy="41"/>
            </a:xfrm>
          </p:grpSpPr>
          <p:sp>
            <p:nvSpPr>
              <p:cNvPr id="17" name="Oval 15"/>
              <p:cNvSpPr>
                <a:spLocks noChangeArrowheads="1"/>
              </p:cNvSpPr>
              <p:nvPr/>
            </p:nvSpPr>
            <p:spPr bwMode="invGray">
              <a:xfrm>
                <a:off x="2859" y="420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i="0" dirty="0">
                  <a:solidFill>
                    <a:srgbClr val="FFFFFF"/>
                  </a:solidFill>
                  <a:latin typeface="Arial Narrow" charset="0"/>
                  <a:cs typeface="Arial" panose="020B0604020202020204" pitchFamily="34" charset="0"/>
                </a:endParaRPr>
              </a:p>
            </p:txBody>
          </p:sp>
          <p:sp>
            <p:nvSpPr>
              <p:cNvPr id="18" name="Oval 16"/>
              <p:cNvSpPr>
                <a:spLocks noChangeArrowheads="1"/>
              </p:cNvSpPr>
              <p:nvPr/>
            </p:nvSpPr>
            <p:spPr bwMode="invGray">
              <a:xfrm>
                <a:off x="3243" y="420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i="0" dirty="0">
                  <a:solidFill>
                    <a:srgbClr val="FFFFFF"/>
                  </a:solidFill>
                  <a:latin typeface="Arial Narrow" charset="0"/>
                  <a:cs typeface="Arial" panose="020B0604020202020204" pitchFamily="34" charset="0"/>
                </a:endParaRPr>
              </a:p>
            </p:txBody>
          </p:sp>
          <p:sp>
            <p:nvSpPr>
              <p:cNvPr id="19" name="Oval 17"/>
              <p:cNvSpPr>
                <a:spLocks noChangeArrowheads="1"/>
              </p:cNvSpPr>
              <p:nvPr/>
            </p:nvSpPr>
            <p:spPr bwMode="invGray">
              <a:xfrm>
                <a:off x="3627" y="4202"/>
                <a:ext cx="41"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i="0" dirty="0">
                  <a:solidFill>
                    <a:srgbClr val="FFFFFF"/>
                  </a:solidFill>
                  <a:latin typeface="Arial Narrow" charset="0"/>
                  <a:cs typeface="Arial" panose="020B0604020202020204" pitchFamily="34" charset="0"/>
                </a:endParaRPr>
              </a:p>
            </p:txBody>
          </p:sp>
          <p:sp>
            <p:nvSpPr>
              <p:cNvPr id="20" name="Oval 18"/>
              <p:cNvSpPr>
                <a:spLocks noChangeArrowheads="1"/>
              </p:cNvSpPr>
              <p:nvPr/>
            </p:nvSpPr>
            <p:spPr bwMode="invGray">
              <a:xfrm>
                <a:off x="4011" y="4202"/>
                <a:ext cx="41"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i="0" dirty="0">
                  <a:solidFill>
                    <a:srgbClr val="FFFFFF"/>
                  </a:solidFill>
                  <a:latin typeface="Arial Narrow" charset="0"/>
                  <a:cs typeface="Arial" panose="020B0604020202020204" pitchFamily="34" charset="0"/>
                </a:endParaRPr>
              </a:p>
            </p:txBody>
          </p:sp>
          <p:sp>
            <p:nvSpPr>
              <p:cNvPr id="21" name="Oval 19"/>
              <p:cNvSpPr>
                <a:spLocks noChangeArrowheads="1"/>
              </p:cNvSpPr>
              <p:nvPr/>
            </p:nvSpPr>
            <p:spPr bwMode="invGray">
              <a:xfrm>
                <a:off x="4395" y="420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i="0" dirty="0">
                  <a:solidFill>
                    <a:srgbClr val="FFFFFF"/>
                  </a:solidFill>
                  <a:latin typeface="Arial Narrow" charset="0"/>
                  <a:cs typeface="Arial" panose="020B0604020202020204" pitchFamily="34" charset="0"/>
                </a:endParaRPr>
              </a:p>
            </p:txBody>
          </p:sp>
          <p:sp>
            <p:nvSpPr>
              <p:cNvPr id="22" name="Oval 20"/>
              <p:cNvSpPr>
                <a:spLocks noChangeArrowheads="1"/>
              </p:cNvSpPr>
              <p:nvPr/>
            </p:nvSpPr>
            <p:spPr bwMode="invGray">
              <a:xfrm>
                <a:off x="4779" y="420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i="0" dirty="0">
                  <a:solidFill>
                    <a:srgbClr val="FFFFFF"/>
                  </a:solidFill>
                  <a:latin typeface="Arial Narrow" charset="0"/>
                  <a:cs typeface="Arial" panose="020B0604020202020204" pitchFamily="34" charset="0"/>
                </a:endParaRPr>
              </a:p>
            </p:txBody>
          </p:sp>
          <p:sp>
            <p:nvSpPr>
              <p:cNvPr id="23" name="Oval 21"/>
              <p:cNvSpPr>
                <a:spLocks noChangeArrowheads="1"/>
              </p:cNvSpPr>
              <p:nvPr/>
            </p:nvSpPr>
            <p:spPr bwMode="invGray">
              <a:xfrm>
                <a:off x="5163" y="420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i="0" dirty="0">
                  <a:solidFill>
                    <a:srgbClr val="FFFFFF"/>
                  </a:solidFill>
                  <a:latin typeface="Arial Narrow" charset="0"/>
                  <a:cs typeface="Arial" panose="020B0604020202020204" pitchFamily="34" charset="0"/>
                </a:endParaRPr>
              </a:p>
            </p:txBody>
          </p:sp>
          <p:sp>
            <p:nvSpPr>
              <p:cNvPr id="24" name="Oval 22"/>
              <p:cNvSpPr>
                <a:spLocks noChangeArrowheads="1"/>
              </p:cNvSpPr>
              <p:nvPr/>
            </p:nvSpPr>
            <p:spPr bwMode="invGray">
              <a:xfrm>
                <a:off x="5547" y="4202"/>
                <a:ext cx="41"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i="0" dirty="0">
                  <a:solidFill>
                    <a:srgbClr val="FFFFFF"/>
                  </a:solidFill>
                  <a:latin typeface="Arial Narrow" charset="0"/>
                  <a:cs typeface="Arial" panose="020B0604020202020204" pitchFamily="34" charset="0"/>
                </a:endParaRPr>
              </a:p>
            </p:txBody>
          </p:sp>
        </p:grpSp>
        <p:sp>
          <p:nvSpPr>
            <p:cNvPr id="16" name="Oval 23"/>
            <p:cNvSpPr>
              <a:spLocks noChangeArrowheads="1"/>
            </p:cNvSpPr>
            <p:nvPr/>
          </p:nvSpPr>
          <p:spPr bwMode="invGray">
            <a:xfrm>
              <a:off x="555" y="507"/>
              <a:ext cx="42" cy="40"/>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i="0" dirty="0">
                <a:solidFill>
                  <a:srgbClr val="FFFFFF"/>
                </a:solidFill>
                <a:latin typeface="Arial Narrow" charset="0"/>
                <a:cs typeface="Arial" panose="020B0604020202020204" pitchFamily="34" charset="0"/>
              </a:endParaRPr>
            </a:p>
          </p:txBody>
        </p:sp>
      </p:grpSp>
      <p:sp>
        <p:nvSpPr>
          <p:cNvPr id="7196" name="Rectangle 28"/>
          <p:cNvSpPr>
            <a:spLocks noGrp="1" noChangeArrowheads="1"/>
          </p:cNvSpPr>
          <p:nvPr>
            <p:ph type="ctrTitle" sz="quarter"/>
          </p:nvPr>
        </p:nvSpPr>
        <p:spPr>
          <a:xfrm>
            <a:off x="685800" y="22860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7197" name="Rectangle 29"/>
          <p:cNvSpPr>
            <a:spLocks noGrp="1" noChangeArrowheads="1"/>
          </p:cNvSpPr>
          <p:nvPr>
            <p:ph type="subTitle" sz="quarter" idx="1"/>
          </p:nvPr>
        </p:nvSpPr>
        <p:spPr>
          <a:xfrm>
            <a:off x="2057400" y="4114800"/>
            <a:ext cx="6400800" cy="1752600"/>
          </a:xfrm>
        </p:spPr>
        <p:txBody>
          <a:bodyPr/>
          <a:lstStyle>
            <a:lvl1pPr marL="0" indent="0" algn="ctr">
              <a:buFontTx/>
              <a:buNone/>
              <a:defRPr b="1" i="0">
                <a:latin typeface="Arial" panose="020B0604020202020204" pitchFamily="34" charset="0"/>
                <a:cs typeface="Arial" panose="020B0604020202020204" pitchFamily="34" charset="0"/>
              </a:defRPr>
            </a:lvl1pPr>
          </a:lstStyle>
          <a:p>
            <a:r>
              <a:rPr lang="en-US" dirty="0"/>
              <a:t>Click to edit Master subtitle style</a:t>
            </a:r>
          </a:p>
        </p:txBody>
      </p:sp>
      <p:sp>
        <p:nvSpPr>
          <p:cNvPr id="25" name="Rectangle 30"/>
          <p:cNvSpPr>
            <a:spLocks noGrp="1" noChangeArrowheads="1"/>
          </p:cNvSpPr>
          <p:nvPr>
            <p:ph type="dt" sz="quarter" idx="10"/>
          </p:nvPr>
        </p:nvSpPr>
        <p:spPr>
          <a:xfrm>
            <a:off x="685800" y="6248400"/>
            <a:ext cx="1905000" cy="457200"/>
          </a:xfrm>
          <a:prstGeom prst="rect">
            <a:avLst/>
          </a:prstGeom>
        </p:spPr>
        <p:txBody>
          <a:bodyPr/>
          <a:lstStyle>
            <a:lvl1pPr>
              <a:defRPr b="1" i="0">
                <a:solidFill>
                  <a:srgbClr val="FFFFFF"/>
                </a:solidFill>
                <a:cs typeface="Arial" panose="020B0604020202020204" pitchFamily="34" charset="0"/>
              </a:defRPr>
            </a:lvl1pPr>
          </a:lstStyle>
          <a:p>
            <a:pPr eaLnBrk="0" hangingPunct="0">
              <a:lnSpc>
                <a:spcPct val="90000"/>
              </a:lnSpc>
              <a:spcBef>
                <a:spcPct val="20000"/>
              </a:spcBef>
              <a:buFontTx/>
              <a:buChar char="•"/>
              <a:defRPr/>
            </a:pPr>
            <a:endParaRPr kumimoji="1" lang="en-US" dirty="0">
              <a:latin typeface="Arial Narrow" charset="0"/>
            </a:endParaRPr>
          </a:p>
        </p:txBody>
      </p:sp>
      <p:sp>
        <p:nvSpPr>
          <p:cNvPr id="26" name="Rectangle 31"/>
          <p:cNvSpPr>
            <a:spLocks noGrp="1" noChangeArrowheads="1"/>
          </p:cNvSpPr>
          <p:nvPr>
            <p:ph type="ftr" sz="quarter" idx="11"/>
          </p:nvPr>
        </p:nvSpPr>
        <p:spPr>
          <a:xfrm>
            <a:off x="3124200" y="6248400"/>
            <a:ext cx="2895600" cy="457200"/>
          </a:xfrm>
          <a:prstGeom prst="rect">
            <a:avLst/>
          </a:prstGeom>
        </p:spPr>
        <p:txBody>
          <a:bodyPr/>
          <a:lstStyle>
            <a:lvl1pPr>
              <a:defRPr b="1" i="0">
                <a:solidFill>
                  <a:srgbClr val="FFFFFF"/>
                </a:solidFill>
                <a:cs typeface="Arial" panose="020B0604020202020204" pitchFamily="34" charset="0"/>
              </a:defRPr>
            </a:lvl1pPr>
          </a:lstStyle>
          <a:p>
            <a:pPr eaLnBrk="0" hangingPunct="0">
              <a:lnSpc>
                <a:spcPct val="90000"/>
              </a:lnSpc>
              <a:spcBef>
                <a:spcPct val="20000"/>
              </a:spcBef>
              <a:buFontTx/>
              <a:buChar char="•"/>
              <a:defRPr/>
            </a:pPr>
            <a:endParaRPr kumimoji="1" lang="en-US" dirty="0">
              <a:latin typeface="Arial Narrow" charset="0"/>
            </a:endParaRPr>
          </a:p>
        </p:txBody>
      </p:sp>
      <p:sp>
        <p:nvSpPr>
          <p:cNvPr id="27" name="Rectangle 32"/>
          <p:cNvSpPr>
            <a:spLocks noGrp="1" noChangeArrowheads="1"/>
          </p:cNvSpPr>
          <p:nvPr>
            <p:ph type="sldNum" sz="quarter" idx="12"/>
          </p:nvPr>
        </p:nvSpPr>
        <p:spPr>
          <a:xfrm>
            <a:off x="6553200" y="6248400"/>
            <a:ext cx="1905000" cy="457200"/>
          </a:xfrm>
          <a:prstGeom prst="rect">
            <a:avLst/>
          </a:prstGeom>
        </p:spPr>
        <p:txBody>
          <a:bodyPr/>
          <a:lstStyle>
            <a:lvl1pPr>
              <a:defRPr b="1" i="0">
                <a:solidFill>
                  <a:srgbClr val="FFFFFF"/>
                </a:solidFill>
                <a:cs typeface="Arial" panose="020B0604020202020204" pitchFamily="34" charset="0"/>
              </a:defRPr>
            </a:lvl1pPr>
          </a:lstStyle>
          <a:p>
            <a:pPr eaLnBrk="0" hangingPunct="0">
              <a:lnSpc>
                <a:spcPct val="90000"/>
              </a:lnSpc>
              <a:spcBef>
                <a:spcPct val="20000"/>
              </a:spcBef>
              <a:buFontTx/>
              <a:buChar char="•"/>
              <a:defRPr/>
            </a:pPr>
            <a:fld id="{608166FB-7A01-8541-8DDD-7AE5F49FD06B}" type="slidenum">
              <a:rPr kumimoji="1" lang="en-US" smtClean="0">
                <a:latin typeface="Arial Narrow" charset="0"/>
              </a:rPr>
              <a:pPr eaLnBrk="0" hangingPunct="0">
                <a:lnSpc>
                  <a:spcPct val="90000"/>
                </a:lnSpc>
                <a:spcBef>
                  <a:spcPct val="20000"/>
                </a:spcBef>
                <a:buFontTx/>
                <a:buChar char="•"/>
                <a:defRPr/>
              </a:pPr>
              <a:t>‹#›</a:t>
            </a:fld>
            <a:endParaRPr kumimoji="1" lang="en-US" dirty="0">
              <a:latin typeface="Arial Narrow" charset="0"/>
            </a:endParaRPr>
          </a:p>
        </p:txBody>
      </p:sp>
    </p:spTree>
    <p:extLst>
      <p:ext uri="{BB962C8B-B14F-4D97-AF65-F5344CB8AC3E}">
        <p14:creationId xmlns:p14="http://schemas.microsoft.com/office/powerpoint/2010/main" val="1492659329"/>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Arial" charset="0"/>
              </a:defRPr>
            </a:lvl1pPr>
          </a:lstStyle>
          <a:p>
            <a:pPr>
              <a:defRPr/>
            </a:pPr>
            <a:fld id="{FE68D101-C0FD-C94D-99EA-81FC67D59F80}" type="slidenum">
              <a:rPr lang="en-US"/>
              <a:pPr>
                <a:defRPr/>
              </a:pPr>
              <a:t>‹#›</a:t>
            </a:fld>
            <a:endParaRPr lang="en-US"/>
          </a:p>
        </p:txBody>
      </p:sp>
    </p:spTree>
    <p:extLst>
      <p:ext uri="{BB962C8B-B14F-4D97-AF65-F5344CB8AC3E}">
        <p14:creationId xmlns:p14="http://schemas.microsoft.com/office/powerpoint/2010/main" val="943857441"/>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Arial" charset="0"/>
              </a:defRPr>
            </a:lvl1pPr>
          </a:lstStyle>
          <a:p>
            <a:pPr>
              <a:defRPr/>
            </a:pPr>
            <a:fld id="{F9456F63-F88C-3340-915A-BC8DF0528517}" type="slidenum">
              <a:rPr lang="en-US"/>
              <a:pPr>
                <a:defRPr/>
              </a:pPr>
              <a:t>‹#›</a:t>
            </a:fld>
            <a:endParaRPr lang="en-US"/>
          </a:p>
        </p:txBody>
      </p:sp>
    </p:spTree>
    <p:extLst>
      <p:ext uri="{BB962C8B-B14F-4D97-AF65-F5344CB8AC3E}">
        <p14:creationId xmlns:p14="http://schemas.microsoft.com/office/powerpoint/2010/main" val="1211421766"/>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38950" y="152400"/>
            <a:ext cx="22288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52400" y="152400"/>
            <a:ext cx="65341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Arial" charset="0"/>
              </a:defRPr>
            </a:lvl1pPr>
          </a:lstStyle>
          <a:p>
            <a:pPr>
              <a:defRPr/>
            </a:pPr>
            <a:fld id="{70F7579A-B12A-A542-A2DB-B5008E5D0B37}" type="slidenum">
              <a:rPr lang="en-US"/>
              <a:pPr>
                <a:defRPr/>
              </a:pPr>
              <a:t>‹#›</a:t>
            </a:fld>
            <a:endParaRPr lang="en-US"/>
          </a:p>
        </p:txBody>
      </p:sp>
    </p:spTree>
    <p:extLst>
      <p:ext uri="{BB962C8B-B14F-4D97-AF65-F5344CB8AC3E}">
        <p14:creationId xmlns:p14="http://schemas.microsoft.com/office/powerpoint/2010/main" val="489956965"/>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grpSp>
          <p:nvGrpSpPr>
            <p:cNvPr id="5" name="Group 3"/>
            <p:cNvGrpSpPr>
              <a:grpSpLocks/>
            </p:cNvGrpSpPr>
            <p:nvPr userDrawn="1"/>
          </p:nvGrpSpPr>
          <p:grpSpPr bwMode="auto">
            <a:xfrm>
              <a:off x="0" y="0"/>
              <a:ext cx="5568" cy="4320"/>
              <a:chOff x="0" y="0"/>
              <a:chExt cx="5568" cy="4320"/>
            </a:xfrm>
          </p:grpSpPr>
          <p:grpSp>
            <p:nvGrpSpPr>
              <p:cNvPr id="9" name="Group 4"/>
              <p:cNvGrpSpPr>
                <a:grpSpLocks/>
              </p:cNvGrpSpPr>
              <p:nvPr userDrawn="1"/>
            </p:nvGrpSpPr>
            <p:grpSpPr bwMode="auto">
              <a:xfrm>
                <a:off x="0" y="0"/>
                <a:ext cx="3216" cy="3072"/>
                <a:chOff x="0" y="0"/>
                <a:chExt cx="2928" cy="2784"/>
              </a:xfrm>
            </p:grpSpPr>
            <p:sp>
              <p:nvSpPr>
                <p:cNvPr id="22" name="Oval 5"/>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23" name="Oval 6"/>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24" name="Oval 7"/>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25" name="Oval 8"/>
                <p:cNvSpPr>
                  <a:spLocks noChangeArrowheads="1"/>
                </p:cNvSpPr>
                <p:nvPr userDrawn="1"/>
              </p:nvSpPr>
              <p:spPr bwMode="auto">
                <a:xfrm>
                  <a:off x="720" y="720"/>
                  <a:ext cx="1488" cy="1349"/>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26" name="Oval 9"/>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2400">
                    <a:solidFill>
                      <a:srgbClr val="EAEAEA"/>
                    </a:solidFill>
                    <a:latin typeface="Times" charset="0"/>
                  </a:endParaRPr>
                </a:p>
              </p:txBody>
            </p:sp>
          </p:grpSp>
          <p:grpSp>
            <p:nvGrpSpPr>
              <p:cNvPr id="10" name="Group 10"/>
              <p:cNvGrpSpPr>
                <a:grpSpLocks/>
              </p:cNvGrpSpPr>
              <p:nvPr userDrawn="1"/>
            </p:nvGrpSpPr>
            <p:grpSpPr bwMode="auto">
              <a:xfrm>
                <a:off x="2016" y="2016"/>
                <a:ext cx="2448" cy="2304"/>
                <a:chOff x="0" y="0"/>
                <a:chExt cx="2928" cy="2784"/>
              </a:xfrm>
            </p:grpSpPr>
            <p:sp>
              <p:nvSpPr>
                <p:cNvPr id="17" name="Oval 11"/>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18" name="Oval 12"/>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19" name="Oval 13"/>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20" name="Oval 14"/>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21" name="Oval 15"/>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2400">
                    <a:solidFill>
                      <a:srgbClr val="EAEAEA"/>
                    </a:solidFill>
                    <a:latin typeface="Times" charset="0"/>
                  </a:endParaRPr>
                </a:p>
              </p:txBody>
            </p:sp>
          </p:grpSp>
          <p:grpSp>
            <p:nvGrpSpPr>
              <p:cNvPr id="11" name="Group 16"/>
              <p:cNvGrpSpPr>
                <a:grpSpLocks/>
              </p:cNvGrpSpPr>
              <p:nvPr userDrawn="1"/>
            </p:nvGrpSpPr>
            <p:grpSpPr bwMode="auto">
              <a:xfrm>
                <a:off x="2832" y="96"/>
                <a:ext cx="2736" cy="2592"/>
                <a:chOff x="0" y="0"/>
                <a:chExt cx="2928" cy="2784"/>
              </a:xfrm>
            </p:grpSpPr>
            <p:sp>
              <p:nvSpPr>
                <p:cNvPr id="12" name="Oval 17"/>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13" name="Oval 18"/>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14" name="Oval 19"/>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15" name="Oval 20"/>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16" name="Oval 21"/>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2400">
                    <a:solidFill>
                      <a:srgbClr val="EAEAEA"/>
                    </a:solidFill>
                    <a:latin typeface="Times" charset="0"/>
                  </a:endParaRPr>
                </a:p>
              </p:txBody>
            </p:sp>
          </p:grpSp>
        </p:grpSp>
        <p:sp>
          <p:nvSpPr>
            <p:cNvPr id="6" name="Line 22"/>
            <p:cNvSpPr>
              <a:spLocks noChangeShapeType="1"/>
            </p:cNvSpPr>
            <p:nvPr userDrawn="1"/>
          </p:nvSpPr>
          <p:spPr bwMode="auto">
            <a:xfrm flipH="1">
              <a:off x="0" y="1536"/>
              <a:ext cx="1584" cy="2160"/>
            </a:xfrm>
            <a:prstGeom prst="line">
              <a:avLst/>
            </a:prstGeom>
            <a:noFill/>
            <a:ln w="9525">
              <a:solidFill>
                <a:schemeClr val="accent1"/>
              </a:solidFill>
              <a:prstDash val="dash"/>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 name="Line 23"/>
            <p:cNvSpPr>
              <a:spLocks noChangeShapeType="1"/>
            </p:cNvSpPr>
            <p:nvPr userDrawn="1"/>
          </p:nvSpPr>
          <p:spPr bwMode="auto">
            <a:xfrm>
              <a:off x="4176" y="1392"/>
              <a:ext cx="1584" cy="1728"/>
            </a:xfrm>
            <a:prstGeom prst="line">
              <a:avLst/>
            </a:prstGeom>
            <a:noFill/>
            <a:ln w="9525">
              <a:solidFill>
                <a:schemeClr val="accent1"/>
              </a:solidFill>
              <a:prstDash val="dash"/>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 name="Line 24"/>
            <p:cNvSpPr>
              <a:spLocks noChangeShapeType="1"/>
            </p:cNvSpPr>
            <p:nvPr userDrawn="1"/>
          </p:nvSpPr>
          <p:spPr bwMode="auto">
            <a:xfrm flipV="1">
              <a:off x="3216" y="0"/>
              <a:ext cx="240" cy="3120"/>
            </a:xfrm>
            <a:prstGeom prst="line">
              <a:avLst/>
            </a:prstGeom>
            <a:noFill/>
            <a:ln w="9525">
              <a:solidFill>
                <a:schemeClr val="accent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sp>
        <p:nvSpPr>
          <p:cNvPr id="7193" name="Rectangle 25"/>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7194" name="Rectangle 26"/>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27" name="Rectangle 27"/>
          <p:cNvSpPr>
            <a:spLocks noGrp="1" noChangeArrowheads="1"/>
          </p:cNvSpPr>
          <p:nvPr>
            <p:ph type="dt" sz="half" idx="10"/>
          </p:nvPr>
        </p:nvSpPr>
        <p:spPr/>
        <p:txBody>
          <a:bodyPr/>
          <a:lstStyle>
            <a:lvl1pPr>
              <a:defRPr b="0"/>
            </a:lvl1pPr>
          </a:lstStyle>
          <a:p>
            <a:pPr>
              <a:defRPr/>
            </a:pPr>
            <a:endParaRPr lang="en-US"/>
          </a:p>
        </p:txBody>
      </p:sp>
      <p:sp>
        <p:nvSpPr>
          <p:cNvPr id="28" name="Rectangle 28"/>
          <p:cNvSpPr>
            <a:spLocks noGrp="1" noChangeArrowheads="1"/>
          </p:cNvSpPr>
          <p:nvPr>
            <p:ph type="ftr" sz="quarter" idx="11"/>
          </p:nvPr>
        </p:nvSpPr>
        <p:spPr/>
        <p:txBody>
          <a:bodyPr/>
          <a:lstStyle>
            <a:lvl1pPr>
              <a:defRPr b="0"/>
            </a:lvl1pPr>
          </a:lstStyle>
          <a:p>
            <a:pPr>
              <a:defRPr/>
            </a:pPr>
            <a:endParaRPr lang="en-US"/>
          </a:p>
        </p:txBody>
      </p:sp>
      <p:sp>
        <p:nvSpPr>
          <p:cNvPr id="29" name="Rectangle 29"/>
          <p:cNvSpPr>
            <a:spLocks noGrp="1" noChangeArrowheads="1"/>
          </p:cNvSpPr>
          <p:nvPr>
            <p:ph type="sldNum" sz="quarter" idx="12"/>
          </p:nvPr>
        </p:nvSpPr>
        <p:spPr/>
        <p:txBody>
          <a:bodyPr/>
          <a:lstStyle>
            <a:lvl1pPr>
              <a:defRPr b="0"/>
            </a:lvl1pPr>
          </a:lstStyle>
          <a:p>
            <a:pPr>
              <a:defRPr/>
            </a:pPr>
            <a:fld id="{343B0286-B10A-7C44-8D2C-276D3FB2E470}" type="slidenum">
              <a:rPr lang="en-US"/>
              <a:pPr>
                <a:defRPr/>
              </a:pPr>
              <a:t>‹#›</a:t>
            </a:fld>
            <a:endParaRPr lang="en-US"/>
          </a:p>
        </p:txBody>
      </p:sp>
    </p:spTree>
    <p:extLst>
      <p:ext uri="{BB962C8B-B14F-4D97-AF65-F5344CB8AC3E}">
        <p14:creationId xmlns:p14="http://schemas.microsoft.com/office/powerpoint/2010/main" val="1152841695"/>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p>
        </p:txBody>
      </p:sp>
      <p:sp>
        <p:nvSpPr>
          <p:cNvPr id="5" name="Rectangle 24"/>
          <p:cNvSpPr>
            <a:spLocks noGrp="1" noChangeArrowheads="1"/>
          </p:cNvSpPr>
          <p:nvPr>
            <p:ph type="ftr" sz="quarter" idx="11"/>
          </p:nvPr>
        </p:nvSpPr>
        <p:spPr>
          <a:ln/>
        </p:spPr>
        <p:txBody>
          <a:bodyPr/>
          <a:lstStyle>
            <a:lvl1pPr>
              <a:defRPr/>
            </a:lvl1pPr>
          </a:lstStyle>
          <a:p>
            <a:pPr>
              <a:defRPr/>
            </a:pPr>
            <a:endParaRPr lang="en-US"/>
          </a:p>
        </p:txBody>
      </p:sp>
      <p:sp>
        <p:nvSpPr>
          <p:cNvPr id="6" name="Rectangle 25"/>
          <p:cNvSpPr>
            <a:spLocks noGrp="1" noChangeArrowheads="1"/>
          </p:cNvSpPr>
          <p:nvPr>
            <p:ph type="sldNum" sz="quarter" idx="12"/>
          </p:nvPr>
        </p:nvSpPr>
        <p:spPr>
          <a:ln/>
        </p:spPr>
        <p:txBody>
          <a:bodyPr/>
          <a:lstStyle>
            <a:lvl1pPr>
              <a:defRPr/>
            </a:lvl1pPr>
          </a:lstStyle>
          <a:p>
            <a:pPr>
              <a:defRPr/>
            </a:pPr>
            <a:fld id="{5DA7E91E-6243-B345-8052-44CDCA8F9FFD}" type="slidenum">
              <a:rPr lang="en-US"/>
              <a:pPr>
                <a:defRPr/>
              </a:pPr>
              <a:t>‹#›</a:t>
            </a:fld>
            <a:endParaRPr lang="en-US"/>
          </a:p>
        </p:txBody>
      </p:sp>
    </p:spTree>
    <p:extLst>
      <p:ext uri="{BB962C8B-B14F-4D97-AF65-F5344CB8AC3E}">
        <p14:creationId xmlns:p14="http://schemas.microsoft.com/office/powerpoint/2010/main" val="3819084823"/>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p>
        </p:txBody>
      </p:sp>
      <p:sp>
        <p:nvSpPr>
          <p:cNvPr id="5" name="Rectangle 24"/>
          <p:cNvSpPr>
            <a:spLocks noGrp="1" noChangeArrowheads="1"/>
          </p:cNvSpPr>
          <p:nvPr>
            <p:ph type="ftr" sz="quarter" idx="11"/>
          </p:nvPr>
        </p:nvSpPr>
        <p:spPr>
          <a:ln/>
        </p:spPr>
        <p:txBody>
          <a:bodyPr/>
          <a:lstStyle>
            <a:lvl1pPr>
              <a:defRPr/>
            </a:lvl1pPr>
          </a:lstStyle>
          <a:p>
            <a:pPr>
              <a:defRPr/>
            </a:pPr>
            <a:endParaRPr lang="en-US"/>
          </a:p>
        </p:txBody>
      </p:sp>
      <p:sp>
        <p:nvSpPr>
          <p:cNvPr id="6" name="Rectangle 25"/>
          <p:cNvSpPr>
            <a:spLocks noGrp="1" noChangeArrowheads="1"/>
          </p:cNvSpPr>
          <p:nvPr>
            <p:ph type="sldNum" sz="quarter" idx="12"/>
          </p:nvPr>
        </p:nvSpPr>
        <p:spPr>
          <a:ln/>
        </p:spPr>
        <p:txBody>
          <a:bodyPr/>
          <a:lstStyle>
            <a:lvl1pPr>
              <a:defRPr/>
            </a:lvl1pPr>
          </a:lstStyle>
          <a:p>
            <a:pPr>
              <a:defRPr/>
            </a:pPr>
            <a:fld id="{73A98EF4-54F5-9646-A1CD-B57FE09DDD3D}" type="slidenum">
              <a:rPr lang="en-US"/>
              <a:pPr>
                <a:defRPr/>
              </a:pPr>
              <a:t>‹#›</a:t>
            </a:fld>
            <a:endParaRPr lang="en-US"/>
          </a:p>
        </p:txBody>
      </p:sp>
    </p:spTree>
    <p:extLst>
      <p:ext uri="{BB962C8B-B14F-4D97-AF65-F5344CB8AC3E}">
        <p14:creationId xmlns:p14="http://schemas.microsoft.com/office/powerpoint/2010/main" val="1290497813"/>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p>
        </p:txBody>
      </p:sp>
      <p:sp>
        <p:nvSpPr>
          <p:cNvPr id="6" name="Rectangle 24"/>
          <p:cNvSpPr>
            <a:spLocks noGrp="1" noChangeArrowheads="1"/>
          </p:cNvSpPr>
          <p:nvPr>
            <p:ph type="ftr" sz="quarter" idx="11"/>
          </p:nvPr>
        </p:nvSpPr>
        <p:spPr>
          <a:ln/>
        </p:spPr>
        <p:txBody>
          <a:bodyPr/>
          <a:lstStyle>
            <a:lvl1pPr>
              <a:defRPr/>
            </a:lvl1pPr>
          </a:lstStyle>
          <a:p>
            <a:pPr>
              <a:defRPr/>
            </a:pPr>
            <a:endParaRPr lang="en-US"/>
          </a:p>
        </p:txBody>
      </p:sp>
      <p:sp>
        <p:nvSpPr>
          <p:cNvPr id="7" name="Rectangle 25"/>
          <p:cNvSpPr>
            <a:spLocks noGrp="1" noChangeArrowheads="1"/>
          </p:cNvSpPr>
          <p:nvPr>
            <p:ph type="sldNum" sz="quarter" idx="12"/>
          </p:nvPr>
        </p:nvSpPr>
        <p:spPr>
          <a:ln/>
        </p:spPr>
        <p:txBody>
          <a:bodyPr/>
          <a:lstStyle>
            <a:lvl1pPr>
              <a:defRPr/>
            </a:lvl1pPr>
          </a:lstStyle>
          <a:p>
            <a:pPr>
              <a:defRPr/>
            </a:pPr>
            <a:fld id="{D45D2EBC-58F5-5A43-850A-F94E08E9996C}" type="slidenum">
              <a:rPr lang="en-US"/>
              <a:pPr>
                <a:defRPr/>
              </a:pPr>
              <a:t>‹#›</a:t>
            </a:fld>
            <a:endParaRPr lang="en-US"/>
          </a:p>
        </p:txBody>
      </p:sp>
    </p:spTree>
    <p:extLst>
      <p:ext uri="{BB962C8B-B14F-4D97-AF65-F5344CB8AC3E}">
        <p14:creationId xmlns:p14="http://schemas.microsoft.com/office/powerpoint/2010/main" val="1266736021"/>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3"/>
          <p:cNvSpPr>
            <a:spLocks noGrp="1" noChangeArrowheads="1"/>
          </p:cNvSpPr>
          <p:nvPr>
            <p:ph type="dt" sz="half" idx="10"/>
          </p:nvPr>
        </p:nvSpPr>
        <p:spPr>
          <a:ln/>
        </p:spPr>
        <p:txBody>
          <a:bodyPr/>
          <a:lstStyle>
            <a:lvl1pPr>
              <a:defRPr/>
            </a:lvl1pPr>
          </a:lstStyle>
          <a:p>
            <a:pPr>
              <a:defRPr/>
            </a:pPr>
            <a:endParaRPr lang="en-US"/>
          </a:p>
        </p:txBody>
      </p:sp>
      <p:sp>
        <p:nvSpPr>
          <p:cNvPr id="8" name="Rectangle 24"/>
          <p:cNvSpPr>
            <a:spLocks noGrp="1" noChangeArrowheads="1"/>
          </p:cNvSpPr>
          <p:nvPr>
            <p:ph type="ftr" sz="quarter" idx="11"/>
          </p:nvPr>
        </p:nvSpPr>
        <p:spPr>
          <a:ln/>
        </p:spPr>
        <p:txBody>
          <a:bodyPr/>
          <a:lstStyle>
            <a:lvl1pPr>
              <a:defRPr/>
            </a:lvl1pPr>
          </a:lstStyle>
          <a:p>
            <a:pPr>
              <a:defRPr/>
            </a:pPr>
            <a:endParaRPr lang="en-US"/>
          </a:p>
        </p:txBody>
      </p:sp>
      <p:sp>
        <p:nvSpPr>
          <p:cNvPr id="9" name="Rectangle 25"/>
          <p:cNvSpPr>
            <a:spLocks noGrp="1" noChangeArrowheads="1"/>
          </p:cNvSpPr>
          <p:nvPr>
            <p:ph type="sldNum" sz="quarter" idx="12"/>
          </p:nvPr>
        </p:nvSpPr>
        <p:spPr>
          <a:ln/>
        </p:spPr>
        <p:txBody>
          <a:bodyPr/>
          <a:lstStyle>
            <a:lvl1pPr>
              <a:defRPr/>
            </a:lvl1pPr>
          </a:lstStyle>
          <a:p>
            <a:pPr>
              <a:defRPr/>
            </a:pPr>
            <a:fld id="{93311403-8A36-E14E-9695-3BCA6AF1C4D0}" type="slidenum">
              <a:rPr lang="en-US"/>
              <a:pPr>
                <a:defRPr/>
              </a:pPr>
              <a:t>‹#›</a:t>
            </a:fld>
            <a:endParaRPr lang="en-US"/>
          </a:p>
        </p:txBody>
      </p:sp>
    </p:spTree>
    <p:extLst>
      <p:ext uri="{BB962C8B-B14F-4D97-AF65-F5344CB8AC3E}">
        <p14:creationId xmlns:p14="http://schemas.microsoft.com/office/powerpoint/2010/main" val="2458954404"/>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3"/>
          <p:cNvSpPr>
            <a:spLocks noGrp="1" noChangeArrowheads="1"/>
          </p:cNvSpPr>
          <p:nvPr>
            <p:ph type="dt" sz="half" idx="10"/>
          </p:nvPr>
        </p:nvSpPr>
        <p:spPr>
          <a:ln/>
        </p:spPr>
        <p:txBody>
          <a:bodyPr/>
          <a:lstStyle>
            <a:lvl1pPr>
              <a:defRPr/>
            </a:lvl1pPr>
          </a:lstStyle>
          <a:p>
            <a:pPr>
              <a:defRPr/>
            </a:pPr>
            <a:endParaRPr lang="en-US"/>
          </a:p>
        </p:txBody>
      </p:sp>
      <p:sp>
        <p:nvSpPr>
          <p:cNvPr id="4" name="Rectangle 24"/>
          <p:cNvSpPr>
            <a:spLocks noGrp="1" noChangeArrowheads="1"/>
          </p:cNvSpPr>
          <p:nvPr>
            <p:ph type="ftr" sz="quarter" idx="11"/>
          </p:nvPr>
        </p:nvSpPr>
        <p:spPr>
          <a:ln/>
        </p:spPr>
        <p:txBody>
          <a:bodyPr/>
          <a:lstStyle>
            <a:lvl1pPr>
              <a:defRPr/>
            </a:lvl1pPr>
          </a:lstStyle>
          <a:p>
            <a:pPr>
              <a:defRPr/>
            </a:pPr>
            <a:endParaRPr lang="en-US"/>
          </a:p>
        </p:txBody>
      </p:sp>
      <p:sp>
        <p:nvSpPr>
          <p:cNvPr id="5" name="Rectangle 25"/>
          <p:cNvSpPr>
            <a:spLocks noGrp="1" noChangeArrowheads="1"/>
          </p:cNvSpPr>
          <p:nvPr>
            <p:ph type="sldNum" sz="quarter" idx="12"/>
          </p:nvPr>
        </p:nvSpPr>
        <p:spPr>
          <a:ln/>
        </p:spPr>
        <p:txBody>
          <a:bodyPr/>
          <a:lstStyle>
            <a:lvl1pPr>
              <a:defRPr/>
            </a:lvl1pPr>
          </a:lstStyle>
          <a:p>
            <a:pPr>
              <a:defRPr/>
            </a:pPr>
            <a:fld id="{ADB29171-4990-4E44-98D5-A0AC3CBA9423}" type="slidenum">
              <a:rPr lang="en-US"/>
              <a:pPr>
                <a:defRPr/>
              </a:pPr>
              <a:t>‹#›</a:t>
            </a:fld>
            <a:endParaRPr lang="en-US"/>
          </a:p>
        </p:txBody>
      </p:sp>
    </p:spTree>
    <p:extLst>
      <p:ext uri="{BB962C8B-B14F-4D97-AF65-F5344CB8AC3E}">
        <p14:creationId xmlns:p14="http://schemas.microsoft.com/office/powerpoint/2010/main" val="4041796797"/>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3"/>
          <p:cNvSpPr>
            <a:spLocks noGrp="1" noChangeArrowheads="1"/>
          </p:cNvSpPr>
          <p:nvPr>
            <p:ph type="dt" sz="half" idx="10"/>
          </p:nvPr>
        </p:nvSpPr>
        <p:spPr>
          <a:ln/>
        </p:spPr>
        <p:txBody>
          <a:bodyPr/>
          <a:lstStyle>
            <a:lvl1pPr>
              <a:defRPr/>
            </a:lvl1pPr>
          </a:lstStyle>
          <a:p>
            <a:pPr>
              <a:defRPr/>
            </a:pPr>
            <a:endParaRPr lang="en-US"/>
          </a:p>
        </p:txBody>
      </p:sp>
      <p:sp>
        <p:nvSpPr>
          <p:cNvPr id="3" name="Rectangle 24"/>
          <p:cNvSpPr>
            <a:spLocks noGrp="1" noChangeArrowheads="1"/>
          </p:cNvSpPr>
          <p:nvPr>
            <p:ph type="ftr" sz="quarter" idx="11"/>
          </p:nvPr>
        </p:nvSpPr>
        <p:spPr>
          <a:ln/>
        </p:spPr>
        <p:txBody>
          <a:bodyPr/>
          <a:lstStyle>
            <a:lvl1pPr>
              <a:defRPr/>
            </a:lvl1pPr>
          </a:lstStyle>
          <a:p>
            <a:pPr>
              <a:defRPr/>
            </a:pPr>
            <a:endParaRPr lang="en-US"/>
          </a:p>
        </p:txBody>
      </p:sp>
      <p:sp>
        <p:nvSpPr>
          <p:cNvPr id="4" name="Rectangle 25"/>
          <p:cNvSpPr>
            <a:spLocks noGrp="1" noChangeArrowheads="1"/>
          </p:cNvSpPr>
          <p:nvPr>
            <p:ph type="sldNum" sz="quarter" idx="12"/>
          </p:nvPr>
        </p:nvSpPr>
        <p:spPr>
          <a:ln/>
        </p:spPr>
        <p:txBody>
          <a:bodyPr/>
          <a:lstStyle>
            <a:lvl1pPr>
              <a:defRPr/>
            </a:lvl1pPr>
          </a:lstStyle>
          <a:p>
            <a:pPr>
              <a:defRPr/>
            </a:pPr>
            <a:fld id="{E781913F-E156-E943-9C94-E3B0D189E3FD}" type="slidenum">
              <a:rPr lang="en-US"/>
              <a:pPr>
                <a:defRPr/>
              </a:pPr>
              <a:t>‹#›</a:t>
            </a:fld>
            <a:endParaRPr lang="en-US"/>
          </a:p>
        </p:txBody>
      </p:sp>
    </p:spTree>
    <p:extLst>
      <p:ext uri="{BB962C8B-B14F-4D97-AF65-F5344CB8AC3E}">
        <p14:creationId xmlns:p14="http://schemas.microsoft.com/office/powerpoint/2010/main" val="275088950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9"/>
          <p:cNvSpPr>
            <a:spLocks noGrp="1" noChangeArrowheads="1"/>
          </p:cNvSpPr>
          <p:nvPr>
            <p:ph type="dt" sz="half" idx="10"/>
          </p:nvPr>
        </p:nvSpPr>
        <p:spPr>
          <a:xfrm>
            <a:off x="685800" y="6248400"/>
            <a:ext cx="1905000" cy="457200"/>
          </a:xfrm>
          <a:prstGeom prst="rect">
            <a:avLst/>
          </a:prstGeom>
        </p:spPr>
        <p:txBody>
          <a:bodyPr/>
          <a:lstStyle>
            <a:lvl1pPr>
              <a:defRPr b="1" i="0">
                <a:cs typeface="Arial" panose="020B0604020202020204" pitchFamily="34" charset="0"/>
              </a:defRPr>
            </a:lvl1pPr>
          </a:lstStyle>
          <a:p>
            <a:pPr eaLnBrk="0" hangingPunct="0">
              <a:lnSpc>
                <a:spcPct val="90000"/>
              </a:lnSpc>
              <a:spcBef>
                <a:spcPct val="20000"/>
              </a:spcBef>
              <a:buFontTx/>
              <a:buChar char="•"/>
              <a:defRPr/>
            </a:pPr>
            <a:endParaRPr kumimoji="1" lang="en-US" dirty="0">
              <a:solidFill>
                <a:srgbClr val="FFFFFF"/>
              </a:solidFill>
              <a:latin typeface="Arial Narrow" charset="0"/>
            </a:endParaRPr>
          </a:p>
        </p:txBody>
      </p:sp>
      <p:sp>
        <p:nvSpPr>
          <p:cNvPr id="5" name="Rectangle 20"/>
          <p:cNvSpPr>
            <a:spLocks noGrp="1" noChangeArrowheads="1"/>
          </p:cNvSpPr>
          <p:nvPr>
            <p:ph type="ftr" sz="quarter" idx="11"/>
          </p:nvPr>
        </p:nvSpPr>
        <p:spPr>
          <a:xfrm>
            <a:off x="3124200" y="6248400"/>
            <a:ext cx="2895600" cy="457200"/>
          </a:xfrm>
          <a:prstGeom prst="rect">
            <a:avLst/>
          </a:prstGeom>
        </p:spPr>
        <p:txBody>
          <a:bodyPr/>
          <a:lstStyle>
            <a:lvl1pPr>
              <a:defRPr b="1" i="0">
                <a:cs typeface="Arial" panose="020B0604020202020204" pitchFamily="34" charset="0"/>
              </a:defRPr>
            </a:lvl1pPr>
          </a:lstStyle>
          <a:p>
            <a:pPr eaLnBrk="0" hangingPunct="0">
              <a:lnSpc>
                <a:spcPct val="90000"/>
              </a:lnSpc>
              <a:spcBef>
                <a:spcPct val="20000"/>
              </a:spcBef>
              <a:buFontTx/>
              <a:buChar char="•"/>
              <a:defRPr/>
            </a:pPr>
            <a:endParaRPr kumimoji="1" lang="en-US" dirty="0">
              <a:solidFill>
                <a:srgbClr val="FFFFFF"/>
              </a:solidFill>
              <a:latin typeface="Arial Narrow" charset="0"/>
            </a:endParaRPr>
          </a:p>
        </p:txBody>
      </p:sp>
      <p:sp>
        <p:nvSpPr>
          <p:cNvPr id="6" name="Rectangle 21"/>
          <p:cNvSpPr>
            <a:spLocks noGrp="1" noChangeArrowheads="1"/>
          </p:cNvSpPr>
          <p:nvPr>
            <p:ph type="sldNum" sz="quarter" idx="12"/>
          </p:nvPr>
        </p:nvSpPr>
        <p:spPr>
          <a:xfrm>
            <a:off x="6553200" y="6248400"/>
            <a:ext cx="1905000" cy="457200"/>
          </a:xfrm>
          <a:prstGeom prst="rect">
            <a:avLst/>
          </a:prstGeom>
        </p:spPr>
        <p:txBody>
          <a:bodyPr/>
          <a:lstStyle>
            <a:lvl1pPr>
              <a:defRPr b="1" i="0">
                <a:cs typeface="Arial" panose="020B0604020202020204" pitchFamily="34" charset="0"/>
              </a:defRPr>
            </a:lvl1pPr>
          </a:lstStyle>
          <a:p>
            <a:pPr eaLnBrk="0" hangingPunct="0">
              <a:lnSpc>
                <a:spcPct val="90000"/>
              </a:lnSpc>
              <a:spcBef>
                <a:spcPct val="20000"/>
              </a:spcBef>
              <a:buFontTx/>
              <a:buChar char="•"/>
              <a:defRPr/>
            </a:pPr>
            <a:fld id="{E1AADD29-F4AE-1244-BEA8-B33EE186BFAA}" type="slidenum">
              <a:rPr kumimoji="1" lang="en-US" smtClean="0">
                <a:solidFill>
                  <a:srgbClr val="FFFFFF"/>
                </a:solidFill>
                <a:latin typeface="Arial Narrow" charset="0"/>
              </a:rPr>
              <a:pPr eaLnBrk="0" hangingPunct="0">
                <a:lnSpc>
                  <a:spcPct val="90000"/>
                </a:lnSpc>
                <a:spcBef>
                  <a:spcPct val="20000"/>
                </a:spcBef>
                <a:buFontTx/>
                <a:buChar char="•"/>
                <a:defRPr/>
              </a:pPr>
              <a:t>‹#›</a:t>
            </a:fld>
            <a:endParaRPr kumimoji="1" lang="en-US" dirty="0">
              <a:solidFill>
                <a:srgbClr val="FFFFFF"/>
              </a:solidFill>
              <a:latin typeface="Arial Narrow" charset="0"/>
            </a:endParaRPr>
          </a:p>
        </p:txBody>
      </p:sp>
    </p:spTree>
    <p:extLst>
      <p:ext uri="{BB962C8B-B14F-4D97-AF65-F5344CB8AC3E}">
        <p14:creationId xmlns:p14="http://schemas.microsoft.com/office/powerpoint/2010/main" val="980878588"/>
      </p:ext>
    </p:extLst>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p>
        </p:txBody>
      </p:sp>
      <p:sp>
        <p:nvSpPr>
          <p:cNvPr id="6" name="Rectangle 24"/>
          <p:cNvSpPr>
            <a:spLocks noGrp="1" noChangeArrowheads="1"/>
          </p:cNvSpPr>
          <p:nvPr>
            <p:ph type="ftr" sz="quarter" idx="11"/>
          </p:nvPr>
        </p:nvSpPr>
        <p:spPr>
          <a:ln/>
        </p:spPr>
        <p:txBody>
          <a:bodyPr/>
          <a:lstStyle>
            <a:lvl1pPr>
              <a:defRPr/>
            </a:lvl1pPr>
          </a:lstStyle>
          <a:p>
            <a:pPr>
              <a:defRPr/>
            </a:pPr>
            <a:endParaRPr lang="en-US"/>
          </a:p>
        </p:txBody>
      </p:sp>
      <p:sp>
        <p:nvSpPr>
          <p:cNvPr id="7" name="Rectangle 25"/>
          <p:cNvSpPr>
            <a:spLocks noGrp="1" noChangeArrowheads="1"/>
          </p:cNvSpPr>
          <p:nvPr>
            <p:ph type="sldNum" sz="quarter" idx="12"/>
          </p:nvPr>
        </p:nvSpPr>
        <p:spPr>
          <a:ln/>
        </p:spPr>
        <p:txBody>
          <a:bodyPr/>
          <a:lstStyle>
            <a:lvl1pPr>
              <a:defRPr/>
            </a:lvl1pPr>
          </a:lstStyle>
          <a:p>
            <a:pPr>
              <a:defRPr/>
            </a:pPr>
            <a:fld id="{219EFCF4-3C5E-3D42-8B7B-93AF6FD19CE6}" type="slidenum">
              <a:rPr lang="en-US"/>
              <a:pPr>
                <a:defRPr/>
              </a:pPr>
              <a:t>‹#›</a:t>
            </a:fld>
            <a:endParaRPr lang="en-US"/>
          </a:p>
        </p:txBody>
      </p:sp>
    </p:spTree>
    <p:extLst>
      <p:ext uri="{BB962C8B-B14F-4D97-AF65-F5344CB8AC3E}">
        <p14:creationId xmlns:p14="http://schemas.microsoft.com/office/powerpoint/2010/main" val="37590962"/>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p>
        </p:txBody>
      </p:sp>
      <p:sp>
        <p:nvSpPr>
          <p:cNvPr id="6" name="Rectangle 24"/>
          <p:cNvSpPr>
            <a:spLocks noGrp="1" noChangeArrowheads="1"/>
          </p:cNvSpPr>
          <p:nvPr>
            <p:ph type="ftr" sz="quarter" idx="11"/>
          </p:nvPr>
        </p:nvSpPr>
        <p:spPr>
          <a:ln/>
        </p:spPr>
        <p:txBody>
          <a:bodyPr/>
          <a:lstStyle>
            <a:lvl1pPr>
              <a:defRPr/>
            </a:lvl1pPr>
          </a:lstStyle>
          <a:p>
            <a:pPr>
              <a:defRPr/>
            </a:pPr>
            <a:endParaRPr lang="en-US"/>
          </a:p>
        </p:txBody>
      </p:sp>
      <p:sp>
        <p:nvSpPr>
          <p:cNvPr id="7" name="Rectangle 25"/>
          <p:cNvSpPr>
            <a:spLocks noGrp="1" noChangeArrowheads="1"/>
          </p:cNvSpPr>
          <p:nvPr>
            <p:ph type="sldNum" sz="quarter" idx="12"/>
          </p:nvPr>
        </p:nvSpPr>
        <p:spPr>
          <a:ln/>
        </p:spPr>
        <p:txBody>
          <a:bodyPr/>
          <a:lstStyle>
            <a:lvl1pPr>
              <a:defRPr/>
            </a:lvl1pPr>
          </a:lstStyle>
          <a:p>
            <a:pPr>
              <a:defRPr/>
            </a:pPr>
            <a:fld id="{ECA45EEA-D200-064E-98F6-AC2318E23FC9}" type="slidenum">
              <a:rPr lang="en-US"/>
              <a:pPr>
                <a:defRPr/>
              </a:pPr>
              <a:t>‹#›</a:t>
            </a:fld>
            <a:endParaRPr lang="en-US"/>
          </a:p>
        </p:txBody>
      </p:sp>
    </p:spTree>
    <p:extLst>
      <p:ext uri="{BB962C8B-B14F-4D97-AF65-F5344CB8AC3E}">
        <p14:creationId xmlns:p14="http://schemas.microsoft.com/office/powerpoint/2010/main" val="3859029474"/>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p>
        </p:txBody>
      </p:sp>
      <p:sp>
        <p:nvSpPr>
          <p:cNvPr id="5" name="Rectangle 24"/>
          <p:cNvSpPr>
            <a:spLocks noGrp="1" noChangeArrowheads="1"/>
          </p:cNvSpPr>
          <p:nvPr>
            <p:ph type="ftr" sz="quarter" idx="11"/>
          </p:nvPr>
        </p:nvSpPr>
        <p:spPr>
          <a:ln/>
        </p:spPr>
        <p:txBody>
          <a:bodyPr/>
          <a:lstStyle>
            <a:lvl1pPr>
              <a:defRPr/>
            </a:lvl1pPr>
          </a:lstStyle>
          <a:p>
            <a:pPr>
              <a:defRPr/>
            </a:pPr>
            <a:endParaRPr lang="en-US"/>
          </a:p>
        </p:txBody>
      </p:sp>
      <p:sp>
        <p:nvSpPr>
          <p:cNvPr id="6" name="Rectangle 25"/>
          <p:cNvSpPr>
            <a:spLocks noGrp="1" noChangeArrowheads="1"/>
          </p:cNvSpPr>
          <p:nvPr>
            <p:ph type="sldNum" sz="quarter" idx="12"/>
          </p:nvPr>
        </p:nvSpPr>
        <p:spPr>
          <a:ln/>
        </p:spPr>
        <p:txBody>
          <a:bodyPr/>
          <a:lstStyle>
            <a:lvl1pPr>
              <a:defRPr/>
            </a:lvl1pPr>
          </a:lstStyle>
          <a:p>
            <a:pPr>
              <a:defRPr/>
            </a:pPr>
            <a:fld id="{8EC42F96-BA02-3747-9B20-983D1768DAF7}" type="slidenum">
              <a:rPr lang="en-US"/>
              <a:pPr>
                <a:defRPr/>
              </a:pPr>
              <a:t>‹#›</a:t>
            </a:fld>
            <a:endParaRPr lang="en-US"/>
          </a:p>
        </p:txBody>
      </p:sp>
    </p:spTree>
    <p:extLst>
      <p:ext uri="{BB962C8B-B14F-4D97-AF65-F5344CB8AC3E}">
        <p14:creationId xmlns:p14="http://schemas.microsoft.com/office/powerpoint/2010/main" val="3704811994"/>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p>
        </p:txBody>
      </p:sp>
      <p:sp>
        <p:nvSpPr>
          <p:cNvPr id="5" name="Rectangle 24"/>
          <p:cNvSpPr>
            <a:spLocks noGrp="1" noChangeArrowheads="1"/>
          </p:cNvSpPr>
          <p:nvPr>
            <p:ph type="ftr" sz="quarter" idx="11"/>
          </p:nvPr>
        </p:nvSpPr>
        <p:spPr>
          <a:ln/>
        </p:spPr>
        <p:txBody>
          <a:bodyPr/>
          <a:lstStyle>
            <a:lvl1pPr>
              <a:defRPr/>
            </a:lvl1pPr>
          </a:lstStyle>
          <a:p>
            <a:pPr>
              <a:defRPr/>
            </a:pPr>
            <a:endParaRPr lang="en-US"/>
          </a:p>
        </p:txBody>
      </p:sp>
      <p:sp>
        <p:nvSpPr>
          <p:cNvPr id="6" name="Rectangle 25"/>
          <p:cNvSpPr>
            <a:spLocks noGrp="1" noChangeArrowheads="1"/>
          </p:cNvSpPr>
          <p:nvPr>
            <p:ph type="sldNum" sz="quarter" idx="12"/>
          </p:nvPr>
        </p:nvSpPr>
        <p:spPr>
          <a:ln/>
        </p:spPr>
        <p:txBody>
          <a:bodyPr/>
          <a:lstStyle>
            <a:lvl1pPr>
              <a:defRPr/>
            </a:lvl1pPr>
          </a:lstStyle>
          <a:p>
            <a:pPr>
              <a:defRPr/>
            </a:pPr>
            <a:fld id="{EEFBA72E-3C79-6E48-8F5D-C12D345D6581}" type="slidenum">
              <a:rPr lang="en-US"/>
              <a:pPr>
                <a:defRPr/>
              </a:pPr>
              <a:t>‹#›</a:t>
            </a:fld>
            <a:endParaRPr lang="en-US"/>
          </a:p>
        </p:txBody>
      </p:sp>
    </p:spTree>
    <p:extLst>
      <p:ext uri="{BB962C8B-B14F-4D97-AF65-F5344CB8AC3E}">
        <p14:creationId xmlns:p14="http://schemas.microsoft.com/office/powerpoint/2010/main" val="3421899211"/>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2084388" y="296863"/>
            <a:ext cx="6823075" cy="5353050"/>
            <a:chOff x="1313" y="187"/>
            <a:chExt cx="4298" cy="3372"/>
          </a:xfrm>
        </p:grpSpPr>
        <p:grpSp>
          <p:nvGrpSpPr>
            <p:cNvPr id="5" name="Group 3"/>
            <p:cNvGrpSpPr>
              <a:grpSpLocks/>
            </p:cNvGrpSpPr>
            <p:nvPr/>
          </p:nvGrpSpPr>
          <p:grpSpPr bwMode="auto">
            <a:xfrm>
              <a:off x="2194" y="601"/>
              <a:ext cx="596" cy="447"/>
              <a:chOff x="0" y="0"/>
              <a:chExt cx="768" cy="576"/>
            </a:xfrm>
          </p:grpSpPr>
          <p:sp>
            <p:nvSpPr>
              <p:cNvPr id="135" name="Oval 4"/>
              <p:cNvSpPr>
                <a:spLocks noChangeArrowheads="1"/>
              </p:cNvSpPr>
              <p:nvPr/>
            </p:nvSpPr>
            <p:spPr bwMode="hidden">
              <a:xfrm>
                <a:off x="0" y="0"/>
                <a:ext cx="768"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a:solidFill>
                    <a:srgbClr val="FFCC00"/>
                  </a:solidFill>
                </a:endParaRPr>
              </a:p>
            </p:txBody>
          </p:sp>
          <p:sp>
            <p:nvSpPr>
              <p:cNvPr id="136" name="Oval 5"/>
              <p:cNvSpPr>
                <a:spLocks noChangeArrowheads="1"/>
              </p:cNvSpPr>
              <p:nvPr/>
            </p:nvSpPr>
            <p:spPr bwMode="hidden">
              <a:xfrm>
                <a:off x="276" y="253"/>
                <a:ext cx="187" cy="107"/>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a:solidFill>
                    <a:srgbClr val="FFCC00"/>
                  </a:solidFill>
                </a:endParaRPr>
              </a:p>
            </p:txBody>
          </p:sp>
        </p:grpSp>
        <p:grpSp>
          <p:nvGrpSpPr>
            <p:cNvPr id="6" name="Group 6"/>
            <p:cNvGrpSpPr>
              <a:grpSpLocks/>
            </p:cNvGrpSpPr>
            <p:nvPr/>
          </p:nvGrpSpPr>
          <p:grpSpPr bwMode="auto">
            <a:xfrm>
              <a:off x="1312" y="187"/>
              <a:ext cx="4299" cy="3372"/>
              <a:chOff x="0" y="0"/>
              <a:chExt cx="5533" cy="4341"/>
            </a:xfrm>
          </p:grpSpPr>
          <p:grpSp>
            <p:nvGrpSpPr>
              <p:cNvPr id="22" name="Group 7"/>
              <p:cNvGrpSpPr>
                <a:grpSpLocks/>
              </p:cNvGrpSpPr>
              <p:nvPr/>
            </p:nvGrpSpPr>
            <p:grpSpPr bwMode="auto">
              <a:xfrm>
                <a:off x="0" y="0"/>
                <a:ext cx="5470" cy="4341"/>
                <a:chOff x="0" y="0"/>
                <a:chExt cx="5470" cy="4341"/>
              </a:xfrm>
            </p:grpSpPr>
            <p:grpSp>
              <p:nvGrpSpPr>
                <p:cNvPr id="33" name="Group 8"/>
                <p:cNvGrpSpPr>
                  <a:grpSpLocks/>
                </p:cNvGrpSpPr>
                <p:nvPr/>
              </p:nvGrpSpPr>
              <p:grpSpPr bwMode="auto">
                <a:xfrm>
                  <a:off x="1339" y="787"/>
                  <a:ext cx="2919" cy="2150"/>
                  <a:chOff x="1265" y="815"/>
                  <a:chExt cx="2919" cy="2150"/>
                </a:xfrm>
              </p:grpSpPr>
              <p:sp>
                <p:nvSpPr>
                  <p:cNvPr id="133" name="Oval 9"/>
                  <p:cNvSpPr>
                    <a:spLocks noChangeArrowheads="1"/>
                  </p:cNvSpPr>
                  <p:nvPr/>
                </p:nvSpPr>
                <p:spPr bwMode="hidden">
                  <a:xfrm>
                    <a:off x="1265" y="815"/>
                    <a:ext cx="2919" cy="2150"/>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a:solidFill>
                        <a:srgbClr val="FFCC00"/>
                      </a:solidFill>
                    </a:endParaRPr>
                  </a:p>
                </p:txBody>
              </p:sp>
              <p:sp>
                <p:nvSpPr>
                  <p:cNvPr id="134" name="Oval 10"/>
                  <p:cNvSpPr>
                    <a:spLocks noChangeArrowheads="1"/>
                  </p:cNvSpPr>
                  <p:nvPr/>
                </p:nvSpPr>
                <p:spPr bwMode="hidden">
                  <a:xfrm>
                    <a:off x="2379" y="1601"/>
                    <a:ext cx="578" cy="406"/>
                  </a:xfrm>
                  <a:prstGeom prst="ellipse">
                    <a:avLst/>
                  </a:prstGeom>
                  <a:gradFill rotWithShape="0">
                    <a:gsLst>
                      <a:gs pos="0">
                        <a:schemeClr val="accent2"/>
                      </a:gs>
                      <a:gs pos="100000">
                        <a:schemeClr val="bg2"/>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a:solidFill>
                        <a:srgbClr val="FFCC00"/>
                      </a:solidFill>
                    </a:endParaRPr>
                  </a:p>
                </p:txBody>
              </p:sp>
            </p:grpSp>
            <p:grpSp>
              <p:nvGrpSpPr>
                <p:cNvPr id="34" name="Group 11"/>
                <p:cNvGrpSpPr>
                  <a:grpSpLocks/>
                </p:cNvGrpSpPr>
                <p:nvPr/>
              </p:nvGrpSpPr>
              <p:grpSpPr bwMode="auto">
                <a:xfrm>
                  <a:off x="0" y="0"/>
                  <a:ext cx="5470" cy="4341"/>
                  <a:chOff x="0" y="0"/>
                  <a:chExt cx="5470" cy="4341"/>
                </a:xfrm>
              </p:grpSpPr>
              <p:grpSp>
                <p:nvGrpSpPr>
                  <p:cNvPr id="35" name="Group 12"/>
                  <p:cNvGrpSpPr>
                    <a:grpSpLocks/>
                  </p:cNvGrpSpPr>
                  <p:nvPr/>
                </p:nvGrpSpPr>
                <p:grpSpPr bwMode="auto">
                  <a:xfrm>
                    <a:off x="3544" y="1503"/>
                    <a:ext cx="1259" cy="2325"/>
                    <a:chOff x="3470" y="1531"/>
                    <a:chExt cx="1259" cy="2325"/>
                  </a:xfrm>
                </p:grpSpPr>
                <p:sp>
                  <p:nvSpPr>
                    <p:cNvPr id="131" name="Freeform 13"/>
                    <p:cNvSpPr>
                      <a:spLocks/>
                    </p:cNvSpPr>
                    <p:nvPr/>
                  </p:nvSpPr>
                  <p:spPr bwMode="hidden">
                    <a:xfrm rot="2711884">
                      <a:off x="2764" y="2237"/>
                      <a:ext cx="1725" cy="313"/>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a:solidFill>
                          <a:srgbClr val="FFCC00"/>
                        </a:solidFill>
                      </a:endParaRPr>
                    </a:p>
                  </p:txBody>
                </p:sp>
                <p:sp>
                  <p:nvSpPr>
                    <p:cNvPr id="132" name="Freeform 14"/>
                    <p:cNvSpPr>
                      <a:spLocks/>
                    </p:cNvSpPr>
                    <p:nvPr/>
                  </p:nvSpPr>
                  <p:spPr bwMode="hidden">
                    <a:xfrm rot="2711884">
                      <a:off x="4022" y="3149"/>
                      <a:ext cx="924" cy="490"/>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grpSp>
              <p:grpSp>
                <p:nvGrpSpPr>
                  <p:cNvPr id="36" name="Group 15"/>
                  <p:cNvGrpSpPr>
                    <a:grpSpLocks/>
                  </p:cNvGrpSpPr>
                  <p:nvPr/>
                </p:nvGrpSpPr>
                <p:grpSpPr bwMode="auto">
                  <a:xfrm>
                    <a:off x="2938" y="1992"/>
                    <a:ext cx="2462" cy="1331"/>
                    <a:chOff x="2864" y="2020"/>
                    <a:chExt cx="2462" cy="1331"/>
                  </a:xfrm>
                </p:grpSpPr>
                <p:sp>
                  <p:nvSpPr>
                    <p:cNvPr id="129" name="Freeform 16"/>
                    <p:cNvSpPr>
                      <a:spLocks/>
                    </p:cNvSpPr>
                    <p:nvPr/>
                  </p:nvSpPr>
                  <p:spPr bwMode="hidden">
                    <a:xfrm rot="2104081">
                      <a:off x="2864" y="2020"/>
                      <a:ext cx="1813" cy="346"/>
                    </a:xfrm>
                    <a:custGeom>
                      <a:avLst/>
                      <a:gdLst>
                        <a:gd name="T0" fmla="*/ 0 w 2736"/>
                        <a:gd name="T1" fmla="*/ 1 h 504"/>
                        <a:gd name="T2" fmla="*/ 1 w 2736"/>
                        <a:gd name="T3" fmla="*/ 1 h 504"/>
                        <a:gd name="T4" fmla="*/ 3 w 2736"/>
                        <a:gd name="T5" fmla="*/ 1 h 504"/>
                        <a:gd name="T6" fmla="*/ 4 w 2736"/>
                        <a:gd name="T7" fmla="*/ 1 h 504"/>
                        <a:gd name="T8" fmla="*/ 4 w 2736"/>
                        <a:gd name="T9" fmla="*/ 1 h 504"/>
                        <a:gd name="T10" fmla="*/ 3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130" name="Freeform 17"/>
                    <p:cNvSpPr>
                      <a:spLocks/>
                    </p:cNvSpPr>
                    <p:nvPr/>
                  </p:nvSpPr>
                  <p:spPr bwMode="hidden">
                    <a:xfrm rot="2104081">
                      <a:off x="4352" y="2806"/>
                      <a:ext cx="974" cy="545"/>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2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a:solidFill>
                          <a:srgbClr val="FFCC00"/>
                        </a:solidFill>
                      </a:endParaRPr>
                    </a:p>
                  </p:txBody>
                </p:sp>
              </p:grpSp>
              <p:grpSp>
                <p:nvGrpSpPr>
                  <p:cNvPr id="37" name="Group 18"/>
                  <p:cNvGrpSpPr>
                    <a:grpSpLocks/>
                  </p:cNvGrpSpPr>
                  <p:nvPr/>
                </p:nvGrpSpPr>
                <p:grpSpPr bwMode="auto">
                  <a:xfrm>
                    <a:off x="2970" y="1804"/>
                    <a:ext cx="2478" cy="1064"/>
                    <a:chOff x="2896" y="1832"/>
                    <a:chExt cx="2478" cy="1064"/>
                  </a:xfrm>
                </p:grpSpPr>
                <p:sp>
                  <p:nvSpPr>
                    <p:cNvPr id="127" name="Freeform 19"/>
                    <p:cNvSpPr>
                      <a:spLocks/>
                    </p:cNvSpPr>
                    <p:nvPr/>
                  </p:nvSpPr>
                  <p:spPr bwMode="hidden">
                    <a:xfrm rot="1582915">
                      <a:off x="2896" y="1832"/>
                      <a:ext cx="1736" cy="304"/>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128" name="Freeform 20"/>
                    <p:cNvSpPr>
                      <a:spLocks/>
                    </p:cNvSpPr>
                    <p:nvPr/>
                  </p:nvSpPr>
                  <p:spPr bwMode="hidden">
                    <a:xfrm rot="1582915">
                      <a:off x="4442" y="2420"/>
                      <a:ext cx="932" cy="476"/>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a:solidFill>
                          <a:srgbClr val="FFCC00"/>
                        </a:solidFill>
                      </a:endParaRPr>
                    </a:p>
                  </p:txBody>
                </p:sp>
              </p:grpSp>
              <p:grpSp>
                <p:nvGrpSpPr>
                  <p:cNvPr id="38" name="Group 21"/>
                  <p:cNvGrpSpPr>
                    <a:grpSpLocks/>
                  </p:cNvGrpSpPr>
                  <p:nvPr/>
                </p:nvGrpSpPr>
                <p:grpSpPr bwMode="auto">
                  <a:xfrm>
                    <a:off x="2998" y="1608"/>
                    <a:ext cx="2472" cy="927"/>
                    <a:chOff x="2924" y="1636"/>
                    <a:chExt cx="2472" cy="927"/>
                  </a:xfrm>
                </p:grpSpPr>
                <p:sp>
                  <p:nvSpPr>
                    <p:cNvPr id="125" name="Freeform 22"/>
                    <p:cNvSpPr>
                      <a:spLocks/>
                    </p:cNvSpPr>
                    <p:nvPr/>
                  </p:nvSpPr>
                  <p:spPr bwMode="hidden">
                    <a:xfrm rot="1080363">
                      <a:off x="2924" y="1636"/>
                      <a:ext cx="1677" cy="335"/>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126" name="Freeform 23"/>
                    <p:cNvSpPr>
                      <a:spLocks/>
                    </p:cNvSpPr>
                    <p:nvPr/>
                  </p:nvSpPr>
                  <p:spPr bwMode="hidden">
                    <a:xfrm rot="1080363">
                      <a:off x="4495" y="2036"/>
                      <a:ext cx="901" cy="527"/>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a:solidFill>
                          <a:srgbClr val="FFCC00"/>
                        </a:solidFill>
                      </a:endParaRPr>
                    </a:p>
                  </p:txBody>
                </p:sp>
              </p:grpSp>
              <p:grpSp>
                <p:nvGrpSpPr>
                  <p:cNvPr id="39" name="Group 24"/>
                  <p:cNvGrpSpPr>
                    <a:grpSpLocks/>
                  </p:cNvGrpSpPr>
                  <p:nvPr/>
                </p:nvGrpSpPr>
                <p:grpSpPr bwMode="auto">
                  <a:xfrm>
                    <a:off x="3032" y="1386"/>
                    <a:ext cx="2341" cy="657"/>
                    <a:chOff x="2958" y="1414"/>
                    <a:chExt cx="2341" cy="657"/>
                  </a:xfrm>
                </p:grpSpPr>
                <p:sp>
                  <p:nvSpPr>
                    <p:cNvPr id="123" name="Freeform 25"/>
                    <p:cNvSpPr>
                      <a:spLocks/>
                    </p:cNvSpPr>
                    <p:nvPr/>
                  </p:nvSpPr>
                  <p:spPr bwMode="hidden">
                    <a:xfrm rot="463793">
                      <a:off x="2958" y="1414"/>
                      <a:ext cx="1544" cy="312"/>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124" name="Freeform 26"/>
                    <p:cNvSpPr>
                      <a:spLocks/>
                    </p:cNvSpPr>
                    <p:nvPr/>
                  </p:nvSpPr>
                  <p:spPr bwMode="hidden">
                    <a:xfrm rot="463793">
                      <a:off x="4469" y="1582"/>
                      <a:ext cx="830" cy="489"/>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1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a:solidFill>
                          <a:srgbClr val="FFCC00"/>
                        </a:solidFill>
                      </a:endParaRPr>
                    </a:p>
                  </p:txBody>
                </p:sp>
              </p:grpSp>
              <p:grpSp>
                <p:nvGrpSpPr>
                  <p:cNvPr id="40" name="Group 27"/>
                  <p:cNvGrpSpPr>
                    <a:grpSpLocks/>
                  </p:cNvGrpSpPr>
                  <p:nvPr/>
                </p:nvGrpSpPr>
                <p:grpSpPr bwMode="auto">
                  <a:xfrm>
                    <a:off x="3057" y="1241"/>
                    <a:ext cx="2150" cy="342"/>
                    <a:chOff x="2983" y="1269"/>
                    <a:chExt cx="2150" cy="342"/>
                  </a:xfrm>
                </p:grpSpPr>
                <p:sp>
                  <p:nvSpPr>
                    <p:cNvPr id="121" name="Freeform 28"/>
                    <p:cNvSpPr>
                      <a:spLocks/>
                    </p:cNvSpPr>
                    <p:nvPr/>
                  </p:nvSpPr>
                  <p:spPr bwMode="hidden">
                    <a:xfrm rot="-84182">
                      <a:off x="2983" y="1290"/>
                      <a:ext cx="1404" cy="219"/>
                    </a:xfrm>
                    <a:custGeom>
                      <a:avLst/>
                      <a:gdLst>
                        <a:gd name="T0" fmla="*/ 0 w 2736"/>
                        <a:gd name="T1" fmla="*/ 0 h 504"/>
                        <a:gd name="T2" fmla="*/ 1 w 2736"/>
                        <a:gd name="T3" fmla="*/ 0 h 504"/>
                        <a:gd name="T4" fmla="*/ 1 w 2736"/>
                        <a:gd name="T5" fmla="*/ 0 h 504"/>
                        <a:gd name="T6" fmla="*/ 1 w 2736"/>
                        <a:gd name="T7" fmla="*/ 0 h 504"/>
                        <a:gd name="T8" fmla="*/ 1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122" name="Freeform 29"/>
                    <p:cNvSpPr>
                      <a:spLocks/>
                    </p:cNvSpPr>
                    <p:nvPr/>
                  </p:nvSpPr>
                  <p:spPr bwMode="hidden">
                    <a:xfrm rot="-84182">
                      <a:off x="4379" y="1269"/>
                      <a:ext cx="754" cy="342"/>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a:solidFill>
                          <a:srgbClr val="FFCC00"/>
                        </a:solidFill>
                      </a:endParaRPr>
                    </a:p>
                  </p:txBody>
                </p:sp>
              </p:grpSp>
              <p:grpSp>
                <p:nvGrpSpPr>
                  <p:cNvPr id="41" name="Group 30"/>
                  <p:cNvGrpSpPr>
                    <a:grpSpLocks/>
                  </p:cNvGrpSpPr>
                  <p:nvPr/>
                </p:nvGrpSpPr>
                <p:grpSpPr bwMode="auto">
                  <a:xfrm>
                    <a:off x="3012" y="890"/>
                    <a:ext cx="1879" cy="426"/>
                    <a:chOff x="2938" y="918"/>
                    <a:chExt cx="1879" cy="426"/>
                  </a:xfrm>
                </p:grpSpPr>
                <p:sp>
                  <p:nvSpPr>
                    <p:cNvPr id="119" name="Freeform 31"/>
                    <p:cNvSpPr>
                      <a:spLocks/>
                    </p:cNvSpPr>
                    <p:nvPr/>
                  </p:nvSpPr>
                  <p:spPr bwMode="hidden">
                    <a:xfrm rot="-802576">
                      <a:off x="2938" y="1129"/>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120" name="Freeform 32"/>
                    <p:cNvSpPr>
                      <a:spLocks/>
                    </p:cNvSpPr>
                    <p:nvPr/>
                  </p:nvSpPr>
                  <p:spPr bwMode="hidden">
                    <a:xfrm rot="-802576">
                      <a:off x="4155" y="918"/>
                      <a:ext cx="662"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a:solidFill>
                          <a:srgbClr val="FFCC00"/>
                        </a:solidFill>
                      </a:endParaRPr>
                    </a:p>
                  </p:txBody>
                </p:sp>
              </p:grpSp>
              <p:grpSp>
                <p:nvGrpSpPr>
                  <p:cNvPr id="42" name="Group 33"/>
                  <p:cNvGrpSpPr>
                    <a:grpSpLocks/>
                  </p:cNvGrpSpPr>
                  <p:nvPr/>
                </p:nvGrpSpPr>
                <p:grpSpPr bwMode="auto">
                  <a:xfrm>
                    <a:off x="711" y="1625"/>
                    <a:ext cx="1257" cy="2326"/>
                    <a:chOff x="637" y="1653"/>
                    <a:chExt cx="1257" cy="2326"/>
                  </a:xfrm>
                </p:grpSpPr>
                <p:sp>
                  <p:nvSpPr>
                    <p:cNvPr id="117" name="Freeform 34"/>
                    <p:cNvSpPr>
                      <a:spLocks/>
                    </p:cNvSpPr>
                    <p:nvPr/>
                  </p:nvSpPr>
                  <p:spPr bwMode="hidden">
                    <a:xfrm rot="18888116" flipH="1">
                      <a:off x="876" y="2358"/>
                      <a:ext cx="1724" cy="313"/>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118" name="Freeform 35"/>
                    <p:cNvSpPr>
                      <a:spLocks/>
                    </p:cNvSpPr>
                    <p:nvPr/>
                  </p:nvSpPr>
                  <p:spPr bwMode="hidden">
                    <a:xfrm rot="18888116" flipH="1">
                      <a:off x="419" y="3271"/>
                      <a:ext cx="926" cy="490"/>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grpSp>
              <p:grpSp>
                <p:nvGrpSpPr>
                  <p:cNvPr id="43" name="Group 36"/>
                  <p:cNvGrpSpPr>
                    <a:grpSpLocks/>
                  </p:cNvGrpSpPr>
                  <p:nvPr/>
                </p:nvGrpSpPr>
                <p:grpSpPr bwMode="auto">
                  <a:xfrm>
                    <a:off x="69" y="2168"/>
                    <a:ext cx="2462" cy="1333"/>
                    <a:chOff x="-5" y="2196"/>
                    <a:chExt cx="2462" cy="1333"/>
                  </a:xfrm>
                </p:grpSpPr>
                <p:sp>
                  <p:nvSpPr>
                    <p:cNvPr id="115" name="Freeform 37"/>
                    <p:cNvSpPr>
                      <a:spLocks/>
                    </p:cNvSpPr>
                    <p:nvPr/>
                  </p:nvSpPr>
                  <p:spPr bwMode="hidden">
                    <a:xfrm rot="19495919" flipH="1">
                      <a:off x="644" y="2196"/>
                      <a:ext cx="1812" cy="348"/>
                    </a:xfrm>
                    <a:custGeom>
                      <a:avLst/>
                      <a:gdLst>
                        <a:gd name="T0" fmla="*/ 0 w 2736"/>
                        <a:gd name="T1" fmla="*/ 1 h 504"/>
                        <a:gd name="T2" fmla="*/ 1 w 2736"/>
                        <a:gd name="T3" fmla="*/ 1 h 504"/>
                        <a:gd name="T4" fmla="*/ 3 w 2736"/>
                        <a:gd name="T5" fmla="*/ 1 h 504"/>
                        <a:gd name="T6" fmla="*/ 4 w 2736"/>
                        <a:gd name="T7" fmla="*/ 1 h 504"/>
                        <a:gd name="T8" fmla="*/ 4 w 2736"/>
                        <a:gd name="T9" fmla="*/ 1 h 504"/>
                        <a:gd name="T10" fmla="*/ 3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116" name="Freeform 38"/>
                    <p:cNvSpPr>
                      <a:spLocks/>
                    </p:cNvSpPr>
                    <p:nvPr/>
                  </p:nvSpPr>
                  <p:spPr bwMode="hidden">
                    <a:xfrm rot="19495919" flipH="1">
                      <a:off x="-5" y="2984"/>
                      <a:ext cx="973" cy="546"/>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2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grpSp>
              <p:grpSp>
                <p:nvGrpSpPr>
                  <p:cNvPr id="44" name="Group 39"/>
                  <p:cNvGrpSpPr>
                    <a:grpSpLocks/>
                  </p:cNvGrpSpPr>
                  <p:nvPr/>
                </p:nvGrpSpPr>
                <p:grpSpPr bwMode="auto">
                  <a:xfrm>
                    <a:off x="22" y="1981"/>
                    <a:ext cx="2477" cy="1063"/>
                    <a:chOff x="-52" y="2009"/>
                    <a:chExt cx="2477" cy="1063"/>
                  </a:xfrm>
                </p:grpSpPr>
                <p:sp>
                  <p:nvSpPr>
                    <p:cNvPr id="113" name="Freeform 40"/>
                    <p:cNvSpPr>
                      <a:spLocks/>
                    </p:cNvSpPr>
                    <p:nvPr/>
                  </p:nvSpPr>
                  <p:spPr bwMode="hidden">
                    <a:xfrm rot="20017085" flipH="1">
                      <a:off x="689" y="2009"/>
                      <a:ext cx="1736" cy="304"/>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114" name="Freeform 41"/>
                    <p:cNvSpPr>
                      <a:spLocks/>
                    </p:cNvSpPr>
                    <p:nvPr/>
                  </p:nvSpPr>
                  <p:spPr bwMode="hidden">
                    <a:xfrm rot="20017085" flipH="1">
                      <a:off x="-52" y="2596"/>
                      <a:ext cx="932" cy="476"/>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grpSp>
              <p:grpSp>
                <p:nvGrpSpPr>
                  <p:cNvPr id="45" name="Group 42"/>
                  <p:cNvGrpSpPr>
                    <a:grpSpLocks/>
                  </p:cNvGrpSpPr>
                  <p:nvPr/>
                </p:nvGrpSpPr>
                <p:grpSpPr bwMode="auto">
                  <a:xfrm>
                    <a:off x="0" y="1786"/>
                    <a:ext cx="2472" cy="927"/>
                    <a:chOff x="-74" y="1814"/>
                    <a:chExt cx="2472" cy="927"/>
                  </a:xfrm>
                </p:grpSpPr>
                <p:sp>
                  <p:nvSpPr>
                    <p:cNvPr id="111" name="Freeform 43"/>
                    <p:cNvSpPr>
                      <a:spLocks/>
                    </p:cNvSpPr>
                    <p:nvPr/>
                  </p:nvSpPr>
                  <p:spPr bwMode="hidden">
                    <a:xfrm rot="20519637" flipH="1">
                      <a:off x="721" y="1814"/>
                      <a:ext cx="1677" cy="335"/>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112" name="Freeform 44"/>
                    <p:cNvSpPr>
                      <a:spLocks/>
                    </p:cNvSpPr>
                    <p:nvPr/>
                  </p:nvSpPr>
                  <p:spPr bwMode="hidden">
                    <a:xfrm rot="20519637" flipH="1">
                      <a:off x="-74" y="2214"/>
                      <a:ext cx="901" cy="527"/>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grpSp>
              <p:grpSp>
                <p:nvGrpSpPr>
                  <p:cNvPr id="46" name="Group 183"/>
                  <p:cNvGrpSpPr>
                    <a:grpSpLocks/>
                  </p:cNvGrpSpPr>
                  <p:nvPr/>
                </p:nvGrpSpPr>
                <p:grpSpPr bwMode="auto">
                  <a:xfrm>
                    <a:off x="97" y="1563"/>
                    <a:ext cx="2340" cy="656"/>
                    <a:chOff x="23" y="1591"/>
                    <a:chExt cx="2340" cy="656"/>
                  </a:xfrm>
                </p:grpSpPr>
                <p:sp>
                  <p:nvSpPr>
                    <p:cNvPr id="109" name="Freeform 46"/>
                    <p:cNvSpPr>
                      <a:spLocks/>
                    </p:cNvSpPr>
                    <p:nvPr/>
                  </p:nvSpPr>
                  <p:spPr bwMode="hidden">
                    <a:xfrm rot="21136207" flipH="1">
                      <a:off x="818" y="1591"/>
                      <a:ext cx="1544" cy="313"/>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110" name="Freeform 47"/>
                    <p:cNvSpPr>
                      <a:spLocks/>
                    </p:cNvSpPr>
                    <p:nvPr/>
                  </p:nvSpPr>
                  <p:spPr bwMode="hidden">
                    <a:xfrm rot="21136207" flipH="1">
                      <a:off x="23" y="1758"/>
                      <a:ext cx="830" cy="489"/>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1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grpSp>
              <p:grpSp>
                <p:nvGrpSpPr>
                  <p:cNvPr id="47" name="Group 48"/>
                  <p:cNvGrpSpPr>
                    <a:grpSpLocks/>
                  </p:cNvGrpSpPr>
                  <p:nvPr/>
                </p:nvGrpSpPr>
                <p:grpSpPr bwMode="auto">
                  <a:xfrm>
                    <a:off x="263" y="1417"/>
                    <a:ext cx="2150" cy="344"/>
                    <a:chOff x="189" y="1445"/>
                    <a:chExt cx="2150" cy="344"/>
                  </a:xfrm>
                </p:grpSpPr>
                <p:sp>
                  <p:nvSpPr>
                    <p:cNvPr id="107" name="Freeform 49"/>
                    <p:cNvSpPr>
                      <a:spLocks/>
                    </p:cNvSpPr>
                    <p:nvPr/>
                  </p:nvSpPr>
                  <p:spPr bwMode="hidden">
                    <a:xfrm rot="84182" flipH="1">
                      <a:off x="935" y="1466"/>
                      <a:ext cx="1404" cy="219"/>
                    </a:xfrm>
                    <a:custGeom>
                      <a:avLst/>
                      <a:gdLst>
                        <a:gd name="T0" fmla="*/ 0 w 2736"/>
                        <a:gd name="T1" fmla="*/ 0 h 504"/>
                        <a:gd name="T2" fmla="*/ 1 w 2736"/>
                        <a:gd name="T3" fmla="*/ 0 h 504"/>
                        <a:gd name="T4" fmla="*/ 1 w 2736"/>
                        <a:gd name="T5" fmla="*/ 0 h 504"/>
                        <a:gd name="T6" fmla="*/ 1 w 2736"/>
                        <a:gd name="T7" fmla="*/ 0 h 504"/>
                        <a:gd name="T8" fmla="*/ 1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108" name="Freeform 50"/>
                    <p:cNvSpPr>
                      <a:spLocks/>
                    </p:cNvSpPr>
                    <p:nvPr/>
                  </p:nvSpPr>
                  <p:spPr bwMode="hidden">
                    <a:xfrm rot="84182" flipH="1">
                      <a:off x="189" y="1445"/>
                      <a:ext cx="754" cy="344"/>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grpSp>
              <p:grpSp>
                <p:nvGrpSpPr>
                  <p:cNvPr id="48" name="Group 51"/>
                  <p:cNvGrpSpPr>
                    <a:grpSpLocks/>
                  </p:cNvGrpSpPr>
                  <p:nvPr/>
                </p:nvGrpSpPr>
                <p:grpSpPr bwMode="auto">
                  <a:xfrm>
                    <a:off x="579" y="1066"/>
                    <a:ext cx="1879" cy="427"/>
                    <a:chOff x="505" y="1094"/>
                    <a:chExt cx="1879" cy="427"/>
                  </a:xfrm>
                </p:grpSpPr>
                <p:sp>
                  <p:nvSpPr>
                    <p:cNvPr id="105" name="Freeform 52"/>
                    <p:cNvSpPr>
                      <a:spLocks/>
                    </p:cNvSpPr>
                    <p:nvPr/>
                  </p:nvSpPr>
                  <p:spPr bwMode="hidden">
                    <a:xfrm rot="802576" flipH="1">
                      <a:off x="1151" y="1306"/>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106" name="Freeform 53"/>
                    <p:cNvSpPr>
                      <a:spLocks/>
                    </p:cNvSpPr>
                    <p:nvPr/>
                  </p:nvSpPr>
                  <p:spPr bwMode="hidden">
                    <a:xfrm rot="802576" flipH="1">
                      <a:off x="505" y="1094"/>
                      <a:ext cx="662" cy="340"/>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a:solidFill>
                          <a:srgbClr val="FFCC00"/>
                        </a:solidFill>
                      </a:endParaRPr>
                    </a:p>
                  </p:txBody>
                </p:sp>
              </p:grpSp>
              <p:grpSp>
                <p:nvGrpSpPr>
                  <p:cNvPr id="49" name="Group 54"/>
                  <p:cNvGrpSpPr>
                    <a:grpSpLocks/>
                  </p:cNvGrpSpPr>
                  <p:nvPr/>
                </p:nvGrpSpPr>
                <p:grpSpPr bwMode="auto">
                  <a:xfrm>
                    <a:off x="690" y="872"/>
                    <a:ext cx="1849" cy="553"/>
                    <a:chOff x="616" y="900"/>
                    <a:chExt cx="1849" cy="553"/>
                  </a:xfrm>
                </p:grpSpPr>
                <p:sp>
                  <p:nvSpPr>
                    <p:cNvPr id="103" name="Freeform 55"/>
                    <p:cNvSpPr>
                      <a:spLocks/>
                    </p:cNvSpPr>
                    <p:nvPr/>
                  </p:nvSpPr>
                  <p:spPr bwMode="hidden">
                    <a:xfrm rot="1277471" flipH="1">
                      <a:off x="1232" y="1238"/>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104" name="Freeform 56"/>
                    <p:cNvSpPr>
                      <a:spLocks/>
                    </p:cNvSpPr>
                    <p:nvPr/>
                  </p:nvSpPr>
                  <p:spPr bwMode="hidden">
                    <a:xfrm rot="1277471" flipH="1">
                      <a:off x="616" y="900"/>
                      <a:ext cx="662"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a:solidFill>
                          <a:srgbClr val="FFCC00"/>
                        </a:solidFill>
                      </a:endParaRPr>
                    </a:p>
                  </p:txBody>
                </p:sp>
              </p:grpSp>
              <p:grpSp>
                <p:nvGrpSpPr>
                  <p:cNvPr id="50" name="Group 57"/>
                  <p:cNvGrpSpPr>
                    <a:grpSpLocks/>
                  </p:cNvGrpSpPr>
                  <p:nvPr/>
                </p:nvGrpSpPr>
                <p:grpSpPr bwMode="auto">
                  <a:xfrm>
                    <a:off x="911" y="590"/>
                    <a:ext cx="1767" cy="742"/>
                    <a:chOff x="911" y="590"/>
                    <a:chExt cx="1767" cy="742"/>
                  </a:xfrm>
                </p:grpSpPr>
                <p:sp>
                  <p:nvSpPr>
                    <p:cNvPr id="101" name="Freeform 58"/>
                    <p:cNvSpPr>
                      <a:spLocks/>
                    </p:cNvSpPr>
                    <p:nvPr/>
                  </p:nvSpPr>
                  <p:spPr bwMode="hidden">
                    <a:xfrm rot="2028410" flipH="1">
                      <a:off x="1445" y="1117"/>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102" name="Freeform 59"/>
                    <p:cNvSpPr>
                      <a:spLocks/>
                    </p:cNvSpPr>
                    <p:nvPr/>
                  </p:nvSpPr>
                  <p:spPr bwMode="hidden">
                    <a:xfrm rot="2028410" flipH="1">
                      <a:off x="911" y="590"/>
                      <a:ext cx="662"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a:solidFill>
                          <a:srgbClr val="FFCC00"/>
                        </a:solidFill>
                      </a:endParaRPr>
                    </a:p>
                  </p:txBody>
                </p:sp>
              </p:grpSp>
              <p:grpSp>
                <p:nvGrpSpPr>
                  <p:cNvPr id="51" name="Group 60"/>
                  <p:cNvGrpSpPr>
                    <a:grpSpLocks/>
                  </p:cNvGrpSpPr>
                  <p:nvPr/>
                </p:nvGrpSpPr>
                <p:grpSpPr bwMode="auto">
                  <a:xfrm>
                    <a:off x="1120" y="300"/>
                    <a:ext cx="1693" cy="892"/>
                    <a:chOff x="1120" y="300"/>
                    <a:chExt cx="1693" cy="892"/>
                  </a:xfrm>
                </p:grpSpPr>
                <p:sp>
                  <p:nvSpPr>
                    <p:cNvPr id="99" name="Freeform 61"/>
                    <p:cNvSpPr>
                      <a:spLocks/>
                    </p:cNvSpPr>
                    <p:nvPr/>
                  </p:nvSpPr>
                  <p:spPr bwMode="hidden">
                    <a:xfrm rot="2664424" flipH="1">
                      <a:off x="1562" y="977"/>
                      <a:ext cx="1251"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100" name="Freeform 62"/>
                    <p:cNvSpPr>
                      <a:spLocks/>
                    </p:cNvSpPr>
                    <p:nvPr/>
                  </p:nvSpPr>
                  <p:spPr bwMode="hidden">
                    <a:xfrm rot="2664424" flipH="1">
                      <a:off x="1120" y="300"/>
                      <a:ext cx="672"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a:solidFill>
                          <a:srgbClr val="FFCC00"/>
                        </a:solidFill>
                      </a:endParaRPr>
                    </a:p>
                  </p:txBody>
                </p:sp>
              </p:grpSp>
              <p:grpSp>
                <p:nvGrpSpPr>
                  <p:cNvPr id="52" name="Group 63"/>
                  <p:cNvGrpSpPr>
                    <a:grpSpLocks/>
                  </p:cNvGrpSpPr>
                  <p:nvPr/>
                </p:nvGrpSpPr>
                <p:grpSpPr bwMode="auto">
                  <a:xfrm>
                    <a:off x="1707" y="75"/>
                    <a:ext cx="778" cy="1514"/>
                    <a:chOff x="1633" y="103"/>
                    <a:chExt cx="778" cy="1514"/>
                  </a:xfrm>
                </p:grpSpPr>
                <p:sp>
                  <p:nvSpPr>
                    <p:cNvPr id="97" name="Freeform 64"/>
                    <p:cNvSpPr>
                      <a:spLocks/>
                    </p:cNvSpPr>
                    <p:nvPr/>
                  </p:nvSpPr>
                  <p:spPr bwMode="hidden">
                    <a:xfrm rot="3473776" flipH="1">
                      <a:off x="1753" y="959"/>
                      <a:ext cx="1101"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98" name="Freeform 65"/>
                    <p:cNvSpPr>
                      <a:spLocks/>
                    </p:cNvSpPr>
                    <p:nvPr/>
                  </p:nvSpPr>
                  <p:spPr bwMode="hidden">
                    <a:xfrm rot="3473776" flipH="1">
                      <a:off x="1506" y="229"/>
                      <a:ext cx="591" cy="33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a:solidFill>
                          <a:srgbClr val="FFCC00"/>
                        </a:solidFill>
                      </a:endParaRPr>
                    </a:p>
                  </p:txBody>
                </p:sp>
              </p:grpSp>
              <p:grpSp>
                <p:nvGrpSpPr>
                  <p:cNvPr id="53" name="Group 66"/>
                  <p:cNvGrpSpPr>
                    <a:grpSpLocks/>
                  </p:cNvGrpSpPr>
                  <p:nvPr/>
                </p:nvGrpSpPr>
                <p:grpSpPr bwMode="auto">
                  <a:xfrm>
                    <a:off x="2009" y="0"/>
                    <a:ext cx="635" cy="1535"/>
                    <a:chOff x="1935" y="28"/>
                    <a:chExt cx="635" cy="1535"/>
                  </a:xfrm>
                </p:grpSpPr>
                <p:sp>
                  <p:nvSpPr>
                    <p:cNvPr id="95" name="Freeform 67"/>
                    <p:cNvSpPr>
                      <a:spLocks/>
                    </p:cNvSpPr>
                    <p:nvPr/>
                  </p:nvSpPr>
                  <p:spPr bwMode="hidden">
                    <a:xfrm rot="4126480" flipH="1">
                      <a:off x="1932" y="925"/>
                      <a:ext cx="1061"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96" name="Freeform 68"/>
                    <p:cNvSpPr>
                      <a:spLocks/>
                    </p:cNvSpPr>
                    <p:nvPr/>
                  </p:nvSpPr>
                  <p:spPr bwMode="hidden">
                    <a:xfrm rot="4126480" flipH="1">
                      <a:off x="1819" y="145"/>
                      <a:ext cx="570"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a:solidFill>
                          <a:srgbClr val="FFCC00"/>
                        </a:solidFill>
                      </a:endParaRPr>
                    </a:p>
                  </p:txBody>
                </p:sp>
              </p:grpSp>
              <p:grpSp>
                <p:nvGrpSpPr>
                  <p:cNvPr id="54" name="Group 69"/>
                  <p:cNvGrpSpPr>
                    <a:grpSpLocks/>
                  </p:cNvGrpSpPr>
                  <p:nvPr/>
                </p:nvGrpSpPr>
                <p:grpSpPr bwMode="auto">
                  <a:xfrm>
                    <a:off x="2896" y="644"/>
                    <a:ext cx="1846" cy="566"/>
                    <a:chOff x="2822" y="672"/>
                    <a:chExt cx="1846" cy="566"/>
                  </a:xfrm>
                </p:grpSpPr>
                <p:sp>
                  <p:nvSpPr>
                    <p:cNvPr id="93" name="Freeform 70"/>
                    <p:cNvSpPr>
                      <a:spLocks/>
                    </p:cNvSpPr>
                    <p:nvPr/>
                  </p:nvSpPr>
                  <p:spPr bwMode="hidden">
                    <a:xfrm rot="-1325434">
                      <a:off x="2822" y="1023"/>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94" name="Freeform 71"/>
                    <p:cNvSpPr>
                      <a:spLocks/>
                    </p:cNvSpPr>
                    <p:nvPr/>
                  </p:nvSpPr>
                  <p:spPr bwMode="hidden">
                    <a:xfrm rot="-1325434">
                      <a:off x="4005" y="672"/>
                      <a:ext cx="663" cy="340"/>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a:solidFill>
                          <a:srgbClr val="FFCC00"/>
                        </a:solidFill>
                      </a:endParaRPr>
                    </a:p>
                  </p:txBody>
                </p:sp>
              </p:grpSp>
              <p:grpSp>
                <p:nvGrpSpPr>
                  <p:cNvPr id="55" name="Group 72"/>
                  <p:cNvGrpSpPr>
                    <a:grpSpLocks/>
                  </p:cNvGrpSpPr>
                  <p:nvPr/>
                </p:nvGrpSpPr>
                <p:grpSpPr bwMode="auto">
                  <a:xfrm>
                    <a:off x="2757" y="417"/>
                    <a:ext cx="1782" cy="717"/>
                    <a:chOff x="2683" y="445"/>
                    <a:chExt cx="1782" cy="717"/>
                  </a:xfrm>
                </p:grpSpPr>
                <p:sp>
                  <p:nvSpPr>
                    <p:cNvPr id="91" name="Freeform 73"/>
                    <p:cNvSpPr>
                      <a:spLocks/>
                    </p:cNvSpPr>
                    <p:nvPr/>
                  </p:nvSpPr>
                  <p:spPr bwMode="hidden">
                    <a:xfrm rot="-1921064">
                      <a:off x="2683" y="947"/>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92" name="Freeform 74"/>
                    <p:cNvSpPr>
                      <a:spLocks/>
                    </p:cNvSpPr>
                    <p:nvPr/>
                  </p:nvSpPr>
                  <p:spPr bwMode="hidden">
                    <a:xfrm rot="-1921064">
                      <a:off x="3803" y="445"/>
                      <a:ext cx="663"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a:solidFill>
                          <a:srgbClr val="FFCC00"/>
                        </a:solidFill>
                      </a:endParaRPr>
                    </a:p>
                  </p:txBody>
                </p:sp>
              </p:grpSp>
              <p:sp>
                <p:nvSpPr>
                  <p:cNvPr id="56" name="Freeform 75"/>
                  <p:cNvSpPr>
                    <a:spLocks/>
                  </p:cNvSpPr>
                  <p:nvPr/>
                </p:nvSpPr>
                <p:spPr bwMode="hidden">
                  <a:xfrm rot="4578755" flipH="1">
                    <a:off x="2176" y="949"/>
                    <a:ext cx="1026" cy="14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a:solidFill>
                        <a:srgbClr val="FFCC00"/>
                      </a:solidFill>
                    </a:endParaRPr>
                  </a:p>
                </p:txBody>
              </p:sp>
              <p:sp>
                <p:nvSpPr>
                  <p:cNvPr id="57" name="Freeform 76"/>
                  <p:cNvSpPr>
                    <a:spLocks/>
                  </p:cNvSpPr>
                  <p:nvPr/>
                </p:nvSpPr>
                <p:spPr bwMode="hidden">
                  <a:xfrm rot="4578755" flipH="1">
                    <a:off x="2199" y="196"/>
                    <a:ext cx="552" cy="22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a:solidFill>
                        <a:srgbClr val="FFCC00"/>
                      </a:solidFill>
                    </a:endParaRPr>
                  </a:p>
                </p:txBody>
              </p:sp>
              <p:grpSp>
                <p:nvGrpSpPr>
                  <p:cNvPr id="58" name="Group 77"/>
                  <p:cNvGrpSpPr>
                    <a:grpSpLocks/>
                  </p:cNvGrpSpPr>
                  <p:nvPr/>
                </p:nvGrpSpPr>
                <p:grpSpPr bwMode="auto">
                  <a:xfrm>
                    <a:off x="2874" y="13"/>
                    <a:ext cx="639" cy="1520"/>
                    <a:chOff x="2800" y="41"/>
                    <a:chExt cx="639" cy="1520"/>
                  </a:xfrm>
                </p:grpSpPr>
                <p:sp>
                  <p:nvSpPr>
                    <p:cNvPr id="89" name="Freeform 78"/>
                    <p:cNvSpPr>
                      <a:spLocks/>
                    </p:cNvSpPr>
                    <p:nvPr/>
                  </p:nvSpPr>
                  <p:spPr bwMode="hidden">
                    <a:xfrm rot="-3857755">
                      <a:off x="2361" y="938"/>
                      <a:ext cx="1062" cy="18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90" name="Freeform 79"/>
                    <p:cNvSpPr>
                      <a:spLocks/>
                    </p:cNvSpPr>
                    <p:nvPr/>
                  </p:nvSpPr>
                  <p:spPr bwMode="hidden">
                    <a:xfrm rot="-3857755">
                      <a:off x="3009" y="182"/>
                      <a:ext cx="570" cy="28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a:solidFill>
                          <a:srgbClr val="FFCC00"/>
                        </a:solidFill>
                      </a:endParaRPr>
                    </a:p>
                  </p:txBody>
                </p:sp>
              </p:grpSp>
              <p:grpSp>
                <p:nvGrpSpPr>
                  <p:cNvPr id="59" name="Group 80"/>
                  <p:cNvGrpSpPr>
                    <a:grpSpLocks/>
                  </p:cNvGrpSpPr>
                  <p:nvPr/>
                </p:nvGrpSpPr>
                <p:grpSpPr bwMode="auto">
                  <a:xfrm>
                    <a:off x="3009" y="135"/>
                    <a:ext cx="1016" cy="1463"/>
                    <a:chOff x="2935" y="163"/>
                    <a:chExt cx="1016" cy="1463"/>
                  </a:xfrm>
                </p:grpSpPr>
                <p:sp>
                  <p:nvSpPr>
                    <p:cNvPr id="87" name="Freeform 81"/>
                    <p:cNvSpPr>
                      <a:spLocks/>
                    </p:cNvSpPr>
                    <p:nvPr/>
                  </p:nvSpPr>
                  <p:spPr bwMode="hidden">
                    <a:xfrm rot="-2777260">
                      <a:off x="2493" y="913"/>
                      <a:ext cx="1155" cy="270"/>
                    </a:xfrm>
                    <a:custGeom>
                      <a:avLst/>
                      <a:gdLst>
                        <a:gd name="T0" fmla="*/ 0 w 2736"/>
                        <a:gd name="T1" fmla="*/ 1 h 504"/>
                        <a:gd name="T2" fmla="*/ 0 w 2736"/>
                        <a:gd name="T3" fmla="*/ 1 h 504"/>
                        <a:gd name="T4" fmla="*/ 0 w 2736"/>
                        <a:gd name="T5" fmla="*/ 1 h 504"/>
                        <a:gd name="T6" fmla="*/ 0 w 2736"/>
                        <a:gd name="T7" fmla="*/ 1 h 504"/>
                        <a:gd name="T8" fmla="*/ 0 w 2736"/>
                        <a:gd name="T9" fmla="*/ 1 h 504"/>
                        <a:gd name="T10" fmla="*/ 0 w 2736"/>
                        <a:gd name="T11" fmla="*/ 1 h 504"/>
                        <a:gd name="T12" fmla="*/ 0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88" name="Freeform 82"/>
                    <p:cNvSpPr>
                      <a:spLocks/>
                    </p:cNvSpPr>
                    <p:nvPr/>
                  </p:nvSpPr>
                  <p:spPr bwMode="hidden">
                    <a:xfrm rot="-2777260">
                      <a:off x="3429" y="262"/>
                      <a:ext cx="621" cy="422"/>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1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a:solidFill>
                          <a:srgbClr val="FFCC00"/>
                        </a:solidFill>
                      </a:endParaRPr>
                    </a:p>
                  </p:txBody>
                </p:sp>
              </p:grpSp>
              <p:grpSp>
                <p:nvGrpSpPr>
                  <p:cNvPr id="60" name="Group 83"/>
                  <p:cNvGrpSpPr>
                    <a:grpSpLocks/>
                  </p:cNvGrpSpPr>
                  <p:nvPr/>
                </p:nvGrpSpPr>
                <p:grpSpPr bwMode="auto">
                  <a:xfrm>
                    <a:off x="2805" y="4"/>
                    <a:ext cx="241" cy="1448"/>
                    <a:chOff x="2731" y="32"/>
                    <a:chExt cx="241" cy="1448"/>
                  </a:xfrm>
                </p:grpSpPr>
                <p:sp>
                  <p:nvSpPr>
                    <p:cNvPr id="85" name="Freeform 222"/>
                    <p:cNvSpPr>
                      <a:spLocks/>
                    </p:cNvSpPr>
                    <p:nvPr/>
                  </p:nvSpPr>
                  <p:spPr bwMode="hidden">
                    <a:xfrm rot="-4903748">
                      <a:off x="2297" y="960"/>
                      <a:ext cx="954" cy="8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86" name="Freeform 223"/>
                    <p:cNvSpPr>
                      <a:spLocks/>
                    </p:cNvSpPr>
                    <p:nvPr/>
                  </p:nvSpPr>
                  <p:spPr bwMode="hidden">
                    <a:xfrm rot="-4903748">
                      <a:off x="2649" y="220"/>
                      <a:ext cx="512" cy="13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a:solidFill>
                          <a:srgbClr val="FFCC00"/>
                        </a:solidFill>
                      </a:endParaRPr>
                    </a:p>
                  </p:txBody>
                </p:sp>
              </p:grpSp>
              <p:grpSp>
                <p:nvGrpSpPr>
                  <p:cNvPr id="61" name="Group 86"/>
                  <p:cNvGrpSpPr>
                    <a:grpSpLocks/>
                  </p:cNvGrpSpPr>
                  <p:nvPr/>
                </p:nvGrpSpPr>
                <p:grpSpPr bwMode="auto">
                  <a:xfrm>
                    <a:off x="1017" y="1741"/>
                    <a:ext cx="1084" cy="2449"/>
                    <a:chOff x="943" y="1769"/>
                    <a:chExt cx="1084" cy="2449"/>
                  </a:xfrm>
                </p:grpSpPr>
                <p:sp>
                  <p:nvSpPr>
                    <p:cNvPr id="83" name="Freeform 87"/>
                    <p:cNvSpPr>
                      <a:spLocks/>
                    </p:cNvSpPr>
                    <p:nvPr/>
                  </p:nvSpPr>
                  <p:spPr bwMode="hidden">
                    <a:xfrm rot="18335692" flipH="1">
                      <a:off x="1008" y="2475"/>
                      <a:ext cx="1725" cy="311"/>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84" name="Freeform 88"/>
                    <p:cNvSpPr>
                      <a:spLocks/>
                    </p:cNvSpPr>
                    <p:nvPr/>
                  </p:nvSpPr>
                  <p:spPr bwMode="hidden">
                    <a:xfrm rot="18335692" flipH="1">
                      <a:off x="726" y="3511"/>
                      <a:ext cx="924" cy="490"/>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grpSp>
              <p:grpSp>
                <p:nvGrpSpPr>
                  <p:cNvPr id="62" name="Group 89"/>
                  <p:cNvGrpSpPr>
                    <a:grpSpLocks/>
                  </p:cNvGrpSpPr>
                  <p:nvPr/>
                </p:nvGrpSpPr>
                <p:grpSpPr bwMode="auto">
                  <a:xfrm>
                    <a:off x="1529" y="1908"/>
                    <a:ext cx="766" cy="2372"/>
                    <a:chOff x="1455" y="1936"/>
                    <a:chExt cx="766" cy="2372"/>
                  </a:xfrm>
                </p:grpSpPr>
                <p:sp>
                  <p:nvSpPr>
                    <p:cNvPr id="81" name="Freeform 90"/>
                    <p:cNvSpPr>
                      <a:spLocks/>
                    </p:cNvSpPr>
                    <p:nvPr/>
                  </p:nvSpPr>
                  <p:spPr bwMode="hidden">
                    <a:xfrm rot="17542885" flipH="1">
                      <a:off x="1268" y="2578"/>
                      <a:ext cx="1595" cy="311"/>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82" name="Freeform 91"/>
                    <p:cNvSpPr>
                      <a:spLocks/>
                    </p:cNvSpPr>
                    <p:nvPr/>
                  </p:nvSpPr>
                  <p:spPr bwMode="hidden">
                    <a:xfrm rot="17542885" flipH="1">
                      <a:off x="1272" y="3635"/>
                      <a:ext cx="856" cy="490"/>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1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grpSp>
              <p:grpSp>
                <p:nvGrpSpPr>
                  <p:cNvPr id="63" name="Group 92"/>
                  <p:cNvGrpSpPr>
                    <a:grpSpLocks/>
                  </p:cNvGrpSpPr>
                  <p:nvPr/>
                </p:nvGrpSpPr>
                <p:grpSpPr bwMode="auto">
                  <a:xfrm rot="88588">
                    <a:off x="2060" y="1961"/>
                    <a:ext cx="460" cy="2329"/>
                    <a:chOff x="1954" y="1989"/>
                    <a:chExt cx="493" cy="2604"/>
                  </a:xfrm>
                </p:grpSpPr>
                <p:sp>
                  <p:nvSpPr>
                    <p:cNvPr id="79" name="Freeform 93"/>
                    <p:cNvSpPr>
                      <a:spLocks/>
                    </p:cNvSpPr>
                    <p:nvPr/>
                  </p:nvSpPr>
                  <p:spPr bwMode="hidden">
                    <a:xfrm rot="16782062" flipH="1">
                      <a:off x="1440" y="2693"/>
                      <a:ext cx="1711" cy="301"/>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80" name="Freeform 94"/>
                    <p:cNvSpPr>
                      <a:spLocks/>
                    </p:cNvSpPr>
                    <p:nvPr/>
                  </p:nvSpPr>
                  <p:spPr bwMode="hidden">
                    <a:xfrm rot="16782062" flipH="1">
                      <a:off x="1731" y="3896"/>
                      <a:ext cx="918" cy="473"/>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grpSp>
              <p:grpSp>
                <p:nvGrpSpPr>
                  <p:cNvPr id="64" name="Group 95"/>
                  <p:cNvGrpSpPr>
                    <a:grpSpLocks/>
                  </p:cNvGrpSpPr>
                  <p:nvPr/>
                </p:nvGrpSpPr>
                <p:grpSpPr bwMode="auto">
                  <a:xfrm>
                    <a:off x="3408" y="1689"/>
                    <a:ext cx="1125" cy="2425"/>
                    <a:chOff x="3334" y="1717"/>
                    <a:chExt cx="1125" cy="2425"/>
                  </a:xfrm>
                </p:grpSpPr>
                <p:sp>
                  <p:nvSpPr>
                    <p:cNvPr id="77" name="Freeform 96"/>
                    <p:cNvSpPr>
                      <a:spLocks/>
                    </p:cNvSpPr>
                    <p:nvPr/>
                  </p:nvSpPr>
                  <p:spPr bwMode="hidden">
                    <a:xfrm rot="3144576">
                      <a:off x="2628" y="2423"/>
                      <a:ext cx="1724" cy="311"/>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a:solidFill>
                          <a:srgbClr val="FFCC00"/>
                        </a:solidFill>
                      </a:endParaRPr>
                    </a:p>
                  </p:txBody>
                </p:sp>
                <p:sp>
                  <p:nvSpPr>
                    <p:cNvPr id="78" name="Freeform 97"/>
                    <p:cNvSpPr>
                      <a:spLocks/>
                    </p:cNvSpPr>
                    <p:nvPr/>
                  </p:nvSpPr>
                  <p:spPr bwMode="hidden">
                    <a:xfrm rot="3144576">
                      <a:off x="3752" y="3435"/>
                      <a:ext cx="924" cy="490"/>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grpSp>
              <p:grpSp>
                <p:nvGrpSpPr>
                  <p:cNvPr id="65" name="Group 98"/>
                  <p:cNvGrpSpPr>
                    <a:grpSpLocks/>
                  </p:cNvGrpSpPr>
                  <p:nvPr/>
                </p:nvGrpSpPr>
                <p:grpSpPr bwMode="auto">
                  <a:xfrm>
                    <a:off x="3255" y="1839"/>
                    <a:ext cx="882" cy="2424"/>
                    <a:chOff x="3181" y="1867"/>
                    <a:chExt cx="882" cy="2424"/>
                  </a:xfrm>
                </p:grpSpPr>
                <p:sp>
                  <p:nvSpPr>
                    <p:cNvPr id="75" name="Freeform 99"/>
                    <p:cNvSpPr>
                      <a:spLocks/>
                    </p:cNvSpPr>
                    <p:nvPr/>
                  </p:nvSpPr>
                  <p:spPr bwMode="hidden">
                    <a:xfrm rot="3745735">
                      <a:off x="2506" y="2542"/>
                      <a:ext cx="1649" cy="299"/>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a:solidFill>
                          <a:srgbClr val="FFCC00"/>
                        </a:solidFill>
                      </a:endParaRPr>
                    </a:p>
                  </p:txBody>
                </p:sp>
                <p:sp>
                  <p:nvSpPr>
                    <p:cNvPr id="76" name="Freeform 100"/>
                    <p:cNvSpPr>
                      <a:spLocks/>
                    </p:cNvSpPr>
                    <p:nvPr/>
                  </p:nvSpPr>
                  <p:spPr bwMode="hidden">
                    <a:xfrm rot="3745735">
                      <a:off x="3387" y="3615"/>
                      <a:ext cx="884" cy="467"/>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1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grpSp>
              <p:grpSp>
                <p:nvGrpSpPr>
                  <p:cNvPr id="66" name="Group 101"/>
                  <p:cNvGrpSpPr>
                    <a:grpSpLocks/>
                  </p:cNvGrpSpPr>
                  <p:nvPr/>
                </p:nvGrpSpPr>
                <p:grpSpPr bwMode="auto">
                  <a:xfrm>
                    <a:off x="3080" y="1956"/>
                    <a:ext cx="620" cy="2385"/>
                    <a:chOff x="3006" y="1984"/>
                    <a:chExt cx="620" cy="2385"/>
                  </a:xfrm>
                </p:grpSpPr>
                <p:sp>
                  <p:nvSpPr>
                    <p:cNvPr id="73" name="Freeform 102"/>
                    <p:cNvSpPr>
                      <a:spLocks/>
                    </p:cNvSpPr>
                    <p:nvPr/>
                  </p:nvSpPr>
                  <p:spPr bwMode="hidden">
                    <a:xfrm rot="4286818">
                      <a:off x="2329" y="2661"/>
                      <a:ext cx="1600" cy="246"/>
                    </a:xfrm>
                    <a:custGeom>
                      <a:avLst/>
                      <a:gdLst>
                        <a:gd name="T0" fmla="*/ 0 w 2736"/>
                        <a:gd name="T1" fmla="*/ 0 h 504"/>
                        <a:gd name="T2" fmla="*/ 1 w 2736"/>
                        <a:gd name="T3" fmla="*/ 0 h 504"/>
                        <a:gd name="T4" fmla="*/ 1 w 2736"/>
                        <a:gd name="T5" fmla="*/ 0 h 504"/>
                        <a:gd name="T6" fmla="*/ 1 w 2736"/>
                        <a:gd name="T7" fmla="*/ 0 h 504"/>
                        <a:gd name="T8" fmla="*/ 1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a:solidFill>
                          <a:srgbClr val="FFCC00"/>
                        </a:solidFill>
                      </a:endParaRPr>
                    </a:p>
                  </p:txBody>
                </p:sp>
                <p:sp>
                  <p:nvSpPr>
                    <p:cNvPr id="74" name="Freeform 103"/>
                    <p:cNvSpPr>
                      <a:spLocks/>
                    </p:cNvSpPr>
                    <p:nvPr/>
                  </p:nvSpPr>
                  <p:spPr bwMode="hidden">
                    <a:xfrm rot="4286818">
                      <a:off x="3004" y="3747"/>
                      <a:ext cx="859" cy="386"/>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a:solidFill>
                          <a:srgbClr val="FFCC00"/>
                        </a:solidFill>
                      </a:endParaRPr>
                    </a:p>
                  </p:txBody>
                </p:sp>
              </p:grpSp>
              <p:grpSp>
                <p:nvGrpSpPr>
                  <p:cNvPr id="67" name="Group 104"/>
                  <p:cNvGrpSpPr>
                    <a:grpSpLocks/>
                  </p:cNvGrpSpPr>
                  <p:nvPr/>
                </p:nvGrpSpPr>
                <p:grpSpPr bwMode="auto">
                  <a:xfrm>
                    <a:off x="2893" y="2072"/>
                    <a:ext cx="404" cy="2220"/>
                    <a:chOff x="2819" y="2100"/>
                    <a:chExt cx="404" cy="2220"/>
                  </a:xfrm>
                </p:grpSpPr>
                <p:sp>
                  <p:nvSpPr>
                    <p:cNvPr id="71" name="Freeform 105"/>
                    <p:cNvSpPr>
                      <a:spLocks/>
                    </p:cNvSpPr>
                    <p:nvPr/>
                  </p:nvSpPr>
                  <p:spPr bwMode="hidden">
                    <a:xfrm rot="4898956">
                      <a:off x="2206" y="2712"/>
                      <a:ext cx="1471" cy="246"/>
                    </a:xfrm>
                    <a:custGeom>
                      <a:avLst/>
                      <a:gdLst>
                        <a:gd name="T0" fmla="*/ 0 w 2736"/>
                        <a:gd name="T1" fmla="*/ 0 h 504"/>
                        <a:gd name="T2" fmla="*/ 1 w 2736"/>
                        <a:gd name="T3" fmla="*/ 0 h 504"/>
                        <a:gd name="T4" fmla="*/ 1 w 2736"/>
                        <a:gd name="T5" fmla="*/ 0 h 504"/>
                        <a:gd name="T6" fmla="*/ 1 w 2736"/>
                        <a:gd name="T7" fmla="*/ 0 h 504"/>
                        <a:gd name="T8" fmla="*/ 1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a:solidFill>
                          <a:srgbClr val="FFCC00"/>
                        </a:solidFill>
                      </a:endParaRPr>
                    </a:p>
                  </p:txBody>
                </p:sp>
                <p:sp>
                  <p:nvSpPr>
                    <p:cNvPr id="72" name="Freeform 106"/>
                    <p:cNvSpPr>
                      <a:spLocks/>
                    </p:cNvSpPr>
                    <p:nvPr/>
                  </p:nvSpPr>
                  <p:spPr bwMode="hidden">
                    <a:xfrm rot="4898956">
                      <a:off x="2636" y="3732"/>
                      <a:ext cx="790" cy="38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a:solidFill>
                          <a:srgbClr val="FFCC00"/>
                        </a:solidFill>
                      </a:endParaRPr>
                    </a:p>
                  </p:txBody>
                </p:sp>
              </p:grpSp>
              <p:grpSp>
                <p:nvGrpSpPr>
                  <p:cNvPr id="68" name="Group 107"/>
                  <p:cNvGrpSpPr>
                    <a:grpSpLocks/>
                  </p:cNvGrpSpPr>
                  <p:nvPr/>
                </p:nvGrpSpPr>
                <p:grpSpPr bwMode="auto">
                  <a:xfrm>
                    <a:off x="2372" y="2107"/>
                    <a:ext cx="427" cy="2185"/>
                    <a:chOff x="2287" y="2135"/>
                    <a:chExt cx="427" cy="2185"/>
                  </a:xfrm>
                </p:grpSpPr>
                <p:sp>
                  <p:nvSpPr>
                    <p:cNvPr id="69" name="Freeform 108"/>
                    <p:cNvSpPr>
                      <a:spLocks/>
                    </p:cNvSpPr>
                    <p:nvPr/>
                  </p:nvSpPr>
                  <p:spPr bwMode="hidden">
                    <a:xfrm rot="5755659">
                      <a:off x="1902" y="2760"/>
                      <a:ext cx="1437" cy="188"/>
                    </a:xfrm>
                    <a:custGeom>
                      <a:avLst/>
                      <a:gdLst>
                        <a:gd name="T0" fmla="*/ 0 w 2736"/>
                        <a:gd name="T1" fmla="*/ 0 h 504"/>
                        <a:gd name="T2" fmla="*/ 1 w 2736"/>
                        <a:gd name="T3" fmla="*/ 0 h 504"/>
                        <a:gd name="T4" fmla="*/ 1 w 2736"/>
                        <a:gd name="T5" fmla="*/ 0 h 504"/>
                        <a:gd name="T6" fmla="*/ 1 w 2736"/>
                        <a:gd name="T7" fmla="*/ 0 h 504"/>
                        <a:gd name="T8" fmla="*/ 1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a:solidFill>
                          <a:srgbClr val="FFCC00"/>
                        </a:solidFill>
                      </a:endParaRPr>
                    </a:p>
                  </p:txBody>
                </p:sp>
                <p:sp>
                  <p:nvSpPr>
                    <p:cNvPr id="70" name="Freeform 109"/>
                    <p:cNvSpPr>
                      <a:spLocks/>
                    </p:cNvSpPr>
                    <p:nvPr/>
                  </p:nvSpPr>
                  <p:spPr bwMode="hidden">
                    <a:xfrm rot="5755659">
                      <a:off x="2049" y="3787"/>
                      <a:ext cx="771" cy="29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a:solidFill>
                          <a:srgbClr val="FFCC00"/>
                        </a:solidFill>
                      </a:endParaRPr>
                    </a:p>
                  </p:txBody>
                </p:sp>
              </p:grpSp>
            </p:grpSp>
          </p:grpSp>
          <p:grpSp>
            <p:nvGrpSpPr>
              <p:cNvPr id="23" name="Group 110"/>
              <p:cNvGrpSpPr>
                <a:grpSpLocks/>
              </p:cNvGrpSpPr>
              <p:nvPr/>
            </p:nvGrpSpPr>
            <p:grpSpPr bwMode="auto">
              <a:xfrm>
                <a:off x="73" y="313"/>
                <a:ext cx="5460" cy="3667"/>
                <a:chOff x="73" y="313"/>
                <a:chExt cx="5460" cy="3667"/>
              </a:xfrm>
            </p:grpSpPr>
            <p:grpSp>
              <p:nvGrpSpPr>
                <p:cNvPr id="24" name="Group 111"/>
                <p:cNvGrpSpPr>
                  <a:grpSpLocks/>
                </p:cNvGrpSpPr>
                <p:nvPr/>
              </p:nvGrpSpPr>
              <p:grpSpPr bwMode="auto">
                <a:xfrm>
                  <a:off x="73" y="313"/>
                  <a:ext cx="5460" cy="3667"/>
                  <a:chOff x="73" y="313"/>
                  <a:chExt cx="5460" cy="3667"/>
                </a:xfrm>
              </p:grpSpPr>
              <p:sp>
                <p:nvSpPr>
                  <p:cNvPr id="26" name="Arc 112"/>
                  <p:cNvSpPr>
                    <a:spLocks/>
                  </p:cNvSpPr>
                  <p:nvPr/>
                </p:nvSpPr>
                <p:spPr bwMode="hidden">
                  <a:xfrm flipV="1">
                    <a:off x="2965" y="456"/>
                    <a:ext cx="2568" cy="2047"/>
                  </a:xfrm>
                  <a:custGeom>
                    <a:avLst/>
                    <a:gdLst>
                      <a:gd name="T0" fmla="*/ 0 w 36729"/>
                      <a:gd name="T1" fmla="*/ 0 h 21600"/>
                      <a:gd name="T2" fmla="*/ 0 w 36729"/>
                      <a:gd name="T3" fmla="*/ 0 h 21600"/>
                      <a:gd name="T4" fmla="*/ 0 w 36729"/>
                      <a:gd name="T5" fmla="*/ 0 h 21600"/>
                      <a:gd name="T6" fmla="*/ 0 60000 65536"/>
                      <a:gd name="T7" fmla="*/ 0 60000 65536"/>
                      <a:gd name="T8" fmla="*/ 0 60000 65536"/>
                    </a:gdLst>
                    <a:ahLst/>
                    <a:cxnLst>
                      <a:cxn ang="T6">
                        <a:pos x="T0" y="T1"/>
                      </a:cxn>
                      <a:cxn ang="T7">
                        <a:pos x="T2" y="T3"/>
                      </a:cxn>
                      <a:cxn ang="T8">
                        <a:pos x="T4" y="T5"/>
                      </a:cxn>
                    </a:cxnLst>
                    <a:rect l="0" t="0" r="r" b="b"/>
                    <a:pathLst>
                      <a:path w="36729" h="21600" fill="none" extrusionOk="0">
                        <a:moveTo>
                          <a:pt x="36729" y="10451"/>
                        </a:moveTo>
                        <a:cubicBezTo>
                          <a:pt x="32926" y="17330"/>
                          <a:pt x="25686" y="21599"/>
                          <a:pt x="17826" y="21599"/>
                        </a:cubicBezTo>
                        <a:cubicBezTo>
                          <a:pt x="10696" y="21599"/>
                          <a:pt x="4025" y="18081"/>
                          <a:pt x="-1" y="12197"/>
                        </a:cubicBezTo>
                      </a:path>
                      <a:path w="36729" h="21600" stroke="0" extrusionOk="0">
                        <a:moveTo>
                          <a:pt x="36729" y="10451"/>
                        </a:moveTo>
                        <a:cubicBezTo>
                          <a:pt x="32926" y="17330"/>
                          <a:pt x="25686" y="21599"/>
                          <a:pt x="17826" y="21599"/>
                        </a:cubicBezTo>
                        <a:cubicBezTo>
                          <a:pt x="10696" y="21599"/>
                          <a:pt x="4025" y="18081"/>
                          <a:pt x="-1" y="12197"/>
                        </a:cubicBezTo>
                        <a:lnTo>
                          <a:pt x="17826" y="0"/>
                        </a:lnTo>
                        <a:lnTo>
                          <a:pt x="36729" y="10451"/>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a:solidFill>
                        <a:srgbClr val="FFCC00"/>
                      </a:solidFill>
                    </a:endParaRPr>
                  </a:p>
                </p:txBody>
              </p:sp>
              <p:sp>
                <p:nvSpPr>
                  <p:cNvPr id="27" name="Arc 113"/>
                  <p:cNvSpPr>
                    <a:spLocks/>
                  </p:cNvSpPr>
                  <p:nvPr/>
                </p:nvSpPr>
                <p:spPr bwMode="hidden">
                  <a:xfrm flipH="1">
                    <a:off x="387" y="1601"/>
                    <a:ext cx="2017" cy="2379"/>
                  </a:xfrm>
                  <a:custGeom>
                    <a:avLst/>
                    <a:gdLst>
                      <a:gd name="T0" fmla="*/ 0 w 30473"/>
                      <a:gd name="T1" fmla="*/ 0 h 22305"/>
                      <a:gd name="T2" fmla="*/ 0 w 30473"/>
                      <a:gd name="T3" fmla="*/ 0 h 22305"/>
                      <a:gd name="T4" fmla="*/ 0 w 30473"/>
                      <a:gd name="T5" fmla="*/ 0 h 22305"/>
                      <a:gd name="T6" fmla="*/ 0 60000 65536"/>
                      <a:gd name="T7" fmla="*/ 0 60000 65536"/>
                      <a:gd name="T8" fmla="*/ 0 60000 65536"/>
                    </a:gdLst>
                    <a:ahLst/>
                    <a:cxnLst>
                      <a:cxn ang="T6">
                        <a:pos x="T0" y="T1"/>
                      </a:cxn>
                      <a:cxn ang="T7">
                        <a:pos x="T2" y="T3"/>
                      </a:cxn>
                      <a:cxn ang="T8">
                        <a:pos x="T4" y="T5"/>
                      </a:cxn>
                    </a:cxnLst>
                    <a:rect l="0" t="0" r="r" b="b"/>
                    <a:pathLst>
                      <a:path w="30473" h="22305" fill="none" extrusionOk="0">
                        <a:moveTo>
                          <a:pt x="-1" y="1906"/>
                        </a:moveTo>
                        <a:cubicBezTo>
                          <a:pt x="2789" y="649"/>
                          <a:pt x="5813" y="-1"/>
                          <a:pt x="8873" y="-1"/>
                        </a:cubicBezTo>
                        <a:cubicBezTo>
                          <a:pt x="20802" y="0"/>
                          <a:pt x="30473" y="9670"/>
                          <a:pt x="30473" y="21600"/>
                        </a:cubicBezTo>
                        <a:cubicBezTo>
                          <a:pt x="30473" y="21835"/>
                          <a:pt x="30469" y="22070"/>
                          <a:pt x="30461" y="22304"/>
                        </a:cubicBezTo>
                      </a:path>
                      <a:path w="30473" h="22305" stroke="0" extrusionOk="0">
                        <a:moveTo>
                          <a:pt x="-1" y="1906"/>
                        </a:moveTo>
                        <a:cubicBezTo>
                          <a:pt x="2789" y="649"/>
                          <a:pt x="5813" y="-1"/>
                          <a:pt x="8873" y="-1"/>
                        </a:cubicBezTo>
                        <a:cubicBezTo>
                          <a:pt x="20802" y="0"/>
                          <a:pt x="30473" y="9670"/>
                          <a:pt x="30473" y="21600"/>
                        </a:cubicBezTo>
                        <a:cubicBezTo>
                          <a:pt x="30473" y="21835"/>
                          <a:pt x="30469" y="22070"/>
                          <a:pt x="30461" y="22304"/>
                        </a:cubicBezTo>
                        <a:lnTo>
                          <a:pt x="8873" y="21600"/>
                        </a:lnTo>
                        <a:lnTo>
                          <a:pt x="-1" y="1906"/>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a:solidFill>
                        <a:srgbClr val="FFCC00"/>
                      </a:solidFill>
                    </a:endParaRPr>
                  </a:p>
                </p:txBody>
              </p:sp>
              <p:sp>
                <p:nvSpPr>
                  <p:cNvPr id="28" name="Arc 114"/>
                  <p:cNvSpPr>
                    <a:spLocks/>
                  </p:cNvSpPr>
                  <p:nvPr/>
                </p:nvSpPr>
                <p:spPr bwMode="hidden">
                  <a:xfrm>
                    <a:off x="3028" y="1181"/>
                    <a:ext cx="1426" cy="2380"/>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a:solidFill>
                        <a:srgbClr val="FFCC00"/>
                      </a:solidFill>
                    </a:endParaRPr>
                  </a:p>
                </p:txBody>
              </p:sp>
              <p:sp>
                <p:nvSpPr>
                  <p:cNvPr id="29" name="Arc 115"/>
                  <p:cNvSpPr>
                    <a:spLocks/>
                  </p:cNvSpPr>
                  <p:nvPr/>
                </p:nvSpPr>
                <p:spPr bwMode="hidden">
                  <a:xfrm flipH="1">
                    <a:off x="73" y="812"/>
                    <a:ext cx="2541" cy="2380"/>
                  </a:xfrm>
                  <a:custGeom>
                    <a:avLst/>
                    <a:gdLst>
                      <a:gd name="T0" fmla="*/ 0 w 36830"/>
                      <a:gd name="T1" fmla="*/ 0 h 22305"/>
                      <a:gd name="T2" fmla="*/ 0 w 36830"/>
                      <a:gd name="T3" fmla="*/ 0 h 22305"/>
                      <a:gd name="T4" fmla="*/ 0 w 36830"/>
                      <a:gd name="T5" fmla="*/ 0 h 22305"/>
                      <a:gd name="T6" fmla="*/ 0 60000 65536"/>
                      <a:gd name="T7" fmla="*/ 0 60000 65536"/>
                      <a:gd name="T8" fmla="*/ 0 60000 65536"/>
                    </a:gdLst>
                    <a:ahLst/>
                    <a:cxnLst>
                      <a:cxn ang="T6">
                        <a:pos x="T0" y="T1"/>
                      </a:cxn>
                      <a:cxn ang="T7">
                        <a:pos x="T2" y="T3"/>
                      </a:cxn>
                      <a:cxn ang="T8">
                        <a:pos x="T4" y="T5"/>
                      </a:cxn>
                    </a:cxnLst>
                    <a:rect l="0" t="0" r="r" b="b"/>
                    <a:pathLst>
                      <a:path w="36830" h="22305" fill="none" extrusionOk="0">
                        <a:moveTo>
                          <a:pt x="0" y="6283"/>
                        </a:moveTo>
                        <a:cubicBezTo>
                          <a:pt x="4047" y="2258"/>
                          <a:pt x="9522" y="-1"/>
                          <a:pt x="15230" y="-1"/>
                        </a:cubicBezTo>
                        <a:cubicBezTo>
                          <a:pt x="27159" y="0"/>
                          <a:pt x="36830" y="9670"/>
                          <a:pt x="36830" y="21600"/>
                        </a:cubicBezTo>
                        <a:cubicBezTo>
                          <a:pt x="36830" y="21835"/>
                          <a:pt x="36826" y="22070"/>
                          <a:pt x="36818" y="22304"/>
                        </a:cubicBezTo>
                      </a:path>
                      <a:path w="36830" h="22305" stroke="0" extrusionOk="0">
                        <a:moveTo>
                          <a:pt x="0" y="6283"/>
                        </a:moveTo>
                        <a:cubicBezTo>
                          <a:pt x="4047" y="2258"/>
                          <a:pt x="9522" y="-1"/>
                          <a:pt x="15230" y="-1"/>
                        </a:cubicBezTo>
                        <a:cubicBezTo>
                          <a:pt x="27159" y="0"/>
                          <a:pt x="36830" y="9670"/>
                          <a:pt x="36830" y="21600"/>
                        </a:cubicBezTo>
                        <a:cubicBezTo>
                          <a:pt x="36830" y="21835"/>
                          <a:pt x="36826" y="22070"/>
                          <a:pt x="36818" y="22304"/>
                        </a:cubicBezTo>
                        <a:lnTo>
                          <a:pt x="15230" y="21600"/>
                        </a:lnTo>
                        <a:lnTo>
                          <a:pt x="0" y="6283"/>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a:solidFill>
                        <a:srgbClr val="FFCC00"/>
                      </a:solidFill>
                    </a:endParaRPr>
                  </a:p>
                </p:txBody>
              </p:sp>
              <p:sp>
                <p:nvSpPr>
                  <p:cNvPr id="30" name="Arc 116"/>
                  <p:cNvSpPr>
                    <a:spLocks/>
                  </p:cNvSpPr>
                  <p:nvPr/>
                </p:nvSpPr>
                <p:spPr bwMode="hidden">
                  <a:xfrm flipH="1">
                    <a:off x="789" y="313"/>
                    <a:ext cx="1851" cy="2304"/>
                  </a:xfrm>
                  <a:custGeom>
                    <a:avLst/>
                    <a:gdLst>
                      <a:gd name="T0" fmla="*/ 0 w 31881"/>
                      <a:gd name="T1" fmla="*/ 0 h 21600"/>
                      <a:gd name="T2" fmla="*/ 0 w 31881"/>
                      <a:gd name="T3" fmla="*/ 0 h 21600"/>
                      <a:gd name="T4" fmla="*/ 0 w 31881"/>
                      <a:gd name="T5" fmla="*/ 0 h 21600"/>
                      <a:gd name="T6" fmla="*/ 0 60000 65536"/>
                      <a:gd name="T7" fmla="*/ 0 60000 65536"/>
                      <a:gd name="T8" fmla="*/ 0 60000 65536"/>
                    </a:gdLst>
                    <a:ahLst/>
                    <a:cxnLst>
                      <a:cxn ang="T6">
                        <a:pos x="T0" y="T1"/>
                      </a:cxn>
                      <a:cxn ang="T7">
                        <a:pos x="T2" y="T3"/>
                      </a:cxn>
                      <a:cxn ang="T8">
                        <a:pos x="T4" y="T5"/>
                      </a:cxn>
                    </a:cxnLst>
                    <a:rect l="0" t="0" r="r" b="b"/>
                    <a:pathLst>
                      <a:path w="31881" h="21600" fill="none" extrusionOk="0">
                        <a:moveTo>
                          <a:pt x="-1" y="10015"/>
                        </a:moveTo>
                        <a:cubicBezTo>
                          <a:pt x="3963" y="3778"/>
                          <a:pt x="10840" y="-1"/>
                          <a:pt x="18231" y="-1"/>
                        </a:cubicBezTo>
                        <a:cubicBezTo>
                          <a:pt x="23204" y="-1"/>
                          <a:pt x="28026" y="1716"/>
                          <a:pt x="31881" y="4859"/>
                        </a:cubicBezTo>
                      </a:path>
                      <a:path w="31881" h="21600" stroke="0" extrusionOk="0">
                        <a:moveTo>
                          <a:pt x="-1" y="10015"/>
                        </a:moveTo>
                        <a:cubicBezTo>
                          <a:pt x="3963" y="3778"/>
                          <a:pt x="10840" y="-1"/>
                          <a:pt x="18231" y="-1"/>
                        </a:cubicBezTo>
                        <a:cubicBezTo>
                          <a:pt x="23204" y="-1"/>
                          <a:pt x="28026" y="1716"/>
                          <a:pt x="31881" y="4859"/>
                        </a:cubicBezTo>
                        <a:lnTo>
                          <a:pt x="18231" y="21600"/>
                        </a:lnTo>
                        <a:lnTo>
                          <a:pt x="-1" y="10015"/>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a:solidFill>
                        <a:srgbClr val="FFCC00"/>
                      </a:solidFill>
                    </a:endParaRPr>
                  </a:p>
                </p:txBody>
              </p:sp>
              <p:sp>
                <p:nvSpPr>
                  <p:cNvPr id="31" name="Arc 117"/>
                  <p:cNvSpPr>
                    <a:spLocks/>
                  </p:cNvSpPr>
                  <p:nvPr/>
                </p:nvSpPr>
                <p:spPr bwMode="hidden">
                  <a:xfrm>
                    <a:off x="2763" y="1281"/>
                    <a:ext cx="763" cy="2304"/>
                  </a:xfrm>
                  <a:custGeom>
                    <a:avLst/>
                    <a:gdLst>
                      <a:gd name="T0" fmla="*/ 0 w 31146"/>
                      <a:gd name="T1" fmla="*/ 0 h 21600"/>
                      <a:gd name="T2" fmla="*/ 0 w 31146"/>
                      <a:gd name="T3" fmla="*/ 0 h 21600"/>
                      <a:gd name="T4" fmla="*/ 0 w 31146"/>
                      <a:gd name="T5" fmla="*/ 0 h 21600"/>
                      <a:gd name="T6" fmla="*/ 0 60000 65536"/>
                      <a:gd name="T7" fmla="*/ 0 60000 65536"/>
                      <a:gd name="T8" fmla="*/ 0 60000 65536"/>
                    </a:gdLst>
                    <a:ahLst/>
                    <a:cxnLst>
                      <a:cxn ang="T6">
                        <a:pos x="T0" y="T1"/>
                      </a:cxn>
                      <a:cxn ang="T7">
                        <a:pos x="T2" y="T3"/>
                      </a:cxn>
                      <a:cxn ang="T8">
                        <a:pos x="T4" y="T5"/>
                      </a:cxn>
                    </a:cxnLst>
                    <a:rect l="0" t="0" r="r" b="b"/>
                    <a:pathLst>
                      <a:path w="31146" h="21600" fill="none" extrusionOk="0">
                        <a:moveTo>
                          <a:pt x="-1" y="4511"/>
                        </a:moveTo>
                        <a:cubicBezTo>
                          <a:pt x="3783" y="1586"/>
                          <a:pt x="8429" y="-1"/>
                          <a:pt x="13212" y="-1"/>
                        </a:cubicBezTo>
                        <a:cubicBezTo>
                          <a:pt x="20409" y="-1"/>
                          <a:pt x="27134" y="3585"/>
                          <a:pt x="31145" y="9561"/>
                        </a:cubicBezTo>
                      </a:path>
                      <a:path w="31146" h="21600" stroke="0" extrusionOk="0">
                        <a:moveTo>
                          <a:pt x="-1" y="4511"/>
                        </a:moveTo>
                        <a:cubicBezTo>
                          <a:pt x="3783" y="1586"/>
                          <a:pt x="8429" y="-1"/>
                          <a:pt x="13212" y="-1"/>
                        </a:cubicBezTo>
                        <a:cubicBezTo>
                          <a:pt x="20409" y="-1"/>
                          <a:pt x="27134" y="3585"/>
                          <a:pt x="31145" y="9561"/>
                        </a:cubicBezTo>
                        <a:lnTo>
                          <a:pt x="13212" y="21600"/>
                        </a:lnTo>
                        <a:lnTo>
                          <a:pt x="-1" y="4511"/>
                        </a:lnTo>
                        <a:close/>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a:solidFill>
                        <a:srgbClr val="FFCC00"/>
                      </a:solidFill>
                    </a:endParaRPr>
                  </a:p>
                </p:txBody>
              </p:sp>
              <p:sp>
                <p:nvSpPr>
                  <p:cNvPr id="32" name="Freeform 118"/>
                  <p:cNvSpPr>
                    <a:spLocks/>
                  </p:cNvSpPr>
                  <p:nvPr/>
                </p:nvSpPr>
                <p:spPr bwMode="hidden">
                  <a:xfrm flipH="1">
                    <a:off x="1799" y="438"/>
                    <a:ext cx="418" cy="1524"/>
                  </a:xfrm>
                  <a:custGeom>
                    <a:avLst/>
                    <a:gdLst>
                      <a:gd name="T0" fmla="*/ 0 w 776"/>
                      <a:gd name="T1" fmla="*/ 1 h 2368"/>
                      <a:gd name="T2" fmla="*/ 1 w 776"/>
                      <a:gd name="T3" fmla="*/ 1 h 2368"/>
                      <a:gd name="T4" fmla="*/ 1 w 776"/>
                      <a:gd name="T5" fmla="*/ 1 h 2368"/>
                      <a:gd name="T6" fmla="*/ 1 w 776"/>
                      <a:gd name="T7" fmla="*/ 1 h 2368"/>
                      <a:gd name="T8" fmla="*/ 1 w 776"/>
                      <a:gd name="T9" fmla="*/ 1 h 2368"/>
                      <a:gd name="T10" fmla="*/ 1 w 776"/>
                      <a:gd name="T11" fmla="*/ 1 h 2368"/>
                      <a:gd name="T12" fmla="*/ 1 w 776"/>
                      <a:gd name="T13" fmla="*/ 1 h 2368"/>
                      <a:gd name="T14" fmla="*/ 1 w 776"/>
                      <a:gd name="T15" fmla="*/ 1 h 2368"/>
                      <a:gd name="T16" fmla="*/ 1 w 776"/>
                      <a:gd name="T17" fmla="*/ 1 h 2368"/>
                      <a:gd name="T18" fmla="*/ 1 w 776"/>
                      <a:gd name="T19" fmla="*/ 1 h 2368"/>
                      <a:gd name="T20" fmla="*/ 1 w 776"/>
                      <a:gd name="T21" fmla="*/ 1 h 2368"/>
                      <a:gd name="T22" fmla="*/ 1 w 776"/>
                      <a:gd name="T23" fmla="*/ 1 h 2368"/>
                      <a:gd name="T24" fmla="*/ 1 w 776"/>
                      <a:gd name="T25" fmla="*/ 1 h 2368"/>
                      <a:gd name="T26" fmla="*/ 1 w 776"/>
                      <a:gd name="T27" fmla="*/ 1 h 2368"/>
                      <a:gd name="T28" fmla="*/ 1 w 776"/>
                      <a:gd name="T29" fmla="*/ 1 h 2368"/>
                      <a:gd name="T30" fmla="*/ 1 w 776"/>
                      <a:gd name="T31" fmla="*/ 1 h 2368"/>
                      <a:gd name="T32" fmla="*/ 1 w 776"/>
                      <a:gd name="T33" fmla="*/ 1 h 2368"/>
                      <a:gd name="T34" fmla="*/ 1 w 776"/>
                      <a:gd name="T35" fmla="*/ 1 h 2368"/>
                      <a:gd name="T36" fmla="*/ 1 w 776"/>
                      <a:gd name="T37" fmla="*/ 2 h 2368"/>
                      <a:gd name="T38" fmla="*/ 1 w 776"/>
                      <a:gd name="T39" fmla="*/ 2 h 2368"/>
                      <a:gd name="T40" fmla="*/ 1 w 776"/>
                      <a:gd name="T41" fmla="*/ 2 h 2368"/>
                      <a:gd name="T42" fmla="*/ 1 w 776"/>
                      <a:gd name="T43" fmla="*/ 2 h 2368"/>
                      <a:gd name="T44" fmla="*/ 1 w 776"/>
                      <a:gd name="T45" fmla="*/ 2 h 2368"/>
                      <a:gd name="T46" fmla="*/ 1 w 776"/>
                      <a:gd name="T47" fmla="*/ 2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a:solidFill>
                        <a:srgbClr val="FFCC00"/>
                      </a:solidFill>
                    </a:endParaRPr>
                  </a:p>
                </p:txBody>
              </p:sp>
            </p:grpSp>
            <p:sp>
              <p:nvSpPr>
                <p:cNvPr id="25" name="Freeform 119"/>
                <p:cNvSpPr>
                  <a:spLocks/>
                </p:cNvSpPr>
                <p:nvPr/>
              </p:nvSpPr>
              <p:spPr bwMode="hidden">
                <a:xfrm rot="-1346631">
                  <a:off x="3279" y="1529"/>
                  <a:ext cx="443" cy="837"/>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1 w 776"/>
                    <a:gd name="T31" fmla="*/ 0 h 2368"/>
                    <a:gd name="T32" fmla="*/ 1 w 776"/>
                    <a:gd name="T33" fmla="*/ 0 h 2368"/>
                    <a:gd name="T34" fmla="*/ 1 w 776"/>
                    <a:gd name="T35" fmla="*/ 0 h 2368"/>
                    <a:gd name="T36" fmla="*/ 1 w 776"/>
                    <a:gd name="T37" fmla="*/ 0 h 2368"/>
                    <a:gd name="T38" fmla="*/ 1 w 776"/>
                    <a:gd name="T39" fmla="*/ 0 h 2368"/>
                    <a:gd name="T40" fmla="*/ 1 w 776"/>
                    <a:gd name="T41" fmla="*/ 0 h 2368"/>
                    <a:gd name="T42" fmla="*/ 1 w 776"/>
                    <a:gd name="T43" fmla="*/ 0 h 2368"/>
                    <a:gd name="T44" fmla="*/ 1 w 776"/>
                    <a:gd name="T45" fmla="*/ 0 h 2368"/>
                    <a:gd name="T46" fmla="*/ 1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a:solidFill>
                      <a:srgbClr val="FFCC00"/>
                    </a:solidFill>
                  </a:endParaRPr>
                </a:p>
              </p:txBody>
            </p:sp>
          </p:grpSp>
        </p:grpSp>
        <p:grpSp>
          <p:nvGrpSpPr>
            <p:cNvPr id="7" name="Group 120"/>
            <p:cNvGrpSpPr>
              <a:grpSpLocks/>
            </p:cNvGrpSpPr>
            <p:nvPr/>
          </p:nvGrpSpPr>
          <p:grpSpPr bwMode="auto">
            <a:xfrm>
              <a:off x="1476" y="452"/>
              <a:ext cx="4040" cy="2966"/>
              <a:chOff x="210" y="337"/>
              <a:chExt cx="5198" cy="3818"/>
            </a:xfrm>
          </p:grpSpPr>
          <p:sp>
            <p:nvSpPr>
              <p:cNvPr id="8" name="Freeform 121"/>
              <p:cNvSpPr>
                <a:spLocks/>
              </p:cNvSpPr>
              <p:nvPr/>
            </p:nvSpPr>
            <p:spPr bwMode="hidden">
              <a:xfrm flipH="1">
                <a:off x="1934" y="2382"/>
                <a:ext cx="485" cy="1479"/>
              </a:xfrm>
              <a:custGeom>
                <a:avLst/>
                <a:gdLst>
                  <a:gd name="T0" fmla="*/ 0 w 776"/>
                  <a:gd name="T1" fmla="*/ 1 h 2368"/>
                  <a:gd name="T2" fmla="*/ 1 w 776"/>
                  <a:gd name="T3" fmla="*/ 1 h 2368"/>
                  <a:gd name="T4" fmla="*/ 1 w 776"/>
                  <a:gd name="T5" fmla="*/ 1 h 2368"/>
                  <a:gd name="T6" fmla="*/ 1 w 776"/>
                  <a:gd name="T7" fmla="*/ 1 h 2368"/>
                  <a:gd name="T8" fmla="*/ 1 w 776"/>
                  <a:gd name="T9" fmla="*/ 1 h 2368"/>
                  <a:gd name="T10" fmla="*/ 1 w 776"/>
                  <a:gd name="T11" fmla="*/ 1 h 2368"/>
                  <a:gd name="T12" fmla="*/ 1 w 776"/>
                  <a:gd name="T13" fmla="*/ 1 h 2368"/>
                  <a:gd name="T14" fmla="*/ 1 w 776"/>
                  <a:gd name="T15" fmla="*/ 1 h 2368"/>
                  <a:gd name="T16" fmla="*/ 1 w 776"/>
                  <a:gd name="T17" fmla="*/ 1 h 2368"/>
                  <a:gd name="T18" fmla="*/ 1 w 776"/>
                  <a:gd name="T19" fmla="*/ 1 h 2368"/>
                  <a:gd name="T20" fmla="*/ 1 w 776"/>
                  <a:gd name="T21" fmla="*/ 1 h 2368"/>
                  <a:gd name="T22" fmla="*/ 1 w 776"/>
                  <a:gd name="T23" fmla="*/ 1 h 2368"/>
                  <a:gd name="T24" fmla="*/ 1 w 776"/>
                  <a:gd name="T25" fmla="*/ 1 h 2368"/>
                  <a:gd name="T26" fmla="*/ 1 w 776"/>
                  <a:gd name="T27" fmla="*/ 1 h 2368"/>
                  <a:gd name="T28" fmla="*/ 1 w 776"/>
                  <a:gd name="T29" fmla="*/ 1 h 2368"/>
                  <a:gd name="T30" fmla="*/ 1 w 776"/>
                  <a:gd name="T31" fmla="*/ 1 h 2368"/>
                  <a:gd name="T32" fmla="*/ 1 w 776"/>
                  <a:gd name="T33" fmla="*/ 1 h 2368"/>
                  <a:gd name="T34" fmla="*/ 1 w 776"/>
                  <a:gd name="T35" fmla="*/ 1 h 2368"/>
                  <a:gd name="T36" fmla="*/ 1 w 776"/>
                  <a:gd name="T37" fmla="*/ 1 h 2368"/>
                  <a:gd name="T38" fmla="*/ 1 w 776"/>
                  <a:gd name="T39" fmla="*/ 1 h 2368"/>
                  <a:gd name="T40" fmla="*/ 1 w 776"/>
                  <a:gd name="T41" fmla="*/ 1 h 2368"/>
                  <a:gd name="T42" fmla="*/ 1 w 776"/>
                  <a:gd name="T43" fmla="*/ 1 h 2368"/>
                  <a:gd name="T44" fmla="*/ 1 w 776"/>
                  <a:gd name="T45" fmla="*/ 1 h 2368"/>
                  <a:gd name="T46" fmla="*/ 1 w 776"/>
                  <a:gd name="T47" fmla="*/ 1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a:solidFill>
                    <a:srgbClr val="FFCC00"/>
                  </a:solidFill>
                </a:endParaRPr>
              </a:p>
            </p:txBody>
          </p:sp>
          <p:sp>
            <p:nvSpPr>
              <p:cNvPr id="9" name="Arc 122"/>
              <p:cNvSpPr>
                <a:spLocks/>
              </p:cNvSpPr>
              <p:nvPr/>
            </p:nvSpPr>
            <p:spPr bwMode="hidden">
              <a:xfrm flipH="1">
                <a:off x="1054" y="1851"/>
                <a:ext cx="2122" cy="2304"/>
              </a:xfrm>
              <a:custGeom>
                <a:avLst/>
                <a:gdLst>
                  <a:gd name="T0" fmla="*/ 0 w 21600"/>
                  <a:gd name="T1" fmla="*/ 0 h 21602"/>
                  <a:gd name="T2" fmla="*/ 0 w 21600"/>
                  <a:gd name="T3" fmla="*/ 0 h 21602"/>
                  <a:gd name="T4" fmla="*/ 0 w 21600"/>
                  <a:gd name="T5" fmla="*/ 0 h 21602"/>
                  <a:gd name="T6" fmla="*/ 0 60000 65536"/>
                  <a:gd name="T7" fmla="*/ 0 60000 65536"/>
                  <a:gd name="T8" fmla="*/ 0 60000 65536"/>
                </a:gdLst>
                <a:ahLst/>
                <a:cxnLst>
                  <a:cxn ang="T6">
                    <a:pos x="T0" y="T1"/>
                  </a:cxn>
                  <a:cxn ang="T7">
                    <a:pos x="T2" y="T3"/>
                  </a:cxn>
                  <a:cxn ang="T8">
                    <a:pos x="T4" y="T5"/>
                  </a:cxn>
                </a:cxnLst>
                <a:rect l="0" t="0" r="r" b="b"/>
                <a:pathLst>
                  <a:path w="21600" h="21602" fill="none" extrusionOk="0">
                    <a:moveTo>
                      <a:pt x="5466" y="0"/>
                    </a:moveTo>
                    <a:cubicBezTo>
                      <a:pt x="14970" y="2486"/>
                      <a:pt x="21600" y="11073"/>
                      <a:pt x="21600" y="20897"/>
                    </a:cubicBezTo>
                    <a:cubicBezTo>
                      <a:pt x="21600" y="21132"/>
                      <a:pt x="21596" y="21367"/>
                      <a:pt x="21588" y="21601"/>
                    </a:cubicBezTo>
                  </a:path>
                  <a:path w="21600" h="21602" stroke="0" extrusionOk="0">
                    <a:moveTo>
                      <a:pt x="5466" y="0"/>
                    </a:moveTo>
                    <a:cubicBezTo>
                      <a:pt x="14970" y="2486"/>
                      <a:pt x="21600" y="11073"/>
                      <a:pt x="21600" y="20897"/>
                    </a:cubicBezTo>
                    <a:cubicBezTo>
                      <a:pt x="21600" y="21132"/>
                      <a:pt x="21596" y="21367"/>
                      <a:pt x="21588" y="21601"/>
                    </a:cubicBezTo>
                    <a:lnTo>
                      <a:pt x="0" y="20897"/>
                    </a:lnTo>
                    <a:lnTo>
                      <a:pt x="5466" y="0"/>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a:solidFill>
                    <a:srgbClr val="FFCC00"/>
                  </a:solidFill>
                </a:endParaRPr>
              </a:p>
            </p:txBody>
          </p:sp>
          <p:sp>
            <p:nvSpPr>
              <p:cNvPr id="10" name="Arc 123"/>
              <p:cNvSpPr>
                <a:spLocks/>
              </p:cNvSpPr>
              <p:nvPr/>
            </p:nvSpPr>
            <p:spPr bwMode="hidden">
              <a:xfrm flipH="1">
                <a:off x="1266" y="1480"/>
                <a:ext cx="1244" cy="2379"/>
              </a:xfrm>
              <a:custGeom>
                <a:avLst/>
                <a:gdLst>
                  <a:gd name="T0" fmla="*/ 0 w 28940"/>
                  <a:gd name="T1" fmla="*/ 0 h 22305"/>
                  <a:gd name="T2" fmla="*/ 0 w 28940"/>
                  <a:gd name="T3" fmla="*/ 0 h 22305"/>
                  <a:gd name="T4" fmla="*/ 0 w 28940"/>
                  <a:gd name="T5" fmla="*/ 0 h 22305"/>
                  <a:gd name="T6" fmla="*/ 0 60000 65536"/>
                  <a:gd name="T7" fmla="*/ 0 60000 65536"/>
                  <a:gd name="T8" fmla="*/ 0 60000 65536"/>
                </a:gdLst>
                <a:ahLst/>
                <a:cxnLst>
                  <a:cxn ang="T6">
                    <a:pos x="T0" y="T1"/>
                  </a:cxn>
                  <a:cxn ang="T7">
                    <a:pos x="T2" y="T3"/>
                  </a:cxn>
                  <a:cxn ang="T8">
                    <a:pos x="T4" y="T5"/>
                  </a:cxn>
                </a:cxnLst>
                <a:rect l="0" t="0" r="r" b="b"/>
                <a:pathLst>
                  <a:path w="28940" h="22305" fill="none" extrusionOk="0">
                    <a:moveTo>
                      <a:pt x="0" y="1285"/>
                    </a:moveTo>
                    <a:cubicBezTo>
                      <a:pt x="2353" y="434"/>
                      <a:pt x="4837" y="-1"/>
                      <a:pt x="7340" y="-1"/>
                    </a:cubicBezTo>
                    <a:cubicBezTo>
                      <a:pt x="19269" y="0"/>
                      <a:pt x="28940" y="9670"/>
                      <a:pt x="28940" y="21600"/>
                    </a:cubicBezTo>
                    <a:cubicBezTo>
                      <a:pt x="28940" y="21835"/>
                      <a:pt x="28936" y="22070"/>
                      <a:pt x="28928" y="22304"/>
                    </a:cubicBezTo>
                  </a:path>
                  <a:path w="28940" h="22305" stroke="0" extrusionOk="0">
                    <a:moveTo>
                      <a:pt x="0" y="1285"/>
                    </a:moveTo>
                    <a:cubicBezTo>
                      <a:pt x="2353" y="434"/>
                      <a:pt x="4837" y="-1"/>
                      <a:pt x="7340" y="-1"/>
                    </a:cubicBezTo>
                    <a:cubicBezTo>
                      <a:pt x="19269" y="0"/>
                      <a:pt x="28940" y="9670"/>
                      <a:pt x="28940" y="21600"/>
                    </a:cubicBezTo>
                    <a:cubicBezTo>
                      <a:pt x="28940" y="21835"/>
                      <a:pt x="28936" y="22070"/>
                      <a:pt x="28928" y="22304"/>
                    </a:cubicBezTo>
                    <a:lnTo>
                      <a:pt x="7340" y="21600"/>
                    </a:lnTo>
                    <a:lnTo>
                      <a:pt x="0" y="1285"/>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a:solidFill>
                    <a:srgbClr val="FFCC00"/>
                  </a:solidFill>
                </a:endParaRPr>
              </a:p>
            </p:txBody>
          </p:sp>
          <p:sp>
            <p:nvSpPr>
              <p:cNvPr id="11" name="Arc 124"/>
              <p:cNvSpPr>
                <a:spLocks/>
              </p:cNvSpPr>
              <p:nvPr/>
            </p:nvSpPr>
            <p:spPr bwMode="hidden">
              <a:xfrm flipH="1">
                <a:off x="210" y="1169"/>
                <a:ext cx="2376" cy="2379"/>
              </a:xfrm>
              <a:custGeom>
                <a:avLst/>
                <a:gdLst>
                  <a:gd name="T0" fmla="*/ 0 w 34455"/>
                  <a:gd name="T1" fmla="*/ 0 h 22305"/>
                  <a:gd name="T2" fmla="*/ 0 w 34455"/>
                  <a:gd name="T3" fmla="*/ 0 h 22305"/>
                  <a:gd name="T4" fmla="*/ 0 w 34455"/>
                  <a:gd name="T5" fmla="*/ 0 h 22305"/>
                  <a:gd name="T6" fmla="*/ 0 60000 65536"/>
                  <a:gd name="T7" fmla="*/ 0 60000 65536"/>
                  <a:gd name="T8" fmla="*/ 0 60000 65536"/>
                </a:gdLst>
                <a:ahLst/>
                <a:cxnLst>
                  <a:cxn ang="T6">
                    <a:pos x="T0" y="T1"/>
                  </a:cxn>
                  <a:cxn ang="T7">
                    <a:pos x="T2" y="T3"/>
                  </a:cxn>
                  <a:cxn ang="T8">
                    <a:pos x="T4" y="T5"/>
                  </a:cxn>
                </a:cxnLst>
                <a:rect l="0" t="0" r="r" b="b"/>
                <a:pathLst>
                  <a:path w="34455" h="22305" fill="none" extrusionOk="0">
                    <a:moveTo>
                      <a:pt x="0" y="4241"/>
                    </a:moveTo>
                    <a:cubicBezTo>
                      <a:pt x="3720" y="1486"/>
                      <a:pt x="8226" y="-1"/>
                      <a:pt x="12855" y="-1"/>
                    </a:cubicBezTo>
                    <a:cubicBezTo>
                      <a:pt x="24784" y="0"/>
                      <a:pt x="34455" y="9670"/>
                      <a:pt x="34455" y="21600"/>
                    </a:cubicBezTo>
                    <a:cubicBezTo>
                      <a:pt x="34455" y="21835"/>
                      <a:pt x="34451" y="22070"/>
                      <a:pt x="34443" y="22304"/>
                    </a:cubicBezTo>
                  </a:path>
                  <a:path w="34455" h="22305" stroke="0" extrusionOk="0">
                    <a:moveTo>
                      <a:pt x="0" y="4241"/>
                    </a:moveTo>
                    <a:cubicBezTo>
                      <a:pt x="3720" y="1486"/>
                      <a:pt x="8226" y="-1"/>
                      <a:pt x="12855" y="-1"/>
                    </a:cubicBezTo>
                    <a:cubicBezTo>
                      <a:pt x="24784" y="0"/>
                      <a:pt x="34455" y="9670"/>
                      <a:pt x="34455" y="21600"/>
                    </a:cubicBezTo>
                    <a:cubicBezTo>
                      <a:pt x="34455" y="21835"/>
                      <a:pt x="34451" y="22070"/>
                      <a:pt x="34443" y="22304"/>
                    </a:cubicBezTo>
                    <a:lnTo>
                      <a:pt x="12855" y="21600"/>
                    </a:lnTo>
                    <a:lnTo>
                      <a:pt x="0" y="4241"/>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a:solidFill>
                    <a:srgbClr val="FFCC00"/>
                  </a:solidFill>
                </a:endParaRPr>
              </a:p>
            </p:txBody>
          </p:sp>
          <p:sp>
            <p:nvSpPr>
              <p:cNvPr id="12" name="Arc 125"/>
              <p:cNvSpPr>
                <a:spLocks/>
              </p:cNvSpPr>
              <p:nvPr/>
            </p:nvSpPr>
            <p:spPr bwMode="hidden">
              <a:xfrm>
                <a:off x="2840" y="1503"/>
                <a:ext cx="381" cy="2379"/>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a:solidFill>
                    <a:srgbClr val="FFCC00"/>
                  </a:solidFill>
                </a:endParaRPr>
              </a:p>
            </p:txBody>
          </p:sp>
          <p:sp>
            <p:nvSpPr>
              <p:cNvPr id="13" name="Arc 126"/>
              <p:cNvSpPr>
                <a:spLocks/>
              </p:cNvSpPr>
              <p:nvPr/>
            </p:nvSpPr>
            <p:spPr bwMode="hidden">
              <a:xfrm>
                <a:off x="2940" y="1492"/>
                <a:ext cx="1004" cy="2379"/>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a:solidFill>
                    <a:srgbClr val="FFCC00"/>
                  </a:solidFill>
                </a:endParaRPr>
              </a:p>
            </p:txBody>
          </p:sp>
          <p:sp>
            <p:nvSpPr>
              <p:cNvPr id="14" name="Freeform 127"/>
              <p:cNvSpPr>
                <a:spLocks/>
              </p:cNvSpPr>
              <p:nvPr/>
            </p:nvSpPr>
            <p:spPr bwMode="hidden">
              <a:xfrm>
                <a:off x="3300" y="2635"/>
                <a:ext cx="485" cy="1479"/>
              </a:xfrm>
              <a:custGeom>
                <a:avLst/>
                <a:gdLst>
                  <a:gd name="T0" fmla="*/ 0 w 776"/>
                  <a:gd name="T1" fmla="*/ 1 h 2368"/>
                  <a:gd name="T2" fmla="*/ 1 w 776"/>
                  <a:gd name="T3" fmla="*/ 1 h 2368"/>
                  <a:gd name="T4" fmla="*/ 1 w 776"/>
                  <a:gd name="T5" fmla="*/ 1 h 2368"/>
                  <a:gd name="T6" fmla="*/ 1 w 776"/>
                  <a:gd name="T7" fmla="*/ 1 h 2368"/>
                  <a:gd name="T8" fmla="*/ 1 w 776"/>
                  <a:gd name="T9" fmla="*/ 1 h 2368"/>
                  <a:gd name="T10" fmla="*/ 1 w 776"/>
                  <a:gd name="T11" fmla="*/ 1 h 2368"/>
                  <a:gd name="T12" fmla="*/ 1 w 776"/>
                  <a:gd name="T13" fmla="*/ 1 h 2368"/>
                  <a:gd name="T14" fmla="*/ 1 w 776"/>
                  <a:gd name="T15" fmla="*/ 1 h 2368"/>
                  <a:gd name="T16" fmla="*/ 1 w 776"/>
                  <a:gd name="T17" fmla="*/ 1 h 2368"/>
                  <a:gd name="T18" fmla="*/ 1 w 776"/>
                  <a:gd name="T19" fmla="*/ 1 h 2368"/>
                  <a:gd name="T20" fmla="*/ 1 w 776"/>
                  <a:gd name="T21" fmla="*/ 1 h 2368"/>
                  <a:gd name="T22" fmla="*/ 1 w 776"/>
                  <a:gd name="T23" fmla="*/ 1 h 2368"/>
                  <a:gd name="T24" fmla="*/ 1 w 776"/>
                  <a:gd name="T25" fmla="*/ 1 h 2368"/>
                  <a:gd name="T26" fmla="*/ 1 w 776"/>
                  <a:gd name="T27" fmla="*/ 1 h 2368"/>
                  <a:gd name="T28" fmla="*/ 1 w 776"/>
                  <a:gd name="T29" fmla="*/ 1 h 2368"/>
                  <a:gd name="T30" fmla="*/ 1 w 776"/>
                  <a:gd name="T31" fmla="*/ 1 h 2368"/>
                  <a:gd name="T32" fmla="*/ 1 w 776"/>
                  <a:gd name="T33" fmla="*/ 1 h 2368"/>
                  <a:gd name="T34" fmla="*/ 1 w 776"/>
                  <a:gd name="T35" fmla="*/ 1 h 2368"/>
                  <a:gd name="T36" fmla="*/ 1 w 776"/>
                  <a:gd name="T37" fmla="*/ 1 h 2368"/>
                  <a:gd name="T38" fmla="*/ 1 w 776"/>
                  <a:gd name="T39" fmla="*/ 1 h 2368"/>
                  <a:gd name="T40" fmla="*/ 1 w 776"/>
                  <a:gd name="T41" fmla="*/ 1 h 2368"/>
                  <a:gd name="T42" fmla="*/ 1 w 776"/>
                  <a:gd name="T43" fmla="*/ 1 h 2368"/>
                  <a:gd name="T44" fmla="*/ 1 w 776"/>
                  <a:gd name="T45" fmla="*/ 1 h 2368"/>
                  <a:gd name="T46" fmla="*/ 1 w 776"/>
                  <a:gd name="T47" fmla="*/ 1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a:solidFill>
                    <a:srgbClr val="FFCC00"/>
                  </a:solidFill>
                </a:endParaRPr>
              </a:p>
            </p:txBody>
          </p:sp>
          <p:sp>
            <p:nvSpPr>
              <p:cNvPr id="15" name="Freeform 128"/>
              <p:cNvSpPr>
                <a:spLocks/>
              </p:cNvSpPr>
              <p:nvPr/>
            </p:nvSpPr>
            <p:spPr bwMode="hidden">
              <a:xfrm rot="19660755" flipV="1">
                <a:off x="2547" y="2149"/>
                <a:ext cx="441" cy="838"/>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1 w 776"/>
                  <a:gd name="T31" fmla="*/ 0 h 2368"/>
                  <a:gd name="T32" fmla="*/ 1 w 776"/>
                  <a:gd name="T33" fmla="*/ 0 h 2368"/>
                  <a:gd name="T34" fmla="*/ 1 w 776"/>
                  <a:gd name="T35" fmla="*/ 0 h 2368"/>
                  <a:gd name="T36" fmla="*/ 1 w 776"/>
                  <a:gd name="T37" fmla="*/ 0 h 2368"/>
                  <a:gd name="T38" fmla="*/ 1 w 776"/>
                  <a:gd name="T39" fmla="*/ 0 h 2368"/>
                  <a:gd name="T40" fmla="*/ 1 w 776"/>
                  <a:gd name="T41" fmla="*/ 0 h 2368"/>
                  <a:gd name="T42" fmla="*/ 1 w 776"/>
                  <a:gd name="T43" fmla="*/ 0 h 2368"/>
                  <a:gd name="T44" fmla="*/ 1 w 776"/>
                  <a:gd name="T45" fmla="*/ 0 h 2368"/>
                  <a:gd name="T46" fmla="*/ 1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a:solidFill>
                    <a:srgbClr val="FFCC00"/>
                  </a:solidFill>
                </a:endParaRPr>
              </a:p>
            </p:txBody>
          </p:sp>
          <p:sp>
            <p:nvSpPr>
              <p:cNvPr id="16" name="Freeform 129"/>
              <p:cNvSpPr>
                <a:spLocks/>
              </p:cNvSpPr>
              <p:nvPr/>
            </p:nvSpPr>
            <p:spPr bwMode="hidden">
              <a:xfrm flipH="1">
                <a:off x="489" y="2503"/>
                <a:ext cx="1085" cy="1524"/>
              </a:xfrm>
              <a:custGeom>
                <a:avLst/>
                <a:gdLst>
                  <a:gd name="T0" fmla="*/ 0 w 776"/>
                  <a:gd name="T1" fmla="*/ 1 h 2368"/>
                  <a:gd name="T2" fmla="*/ 51319 w 776"/>
                  <a:gd name="T3" fmla="*/ 1 h 2368"/>
                  <a:gd name="T4" fmla="*/ 20359 w 776"/>
                  <a:gd name="T5" fmla="*/ 1 h 2368"/>
                  <a:gd name="T6" fmla="*/ 71754 w 776"/>
                  <a:gd name="T7" fmla="*/ 1 h 2368"/>
                  <a:gd name="T8" fmla="*/ 40927 w 776"/>
                  <a:gd name="T9" fmla="*/ 1 h 2368"/>
                  <a:gd name="T10" fmla="*/ 81955 w 776"/>
                  <a:gd name="T11" fmla="*/ 1 h 2368"/>
                  <a:gd name="T12" fmla="*/ 61395 w 776"/>
                  <a:gd name="T13" fmla="*/ 1 h 2368"/>
                  <a:gd name="T14" fmla="*/ 102375 w 776"/>
                  <a:gd name="T15" fmla="*/ 1 h 2368"/>
                  <a:gd name="T16" fmla="*/ 81955 w 776"/>
                  <a:gd name="T17" fmla="*/ 1 h 2368"/>
                  <a:gd name="T18" fmla="*/ 112675 w 776"/>
                  <a:gd name="T19" fmla="*/ 1 h 2368"/>
                  <a:gd name="T20" fmla="*/ 102375 w 776"/>
                  <a:gd name="T21" fmla="*/ 1 h 2368"/>
                  <a:gd name="T22" fmla="*/ 122841 w 776"/>
                  <a:gd name="T23" fmla="*/ 1 h 2368"/>
                  <a:gd name="T24" fmla="*/ 122841 w 776"/>
                  <a:gd name="T25" fmla="*/ 1 h 2368"/>
                  <a:gd name="T26" fmla="*/ 143353 w 776"/>
                  <a:gd name="T27" fmla="*/ 1 h 2368"/>
                  <a:gd name="T28" fmla="*/ 133034 w 776"/>
                  <a:gd name="T29" fmla="*/ 1 h 2368"/>
                  <a:gd name="T30" fmla="*/ 153669 w 776"/>
                  <a:gd name="T31" fmla="*/ 1 h 2368"/>
                  <a:gd name="T32" fmla="*/ 143353 w 776"/>
                  <a:gd name="T33" fmla="*/ 1 h 2368"/>
                  <a:gd name="T34" fmla="*/ 153669 w 776"/>
                  <a:gd name="T35" fmla="*/ 1 h 2368"/>
                  <a:gd name="T36" fmla="*/ 143353 w 776"/>
                  <a:gd name="T37" fmla="*/ 2 h 2368"/>
                  <a:gd name="T38" fmla="*/ 163919 w 776"/>
                  <a:gd name="T39" fmla="*/ 2 h 2368"/>
                  <a:gd name="T40" fmla="*/ 153669 w 776"/>
                  <a:gd name="T41" fmla="*/ 2 h 2368"/>
                  <a:gd name="T42" fmla="*/ 163919 w 776"/>
                  <a:gd name="T43" fmla="*/ 2 h 2368"/>
                  <a:gd name="T44" fmla="*/ 153669 w 776"/>
                  <a:gd name="T45" fmla="*/ 2 h 2368"/>
                  <a:gd name="T46" fmla="*/ 163919 w 776"/>
                  <a:gd name="T47" fmla="*/ 2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a:solidFill>
                    <a:srgbClr val="FFCC00"/>
                  </a:solidFill>
                </a:endParaRPr>
              </a:p>
            </p:txBody>
          </p:sp>
          <p:sp>
            <p:nvSpPr>
              <p:cNvPr id="17" name="Freeform 130"/>
              <p:cNvSpPr>
                <a:spLocks/>
              </p:cNvSpPr>
              <p:nvPr/>
            </p:nvSpPr>
            <p:spPr bwMode="hidden">
              <a:xfrm flipH="1">
                <a:off x="1000" y="893"/>
                <a:ext cx="696" cy="1524"/>
              </a:xfrm>
              <a:custGeom>
                <a:avLst/>
                <a:gdLst>
                  <a:gd name="T0" fmla="*/ 0 w 776"/>
                  <a:gd name="T1" fmla="*/ 1 h 2368"/>
                  <a:gd name="T2" fmla="*/ 42 w 776"/>
                  <a:gd name="T3" fmla="*/ 1 h 2368"/>
                  <a:gd name="T4" fmla="*/ 17 w 776"/>
                  <a:gd name="T5" fmla="*/ 1 h 2368"/>
                  <a:gd name="T6" fmla="*/ 59 w 776"/>
                  <a:gd name="T7" fmla="*/ 1 h 2368"/>
                  <a:gd name="T8" fmla="*/ 34 w 776"/>
                  <a:gd name="T9" fmla="*/ 1 h 2368"/>
                  <a:gd name="T10" fmla="*/ 66 w 776"/>
                  <a:gd name="T11" fmla="*/ 1 h 2368"/>
                  <a:gd name="T12" fmla="*/ 51 w 776"/>
                  <a:gd name="T13" fmla="*/ 1 h 2368"/>
                  <a:gd name="T14" fmla="*/ 83 w 776"/>
                  <a:gd name="T15" fmla="*/ 1 h 2368"/>
                  <a:gd name="T16" fmla="*/ 66 w 776"/>
                  <a:gd name="T17" fmla="*/ 1 h 2368"/>
                  <a:gd name="T18" fmla="*/ 93 w 776"/>
                  <a:gd name="T19" fmla="*/ 1 h 2368"/>
                  <a:gd name="T20" fmla="*/ 83 w 776"/>
                  <a:gd name="T21" fmla="*/ 1 h 2368"/>
                  <a:gd name="T22" fmla="*/ 101 w 776"/>
                  <a:gd name="T23" fmla="*/ 1 h 2368"/>
                  <a:gd name="T24" fmla="*/ 101 w 776"/>
                  <a:gd name="T25" fmla="*/ 1 h 2368"/>
                  <a:gd name="T26" fmla="*/ 118 w 776"/>
                  <a:gd name="T27" fmla="*/ 1 h 2368"/>
                  <a:gd name="T28" fmla="*/ 109 w 776"/>
                  <a:gd name="T29" fmla="*/ 1 h 2368"/>
                  <a:gd name="T30" fmla="*/ 126 w 776"/>
                  <a:gd name="T31" fmla="*/ 1 h 2368"/>
                  <a:gd name="T32" fmla="*/ 118 w 776"/>
                  <a:gd name="T33" fmla="*/ 1 h 2368"/>
                  <a:gd name="T34" fmla="*/ 126 w 776"/>
                  <a:gd name="T35" fmla="*/ 1 h 2368"/>
                  <a:gd name="T36" fmla="*/ 118 w 776"/>
                  <a:gd name="T37" fmla="*/ 2 h 2368"/>
                  <a:gd name="T38" fmla="*/ 135 w 776"/>
                  <a:gd name="T39" fmla="*/ 2 h 2368"/>
                  <a:gd name="T40" fmla="*/ 126 w 776"/>
                  <a:gd name="T41" fmla="*/ 2 h 2368"/>
                  <a:gd name="T42" fmla="*/ 135 w 776"/>
                  <a:gd name="T43" fmla="*/ 2 h 2368"/>
                  <a:gd name="T44" fmla="*/ 126 w 776"/>
                  <a:gd name="T45" fmla="*/ 2 h 2368"/>
                  <a:gd name="T46" fmla="*/ 135 w 776"/>
                  <a:gd name="T47" fmla="*/ 2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a:solidFill>
                    <a:srgbClr val="FFCC00"/>
                  </a:solidFill>
                </a:endParaRPr>
              </a:p>
            </p:txBody>
          </p:sp>
          <p:sp>
            <p:nvSpPr>
              <p:cNvPr id="18" name="Freeform 131"/>
              <p:cNvSpPr>
                <a:spLocks/>
              </p:cNvSpPr>
              <p:nvPr/>
            </p:nvSpPr>
            <p:spPr bwMode="hidden">
              <a:xfrm>
                <a:off x="4401" y="2279"/>
                <a:ext cx="1007" cy="1600"/>
              </a:xfrm>
              <a:custGeom>
                <a:avLst/>
                <a:gdLst>
                  <a:gd name="T0" fmla="*/ 0 w 776"/>
                  <a:gd name="T1" fmla="*/ 1 h 2368"/>
                  <a:gd name="T2" fmla="*/ 15506 w 776"/>
                  <a:gd name="T3" fmla="*/ 1 h 2368"/>
                  <a:gd name="T4" fmla="*/ 6218 w 776"/>
                  <a:gd name="T5" fmla="*/ 1 h 2368"/>
                  <a:gd name="T6" fmla="*/ 21700 w 776"/>
                  <a:gd name="T7" fmla="*/ 1 h 2368"/>
                  <a:gd name="T8" fmla="*/ 12405 w 776"/>
                  <a:gd name="T9" fmla="*/ 1 h 2368"/>
                  <a:gd name="T10" fmla="*/ 24796 w 776"/>
                  <a:gd name="T11" fmla="*/ 1 h 2368"/>
                  <a:gd name="T12" fmla="*/ 18607 w 776"/>
                  <a:gd name="T13" fmla="*/ 1 h 2368"/>
                  <a:gd name="T14" fmla="*/ 31038 w 776"/>
                  <a:gd name="T15" fmla="*/ 1 h 2368"/>
                  <a:gd name="T16" fmla="*/ 24796 w 776"/>
                  <a:gd name="T17" fmla="*/ 1 h 2368"/>
                  <a:gd name="T18" fmla="*/ 34169 w 776"/>
                  <a:gd name="T19" fmla="*/ 1 h 2368"/>
                  <a:gd name="T20" fmla="*/ 31038 w 776"/>
                  <a:gd name="T21" fmla="*/ 1 h 2368"/>
                  <a:gd name="T22" fmla="*/ 37199 w 776"/>
                  <a:gd name="T23" fmla="*/ 1 h 2368"/>
                  <a:gd name="T24" fmla="*/ 37199 w 776"/>
                  <a:gd name="T25" fmla="*/ 1 h 2368"/>
                  <a:gd name="T26" fmla="*/ 43461 w 776"/>
                  <a:gd name="T27" fmla="*/ 2 h 2368"/>
                  <a:gd name="T28" fmla="*/ 40362 w 776"/>
                  <a:gd name="T29" fmla="*/ 2 h 2368"/>
                  <a:gd name="T30" fmla="*/ 46552 w 776"/>
                  <a:gd name="T31" fmla="*/ 2 h 2368"/>
                  <a:gd name="T32" fmla="*/ 43461 w 776"/>
                  <a:gd name="T33" fmla="*/ 3 h 2368"/>
                  <a:gd name="T34" fmla="*/ 46552 w 776"/>
                  <a:gd name="T35" fmla="*/ 3 h 2368"/>
                  <a:gd name="T36" fmla="*/ 43461 w 776"/>
                  <a:gd name="T37" fmla="*/ 3 h 2368"/>
                  <a:gd name="T38" fmla="*/ 49697 w 776"/>
                  <a:gd name="T39" fmla="*/ 3 h 2368"/>
                  <a:gd name="T40" fmla="*/ 46552 w 776"/>
                  <a:gd name="T41" fmla="*/ 3 h 2368"/>
                  <a:gd name="T42" fmla="*/ 49697 w 776"/>
                  <a:gd name="T43" fmla="*/ 4 h 2368"/>
                  <a:gd name="T44" fmla="*/ 46552 w 776"/>
                  <a:gd name="T45" fmla="*/ 4 h 2368"/>
                  <a:gd name="T46" fmla="*/ 49697 w 776"/>
                  <a:gd name="T47" fmla="*/ 5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a:solidFill>
                    <a:srgbClr val="FFCC00"/>
                  </a:solidFill>
                </a:endParaRPr>
              </a:p>
            </p:txBody>
          </p:sp>
          <p:sp>
            <p:nvSpPr>
              <p:cNvPr id="19" name="Freeform 132"/>
              <p:cNvSpPr>
                <a:spLocks/>
              </p:cNvSpPr>
              <p:nvPr/>
            </p:nvSpPr>
            <p:spPr bwMode="hidden">
              <a:xfrm>
                <a:off x="3878" y="1470"/>
                <a:ext cx="1518" cy="1067"/>
              </a:xfrm>
              <a:custGeom>
                <a:avLst/>
                <a:gdLst>
                  <a:gd name="T0" fmla="*/ 0 w 776"/>
                  <a:gd name="T1" fmla="*/ 0 h 2368"/>
                  <a:gd name="T2" fmla="*/ 11017499 w 776"/>
                  <a:gd name="T3" fmla="*/ 0 h 2368"/>
                  <a:gd name="T4" fmla="*/ 4420222 w 776"/>
                  <a:gd name="T5" fmla="*/ 0 h 2368"/>
                  <a:gd name="T6" fmla="*/ 15442434 w 776"/>
                  <a:gd name="T7" fmla="*/ 0 h 2368"/>
                  <a:gd name="T8" fmla="*/ 8846382 w 776"/>
                  <a:gd name="T9" fmla="*/ 0 h 2368"/>
                  <a:gd name="T10" fmla="*/ 17652969 w 776"/>
                  <a:gd name="T11" fmla="*/ 0 h 2368"/>
                  <a:gd name="T12" fmla="*/ 13230966 w 776"/>
                  <a:gd name="T13" fmla="*/ 0 h 2368"/>
                  <a:gd name="T14" fmla="*/ 22076591 w 776"/>
                  <a:gd name="T15" fmla="*/ 0 h 2368"/>
                  <a:gd name="T16" fmla="*/ 17652969 w 776"/>
                  <a:gd name="T17" fmla="*/ 0 h 2368"/>
                  <a:gd name="T18" fmla="*/ 24280518 w 776"/>
                  <a:gd name="T19" fmla="*/ 0 h 2368"/>
                  <a:gd name="T20" fmla="*/ 22076591 w 776"/>
                  <a:gd name="T21" fmla="*/ 0 h 2368"/>
                  <a:gd name="T22" fmla="*/ 26490974 w 776"/>
                  <a:gd name="T23" fmla="*/ 0 h 2368"/>
                  <a:gd name="T24" fmla="*/ 26490974 w 776"/>
                  <a:gd name="T25" fmla="*/ 0 h 2368"/>
                  <a:gd name="T26" fmla="*/ 30903250 w 776"/>
                  <a:gd name="T27" fmla="*/ 0 h 2368"/>
                  <a:gd name="T28" fmla="*/ 28701522 w 776"/>
                  <a:gd name="T29" fmla="*/ 0 h 2368"/>
                  <a:gd name="T30" fmla="*/ 33088282 w 776"/>
                  <a:gd name="T31" fmla="*/ 0 h 2368"/>
                  <a:gd name="T32" fmla="*/ 30903250 w 776"/>
                  <a:gd name="T33" fmla="*/ 0 h 2368"/>
                  <a:gd name="T34" fmla="*/ 33088282 w 776"/>
                  <a:gd name="T35" fmla="*/ 0 h 2368"/>
                  <a:gd name="T36" fmla="*/ 30903250 w 776"/>
                  <a:gd name="T37" fmla="*/ 0 h 2368"/>
                  <a:gd name="T38" fmla="*/ 35297923 w 776"/>
                  <a:gd name="T39" fmla="*/ 0 h 2368"/>
                  <a:gd name="T40" fmla="*/ 33088282 w 776"/>
                  <a:gd name="T41" fmla="*/ 0 h 2368"/>
                  <a:gd name="T42" fmla="*/ 35297923 w 776"/>
                  <a:gd name="T43" fmla="*/ 0 h 2368"/>
                  <a:gd name="T44" fmla="*/ 33088282 w 776"/>
                  <a:gd name="T45" fmla="*/ 0 h 2368"/>
                  <a:gd name="T46" fmla="*/ 35297923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a:solidFill>
                    <a:srgbClr val="FFCC00"/>
                  </a:solidFill>
                </a:endParaRPr>
              </a:p>
            </p:txBody>
          </p:sp>
          <p:sp>
            <p:nvSpPr>
              <p:cNvPr id="20" name="Freeform 133"/>
              <p:cNvSpPr>
                <a:spLocks/>
              </p:cNvSpPr>
              <p:nvPr/>
            </p:nvSpPr>
            <p:spPr bwMode="hidden">
              <a:xfrm>
                <a:off x="3934" y="337"/>
                <a:ext cx="664" cy="1434"/>
              </a:xfrm>
              <a:custGeom>
                <a:avLst/>
                <a:gdLst>
                  <a:gd name="T0" fmla="*/ 0 w 776"/>
                  <a:gd name="T1" fmla="*/ 1 h 2368"/>
                  <a:gd name="T2" fmla="*/ 20 w 776"/>
                  <a:gd name="T3" fmla="*/ 1 h 2368"/>
                  <a:gd name="T4" fmla="*/ 8 w 776"/>
                  <a:gd name="T5" fmla="*/ 1 h 2368"/>
                  <a:gd name="T6" fmla="*/ 28 w 776"/>
                  <a:gd name="T7" fmla="*/ 1 h 2368"/>
                  <a:gd name="T8" fmla="*/ 15 w 776"/>
                  <a:gd name="T9" fmla="*/ 1 h 2368"/>
                  <a:gd name="T10" fmla="*/ 32 w 776"/>
                  <a:gd name="T11" fmla="*/ 1 h 2368"/>
                  <a:gd name="T12" fmla="*/ 24 w 776"/>
                  <a:gd name="T13" fmla="*/ 1 h 2368"/>
                  <a:gd name="T14" fmla="*/ 39 w 776"/>
                  <a:gd name="T15" fmla="*/ 1 h 2368"/>
                  <a:gd name="T16" fmla="*/ 32 w 776"/>
                  <a:gd name="T17" fmla="*/ 1 h 2368"/>
                  <a:gd name="T18" fmla="*/ 43 w 776"/>
                  <a:gd name="T19" fmla="*/ 1 h 2368"/>
                  <a:gd name="T20" fmla="*/ 39 w 776"/>
                  <a:gd name="T21" fmla="*/ 1 h 2368"/>
                  <a:gd name="T22" fmla="*/ 48 w 776"/>
                  <a:gd name="T23" fmla="*/ 1 h 2368"/>
                  <a:gd name="T24" fmla="*/ 48 w 776"/>
                  <a:gd name="T25" fmla="*/ 1 h 2368"/>
                  <a:gd name="T26" fmla="*/ 56 w 776"/>
                  <a:gd name="T27" fmla="*/ 1 h 2368"/>
                  <a:gd name="T28" fmla="*/ 52 w 776"/>
                  <a:gd name="T29" fmla="*/ 1 h 2368"/>
                  <a:gd name="T30" fmla="*/ 58 w 776"/>
                  <a:gd name="T31" fmla="*/ 1 h 2368"/>
                  <a:gd name="T32" fmla="*/ 56 w 776"/>
                  <a:gd name="T33" fmla="*/ 1 h 2368"/>
                  <a:gd name="T34" fmla="*/ 58 w 776"/>
                  <a:gd name="T35" fmla="*/ 1 h 2368"/>
                  <a:gd name="T36" fmla="*/ 56 w 776"/>
                  <a:gd name="T37" fmla="*/ 1 h 2368"/>
                  <a:gd name="T38" fmla="*/ 63 w 776"/>
                  <a:gd name="T39" fmla="*/ 1 h 2368"/>
                  <a:gd name="T40" fmla="*/ 58 w 776"/>
                  <a:gd name="T41" fmla="*/ 1 h 2368"/>
                  <a:gd name="T42" fmla="*/ 63 w 776"/>
                  <a:gd name="T43" fmla="*/ 1 h 2368"/>
                  <a:gd name="T44" fmla="*/ 58 w 776"/>
                  <a:gd name="T45" fmla="*/ 1 h 2368"/>
                  <a:gd name="T46" fmla="*/ 63 w 776"/>
                  <a:gd name="T47" fmla="*/ 1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a:solidFill>
                    <a:srgbClr val="FFCC00"/>
                  </a:solidFill>
                </a:endParaRPr>
              </a:p>
            </p:txBody>
          </p:sp>
          <p:sp>
            <p:nvSpPr>
              <p:cNvPr id="21" name="Freeform 134"/>
              <p:cNvSpPr>
                <a:spLocks/>
              </p:cNvSpPr>
              <p:nvPr/>
            </p:nvSpPr>
            <p:spPr bwMode="hidden">
              <a:xfrm rot="1346631" flipH="1">
                <a:off x="1702" y="1506"/>
                <a:ext cx="440" cy="837"/>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1 w 776"/>
                  <a:gd name="T31" fmla="*/ 0 h 2368"/>
                  <a:gd name="T32" fmla="*/ 1 w 776"/>
                  <a:gd name="T33" fmla="*/ 0 h 2368"/>
                  <a:gd name="T34" fmla="*/ 1 w 776"/>
                  <a:gd name="T35" fmla="*/ 0 h 2368"/>
                  <a:gd name="T36" fmla="*/ 1 w 776"/>
                  <a:gd name="T37" fmla="*/ 0 h 2368"/>
                  <a:gd name="T38" fmla="*/ 1 w 776"/>
                  <a:gd name="T39" fmla="*/ 0 h 2368"/>
                  <a:gd name="T40" fmla="*/ 1 w 776"/>
                  <a:gd name="T41" fmla="*/ 0 h 2368"/>
                  <a:gd name="T42" fmla="*/ 1 w 776"/>
                  <a:gd name="T43" fmla="*/ 0 h 2368"/>
                  <a:gd name="T44" fmla="*/ 1 w 776"/>
                  <a:gd name="T45" fmla="*/ 0 h 2368"/>
                  <a:gd name="T46" fmla="*/ 1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a:solidFill>
                    <a:srgbClr val="FFCC00"/>
                  </a:solidFill>
                </a:endParaRPr>
              </a:p>
            </p:txBody>
          </p:sp>
        </p:grpSp>
      </p:grpSp>
      <p:sp>
        <p:nvSpPr>
          <p:cNvPr id="116871" name="Rectangle 135"/>
          <p:cNvSpPr>
            <a:spLocks noGrp="1" noChangeArrowheads="1"/>
          </p:cNvSpPr>
          <p:nvPr>
            <p:ph type="ctrTitle" sz="quarter"/>
          </p:nvPr>
        </p:nvSpPr>
        <p:spPr>
          <a:xfrm>
            <a:off x="685800" y="1827213"/>
            <a:ext cx="7772400" cy="1627187"/>
          </a:xfrm>
        </p:spPr>
        <p:txBody>
          <a:bodyPr/>
          <a:lstStyle>
            <a:lvl1pPr>
              <a:defRPr/>
            </a:lvl1pPr>
          </a:lstStyle>
          <a:p>
            <a:r>
              <a:rPr lang="en-US"/>
              <a:t>Click to edit Master title style</a:t>
            </a:r>
          </a:p>
        </p:txBody>
      </p:sp>
      <p:sp>
        <p:nvSpPr>
          <p:cNvPr id="116872" name="Rectangle 136"/>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137" name="Rectangle 137"/>
          <p:cNvSpPr>
            <a:spLocks noGrp="1" noChangeArrowheads="1"/>
          </p:cNvSpPr>
          <p:nvPr>
            <p:ph type="dt" sz="quarter" idx="10"/>
          </p:nvPr>
        </p:nvSpPr>
        <p:spPr/>
        <p:txBody>
          <a:bodyPr/>
          <a:lstStyle>
            <a:lvl1pPr>
              <a:defRPr/>
            </a:lvl1pPr>
          </a:lstStyle>
          <a:p>
            <a:pPr>
              <a:defRPr/>
            </a:pPr>
            <a:endParaRPr lang="en-US">
              <a:solidFill>
                <a:srgbClr val="FFCC00"/>
              </a:solidFill>
            </a:endParaRPr>
          </a:p>
        </p:txBody>
      </p:sp>
      <p:sp>
        <p:nvSpPr>
          <p:cNvPr id="138" name="Rectangle 138"/>
          <p:cNvSpPr>
            <a:spLocks noGrp="1" noChangeArrowheads="1"/>
          </p:cNvSpPr>
          <p:nvPr>
            <p:ph type="ftr" sz="quarter" idx="11"/>
          </p:nvPr>
        </p:nvSpPr>
        <p:spPr/>
        <p:txBody>
          <a:bodyPr/>
          <a:lstStyle>
            <a:lvl1pPr>
              <a:defRPr/>
            </a:lvl1pPr>
          </a:lstStyle>
          <a:p>
            <a:pPr>
              <a:defRPr/>
            </a:pPr>
            <a:endParaRPr lang="en-US">
              <a:solidFill>
                <a:srgbClr val="FFCC00"/>
              </a:solidFill>
            </a:endParaRPr>
          </a:p>
        </p:txBody>
      </p:sp>
      <p:sp>
        <p:nvSpPr>
          <p:cNvPr id="139" name="Rectangle 139"/>
          <p:cNvSpPr>
            <a:spLocks noGrp="1" noChangeArrowheads="1"/>
          </p:cNvSpPr>
          <p:nvPr>
            <p:ph type="sldNum" sz="quarter" idx="12"/>
          </p:nvPr>
        </p:nvSpPr>
        <p:spPr/>
        <p:txBody>
          <a:bodyPr/>
          <a:lstStyle>
            <a:lvl1pPr>
              <a:defRPr/>
            </a:lvl1pPr>
          </a:lstStyle>
          <a:p>
            <a:pPr>
              <a:defRPr/>
            </a:pPr>
            <a:fld id="{5779B6C3-F1DF-734B-8C18-87440A41A573}" type="slidenum">
              <a:rPr lang="en-US">
                <a:solidFill>
                  <a:srgbClr val="FFCC00"/>
                </a:solidFill>
              </a:rPr>
              <a:pPr>
                <a:defRPr/>
              </a:pPr>
              <a:t>‹#›</a:t>
            </a:fld>
            <a:endParaRPr lang="en-US">
              <a:solidFill>
                <a:srgbClr val="FFCC00"/>
              </a:solidFill>
            </a:endParaRPr>
          </a:p>
        </p:txBody>
      </p:sp>
    </p:spTree>
    <p:extLst>
      <p:ext uri="{BB962C8B-B14F-4D97-AF65-F5344CB8AC3E}">
        <p14:creationId xmlns:p14="http://schemas.microsoft.com/office/powerpoint/2010/main" val="2036861571"/>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9"/>
          <p:cNvSpPr>
            <a:spLocks noGrp="1" noChangeArrowheads="1"/>
          </p:cNvSpPr>
          <p:nvPr>
            <p:ph type="dt" sz="half" idx="10"/>
          </p:nvPr>
        </p:nvSpPr>
        <p:spPr>
          <a:ln/>
        </p:spPr>
        <p:txBody>
          <a:bodyPr/>
          <a:lstStyle>
            <a:lvl1pPr>
              <a:defRPr/>
            </a:lvl1pPr>
          </a:lstStyle>
          <a:p>
            <a:pPr>
              <a:defRPr/>
            </a:pPr>
            <a:endParaRPr lang="en-US">
              <a:solidFill>
                <a:srgbClr val="FFCC00"/>
              </a:solidFill>
            </a:endParaRPr>
          </a:p>
        </p:txBody>
      </p:sp>
      <p:sp>
        <p:nvSpPr>
          <p:cNvPr id="5" name="Rectangle 140"/>
          <p:cNvSpPr>
            <a:spLocks noGrp="1" noChangeArrowheads="1"/>
          </p:cNvSpPr>
          <p:nvPr>
            <p:ph type="ftr" sz="quarter" idx="11"/>
          </p:nvPr>
        </p:nvSpPr>
        <p:spPr>
          <a:ln/>
        </p:spPr>
        <p:txBody>
          <a:bodyPr/>
          <a:lstStyle>
            <a:lvl1pPr>
              <a:defRPr/>
            </a:lvl1pPr>
          </a:lstStyle>
          <a:p>
            <a:pPr>
              <a:defRPr/>
            </a:pPr>
            <a:endParaRPr lang="en-US">
              <a:solidFill>
                <a:srgbClr val="FFCC00"/>
              </a:solidFill>
            </a:endParaRPr>
          </a:p>
        </p:txBody>
      </p:sp>
      <p:sp>
        <p:nvSpPr>
          <p:cNvPr id="6" name="Rectangle 141"/>
          <p:cNvSpPr>
            <a:spLocks noGrp="1" noChangeArrowheads="1"/>
          </p:cNvSpPr>
          <p:nvPr>
            <p:ph type="sldNum" sz="quarter" idx="12"/>
          </p:nvPr>
        </p:nvSpPr>
        <p:spPr>
          <a:ln/>
        </p:spPr>
        <p:txBody>
          <a:bodyPr/>
          <a:lstStyle>
            <a:lvl1pPr>
              <a:defRPr/>
            </a:lvl1pPr>
          </a:lstStyle>
          <a:p>
            <a:pPr>
              <a:defRPr/>
            </a:pPr>
            <a:fld id="{80C8C376-AD5B-DE4A-A11F-29DBCD6D4C7E}" type="slidenum">
              <a:rPr lang="en-US">
                <a:solidFill>
                  <a:srgbClr val="FFCC00"/>
                </a:solidFill>
              </a:rPr>
              <a:pPr>
                <a:defRPr/>
              </a:pPr>
              <a:t>‹#›</a:t>
            </a:fld>
            <a:endParaRPr lang="en-US">
              <a:solidFill>
                <a:srgbClr val="FFCC00"/>
              </a:solidFill>
            </a:endParaRPr>
          </a:p>
        </p:txBody>
      </p:sp>
    </p:spTree>
    <p:extLst>
      <p:ext uri="{BB962C8B-B14F-4D97-AF65-F5344CB8AC3E}">
        <p14:creationId xmlns:p14="http://schemas.microsoft.com/office/powerpoint/2010/main" val="2263498138"/>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39"/>
          <p:cNvSpPr>
            <a:spLocks noGrp="1" noChangeArrowheads="1"/>
          </p:cNvSpPr>
          <p:nvPr>
            <p:ph type="dt" sz="half" idx="10"/>
          </p:nvPr>
        </p:nvSpPr>
        <p:spPr>
          <a:ln/>
        </p:spPr>
        <p:txBody>
          <a:bodyPr/>
          <a:lstStyle>
            <a:lvl1pPr>
              <a:defRPr/>
            </a:lvl1pPr>
          </a:lstStyle>
          <a:p>
            <a:pPr>
              <a:defRPr/>
            </a:pPr>
            <a:endParaRPr lang="en-US">
              <a:solidFill>
                <a:srgbClr val="FFCC00"/>
              </a:solidFill>
            </a:endParaRPr>
          </a:p>
        </p:txBody>
      </p:sp>
      <p:sp>
        <p:nvSpPr>
          <p:cNvPr id="5" name="Rectangle 140"/>
          <p:cNvSpPr>
            <a:spLocks noGrp="1" noChangeArrowheads="1"/>
          </p:cNvSpPr>
          <p:nvPr>
            <p:ph type="ftr" sz="quarter" idx="11"/>
          </p:nvPr>
        </p:nvSpPr>
        <p:spPr>
          <a:ln/>
        </p:spPr>
        <p:txBody>
          <a:bodyPr/>
          <a:lstStyle>
            <a:lvl1pPr>
              <a:defRPr/>
            </a:lvl1pPr>
          </a:lstStyle>
          <a:p>
            <a:pPr>
              <a:defRPr/>
            </a:pPr>
            <a:endParaRPr lang="en-US">
              <a:solidFill>
                <a:srgbClr val="FFCC00"/>
              </a:solidFill>
            </a:endParaRPr>
          </a:p>
        </p:txBody>
      </p:sp>
      <p:sp>
        <p:nvSpPr>
          <p:cNvPr id="6" name="Rectangle 141"/>
          <p:cNvSpPr>
            <a:spLocks noGrp="1" noChangeArrowheads="1"/>
          </p:cNvSpPr>
          <p:nvPr>
            <p:ph type="sldNum" sz="quarter" idx="12"/>
          </p:nvPr>
        </p:nvSpPr>
        <p:spPr>
          <a:ln/>
        </p:spPr>
        <p:txBody>
          <a:bodyPr/>
          <a:lstStyle>
            <a:lvl1pPr>
              <a:defRPr/>
            </a:lvl1pPr>
          </a:lstStyle>
          <a:p>
            <a:pPr>
              <a:defRPr/>
            </a:pPr>
            <a:fld id="{09228ECF-38BC-A043-BD91-8A0C235C990D}" type="slidenum">
              <a:rPr lang="en-US">
                <a:solidFill>
                  <a:srgbClr val="FFCC00"/>
                </a:solidFill>
              </a:rPr>
              <a:pPr>
                <a:defRPr/>
              </a:pPr>
              <a:t>‹#›</a:t>
            </a:fld>
            <a:endParaRPr lang="en-US">
              <a:solidFill>
                <a:srgbClr val="FFCC00"/>
              </a:solidFill>
            </a:endParaRPr>
          </a:p>
        </p:txBody>
      </p:sp>
    </p:spTree>
    <p:extLst>
      <p:ext uri="{BB962C8B-B14F-4D97-AF65-F5344CB8AC3E}">
        <p14:creationId xmlns:p14="http://schemas.microsoft.com/office/powerpoint/2010/main" val="324987109"/>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9"/>
          <p:cNvSpPr>
            <a:spLocks noGrp="1" noChangeArrowheads="1"/>
          </p:cNvSpPr>
          <p:nvPr>
            <p:ph type="dt" sz="half" idx="10"/>
          </p:nvPr>
        </p:nvSpPr>
        <p:spPr>
          <a:ln/>
        </p:spPr>
        <p:txBody>
          <a:bodyPr/>
          <a:lstStyle>
            <a:lvl1pPr>
              <a:defRPr/>
            </a:lvl1pPr>
          </a:lstStyle>
          <a:p>
            <a:pPr>
              <a:defRPr/>
            </a:pPr>
            <a:endParaRPr lang="en-US">
              <a:solidFill>
                <a:srgbClr val="FFCC00"/>
              </a:solidFill>
            </a:endParaRPr>
          </a:p>
        </p:txBody>
      </p:sp>
      <p:sp>
        <p:nvSpPr>
          <p:cNvPr id="6" name="Rectangle 140"/>
          <p:cNvSpPr>
            <a:spLocks noGrp="1" noChangeArrowheads="1"/>
          </p:cNvSpPr>
          <p:nvPr>
            <p:ph type="ftr" sz="quarter" idx="11"/>
          </p:nvPr>
        </p:nvSpPr>
        <p:spPr>
          <a:ln/>
        </p:spPr>
        <p:txBody>
          <a:bodyPr/>
          <a:lstStyle>
            <a:lvl1pPr>
              <a:defRPr/>
            </a:lvl1pPr>
          </a:lstStyle>
          <a:p>
            <a:pPr>
              <a:defRPr/>
            </a:pPr>
            <a:endParaRPr lang="en-US">
              <a:solidFill>
                <a:srgbClr val="FFCC00"/>
              </a:solidFill>
            </a:endParaRPr>
          </a:p>
        </p:txBody>
      </p:sp>
      <p:sp>
        <p:nvSpPr>
          <p:cNvPr id="7" name="Rectangle 141"/>
          <p:cNvSpPr>
            <a:spLocks noGrp="1" noChangeArrowheads="1"/>
          </p:cNvSpPr>
          <p:nvPr>
            <p:ph type="sldNum" sz="quarter" idx="12"/>
          </p:nvPr>
        </p:nvSpPr>
        <p:spPr>
          <a:ln/>
        </p:spPr>
        <p:txBody>
          <a:bodyPr/>
          <a:lstStyle>
            <a:lvl1pPr>
              <a:defRPr/>
            </a:lvl1pPr>
          </a:lstStyle>
          <a:p>
            <a:pPr>
              <a:defRPr/>
            </a:pPr>
            <a:fld id="{DB1E2FE4-CF2A-BA49-9FA6-8F39390D2953}" type="slidenum">
              <a:rPr lang="en-US">
                <a:solidFill>
                  <a:srgbClr val="FFCC00"/>
                </a:solidFill>
              </a:rPr>
              <a:pPr>
                <a:defRPr/>
              </a:pPr>
              <a:t>‹#›</a:t>
            </a:fld>
            <a:endParaRPr lang="en-US">
              <a:solidFill>
                <a:srgbClr val="FFCC00"/>
              </a:solidFill>
            </a:endParaRPr>
          </a:p>
        </p:txBody>
      </p:sp>
    </p:spTree>
    <p:extLst>
      <p:ext uri="{BB962C8B-B14F-4D97-AF65-F5344CB8AC3E}">
        <p14:creationId xmlns:p14="http://schemas.microsoft.com/office/powerpoint/2010/main" val="473541219"/>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39"/>
          <p:cNvSpPr>
            <a:spLocks noGrp="1" noChangeArrowheads="1"/>
          </p:cNvSpPr>
          <p:nvPr>
            <p:ph type="dt" sz="half" idx="10"/>
          </p:nvPr>
        </p:nvSpPr>
        <p:spPr>
          <a:ln/>
        </p:spPr>
        <p:txBody>
          <a:bodyPr/>
          <a:lstStyle>
            <a:lvl1pPr>
              <a:defRPr/>
            </a:lvl1pPr>
          </a:lstStyle>
          <a:p>
            <a:pPr>
              <a:defRPr/>
            </a:pPr>
            <a:endParaRPr lang="en-US">
              <a:solidFill>
                <a:srgbClr val="FFCC00"/>
              </a:solidFill>
            </a:endParaRPr>
          </a:p>
        </p:txBody>
      </p:sp>
      <p:sp>
        <p:nvSpPr>
          <p:cNvPr id="8" name="Rectangle 140"/>
          <p:cNvSpPr>
            <a:spLocks noGrp="1" noChangeArrowheads="1"/>
          </p:cNvSpPr>
          <p:nvPr>
            <p:ph type="ftr" sz="quarter" idx="11"/>
          </p:nvPr>
        </p:nvSpPr>
        <p:spPr>
          <a:ln/>
        </p:spPr>
        <p:txBody>
          <a:bodyPr/>
          <a:lstStyle>
            <a:lvl1pPr>
              <a:defRPr/>
            </a:lvl1pPr>
          </a:lstStyle>
          <a:p>
            <a:pPr>
              <a:defRPr/>
            </a:pPr>
            <a:endParaRPr lang="en-US">
              <a:solidFill>
                <a:srgbClr val="FFCC00"/>
              </a:solidFill>
            </a:endParaRPr>
          </a:p>
        </p:txBody>
      </p:sp>
      <p:sp>
        <p:nvSpPr>
          <p:cNvPr id="9" name="Rectangle 141"/>
          <p:cNvSpPr>
            <a:spLocks noGrp="1" noChangeArrowheads="1"/>
          </p:cNvSpPr>
          <p:nvPr>
            <p:ph type="sldNum" sz="quarter" idx="12"/>
          </p:nvPr>
        </p:nvSpPr>
        <p:spPr>
          <a:ln/>
        </p:spPr>
        <p:txBody>
          <a:bodyPr/>
          <a:lstStyle>
            <a:lvl1pPr>
              <a:defRPr/>
            </a:lvl1pPr>
          </a:lstStyle>
          <a:p>
            <a:pPr>
              <a:defRPr/>
            </a:pPr>
            <a:fld id="{487B2B7F-B93F-C046-9E49-D023325E4390}" type="slidenum">
              <a:rPr lang="en-US">
                <a:solidFill>
                  <a:srgbClr val="FFCC00"/>
                </a:solidFill>
              </a:rPr>
              <a:pPr>
                <a:defRPr/>
              </a:pPr>
              <a:t>‹#›</a:t>
            </a:fld>
            <a:endParaRPr lang="en-US">
              <a:solidFill>
                <a:srgbClr val="FFCC00"/>
              </a:solidFill>
            </a:endParaRPr>
          </a:p>
        </p:txBody>
      </p:sp>
    </p:spTree>
    <p:extLst>
      <p:ext uri="{BB962C8B-B14F-4D97-AF65-F5344CB8AC3E}">
        <p14:creationId xmlns:p14="http://schemas.microsoft.com/office/powerpoint/2010/main" val="1206687413"/>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39"/>
          <p:cNvSpPr>
            <a:spLocks noGrp="1" noChangeArrowheads="1"/>
          </p:cNvSpPr>
          <p:nvPr>
            <p:ph type="dt" sz="half" idx="10"/>
          </p:nvPr>
        </p:nvSpPr>
        <p:spPr>
          <a:ln/>
        </p:spPr>
        <p:txBody>
          <a:bodyPr/>
          <a:lstStyle>
            <a:lvl1pPr>
              <a:defRPr/>
            </a:lvl1pPr>
          </a:lstStyle>
          <a:p>
            <a:pPr>
              <a:defRPr/>
            </a:pPr>
            <a:endParaRPr lang="en-US">
              <a:solidFill>
                <a:srgbClr val="FFCC00"/>
              </a:solidFill>
            </a:endParaRPr>
          </a:p>
        </p:txBody>
      </p:sp>
      <p:sp>
        <p:nvSpPr>
          <p:cNvPr id="4" name="Rectangle 140"/>
          <p:cNvSpPr>
            <a:spLocks noGrp="1" noChangeArrowheads="1"/>
          </p:cNvSpPr>
          <p:nvPr>
            <p:ph type="ftr" sz="quarter" idx="11"/>
          </p:nvPr>
        </p:nvSpPr>
        <p:spPr>
          <a:ln/>
        </p:spPr>
        <p:txBody>
          <a:bodyPr/>
          <a:lstStyle>
            <a:lvl1pPr>
              <a:defRPr/>
            </a:lvl1pPr>
          </a:lstStyle>
          <a:p>
            <a:pPr>
              <a:defRPr/>
            </a:pPr>
            <a:endParaRPr lang="en-US">
              <a:solidFill>
                <a:srgbClr val="FFCC00"/>
              </a:solidFill>
            </a:endParaRPr>
          </a:p>
        </p:txBody>
      </p:sp>
      <p:sp>
        <p:nvSpPr>
          <p:cNvPr id="5" name="Rectangle 141"/>
          <p:cNvSpPr>
            <a:spLocks noGrp="1" noChangeArrowheads="1"/>
          </p:cNvSpPr>
          <p:nvPr>
            <p:ph type="sldNum" sz="quarter" idx="12"/>
          </p:nvPr>
        </p:nvSpPr>
        <p:spPr>
          <a:ln/>
        </p:spPr>
        <p:txBody>
          <a:bodyPr/>
          <a:lstStyle>
            <a:lvl1pPr>
              <a:defRPr/>
            </a:lvl1pPr>
          </a:lstStyle>
          <a:p>
            <a:pPr>
              <a:defRPr/>
            </a:pPr>
            <a:fld id="{19C334C2-9953-7648-8CFB-0448C5DDA5AB}" type="slidenum">
              <a:rPr lang="en-US">
                <a:solidFill>
                  <a:srgbClr val="FFCC00"/>
                </a:solidFill>
              </a:rPr>
              <a:pPr>
                <a:defRPr/>
              </a:pPr>
              <a:t>‹#›</a:t>
            </a:fld>
            <a:endParaRPr lang="en-US">
              <a:solidFill>
                <a:srgbClr val="FFCC00"/>
              </a:solidFill>
            </a:endParaRPr>
          </a:p>
        </p:txBody>
      </p:sp>
    </p:spTree>
    <p:extLst>
      <p:ext uri="{BB962C8B-B14F-4D97-AF65-F5344CB8AC3E}">
        <p14:creationId xmlns:p14="http://schemas.microsoft.com/office/powerpoint/2010/main" val="25325812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p>
        </p:txBody>
      </p:sp>
      <p:sp>
        <p:nvSpPr>
          <p:cNvPr id="8" name="Rectangle 9"/>
          <p:cNvSpPr>
            <a:spLocks noGrp="1" noChangeArrowheads="1"/>
          </p:cNvSpPr>
          <p:nvPr>
            <p:ph type="ftr" sz="quarter" idx="11"/>
          </p:nvPr>
        </p:nvSpPr>
        <p:spPr>
          <a:ln/>
        </p:spPr>
        <p:txBody>
          <a:bodyPr/>
          <a:lstStyle>
            <a:lvl1pPr>
              <a:defRPr/>
            </a:lvl1pPr>
          </a:lstStyle>
          <a:p>
            <a:pPr>
              <a:defRPr/>
            </a:pPr>
            <a:endParaRPr lang="en-US"/>
          </a:p>
        </p:txBody>
      </p:sp>
      <p:sp>
        <p:nvSpPr>
          <p:cNvPr id="9" name="Rectangle 10"/>
          <p:cNvSpPr>
            <a:spLocks noGrp="1" noChangeArrowheads="1"/>
          </p:cNvSpPr>
          <p:nvPr>
            <p:ph type="sldNum" sz="quarter" idx="12"/>
          </p:nvPr>
        </p:nvSpPr>
        <p:spPr>
          <a:ln/>
        </p:spPr>
        <p:txBody>
          <a:bodyPr/>
          <a:lstStyle>
            <a:lvl1pPr>
              <a:defRPr/>
            </a:lvl1pPr>
          </a:lstStyle>
          <a:p>
            <a:pPr>
              <a:defRPr/>
            </a:pPr>
            <a:fld id="{CC1A3DEA-6B6C-FD4B-9B89-ED9B9432CBA3}" type="slidenum">
              <a:rPr lang="en-US"/>
              <a:pPr>
                <a:defRPr/>
              </a:pPr>
              <a:t>‹#›</a:t>
            </a:fld>
            <a:endParaRPr lang="en-US"/>
          </a:p>
        </p:txBody>
      </p:sp>
    </p:spTree>
    <p:extLst>
      <p:ext uri="{BB962C8B-B14F-4D97-AF65-F5344CB8AC3E}">
        <p14:creationId xmlns:p14="http://schemas.microsoft.com/office/powerpoint/2010/main" val="330989813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19"/>
          <p:cNvSpPr>
            <a:spLocks noGrp="1" noChangeArrowheads="1"/>
          </p:cNvSpPr>
          <p:nvPr>
            <p:ph type="dt" sz="half" idx="10"/>
          </p:nvPr>
        </p:nvSpPr>
        <p:spPr>
          <a:xfrm>
            <a:off x="685800" y="6248400"/>
            <a:ext cx="1905000" cy="457200"/>
          </a:xfrm>
          <a:prstGeom prst="rect">
            <a:avLst/>
          </a:prstGeom>
        </p:spPr>
        <p:txBody>
          <a:bodyPr/>
          <a:lstStyle>
            <a:lvl1pPr>
              <a:defRPr b="1" i="0">
                <a:cs typeface="Arial" panose="020B0604020202020204" pitchFamily="34" charset="0"/>
              </a:defRPr>
            </a:lvl1pPr>
          </a:lstStyle>
          <a:p>
            <a:pPr eaLnBrk="0" hangingPunct="0">
              <a:lnSpc>
                <a:spcPct val="90000"/>
              </a:lnSpc>
              <a:spcBef>
                <a:spcPct val="20000"/>
              </a:spcBef>
              <a:buFontTx/>
              <a:buChar char="•"/>
              <a:defRPr/>
            </a:pPr>
            <a:endParaRPr kumimoji="1" lang="en-US" dirty="0">
              <a:solidFill>
                <a:srgbClr val="FFFFFF"/>
              </a:solidFill>
              <a:latin typeface="Arial Narrow" charset="0"/>
            </a:endParaRPr>
          </a:p>
        </p:txBody>
      </p:sp>
      <p:sp>
        <p:nvSpPr>
          <p:cNvPr id="5" name="Rectangle 20"/>
          <p:cNvSpPr>
            <a:spLocks noGrp="1" noChangeArrowheads="1"/>
          </p:cNvSpPr>
          <p:nvPr>
            <p:ph type="ftr" sz="quarter" idx="11"/>
          </p:nvPr>
        </p:nvSpPr>
        <p:spPr>
          <a:xfrm>
            <a:off x="3124200" y="6248400"/>
            <a:ext cx="2895600" cy="457200"/>
          </a:xfrm>
          <a:prstGeom prst="rect">
            <a:avLst/>
          </a:prstGeom>
        </p:spPr>
        <p:txBody>
          <a:bodyPr/>
          <a:lstStyle>
            <a:lvl1pPr>
              <a:defRPr b="1" i="0">
                <a:cs typeface="Arial" panose="020B0604020202020204" pitchFamily="34" charset="0"/>
              </a:defRPr>
            </a:lvl1pPr>
          </a:lstStyle>
          <a:p>
            <a:pPr eaLnBrk="0" hangingPunct="0">
              <a:lnSpc>
                <a:spcPct val="90000"/>
              </a:lnSpc>
              <a:spcBef>
                <a:spcPct val="20000"/>
              </a:spcBef>
              <a:buFontTx/>
              <a:buChar char="•"/>
              <a:defRPr/>
            </a:pPr>
            <a:endParaRPr kumimoji="1" lang="en-US" dirty="0">
              <a:solidFill>
                <a:srgbClr val="FFFFFF"/>
              </a:solidFill>
              <a:latin typeface="Arial Narrow" charset="0"/>
            </a:endParaRPr>
          </a:p>
        </p:txBody>
      </p:sp>
      <p:sp>
        <p:nvSpPr>
          <p:cNvPr id="6" name="Rectangle 21"/>
          <p:cNvSpPr>
            <a:spLocks noGrp="1" noChangeArrowheads="1"/>
          </p:cNvSpPr>
          <p:nvPr>
            <p:ph type="sldNum" sz="quarter" idx="12"/>
          </p:nvPr>
        </p:nvSpPr>
        <p:spPr>
          <a:xfrm>
            <a:off x="6553200" y="6248400"/>
            <a:ext cx="1905000" cy="457200"/>
          </a:xfrm>
          <a:prstGeom prst="rect">
            <a:avLst/>
          </a:prstGeom>
        </p:spPr>
        <p:txBody>
          <a:bodyPr/>
          <a:lstStyle>
            <a:lvl1pPr>
              <a:defRPr b="1" i="0">
                <a:cs typeface="Arial" panose="020B0604020202020204" pitchFamily="34" charset="0"/>
              </a:defRPr>
            </a:lvl1pPr>
          </a:lstStyle>
          <a:p>
            <a:pPr eaLnBrk="0" hangingPunct="0">
              <a:lnSpc>
                <a:spcPct val="90000"/>
              </a:lnSpc>
              <a:spcBef>
                <a:spcPct val="20000"/>
              </a:spcBef>
              <a:buFontTx/>
              <a:buChar char="•"/>
              <a:defRPr/>
            </a:pPr>
            <a:fld id="{D68A1796-92AA-D04F-ACDE-901F0CEB93C9}" type="slidenum">
              <a:rPr kumimoji="1" lang="en-US" smtClean="0">
                <a:solidFill>
                  <a:srgbClr val="FFFFFF"/>
                </a:solidFill>
                <a:latin typeface="Arial Narrow" charset="0"/>
              </a:rPr>
              <a:pPr eaLnBrk="0" hangingPunct="0">
                <a:lnSpc>
                  <a:spcPct val="90000"/>
                </a:lnSpc>
                <a:spcBef>
                  <a:spcPct val="20000"/>
                </a:spcBef>
                <a:buFontTx/>
                <a:buChar char="•"/>
                <a:defRPr/>
              </a:pPr>
              <a:t>‹#›</a:t>
            </a:fld>
            <a:endParaRPr kumimoji="1" lang="en-US" dirty="0">
              <a:solidFill>
                <a:srgbClr val="FFFFFF"/>
              </a:solidFill>
              <a:latin typeface="Arial Narrow" charset="0"/>
            </a:endParaRPr>
          </a:p>
        </p:txBody>
      </p:sp>
    </p:spTree>
    <p:extLst>
      <p:ext uri="{BB962C8B-B14F-4D97-AF65-F5344CB8AC3E}">
        <p14:creationId xmlns:p14="http://schemas.microsoft.com/office/powerpoint/2010/main" val="1459203000"/>
      </p:ext>
    </p:extLst>
  </p:cSld>
  <p:clrMapOvr>
    <a:masterClrMapping/>
  </p:clrMapOvr>
</p:sldLayout>
</file>

<file path=ppt/slideLayouts/slideLayout5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39"/>
          <p:cNvSpPr>
            <a:spLocks noGrp="1" noChangeArrowheads="1"/>
          </p:cNvSpPr>
          <p:nvPr>
            <p:ph type="dt" sz="half" idx="10"/>
          </p:nvPr>
        </p:nvSpPr>
        <p:spPr>
          <a:ln/>
        </p:spPr>
        <p:txBody>
          <a:bodyPr/>
          <a:lstStyle>
            <a:lvl1pPr>
              <a:defRPr/>
            </a:lvl1pPr>
          </a:lstStyle>
          <a:p>
            <a:pPr>
              <a:defRPr/>
            </a:pPr>
            <a:endParaRPr lang="en-US">
              <a:solidFill>
                <a:srgbClr val="FFCC00"/>
              </a:solidFill>
            </a:endParaRPr>
          </a:p>
        </p:txBody>
      </p:sp>
      <p:sp>
        <p:nvSpPr>
          <p:cNvPr id="3" name="Rectangle 140"/>
          <p:cNvSpPr>
            <a:spLocks noGrp="1" noChangeArrowheads="1"/>
          </p:cNvSpPr>
          <p:nvPr>
            <p:ph type="ftr" sz="quarter" idx="11"/>
          </p:nvPr>
        </p:nvSpPr>
        <p:spPr>
          <a:ln/>
        </p:spPr>
        <p:txBody>
          <a:bodyPr/>
          <a:lstStyle>
            <a:lvl1pPr>
              <a:defRPr/>
            </a:lvl1pPr>
          </a:lstStyle>
          <a:p>
            <a:pPr>
              <a:defRPr/>
            </a:pPr>
            <a:endParaRPr lang="en-US">
              <a:solidFill>
                <a:srgbClr val="FFCC00"/>
              </a:solidFill>
            </a:endParaRPr>
          </a:p>
        </p:txBody>
      </p:sp>
      <p:sp>
        <p:nvSpPr>
          <p:cNvPr id="4" name="Rectangle 141"/>
          <p:cNvSpPr>
            <a:spLocks noGrp="1" noChangeArrowheads="1"/>
          </p:cNvSpPr>
          <p:nvPr>
            <p:ph type="sldNum" sz="quarter" idx="12"/>
          </p:nvPr>
        </p:nvSpPr>
        <p:spPr>
          <a:ln/>
        </p:spPr>
        <p:txBody>
          <a:bodyPr/>
          <a:lstStyle>
            <a:lvl1pPr>
              <a:defRPr/>
            </a:lvl1pPr>
          </a:lstStyle>
          <a:p>
            <a:pPr>
              <a:defRPr/>
            </a:pPr>
            <a:fld id="{94EB53A7-0E1A-5449-98E4-586883FAE208}" type="slidenum">
              <a:rPr lang="en-US">
                <a:solidFill>
                  <a:srgbClr val="FFCC00"/>
                </a:solidFill>
              </a:rPr>
              <a:pPr>
                <a:defRPr/>
              </a:pPr>
              <a:t>‹#›</a:t>
            </a:fld>
            <a:endParaRPr lang="en-US">
              <a:solidFill>
                <a:srgbClr val="FFCC00"/>
              </a:solidFill>
            </a:endParaRPr>
          </a:p>
        </p:txBody>
      </p:sp>
    </p:spTree>
    <p:extLst>
      <p:ext uri="{BB962C8B-B14F-4D97-AF65-F5344CB8AC3E}">
        <p14:creationId xmlns:p14="http://schemas.microsoft.com/office/powerpoint/2010/main" val="3763382907"/>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9"/>
          <p:cNvSpPr>
            <a:spLocks noGrp="1" noChangeArrowheads="1"/>
          </p:cNvSpPr>
          <p:nvPr>
            <p:ph type="dt" sz="half" idx="10"/>
          </p:nvPr>
        </p:nvSpPr>
        <p:spPr>
          <a:ln/>
        </p:spPr>
        <p:txBody>
          <a:bodyPr/>
          <a:lstStyle>
            <a:lvl1pPr>
              <a:defRPr/>
            </a:lvl1pPr>
          </a:lstStyle>
          <a:p>
            <a:pPr>
              <a:defRPr/>
            </a:pPr>
            <a:endParaRPr lang="en-US">
              <a:solidFill>
                <a:srgbClr val="FFCC00"/>
              </a:solidFill>
            </a:endParaRPr>
          </a:p>
        </p:txBody>
      </p:sp>
      <p:sp>
        <p:nvSpPr>
          <p:cNvPr id="6" name="Rectangle 140"/>
          <p:cNvSpPr>
            <a:spLocks noGrp="1" noChangeArrowheads="1"/>
          </p:cNvSpPr>
          <p:nvPr>
            <p:ph type="ftr" sz="quarter" idx="11"/>
          </p:nvPr>
        </p:nvSpPr>
        <p:spPr>
          <a:ln/>
        </p:spPr>
        <p:txBody>
          <a:bodyPr/>
          <a:lstStyle>
            <a:lvl1pPr>
              <a:defRPr/>
            </a:lvl1pPr>
          </a:lstStyle>
          <a:p>
            <a:pPr>
              <a:defRPr/>
            </a:pPr>
            <a:endParaRPr lang="en-US">
              <a:solidFill>
                <a:srgbClr val="FFCC00"/>
              </a:solidFill>
            </a:endParaRPr>
          </a:p>
        </p:txBody>
      </p:sp>
      <p:sp>
        <p:nvSpPr>
          <p:cNvPr id="7" name="Rectangle 141"/>
          <p:cNvSpPr>
            <a:spLocks noGrp="1" noChangeArrowheads="1"/>
          </p:cNvSpPr>
          <p:nvPr>
            <p:ph type="sldNum" sz="quarter" idx="12"/>
          </p:nvPr>
        </p:nvSpPr>
        <p:spPr>
          <a:ln/>
        </p:spPr>
        <p:txBody>
          <a:bodyPr/>
          <a:lstStyle>
            <a:lvl1pPr>
              <a:defRPr/>
            </a:lvl1pPr>
          </a:lstStyle>
          <a:p>
            <a:pPr>
              <a:defRPr/>
            </a:pPr>
            <a:fld id="{AECA5DA2-C275-F345-B92C-8A4870753EF6}" type="slidenum">
              <a:rPr lang="en-US">
                <a:solidFill>
                  <a:srgbClr val="FFCC00"/>
                </a:solidFill>
              </a:rPr>
              <a:pPr>
                <a:defRPr/>
              </a:pPr>
              <a:t>‹#›</a:t>
            </a:fld>
            <a:endParaRPr lang="en-US">
              <a:solidFill>
                <a:srgbClr val="FFCC00"/>
              </a:solidFill>
            </a:endParaRPr>
          </a:p>
        </p:txBody>
      </p:sp>
    </p:spTree>
    <p:extLst>
      <p:ext uri="{BB962C8B-B14F-4D97-AF65-F5344CB8AC3E}">
        <p14:creationId xmlns:p14="http://schemas.microsoft.com/office/powerpoint/2010/main" val="1096929232"/>
      </p:ext>
    </p:extLst>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9"/>
          <p:cNvSpPr>
            <a:spLocks noGrp="1" noChangeArrowheads="1"/>
          </p:cNvSpPr>
          <p:nvPr>
            <p:ph type="dt" sz="half" idx="10"/>
          </p:nvPr>
        </p:nvSpPr>
        <p:spPr>
          <a:ln/>
        </p:spPr>
        <p:txBody>
          <a:bodyPr/>
          <a:lstStyle>
            <a:lvl1pPr>
              <a:defRPr/>
            </a:lvl1pPr>
          </a:lstStyle>
          <a:p>
            <a:pPr>
              <a:defRPr/>
            </a:pPr>
            <a:endParaRPr lang="en-US">
              <a:solidFill>
                <a:srgbClr val="FFCC00"/>
              </a:solidFill>
            </a:endParaRPr>
          </a:p>
        </p:txBody>
      </p:sp>
      <p:sp>
        <p:nvSpPr>
          <p:cNvPr id="6" name="Rectangle 140"/>
          <p:cNvSpPr>
            <a:spLocks noGrp="1" noChangeArrowheads="1"/>
          </p:cNvSpPr>
          <p:nvPr>
            <p:ph type="ftr" sz="quarter" idx="11"/>
          </p:nvPr>
        </p:nvSpPr>
        <p:spPr>
          <a:ln/>
        </p:spPr>
        <p:txBody>
          <a:bodyPr/>
          <a:lstStyle>
            <a:lvl1pPr>
              <a:defRPr/>
            </a:lvl1pPr>
          </a:lstStyle>
          <a:p>
            <a:pPr>
              <a:defRPr/>
            </a:pPr>
            <a:endParaRPr lang="en-US">
              <a:solidFill>
                <a:srgbClr val="FFCC00"/>
              </a:solidFill>
            </a:endParaRPr>
          </a:p>
        </p:txBody>
      </p:sp>
      <p:sp>
        <p:nvSpPr>
          <p:cNvPr id="7" name="Rectangle 141"/>
          <p:cNvSpPr>
            <a:spLocks noGrp="1" noChangeArrowheads="1"/>
          </p:cNvSpPr>
          <p:nvPr>
            <p:ph type="sldNum" sz="quarter" idx="12"/>
          </p:nvPr>
        </p:nvSpPr>
        <p:spPr>
          <a:ln/>
        </p:spPr>
        <p:txBody>
          <a:bodyPr/>
          <a:lstStyle>
            <a:lvl1pPr>
              <a:defRPr/>
            </a:lvl1pPr>
          </a:lstStyle>
          <a:p>
            <a:pPr>
              <a:defRPr/>
            </a:pPr>
            <a:fld id="{30A0CAAF-C134-0241-BE3A-432429077DC7}" type="slidenum">
              <a:rPr lang="en-US">
                <a:solidFill>
                  <a:srgbClr val="FFCC00"/>
                </a:solidFill>
              </a:rPr>
              <a:pPr>
                <a:defRPr/>
              </a:pPr>
              <a:t>‹#›</a:t>
            </a:fld>
            <a:endParaRPr lang="en-US">
              <a:solidFill>
                <a:srgbClr val="FFCC00"/>
              </a:solidFill>
            </a:endParaRPr>
          </a:p>
        </p:txBody>
      </p:sp>
    </p:spTree>
    <p:extLst>
      <p:ext uri="{BB962C8B-B14F-4D97-AF65-F5344CB8AC3E}">
        <p14:creationId xmlns:p14="http://schemas.microsoft.com/office/powerpoint/2010/main" val="2848364866"/>
      </p:ext>
    </p:extLst>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9"/>
          <p:cNvSpPr>
            <a:spLocks noGrp="1" noChangeArrowheads="1"/>
          </p:cNvSpPr>
          <p:nvPr>
            <p:ph type="dt" sz="half" idx="10"/>
          </p:nvPr>
        </p:nvSpPr>
        <p:spPr>
          <a:ln/>
        </p:spPr>
        <p:txBody>
          <a:bodyPr/>
          <a:lstStyle>
            <a:lvl1pPr>
              <a:defRPr/>
            </a:lvl1pPr>
          </a:lstStyle>
          <a:p>
            <a:pPr>
              <a:defRPr/>
            </a:pPr>
            <a:endParaRPr lang="en-US">
              <a:solidFill>
                <a:srgbClr val="FFCC00"/>
              </a:solidFill>
            </a:endParaRPr>
          </a:p>
        </p:txBody>
      </p:sp>
      <p:sp>
        <p:nvSpPr>
          <p:cNvPr id="5" name="Rectangle 140"/>
          <p:cNvSpPr>
            <a:spLocks noGrp="1" noChangeArrowheads="1"/>
          </p:cNvSpPr>
          <p:nvPr>
            <p:ph type="ftr" sz="quarter" idx="11"/>
          </p:nvPr>
        </p:nvSpPr>
        <p:spPr>
          <a:ln/>
        </p:spPr>
        <p:txBody>
          <a:bodyPr/>
          <a:lstStyle>
            <a:lvl1pPr>
              <a:defRPr/>
            </a:lvl1pPr>
          </a:lstStyle>
          <a:p>
            <a:pPr>
              <a:defRPr/>
            </a:pPr>
            <a:endParaRPr lang="en-US">
              <a:solidFill>
                <a:srgbClr val="FFCC00"/>
              </a:solidFill>
            </a:endParaRPr>
          </a:p>
        </p:txBody>
      </p:sp>
      <p:sp>
        <p:nvSpPr>
          <p:cNvPr id="6" name="Rectangle 141"/>
          <p:cNvSpPr>
            <a:spLocks noGrp="1" noChangeArrowheads="1"/>
          </p:cNvSpPr>
          <p:nvPr>
            <p:ph type="sldNum" sz="quarter" idx="12"/>
          </p:nvPr>
        </p:nvSpPr>
        <p:spPr>
          <a:ln/>
        </p:spPr>
        <p:txBody>
          <a:bodyPr/>
          <a:lstStyle>
            <a:lvl1pPr>
              <a:defRPr/>
            </a:lvl1pPr>
          </a:lstStyle>
          <a:p>
            <a:pPr>
              <a:defRPr/>
            </a:pPr>
            <a:fld id="{E539601A-DD4C-3E4A-A804-6FFAD29FBE5F}" type="slidenum">
              <a:rPr lang="en-US">
                <a:solidFill>
                  <a:srgbClr val="FFCC00"/>
                </a:solidFill>
              </a:rPr>
              <a:pPr>
                <a:defRPr/>
              </a:pPr>
              <a:t>‹#›</a:t>
            </a:fld>
            <a:endParaRPr lang="en-US">
              <a:solidFill>
                <a:srgbClr val="FFCC00"/>
              </a:solidFill>
            </a:endParaRPr>
          </a:p>
        </p:txBody>
      </p:sp>
    </p:spTree>
    <p:extLst>
      <p:ext uri="{BB962C8B-B14F-4D97-AF65-F5344CB8AC3E}">
        <p14:creationId xmlns:p14="http://schemas.microsoft.com/office/powerpoint/2010/main" val="56641205"/>
      </p:ext>
    </p:extLst>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1625"/>
            <a:ext cx="1943100" cy="57943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01625"/>
            <a:ext cx="5676900" cy="57943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9"/>
          <p:cNvSpPr>
            <a:spLocks noGrp="1" noChangeArrowheads="1"/>
          </p:cNvSpPr>
          <p:nvPr>
            <p:ph type="dt" sz="half" idx="10"/>
          </p:nvPr>
        </p:nvSpPr>
        <p:spPr>
          <a:ln/>
        </p:spPr>
        <p:txBody>
          <a:bodyPr/>
          <a:lstStyle>
            <a:lvl1pPr>
              <a:defRPr/>
            </a:lvl1pPr>
          </a:lstStyle>
          <a:p>
            <a:pPr>
              <a:defRPr/>
            </a:pPr>
            <a:endParaRPr lang="en-US">
              <a:solidFill>
                <a:srgbClr val="FFCC00"/>
              </a:solidFill>
            </a:endParaRPr>
          </a:p>
        </p:txBody>
      </p:sp>
      <p:sp>
        <p:nvSpPr>
          <p:cNvPr id="5" name="Rectangle 140"/>
          <p:cNvSpPr>
            <a:spLocks noGrp="1" noChangeArrowheads="1"/>
          </p:cNvSpPr>
          <p:nvPr>
            <p:ph type="ftr" sz="quarter" idx="11"/>
          </p:nvPr>
        </p:nvSpPr>
        <p:spPr>
          <a:ln/>
        </p:spPr>
        <p:txBody>
          <a:bodyPr/>
          <a:lstStyle>
            <a:lvl1pPr>
              <a:defRPr/>
            </a:lvl1pPr>
          </a:lstStyle>
          <a:p>
            <a:pPr>
              <a:defRPr/>
            </a:pPr>
            <a:endParaRPr lang="en-US">
              <a:solidFill>
                <a:srgbClr val="FFCC00"/>
              </a:solidFill>
            </a:endParaRPr>
          </a:p>
        </p:txBody>
      </p:sp>
      <p:sp>
        <p:nvSpPr>
          <p:cNvPr id="6" name="Rectangle 141"/>
          <p:cNvSpPr>
            <a:spLocks noGrp="1" noChangeArrowheads="1"/>
          </p:cNvSpPr>
          <p:nvPr>
            <p:ph type="sldNum" sz="quarter" idx="12"/>
          </p:nvPr>
        </p:nvSpPr>
        <p:spPr>
          <a:ln/>
        </p:spPr>
        <p:txBody>
          <a:bodyPr/>
          <a:lstStyle>
            <a:lvl1pPr>
              <a:defRPr/>
            </a:lvl1pPr>
          </a:lstStyle>
          <a:p>
            <a:pPr>
              <a:defRPr/>
            </a:pPr>
            <a:fld id="{E997CBD3-DCDC-8C47-B02D-C1771AF69978}" type="slidenum">
              <a:rPr lang="en-US">
                <a:solidFill>
                  <a:srgbClr val="FFCC00"/>
                </a:solidFill>
              </a:rPr>
              <a:pPr>
                <a:defRPr/>
              </a:pPr>
              <a:t>‹#›</a:t>
            </a:fld>
            <a:endParaRPr lang="en-US">
              <a:solidFill>
                <a:srgbClr val="FFCC00"/>
              </a:solidFill>
            </a:endParaRPr>
          </a:p>
        </p:txBody>
      </p:sp>
    </p:spTree>
    <p:extLst>
      <p:ext uri="{BB962C8B-B14F-4D97-AF65-F5344CB8AC3E}">
        <p14:creationId xmlns:p14="http://schemas.microsoft.com/office/powerpoint/2010/main" val="144594598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9"/>
          <p:cNvSpPr>
            <a:spLocks noGrp="1" noChangeArrowheads="1"/>
          </p:cNvSpPr>
          <p:nvPr>
            <p:ph type="dt" sz="half" idx="10"/>
          </p:nvPr>
        </p:nvSpPr>
        <p:spPr>
          <a:xfrm>
            <a:off x="685800" y="6248400"/>
            <a:ext cx="1905000" cy="457200"/>
          </a:xfrm>
          <a:prstGeom prst="rect">
            <a:avLst/>
          </a:prstGeom>
        </p:spPr>
        <p:txBody>
          <a:bodyPr/>
          <a:lstStyle>
            <a:lvl1pPr>
              <a:defRPr b="1" i="0">
                <a:cs typeface="Arial" panose="020B0604020202020204" pitchFamily="34" charset="0"/>
              </a:defRPr>
            </a:lvl1pPr>
          </a:lstStyle>
          <a:p>
            <a:pPr eaLnBrk="0" hangingPunct="0">
              <a:lnSpc>
                <a:spcPct val="90000"/>
              </a:lnSpc>
              <a:spcBef>
                <a:spcPct val="20000"/>
              </a:spcBef>
              <a:buFontTx/>
              <a:buChar char="•"/>
              <a:defRPr/>
            </a:pPr>
            <a:endParaRPr kumimoji="1" lang="en-US" dirty="0">
              <a:solidFill>
                <a:srgbClr val="FFFFFF"/>
              </a:solidFill>
              <a:latin typeface="Arial Narrow" charset="0"/>
            </a:endParaRPr>
          </a:p>
        </p:txBody>
      </p:sp>
      <p:sp>
        <p:nvSpPr>
          <p:cNvPr id="6" name="Rectangle 20"/>
          <p:cNvSpPr>
            <a:spLocks noGrp="1" noChangeArrowheads="1"/>
          </p:cNvSpPr>
          <p:nvPr>
            <p:ph type="ftr" sz="quarter" idx="11"/>
          </p:nvPr>
        </p:nvSpPr>
        <p:spPr>
          <a:xfrm>
            <a:off x="3124200" y="6248400"/>
            <a:ext cx="2895600" cy="457200"/>
          </a:xfrm>
          <a:prstGeom prst="rect">
            <a:avLst/>
          </a:prstGeom>
        </p:spPr>
        <p:txBody>
          <a:bodyPr/>
          <a:lstStyle>
            <a:lvl1pPr>
              <a:defRPr b="1" i="0">
                <a:cs typeface="Arial" panose="020B0604020202020204" pitchFamily="34" charset="0"/>
              </a:defRPr>
            </a:lvl1pPr>
          </a:lstStyle>
          <a:p>
            <a:pPr eaLnBrk="0" hangingPunct="0">
              <a:lnSpc>
                <a:spcPct val="90000"/>
              </a:lnSpc>
              <a:spcBef>
                <a:spcPct val="20000"/>
              </a:spcBef>
              <a:buFontTx/>
              <a:buChar char="•"/>
              <a:defRPr/>
            </a:pPr>
            <a:endParaRPr kumimoji="1" lang="en-US" dirty="0">
              <a:solidFill>
                <a:srgbClr val="FFFFFF"/>
              </a:solidFill>
              <a:latin typeface="Arial Narrow" charset="0"/>
            </a:endParaRPr>
          </a:p>
        </p:txBody>
      </p:sp>
      <p:sp>
        <p:nvSpPr>
          <p:cNvPr id="7" name="Rectangle 21"/>
          <p:cNvSpPr>
            <a:spLocks noGrp="1" noChangeArrowheads="1"/>
          </p:cNvSpPr>
          <p:nvPr>
            <p:ph type="sldNum" sz="quarter" idx="12"/>
          </p:nvPr>
        </p:nvSpPr>
        <p:spPr>
          <a:xfrm>
            <a:off x="6553200" y="6248400"/>
            <a:ext cx="1905000" cy="457200"/>
          </a:xfrm>
          <a:prstGeom prst="rect">
            <a:avLst/>
          </a:prstGeom>
        </p:spPr>
        <p:txBody>
          <a:bodyPr/>
          <a:lstStyle>
            <a:lvl1pPr>
              <a:defRPr b="1" i="0">
                <a:cs typeface="Arial" panose="020B0604020202020204" pitchFamily="34" charset="0"/>
              </a:defRPr>
            </a:lvl1pPr>
          </a:lstStyle>
          <a:p>
            <a:pPr eaLnBrk="0" hangingPunct="0">
              <a:lnSpc>
                <a:spcPct val="90000"/>
              </a:lnSpc>
              <a:spcBef>
                <a:spcPct val="20000"/>
              </a:spcBef>
              <a:buFontTx/>
              <a:buChar char="•"/>
              <a:defRPr/>
            </a:pPr>
            <a:fld id="{96F6C484-6F8D-BA47-8217-F7A3E9D5824F}" type="slidenum">
              <a:rPr kumimoji="1" lang="en-US" smtClean="0">
                <a:solidFill>
                  <a:srgbClr val="FFFFFF"/>
                </a:solidFill>
                <a:latin typeface="Arial Narrow" charset="0"/>
              </a:rPr>
              <a:pPr eaLnBrk="0" hangingPunct="0">
                <a:lnSpc>
                  <a:spcPct val="90000"/>
                </a:lnSpc>
                <a:spcBef>
                  <a:spcPct val="20000"/>
                </a:spcBef>
                <a:buFontTx/>
                <a:buChar char="•"/>
                <a:defRPr/>
              </a:pPr>
              <a:t>‹#›</a:t>
            </a:fld>
            <a:endParaRPr kumimoji="1" lang="en-US" dirty="0">
              <a:solidFill>
                <a:srgbClr val="FFFFFF"/>
              </a:solidFill>
              <a:latin typeface="Arial Narrow" charset="0"/>
            </a:endParaRPr>
          </a:p>
        </p:txBody>
      </p:sp>
    </p:spTree>
    <p:extLst>
      <p:ext uri="{BB962C8B-B14F-4D97-AF65-F5344CB8AC3E}">
        <p14:creationId xmlns:p14="http://schemas.microsoft.com/office/powerpoint/2010/main" val="289355840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9"/>
          <p:cNvSpPr>
            <a:spLocks noGrp="1" noChangeArrowheads="1"/>
          </p:cNvSpPr>
          <p:nvPr>
            <p:ph type="dt" sz="half" idx="10"/>
          </p:nvPr>
        </p:nvSpPr>
        <p:spPr>
          <a:xfrm>
            <a:off x="685800" y="6248400"/>
            <a:ext cx="1905000" cy="457200"/>
          </a:xfrm>
          <a:prstGeom prst="rect">
            <a:avLst/>
          </a:prstGeom>
        </p:spPr>
        <p:txBody>
          <a:bodyPr/>
          <a:lstStyle>
            <a:lvl1pPr>
              <a:defRPr b="1" i="0">
                <a:cs typeface="Arial" panose="020B0604020202020204" pitchFamily="34" charset="0"/>
              </a:defRPr>
            </a:lvl1pPr>
          </a:lstStyle>
          <a:p>
            <a:pPr eaLnBrk="0" hangingPunct="0">
              <a:lnSpc>
                <a:spcPct val="90000"/>
              </a:lnSpc>
              <a:spcBef>
                <a:spcPct val="20000"/>
              </a:spcBef>
              <a:buFontTx/>
              <a:buChar char="•"/>
              <a:defRPr/>
            </a:pPr>
            <a:endParaRPr kumimoji="1" lang="en-US" dirty="0">
              <a:solidFill>
                <a:srgbClr val="FFFFFF"/>
              </a:solidFill>
              <a:latin typeface="Arial Narrow" charset="0"/>
            </a:endParaRPr>
          </a:p>
        </p:txBody>
      </p:sp>
      <p:sp>
        <p:nvSpPr>
          <p:cNvPr id="8" name="Rectangle 20"/>
          <p:cNvSpPr>
            <a:spLocks noGrp="1" noChangeArrowheads="1"/>
          </p:cNvSpPr>
          <p:nvPr>
            <p:ph type="ftr" sz="quarter" idx="11"/>
          </p:nvPr>
        </p:nvSpPr>
        <p:spPr>
          <a:xfrm>
            <a:off x="3124200" y="6248400"/>
            <a:ext cx="2895600" cy="457200"/>
          </a:xfrm>
          <a:prstGeom prst="rect">
            <a:avLst/>
          </a:prstGeom>
        </p:spPr>
        <p:txBody>
          <a:bodyPr/>
          <a:lstStyle>
            <a:lvl1pPr>
              <a:defRPr b="1" i="0">
                <a:cs typeface="Arial" panose="020B0604020202020204" pitchFamily="34" charset="0"/>
              </a:defRPr>
            </a:lvl1pPr>
          </a:lstStyle>
          <a:p>
            <a:pPr eaLnBrk="0" hangingPunct="0">
              <a:lnSpc>
                <a:spcPct val="90000"/>
              </a:lnSpc>
              <a:spcBef>
                <a:spcPct val="20000"/>
              </a:spcBef>
              <a:buFontTx/>
              <a:buChar char="•"/>
              <a:defRPr/>
            </a:pPr>
            <a:endParaRPr kumimoji="1" lang="en-US" dirty="0">
              <a:solidFill>
                <a:srgbClr val="FFFFFF"/>
              </a:solidFill>
              <a:latin typeface="Arial Narrow" charset="0"/>
            </a:endParaRPr>
          </a:p>
        </p:txBody>
      </p:sp>
      <p:sp>
        <p:nvSpPr>
          <p:cNvPr id="9" name="Rectangle 21"/>
          <p:cNvSpPr>
            <a:spLocks noGrp="1" noChangeArrowheads="1"/>
          </p:cNvSpPr>
          <p:nvPr>
            <p:ph type="sldNum" sz="quarter" idx="12"/>
          </p:nvPr>
        </p:nvSpPr>
        <p:spPr>
          <a:xfrm>
            <a:off x="6553200" y="6248400"/>
            <a:ext cx="1905000" cy="457200"/>
          </a:xfrm>
          <a:prstGeom prst="rect">
            <a:avLst/>
          </a:prstGeom>
        </p:spPr>
        <p:txBody>
          <a:bodyPr/>
          <a:lstStyle>
            <a:lvl1pPr>
              <a:defRPr b="1" i="0">
                <a:cs typeface="Arial" panose="020B0604020202020204" pitchFamily="34" charset="0"/>
              </a:defRPr>
            </a:lvl1pPr>
          </a:lstStyle>
          <a:p>
            <a:pPr eaLnBrk="0" hangingPunct="0">
              <a:lnSpc>
                <a:spcPct val="90000"/>
              </a:lnSpc>
              <a:spcBef>
                <a:spcPct val="20000"/>
              </a:spcBef>
              <a:buFontTx/>
              <a:buChar char="•"/>
              <a:defRPr/>
            </a:pPr>
            <a:fld id="{B9D79806-E7A0-2145-88D1-8092EEB7FFD5}" type="slidenum">
              <a:rPr kumimoji="1" lang="en-US" smtClean="0">
                <a:solidFill>
                  <a:srgbClr val="FFFFFF"/>
                </a:solidFill>
                <a:latin typeface="Arial Narrow" charset="0"/>
              </a:rPr>
              <a:pPr eaLnBrk="0" hangingPunct="0">
                <a:lnSpc>
                  <a:spcPct val="90000"/>
                </a:lnSpc>
                <a:spcBef>
                  <a:spcPct val="20000"/>
                </a:spcBef>
                <a:buFontTx/>
                <a:buChar char="•"/>
                <a:defRPr/>
              </a:pPr>
              <a:t>‹#›</a:t>
            </a:fld>
            <a:endParaRPr kumimoji="1" lang="en-US" dirty="0">
              <a:solidFill>
                <a:srgbClr val="FFFFFF"/>
              </a:solidFill>
              <a:latin typeface="Arial Narrow" charset="0"/>
            </a:endParaRPr>
          </a:p>
        </p:txBody>
      </p:sp>
    </p:spTree>
    <p:extLst>
      <p:ext uri="{BB962C8B-B14F-4D97-AF65-F5344CB8AC3E}">
        <p14:creationId xmlns:p14="http://schemas.microsoft.com/office/powerpoint/2010/main" val="91426699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19"/>
          <p:cNvSpPr>
            <a:spLocks noGrp="1" noChangeArrowheads="1"/>
          </p:cNvSpPr>
          <p:nvPr>
            <p:ph type="dt" sz="half" idx="10"/>
          </p:nvPr>
        </p:nvSpPr>
        <p:spPr>
          <a:xfrm>
            <a:off x="685800" y="6248400"/>
            <a:ext cx="1905000" cy="457200"/>
          </a:xfrm>
          <a:prstGeom prst="rect">
            <a:avLst/>
          </a:prstGeom>
        </p:spPr>
        <p:txBody>
          <a:bodyPr/>
          <a:lstStyle>
            <a:lvl1pPr>
              <a:defRPr b="1" i="0">
                <a:cs typeface="Arial" panose="020B0604020202020204" pitchFamily="34" charset="0"/>
              </a:defRPr>
            </a:lvl1pPr>
          </a:lstStyle>
          <a:p>
            <a:pPr eaLnBrk="0" hangingPunct="0">
              <a:lnSpc>
                <a:spcPct val="90000"/>
              </a:lnSpc>
              <a:spcBef>
                <a:spcPct val="20000"/>
              </a:spcBef>
              <a:buFontTx/>
              <a:buChar char="•"/>
              <a:defRPr/>
            </a:pPr>
            <a:endParaRPr kumimoji="1" lang="en-US" dirty="0">
              <a:solidFill>
                <a:srgbClr val="FFFFFF"/>
              </a:solidFill>
              <a:latin typeface="Arial Narrow" charset="0"/>
            </a:endParaRPr>
          </a:p>
        </p:txBody>
      </p:sp>
      <p:sp>
        <p:nvSpPr>
          <p:cNvPr id="4" name="Rectangle 20"/>
          <p:cNvSpPr>
            <a:spLocks noGrp="1" noChangeArrowheads="1"/>
          </p:cNvSpPr>
          <p:nvPr>
            <p:ph type="ftr" sz="quarter" idx="11"/>
          </p:nvPr>
        </p:nvSpPr>
        <p:spPr>
          <a:xfrm>
            <a:off x="3124200" y="6248400"/>
            <a:ext cx="2895600" cy="457200"/>
          </a:xfrm>
          <a:prstGeom prst="rect">
            <a:avLst/>
          </a:prstGeom>
        </p:spPr>
        <p:txBody>
          <a:bodyPr/>
          <a:lstStyle>
            <a:lvl1pPr>
              <a:defRPr b="1" i="0">
                <a:cs typeface="Arial" panose="020B0604020202020204" pitchFamily="34" charset="0"/>
              </a:defRPr>
            </a:lvl1pPr>
          </a:lstStyle>
          <a:p>
            <a:pPr eaLnBrk="0" hangingPunct="0">
              <a:lnSpc>
                <a:spcPct val="90000"/>
              </a:lnSpc>
              <a:spcBef>
                <a:spcPct val="20000"/>
              </a:spcBef>
              <a:buFontTx/>
              <a:buChar char="•"/>
              <a:defRPr/>
            </a:pPr>
            <a:endParaRPr kumimoji="1" lang="en-US" dirty="0">
              <a:solidFill>
                <a:srgbClr val="FFFFFF"/>
              </a:solidFill>
              <a:latin typeface="Arial Narrow" charset="0"/>
            </a:endParaRPr>
          </a:p>
        </p:txBody>
      </p:sp>
      <p:sp>
        <p:nvSpPr>
          <p:cNvPr id="5" name="Rectangle 21"/>
          <p:cNvSpPr>
            <a:spLocks noGrp="1" noChangeArrowheads="1"/>
          </p:cNvSpPr>
          <p:nvPr>
            <p:ph type="sldNum" sz="quarter" idx="12"/>
          </p:nvPr>
        </p:nvSpPr>
        <p:spPr>
          <a:xfrm>
            <a:off x="6553200" y="6248400"/>
            <a:ext cx="1905000" cy="457200"/>
          </a:xfrm>
          <a:prstGeom prst="rect">
            <a:avLst/>
          </a:prstGeom>
        </p:spPr>
        <p:txBody>
          <a:bodyPr/>
          <a:lstStyle>
            <a:lvl1pPr>
              <a:defRPr b="1" i="0">
                <a:cs typeface="Arial" panose="020B0604020202020204" pitchFamily="34" charset="0"/>
              </a:defRPr>
            </a:lvl1pPr>
          </a:lstStyle>
          <a:p>
            <a:pPr eaLnBrk="0" hangingPunct="0">
              <a:lnSpc>
                <a:spcPct val="90000"/>
              </a:lnSpc>
              <a:spcBef>
                <a:spcPct val="20000"/>
              </a:spcBef>
              <a:buFontTx/>
              <a:buChar char="•"/>
              <a:defRPr/>
            </a:pPr>
            <a:fld id="{F653A0D3-0D9D-7943-807B-413A10ABBEAA}" type="slidenum">
              <a:rPr kumimoji="1" lang="en-US" smtClean="0">
                <a:solidFill>
                  <a:srgbClr val="FFFFFF"/>
                </a:solidFill>
                <a:latin typeface="Arial Narrow" charset="0"/>
              </a:rPr>
              <a:pPr eaLnBrk="0" hangingPunct="0">
                <a:lnSpc>
                  <a:spcPct val="90000"/>
                </a:lnSpc>
                <a:spcBef>
                  <a:spcPct val="20000"/>
                </a:spcBef>
                <a:buFontTx/>
                <a:buChar char="•"/>
                <a:defRPr/>
              </a:pPr>
              <a:t>‹#›</a:t>
            </a:fld>
            <a:endParaRPr kumimoji="1" lang="en-US" dirty="0">
              <a:solidFill>
                <a:srgbClr val="FFFFFF"/>
              </a:solidFill>
              <a:latin typeface="Arial Narrow" charset="0"/>
            </a:endParaRPr>
          </a:p>
        </p:txBody>
      </p:sp>
    </p:spTree>
    <p:extLst>
      <p:ext uri="{BB962C8B-B14F-4D97-AF65-F5344CB8AC3E}">
        <p14:creationId xmlns:p14="http://schemas.microsoft.com/office/powerpoint/2010/main" val="245311731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9"/>
          <p:cNvSpPr>
            <a:spLocks noGrp="1" noChangeArrowheads="1"/>
          </p:cNvSpPr>
          <p:nvPr>
            <p:ph type="dt" sz="half" idx="10"/>
          </p:nvPr>
        </p:nvSpPr>
        <p:spPr>
          <a:xfrm>
            <a:off x="685800" y="6248400"/>
            <a:ext cx="1905000" cy="457200"/>
          </a:xfrm>
          <a:prstGeom prst="rect">
            <a:avLst/>
          </a:prstGeom>
        </p:spPr>
        <p:txBody>
          <a:bodyPr/>
          <a:lstStyle>
            <a:lvl1pPr>
              <a:defRPr b="1" i="0">
                <a:cs typeface="Arial" panose="020B0604020202020204" pitchFamily="34" charset="0"/>
              </a:defRPr>
            </a:lvl1pPr>
          </a:lstStyle>
          <a:p>
            <a:pPr eaLnBrk="0" hangingPunct="0">
              <a:lnSpc>
                <a:spcPct val="90000"/>
              </a:lnSpc>
              <a:spcBef>
                <a:spcPct val="20000"/>
              </a:spcBef>
              <a:buFontTx/>
              <a:buChar char="•"/>
              <a:defRPr/>
            </a:pPr>
            <a:endParaRPr kumimoji="1" lang="en-US" dirty="0">
              <a:solidFill>
                <a:srgbClr val="FFFFFF"/>
              </a:solidFill>
              <a:latin typeface="Arial Narrow" charset="0"/>
            </a:endParaRPr>
          </a:p>
        </p:txBody>
      </p:sp>
      <p:sp>
        <p:nvSpPr>
          <p:cNvPr id="3" name="Rectangle 20"/>
          <p:cNvSpPr>
            <a:spLocks noGrp="1" noChangeArrowheads="1"/>
          </p:cNvSpPr>
          <p:nvPr>
            <p:ph type="ftr" sz="quarter" idx="11"/>
          </p:nvPr>
        </p:nvSpPr>
        <p:spPr>
          <a:xfrm>
            <a:off x="3124200" y="6248400"/>
            <a:ext cx="2895600" cy="457200"/>
          </a:xfrm>
          <a:prstGeom prst="rect">
            <a:avLst/>
          </a:prstGeom>
        </p:spPr>
        <p:txBody>
          <a:bodyPr/>
          <a:lstStyle>
            <a:lvl1pPr>
              <a:defRPr b="1" i="0">
                <a:cs typeface="Arial" panose="020B0604020202020204" pitchFamily="34" charset="0"/>
              </a:defRPr>
            </a:lvl1pPr>
          </a:lstStyle>
          <a:p>
            <a:pPr eaLnBrk="0" hangingPunct="0">
              <a:lnSpc>
                <a:spcPct val="90000"/>
              </a:lnSpc>
              <a:spcBef>
                <a:spcPct val="20000"/>
              </a:spcBef>
              <a:buFontTx/>
              <a:buChar char="•"/>
              <a:defRPr/>
            </a:pPr>
            <a:endParaRPr kumimoji="1" lang="en-US" dirty="0">
              <a:solidFill>
                <a:srgbClr val="FFFFFF"/>
              </a:solidFill>
              <a:latin typeface="Arial Narrow" charset="0"/>
            </a:endParaRPr>
          </a:p>
        </p:txBody>
      </p:sp>
      <p:sp>
        <p:nvSpPr>
          <p:cNvPr id="4" name="Rectangle 21"/>
          <p:cNvSpPr>
            <a:spLocks noGrp="1" noChangeArrowheads="1"/>
          </p:cNvSpPr>
          <p:nvPr>
            <p:ph type="sldNum" sz="quarter" idx="12"/>
          </p:nvPr>
        </p:nvSpPr>
        <p:spPr>
          <a:xfrm>
            <a:off x="6553200" y="6248400"/>
            <a:ext cx="1905000" cy="457200"/>
          </a:xfrm>
          <a:prstGeom prst="rect">
            <a:avLst/>
          </a:prstGeom>
        </p:spPr>
        <p:txBody>
          <a:bodyPr/>
          <a:lstStyle>
            <a:lvl1pPr>
              <a:defRPr b="1" i="0">
                <a:cs typeface="Arial" panose="020B0604020202020204" pitchFamily="34" charset="0"/>
              </a:defRPr>
            </a:lvl1pPr>
          </a:lstStyle>
          <a:p>
            <a:pPr eaLnBrk="0" hangingPunct="0">
              <a:lnSpc>
                <a:spcPct val="90000"/>
              </a:lnSpc>
              <a:spcBef>
                <a:spcPct val="20000"/>
              </a:spcBef>
              <a:buFontTx/>
              <a:buChar char="•"/>
              <a:defRPr/>
            </a:pPr>
            <a:fld id="{96FAF07D-EE3A-F44C-A766-FCB9CEC73CEE}" type="slidenum">
              <a:rPr kumimoji="1" lang="en-US" smtClean="0">
                <a:solidFill>
                  <a:srgbClr val="FFFFFF"/>
                </a:solidFill>
                <a:latin typeface="Arial Narrow" charset="0"/>
              </a:rPr>
              <a:pPr eaLnBrk="0" hangingPunct="0">
                <a:lnSpc>
                  <a:spcPct val="90000"/>
                </a:lnSpc>
                <a:spcBef>
                  <a:spcPct val="20000"/>
                </a:spcBef>
                <a:buFontTx/>
                <a:buChar char="•"/>
                <a:defRPr/>
              </a:pPr>
              <a:t>‹#›</a:t>
            </a:fld>
            <a:endParaRPr kumimoji="1" lang="en-US" dirty="0">
              <a:solidFill>
                <a:srgbClr val="FFFFFF"/>
              </a:solidFill>
              <a:latin typeface="Arial Narrow" charset="0"/>
            </a:endParaRPr>
          </a:p>
        </p:txBody>
      </p:sp>
    </p:spTree>
    <p:extLst>
      <p:ext uri="{BB962C8B-B14F-4D97-AF65-F5344CB8AC3E}">
        <p14:creationId xmlns:p14="http://schemas.microsoft.com/office/powerpoint/2010/main" val="187412416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9"/>
          <p:cNvSpPr>
            <a:spLocks noGrp="1" noChangeArrowheads="1"/>
          </p:cNvSpPr>
          <p:nvPr>
            <p:ph type="dt" sz="half" idx="10"/>
          </p:nvPr>
        </p:nvSpPr>
        <p:spPr>
          <a:xfrm>
            <a:off x="685800" y="6248400"/>
            <a:ext cx="1905000" cy="457200"/>
          </a:xfrm>
          <a:prstGeom prst="rect">
            <a:avLst/>
          </a:prstGeom>
        </p:spPr>
        <p:txBody>
          <a:bodyPr/>
          <a:lstStyle>
            <a:lvl1pPr>
              <a:defRPr b="1" i="0">
                <a:cs typeface="Arial" panose="020B0604020202020204" pitchFamily="34" charset="0"/>
              </a:defRPr>
            </a:lvl1pPr>
          </a:lstStyle>
          <a:p>
            <a:pPr eaLnBrk="0" hangingPunct="0">
              <a:lnSpc>
                <a:spcPct val="90000"/>
              </a:lnSpc>
              <a:spcBef>
                <a:spcPct val="20000"/>
              </a:spcBef>
              <a:buFontTx/>
              <a:buChar char="•"/>
              <a:defRPr/>
            </a:pPr>
            <a:endParaRPr kumimoji="1" lang="en-US" dirty="0">
              <a:solidFill>
                <a:srgbClr val="FFFFFF"/>
              </a:solidFill>
              <a:latin typeface="Arial Narrow" charset="0"/>
            </a:endParaRPr>
          </a:p>
        </p:txBody>
      </p:sp>
      <p:sp>
        <p:nvSpPr>
          <p:cNvPr id="6" name="Rectangle 20"/>
          <p:cNvSpPr>
            <a:spLocks noGrp="1" noChangeArrowheads="1"/>
          </p:cNvSpPr>
          <p:nvPr>
            <p:ph type="ftr" sz="quarter" idx="11"/>
          </p:nvPr>
        </p:nvSpPr>
        <p:spPr>
          <a:xfrm>
            <a:off x="3124200" y="6248400"/>
            <a:ext cx="2895600" cy="457200"/>
          </a:xfrm>
          <a:prstGeom prst="rect">
            <a:avLst/>
          </a:prstGeom>
        </p:spPr>
        <p:txBody>
          <a:bodyPr/>
          <a:lstStyle>
            <a:lvl1pPr>
              <a:defRPr b="1" i="0">
                <a:cs typeface="Arial" panose="020B0604020202020204" pitchFamily="34" charset="0"/>
              </a:defRPr>
            </a:lvl1pPr>
          </a:lstStyle>
          <a:p>
            <a:pPr eaLnBrk="0" hangingPunct="0">
              <a:lnSpc>
                <a:spcPct val="90000"/>
              </a:lnSpc>
              <a:spcBef>
                <a:spcPct val="20000"/>
              </a:spcBef>
              <a:buFontTx/>
              <a:buChar char="•"/>
              <a:defRPr/>
            </a:pPr>
            <a:endParaRPr kumimoji="1" lang="en-US" dirty="0">
              <a:solidFill>
                <a:srgbClr val="FFFFFF"/>
              </a:solidFill>
              <a:latin typeface="Arial Narrow" charset="0"/>
            </a:endParaRPr>
          </a:p>
        </p:txBody>
      </p:sp>
      <p:sp>
        <p:nvSpPr>
          <p:cNvPr id="7" name="Rectangle 21"/>
          <p:cNvSpPr>
            <a:spLocks noGrp="1" noChangeArrowheads="1"/>
          </p:cNvSpPr>
          <p:nvPr>
            <p:ph type="sldNum" sz="quarter" idx="12"/>
          </p:nvPr>
        </p:nvSpPr>
        <p:spPr>
          <a:xfrm>
            <a:off x="6553200" y="6248400"/>
            <a:ext cx="1905000" cy="457200"/>
          </a:xfrm>
          <a:prstGeom prst="rect">
            <a:avLst/>
          </a:prstGeom>
        </p:spPr>
        <p:txBody>
          <a:bodyPr/>
          <a:lstStyle>
            <a:lvl1pPr>
              <a:defRPr b="1" i="0">
                <a:cs typeface="Arial" panose="020B0604020202020204" pitchFamily="34" charset="0"/>
              </a:defRPr>
            </a:lvl1pPr>
          </a:lstStyle>
          <a:p>
            <a:pPr eaLnBrk="0" hangingPunct="0">
              <a:lnSpc>
                <a:spcPct val="90000"/>
              </a:lnSpc>
              <a:spcBef>
                <a:spcPct val="20000"/>
              </a:spcBef>
              <a:buFontTx/>
              <a:buChar char="•"/>
              <a:defRPr/>
            </a:pPr>
            <a:fld id="{A2B65D38-665C-3443-B165-73353A02C355}" type="slidenum">
              <a:rPr kumimoji="1" lang="en-US" smtClean="0">
                <a:solidFill>
                  <a:srgbClr val="FFFFFF"/>
                </a:solidFill>
                <a:latin typeface="Arial Narrow" charset="0"/>
              </a:rPr>
              <a:pPr eaLnBrk="0" hangingPunct="0">
                <a:lnSpc>
                  <a:spcPct val="90000"/>
                </a:lnSpc>
                <a:spcBef>
                  <a:spcPct val="20000"/>
                </a:spcBef>
                <a:buFontTx/>
                <a:buChar char="•"/>
                <a:defRPr/>
              </a:pPr>
              <a:t>‹#›</a:t>
            </a:fld>
            <a:endParaRPr kumimoji="1" lang="en-US" dirty="0">
              <a:solidFill>
                <a:srgbClr val="FFFFFF"/>
              </a:solidFill>
              <a:latin typeface="Arial Narrow" charset="0"/>
            </a:endParaRPr>
          </a:p>
        </p:txBody>
      </p:sp>
    </p:spTree>
    <p:extLst>
      <p:ext uri="{BB962C8B-B14F-4D97-AF65-F5344CB8AC3E}">
        <p14:creationId xmlns:p14="http://schemas.microsoft.com/office/powerpoint/2010/main" val="38839848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9"/>
          <p:cNvSpPr>
            <a:spLocks noGrp="1" noChangeArrowheads="1"/>
          </p:cNvSpPr>
          <p:nvPr>
            <p:ph type="dt" sz="half" idx="10"/>
          </p:nvPr>
        </p:nvSpPr>
        <p:spPr>
          <a:xfrm>
            <a:off x="685800" y="6248400"/>
            <a:ext cx="1905000" cy="457200"/>
          </a:xfrm>
          <a:prstGeom prst="rect">
            <a:avLst/>
          </a:prstGeom>
        </p:spPr>
        <p:txBody>
          <a:bodyPr/>
          <a:lstStyle>
            <a:lvl1pPr>
              <a:defRPr b="1" i="0">
                <a:cs typeface="Arial" panose="020B0604020202020204" pitchFamily="34" charset="0"/>
              </a:defRPr>
            </a:lvl1pPr>
          </a:lstStyle>
          <a:p>
            <a:pPr eaLnBrk="0" hangingPunct="0">
              <a:lnSpc>
                <a:spcPct val="90000"/>
              </a:lnSpc>
              <a:spcBef>
                <a:spcPct val="20000"/>
              </a:spcBef>
              <a:buFontTx/>
              <a:buChar char="•"/>
              <a:defRPr/>
            </a:pPr>
            <a:endParaRPr kumimoji="1" lang="en-US" dirty="0">
              <a:solidFill>
                <a:srgbClr val="FFFFFF"/>
              </a:solidFill>
              <a:latin typeface="Arial Narrow" charset="0"/>
            </a:endParaRPr>
          </a:p>
        </p:txBody>
      </p:sp>
      <p:sp>
        <p:nvSpPr>
          <p:cNvPr id="6" name="Rectangle 20"/>
          <p:cNvSpPr>
            <a:spLocks noGrp="1" noChangeArrowheads="1"/>
          </p:cNvSpPr>
          <p:nvPr>
            <p:ph type="ftr" sz="quarter" idx="11"/>
          </p:nvPr>
        </p:nvSpPr>
        <p:spPr>
          <a:xfrm>
            <a:off x="3124200" y="6248400"/>
            <a:ext cx="2895600" cy="457200"/>
          </a:xfrm>
          <a:prstGeom prst="rect">
            <a:avLst/>
          </a:prstGeom>
        </p:spPr>
        <p:txBody>
          <a:bodyPr/>
          <a:lstStyle>
            <a:lvl1pPr>
              <a:defRPr b="1" i="0">
                <a:cs typeface="Arial" panose="020B0604020202020204" pitchFamily="34" charset="0"/>
              </a:defRPr>
            </a:lvl1pPr>
          </a:lstStyle>
          <a:p>
            <a:pPr eaLnBrk="0" hangingPunct="0">
              <a:lnSpc>
                <a:spcPct val="90000"/>
              </a:lnSpc>
              <a:spcBef>
                <a:spcPct val="20000"/>
              </a:spcBef>
              <a:buFontTx/>
              <a:buChar char="•"/>
              <a:defRPr/>
            </a:pPr>
            <a:endParaRPr kumimoji="1" lang="en-US" dirty="0">
              <a:solidFill>
                <a:srgbClr val="FFFFFF"/>
              </a:solidFill>
              <a:latin typeface="Arial Narrow" charset="0"/>
            </a:endParaRPr>
          </a:p>
        </p:txBody>
      </p:sp>
      <p:sp>
        <p:nvSpPr>
          <p:cNvPr id="7" name="Rectangle 21"/>
          <p:cNvSpPr>
            <a:spLocks noGrp="1" noChangeArrowheads="1"/>
          </p:cNvSpPr>
          <p:nvPr>
            <p:ph type="sldNum" sz="quarter" idx="12"/>
          </p:nvPr>
        </p:nvSpPr>
        <p:spPr>
          <a:xfrm>
            <a:off x="6553200" y="6248400"/>
            <a:ext cx="1905000" cy="457200"/>
          </a:xfrm>
          <a:prstGeom prst="rect">
            <a:avLst/>
          </a:prstGeom>
        </p:spPr>
        <p:txBody>
          <a:bodyPr/>
          <a:lstStyle>
            <a:lvl1pPr>
              <a:defRPr b="1" i="0">
                <a:cs typeface="Arial" panose="020B0604020202020204" pitchFamily="34" charset="0"/>
              </a:defRPr>
            </a:lvl1pPr>
          </a:lstStyle>
          <a:p>
            <a:pPr eaLnBrk="0" hangingPunct="0">
              <a:lnSpc>
                <a:spcPct val="90000"/>
              </a:lnSpc>
              <a:spcBef>
                <a:spcPct val="20000"/>
              </a:spcBef>
              <a:buFontTx/>
              <a:buChar char="•"/>
              <a:defRPr/>
            </a:pPr>
            <a:fld id="{9B504717-3EE9-BB4D-B4B5-8926FE08185D}" type="slidenum">
              <a:rPr kumimoji="1" lang="en-US" smtClean="0">
                <a:solidFill>
                  <a:srgbClr val="FFFFFF"/>
                </a:solidFill>
                <a:latin typeface="Arial Narrow" charset="0"/>
              </a:rPr>
              <a:pPr eaLnBrk="0" hangingPunct="0">
                <a:lnSpc>
                  <a:spcPct val="90000"/>
                </a:lnSpc>
                <a:spcBef>
                  <a:spcPct val="20000"/>
                </a:spcBef>
                <a:buFontTx/>
                <a:buChar char="•"/>
                <a:defRPr/>
              </a:pPr>
              <a:t>‹#›</a:t>
            </a:fld>
            <a:endParaRPr kumimoji="1" lang="en-US" dirty="0">
              <a:solidFill>
                <a:srgbClr val="FFFFFF"/>
              </a:solidFill>
              <a:latin typeface="Arial Narrow" charset="0"/>
            </a:endParaRPr>
          </a:p>
        </p:txBody>
      </p:sp>
    </p:spTree>
    <p:extLst>
      <p:ext uri="{BB962C8B-B14F-4D97-AF65-F5344CB8AC3E}">
        <p14:creationId xmlns:p14="http://schemas.microsoft.com/office/powerpoint/2010/main" val="297107439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9"/>
          <p:cNvSpPr>
            <a:spLocks noGrp="1" noChangeArrowheads="1"/>
          </p:cNvSpPr>
          <p:nvPr>
            <p:ph type="dt" sz="half" idx="10"/>
          </p:nvPr>
        </p:nvSpPr>
        <p:spPr>
          <a:xfrm>
            <a:off x="685800" y="6248400"/>
            <a:ext cx="1905000" cy="457200"/>
          </a:xfrm>
          <a:prstGeom prst="rect">
            <a:avLst/>
          </a:prstGeom>
        </p:spPr>
        <p:txBody>
          <a:bodyPr/>
          <a:lstStyle>
            <a:lvl1pPr>
              <a:defRPr b="1" i="0">
                <a:cs typeface="Arial" panose="020B0604020202020204" pitchFamily="34" charset="0"/>
              </a:defRPr>
            </a:lvl1pPr>
          </a:lstStyle>
          <a:p>
            <a:pPr eaLnBrk="0" hangingPunct="0">
              <a:lnSpc>
                <a:spcPct val="90000"/>
              </a:lnSpc>
              <a:spcBef>
                <a:spcPct val="20000"/>
              </a:spcBef>
              <a:buFontTx/>
              <a:buChar char="•"/>
              <a:defRPr/>
            </a:pPr>
            <a:endParaRPr kumimoji="1" lang="en-US" dirty="0">
              <a:solidFill>
                <a:srgbClr val="FFFFFF"/>
              </a:solidFill>
              <a:latin typeface="Arial Narrow" charset="0"/>
            </a:endParaRPr>
          </a:p>
        </p:txBody>
      </p:sp>
      <p:sp>
        <p:nvSpPr>
          <p:cNvPr id="5" name="Rectangle 20"/>
          <p:cNvSpPr>
            <a:spLocks noGrp="1" noChangeArrowheads="1"/>
          </p:cNvSpPr>
          <p:nvPr>
            <p:ph type="ftr" sz="quarter" idx="11"/>
          </p:nvPr>
        </p:nvSpPr>
        <p:spPr>
          <a:xfrm>
            <a:off x="3124200" y="6248400"/>
            <a:ext cx="2895600" cy="457200"/>
          </a:xfrm>
          <a:prstGeom prst="rect">
            <a:avLst/>
          </a:prstGeom>
        </p:spPr>
        <p:txBody>
          <a:bodyPr/>
          <a:lstStyle>
            <a:lvl1pPr>
              <a:defRPr b="1" i="0">
                <a:cs typeface="Arial" panose="020B0604020202020204" pitchFamily="34" charset="0"/>
              </a:defRPr>
            </a:lvl1pPr>
          </a:lstStyle>
          <a:p>
            <a:pPr eaLnBrk="0" hangingPunct="0">
              <a:lnSpc>
                <a:spcPct val="90000"/>
              </a:lnSpc>
              <a:spcBef>
                <a:spcPct val="20000"/>
              </a:spcBef>
              <a:buFontTx/>
              <a:buChar char="•"/>
              <a:defRPr/>
            </a:pPr>
            <a:endParaRPr kumimoji="1" lang="en-US" dirty="0">
              <a:solidFill>
                <a:srgbClr val="FFFFFF"/>
              </a:solidFill>
              <a:latin typeface="Arial Narrow" charset="0"/>
            </a:endParaRPr>
          </a:p>
        </p:txBody>
      </p:sp>
      <p:sp>
        <p:nvSpPr>
          <p:cNvPr id="6" name="Rectangle 21"/>
          <p:cNvSpPr>
            <a:spLocks noGrp="1" noChangeArrowheads="1"/>
          </p:cNvSpPr>
          <p:nvPr>
            <p:ph type="sldNum" sz="quarter" idx="12"/>
          </p:nvPr>
        </p:nvSpPr>
        <p:spPr>
          <a:xfrm>
            <a:off x="6553200" y="6248400"/>
            <a:ext cx="1905000" cy="457200"/>
          </a:xfrm>
          <a:prstGeom prst="rect">
            <a:avLst/>
          </a:prstGeom>
        </p:spPr>
        <p:txBody>
          <a:bodyPr/>
          <a:lstStyle>
            <a:lvl1pPr>
              <a:defRPr b="1" i="0">
                <a:cs typeface="Arial" panose="020B0604020202020204" pitchFamily="34" charset="0"/>
              </a:defRPr>
            </a:lvl1pPr>
          </a:lstStyle>
          <a:p>
            <a:pPr eaLnBrk="0" hangingPunct="0">
              <a:lnSpc>
                <a:spcPct val="90000"/>
              </a:lnSpc>
              <a:spcBef>
                <a:spcPct val="20000"/>
              </a:spcBef>
              <a:buFontTx/>
              <a:buChar char="•"/>
              <a:defRPr/>
            </a:pPr>
            <a:fld id="{F2FF831A-7733-DD40-B082-144EA7004A79}" type="slidenum">
              <a:rPr kumimoji="1" lang="en-US" smtClean="0">
                <a:solidFill>
                  <a:srgbClr val="FFFFFF"/>
                </a:solidFill>
                <a:latin typeface="Arial Narrow" charset="0"/>
              </a:rPr>
              <a:pPr eaLnBrk="0" hangingPunct="0">
                <a:lnSpc>
                  <a:spcPct val="90000"/>
                </a:lnSpc>
                <a:spcBef>
                  <a:spcPct val="20000"/>
                </a:spcBef>
                <a:buFontTx/>
                <a:buChar char="•"/>
                <a:defRPr/>
              </a:pPr>
              <a:t>‹#›</a:t>
            </a:fld>
            <a:endParaRPr kumimoji="1" lang="en-US" dirty="0">
              <a:solidFill>
                <a:srgbClr val="FFFFFF"/>
              </a:solidFill>
              <a:latin typeface="Arial Narrow" charset="0"/>
            </a:endParaRPr>
          </a:p>
        </p:txBody>
      </p:sp>
    </p:spTree>
    <p:extLst>
      <p:ext uri="{BB962C8B-B14F-4D97-AF65-F5344CB8AC3E}">
        <p14:creationId xmlns:p14="http://schemas.microsoft.com/office/powerpoint/2010/main" val="198048484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9"/>
          <p:cNvSpPr>
            <a:spLocks noGrp="1" noChangeArrowheads="1"/>
          </p:cNvSpPr>
          <p:nvPr>
            <p:ph type="dt" sz="half" idx="10"/>
          </p:nvPr>
        </p:nvSpPr>
        <p:spPr>
          <a:xfrm>
            <a:off x="685800" y="6248400"/>
            <a:ext cx="1905000" cy="457200"/>
          </a:xfrm>
          <a:prstGeom prst="rect">
            <a:avLst/>
          </a:prstGeom>
        </p:spPr>
        <p:txBody>
          <a:bodyPr/>
          <a:lstStyle>
            <a:lvl1pPr>
              <a:defRPr b="1" i="0">
                <a:cs typeface="Arial" panose="020B0604020202020204" pitchFamily="34" charset="0"/>
              </a:defRPr>
            </a:lvl1pPr>
          </a:lstStyle>
          <a:p>
            <a:pPr eaLnBrk="0" hangingPunct="0">
              <a:lnSpc>
                <a:spcPct val="90000"/>
              </a:lnSpc>
              <a:spcBef>
                <a:spcPct val="20000"/>
              </a:spcBef>
              <a:buFontTx/>
              <a:buChar char="•"/>
              <a:defRPr/>
            </a:pPr>
            <a:endParaRPr kumimoji="1" lang="en-US" dirty="0">
              <a:solidFill>
                <a:srgbClr val="FFFFFF"/>
              </a:solidFill>
              <a:latin typeface="Arial Narrow" charset="0"/>
            </a:endParaRPr>
          </a:p>
        </p:txBody>
      </p:sp>
      <p:sp>
        <p:nvSpPr>
          <p:cNvPr id="5" name="Rectangle 20"/>
          <p:cNvSpPr>
            <a:spLocks noGrp="1" noChangeArrowheads="1"/>
          </p:cNvSpPr>
          <p:nvPr>
            <p:ph type="ftr" sz="quarter" idx="11"/>
          </p:nvPr>
        </p:nvSpPr>
        <p:spPr>
          <a:xfrm>
            <a:off x="3124200" y="6248400"/>
            <a:ext cx="2895600" cy="457200"/>
          </a:xfrm>
          <a:prstGeom prst="rect">
            <a:avLst/>
          </a:prstGeom>
        </p:spPr>
        <p:txBody>
          <a:bodyPr/>
          <a:lstStyle>
            <a:lvl1pPr>
              <a:defRPr b="1" i="0">
                <a:cs typeface="Arial" panose="020B0604020202020204" pitchFamily="34" charset="0"/>
              </a:defRPr>
            </a:lvl1pPr>
          </a:lstStyle>
          <a:p>
            <a:pPr eaLnBrk="0" hangingPunct="0">
              <a:lnSpc>
                <a:spcPct val="90000"/>
              </a:lnSpc>
              <a:spcBef>
                <a:spcPct val="20000"/>
              </a:spcBef>
              <a:buFontTx/>
              <a:buChar char="•"/>
              <a:defRPr/>
            </a:pPr>
            <a:endParaRPr kumimoji="1" lang="en-US" dirty="0">
              <a:solidFill>
                <a:srgbClr val="FFFFFF"/>
              </a:solidFill>
              <a:latin typeface="Arial Narrow" charset="0"/>
            </a:endParaRPr>
          </a:p>
        </p:txBody>
      </p:sp>
      <p:sp>
        <p:nvSpPr>
          <p:cNvPr id="6" name="Rectangle 21"/>
          <p:cNvSpPr>
            <a:spLocks noGrp="1" noChangeArrowheads="1"/>
          </p:cNvSpPr>
          <p:nvPr>
            <p:ph type="sldNum" sz="quarter" idx="12"/>
          </p:nvPr>
        </p:nvSpPr>
        <p:spPr>
          <a:xfrm>
            <a:off x="6553200" y="6248400"/>
            <a:ext cx="1905000" cy="457200"/>
          </a:xfrm>
          <a:prstGeom prst="rect">
            <a:avLst/>
          </a:prstGeom>
        </p:spPr>
        <p:txBody>
          <a:bodyPr/>
          <a:lstStyle>
            <a:lvl1pPr>
              <a:defRPr b="1" i="0">
                <a:cs typeface="Arial" panose="020B0604020202020204" pitchFamily="34" charset="0"/>
              </a:defRPr>
            </a:lvl1pPr>
          </a:lstStyle>
          <a:p>
            <a:pPr eaLnBrk="0" hangingPunct="0">
              <a:lnSpc>
                <a:spcPct val="90000"/>
              </a:lnSpc>
              <a:spcBef>
                <a:spcPct val="20000"/>
              </a:spcBef>
              <a:buFontTx/>
              <a:buChar char="•"/>
              <a:defRPr/>
            </a:pPr>
            <a:fld id="{E6DB94B4-BB4A-C046-89D4-745D5072AC3F}" type="slidenum">
              <a:rPr kumimoji="1" lang="en-US" smtClean="0">
                <a:solidFill>
                  <a:srgbClr val="FFFFFF"/>
                </a:solidFill>
                <a:latin typeface="Arial Narrow" charset="0"/>
              </a:rPr>
              <a:pPr eaLnBrk="0" hangingPunct="0">
                <a:lnSpc>
                  <a:spcPct val="90000"/>
                </a:lnSpc>
                <a:spcBef>
                  <a:spcPct val="20000"/>
                </a:spcBef>
                <a:buFontTx/>
                <a:buChar char="•"/>
                <a:defRPr/>
              </a:pPr>
              <a:t>‹#›</a:t>
            </a:fld>
            <a:endParaRPr kumimoji="1" lang="en-US" dirty="0">
              <a:solidFill>
                <a:srgbClr val="FFFFFF"/>
              </a:solidFill>
              <a:latin typeface="Arial Narrow" charset="0"/>
            </a:endParaRPr>
          </a:p>
        </p:txBody>
      </p:sp>
    </p:spTree>
    <p:extLst>
      <p:ext uri="{BB962C8B-B14F-4D97-AF65-F5344CB8AC3E}">
        <p14:creationId xmlns:p14="http://schemas.microsoft.com/office/powerpoint/2010/main" val="10860696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b="1" i="0">
                <a:latin typeface="Arial" panose="020B0604020202020204" pitchFamily="34" charset="0"/>
              </a:defRPr>
            </a:lvl1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AD5581-AABA-1A4D-B3F3-F0CFB5F396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5026945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p>
        </p:txBody>
      </p:sp>
      <p:sp>
        <p:nvSpPr>
          <p:cNvPr id="4" name="Rectangle 9"/>
          <p:cNvSpPr>
            <a:spLocks noGrp="1" noChangeArrowheads="1"/>
          </p:cNvSpPr>
          <p:nvPr>
            <p:ph type="ftr" sz="quarter" idx="11"/>
          </p:nvPr>
        </p:nvSpPr>
        <p:spPr>
          <a:ln/>
        </p:spPr>
        <p:txBody>
          <a:bodyPr/>
          <a:lstStyle>
            <a:lvl1pPr>
              <a:defRPr/>
            </a:lvl1pPr>
          </a:lstStyle>
          <a:p>
            <a:pPr>
              <a:defRPr/>
            </a:pPr>
            <a:endParaRPr lang="en-US"/>
          </a:p>
        </p:txBody>
      </p:sp>
      <p:sp>
        <p:nvSpPr>
          <p:cNvPr id="5" name="Rectangle 10"/>
          <p:cNvSpPr>
            <a:spLocks noGrp="1" noChangeArrowheads="1"/>
          </p:cNvSpPr>
          <p:nvPr>
            <p:ph type="sldNum" sz="quarter" idx="12"/>
          </p:nvPr>
        </p:nvSpPr>
        <p:spPr>
          <a:ln/>
        </p:spPr>
        <p:txBody>
          <a:bodyPr/>
          <a:lstStyle>
            <a:lvl1pPr>
              <a:defRPr/>
            </a:lvl1pPr>
          </a:lstStyle>
          <a:p>
            <a:pPr>
              <a:defRPr/>
            </a:pPr>
            <a:fld id="{554CB48E-C539-3744-8DF9-E73C31ABC8C1}" type="slidenum">
              <a:rPr lang="en-US"/>
              <a:pPr>
                <a:defRPr/>
              </a:pPr>
              <a:t>‹#›</a:t>
            </a:fld>
            <a:endParaRPr lang="en-US"/>
          </a:p>
        </p:txBody>
      </p:sp>
    </p:spTree>
    <p:extLst>
      <p:ext uri="{BB962C8B-B14F-4D97-AF65-F5344CB8AC3E}">
        <p14:creationId xmlns:p14="http://schemas.microsoft.com/office/powerpoint/2010/main" val="376100392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5EAC4BD-F32D-D849-9529-81AF48F8E65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19548902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14A15291-1B79-9848-83B1-CEB2D66DF02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54545577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B4F915A0-A46E-0947-9F79-64D1FAD6A578}"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23466781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8A3DB5-9CF4-DD43-AFB3-7470F489FE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77962980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567B14B8-BA56-F948-9084-B337A368257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66300214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8F25A4E-CABA-CB4D-ADBC-39689D520ED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73940818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9AEDE246-E706-244D-8971-79A1FCC360F6}"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80055123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AFA1237-4D45-ED46-B570-EAF8A38231EB}"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14273830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F8CDB32-17B1-1B47-8E90-2F0ACB2C097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56193327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2D32E8F-AD95-9A45-A1DE-9E49789BCF1D}"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597602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p>
        </p:txBody>
      </p:sp>
      <p:sp>
        <p:nvSpPr>
          <p:cNvPr id="3" name="Rectangle 9"/>
          <p:cNvSpPr>
            <a:spLocks noGrp="1" noChangeArrowheads="1"/>
          </p:cNvSpPr>
          <p:nvPr>
            <p:ph type="ftr" sz="quarter" idx="11"/>
          </p:nvPr>
        </p:nvSpPr>
        <p:spPr>
          <a:ln/>
        </p:spPr>
        <p:txBody>
          <a:bodyPr/>
          <a:lstStyle>
            <a:lvl1pPr>
              <a:defRPr/>
            </a:lvl1pPr>
          </a:lstStyle>
          <a:p>
            <a:pPr>
              <a:defRPr/>
            </a:pPr>
            <a:endParaRPr lang="en-US"/>
          </a:p>
        </p:txBody>
      </p:sp>
      <p:sp>
        <p:nvSpPr>
          <p:cNvPr id="4" name="Rectangle 10"/>
          <p:cNvSpPr>
            <a:spLocks noGrp="1" noChangeArrowheads="1"/>
          </p:cNvSpPr>
          <p:nvPr>
            <p:ph type="sldNum" sz="quarter" idx="12"/>
          </p:nvPr>
        </p:nvSpPr>
        <p:spPr>
          <a:ln/>
        </p:spPr>
        <p:txBody>
          <a:bodyPr/>
          <a:lstStyle>
            <a:lvl1pPr>
              <a:defRPr/>
            </a:lvl1pPr>
          </a:lstStyle>
          <a:p>
            <a:pPr>
              <a:defRPr/>
            </a:pPr>
            <a:fld id="{F58B22BB-5AD8-0944-8E54-ECB1CC17F2C2}" type="slidenum">
              <a:rPr lang="en-US"/>
              <a:pPr>
                <a:defRPr/>
              </a:pPr>
              <a:t>‹#›</a:t>
            </a:fld>
            <a:endParaRPr lang="en-US"/>
          </a:p>
        </p:txBody>
      </p:sp>
    </p:spTree>
    <p:extLst>
      <p:ext uri="{BB962C8B-B14F-4D97-AF65-F5344CB8AC3E}">
        <p14:creationId xmlns:p14="http://schemas.microsoft.com/office/powerpoint/2010/main" val="17774846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2084388" y="296863"/>
            <a:ext cx="6823075" cy="5353050"/>
            <a:chOff x="1313" y="187"/>
            <a:chExt cx="4298" cy="3372"/>
          </a:xfrm>
        </p:grpSpPr>
        <p:grpSp>
          <p:nvGrpSpPr>
            <p:cNvPr id="5" name="Group 3"/>
            <p:cNvGrpSpPr>
              <a:grpSpLocks/>
            </p:cNvGrpSpPr>
            <p:nvPr/>
          </p:nvGrpSpPr>
          <p:grpSpPr bwMode="auto">
            <a:xfrm>
              <a:off x="2194" y="601"/>
              <a:ext cx="596" cy="447"/>
              <a:chOff x="0" y="0"/>
              <a:chExt cx="768" cy="576"/>
            </a:xfrm>
          </p:grpSpPr>
          <p:sp>
            <p:nvSpPr>
              <p:cNvPr id="135" name="Oval 4"/>
              <p:cNvSpPr>
                <a:spLocks noChangeArrowheads="1"/>
              </p:cNvSpPr>
              <p:nvPr/>
            </p:nvSpPr>
            <p:spPr bwMode="hidden">
              <a:xfrm>
                <a:off x="0" y="0"/>
                <a:ext cx="768"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hangingPunct="0"/>
                <a:endParaRPr lang="en-US" sz="1800">
                  <a:solidFill>
                    <a:srgbClr val="FFCC00"/>
                  </a:solidFill>
                  <a:latin typeface="Arial Black" charset="0"/>
                </a:endParaRPr>
              </a:p>
            </p:txBody>
          </p:sp>
          <p:sp>
            <p:nvSpPr>
              <p:cNvPr id="136" name="Oval 5"/>
              <p:cNvSpPr>
                <a:spLocks noChangeArrowheads="1"/>
              </p:cNvSpPr>
              <p:nvPr/>
            </p:nvSpPr>
            <p:spPr bwMode="hidden">
              <a:xfrm>
                <a:off x="276" y="253"/>
                <a:ext cx="186" cy="107"/>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hangingPunct="0"/>
                <a:endParaRPr lang="en-US" sz="1800">
                  <a:solidFill>
                    <a:srgbClr val="FFCC00"/>
                  </a:solidFill>
                  <a:latin typeface="Arial Black" charset="0"/>
                </a:endParaRPr>
              </a:p>
            </p:txBody>
          </p:sp>
        </p:grpSp>
        <p:grpSp>
          <p:nvGrpSpPr>
            <p:cNvPr id="6" name="Group 6"/>
            <p:cNvGrpSpPr>
              <a:grpSpLocks/>
            </p:cNvGrpSpPr>
            <p:nvPr/>
          </p:nvGrpSpPr>
          <p:grpSpPr bwMode="auto">
            <a:xfrm>
              <a:off x="1312" y="187"/>
              <a:ext cx="4299" cy="3372"/>
              <a:chOff x="0" y="0"/>
              <a:chExt cx="5533" cy="4341"/>
            </a:xfrm>
          </p:grpSpPr>
          <p:grpSp>
            <p:nvGrpSpPr>
              <p:cNvPr id="22" name="Group 7"/>
              <p:cNvGrpSpPr>
                <a:grpSpLocks/>
              </p:cNvGrpSpPr>
              <p:nvPr/>
            </p:nvGrpSpPr>
            <p:grpSpPr bwMode="auto">
              <a:xfrm>
                <a:off x="0" y="0"/>
                <a:ext cx="5470" cy="4341"/>
                <a:chOff x="0" y="0"/>
                <a:chExt cx="5470" cy="4341"/>
              </a:xfrm>
            </p:grpSpPr>
            <p:grpSp>
              <p:nvGrpSpPr>
                <p:cNvPr id="33" name="Group 8"/>
                <p:cNvGrpSpPr>
                  <a:grpSpLocks/>
                </p:cNvGrpSpPr>
                <p:nvPr/>
              </p:nvGrpSpPr>
              <p:grpSpPr bwMode="auto">
                <a:xfrm>
                  <a:off x="1339" y="786"/>
                  <a:ext cx="2919" cy="2151"/>
                  <a:chOff x="1265" y="814"/>
                  <a:chExt cx="2919" cy="2151"/>
                </a:xfrm>
              </p:grpSpPr>
              <p:sp>
                <p:nvSpPr>
                  <p:cNvPr id="133" name="Oval 9"/>
                  <p:cNvSpPr>
                    <a:spLocks noChangeArrowheads="1"/>
                  </p:cNvSpPr>
                  <p:nvPr/>
                </p:nvSpPr>
                <p:spPr bwMode="hidden">
                  <a:xfrm>
                    <a:off x="1265" y="815"/>
                    <a:ext cx="2919" cy="2150"/>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hangingPunct="0"/>
                    <a:endParaRPr lang="en-US" sz="1800">
                      <a:solidFill>
                        <a:srgbClr val="FFCC00"/>
                      </a:solidFill>
                      <a:latin typeface="Arial Black" charset="0"/>
                    </a:endParaRPr>
                  </a:p>
                </p:txBody>
              </p:sp>
              <p:sp>
                <p:nvSpPr>
                  <p:cNvPr id="134" name="Oval 10"/>
                  <p:cNvSpPr>
                    <a:spLocks noChangeArrowheads="1"/>
                  </p:cNvSpPr>
                  <p:nvPr/>
                </p:nvSpPr>
                <p:spPr bwMode="hidden">
                  <a:xfrm>
                    <a:off x="2379" y="1601"/>
                    <a:ext cx="579" cy="406"/>
                  </a:xfrm>
                  <a:prstGeom prst="ellipse">
                    <a:avLst/>
                  </a:prstGeom>
                  <a:gradFill rotWithShape="0">
                    <a:gsLst>
                      <a:gs pos="0">
                        <a:schemeClr val="accent2"/>
                      </a:gs>
                      <a:gs pos="100000">
                        <a:schemeClr val="bg2"/>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hangingPunct="0"/>
                    <a:endParaRPr lang="en-US" sz="1800">
                      <a:solidFill>
                        <a:srgbClr val="FFCC00"/>
                      </a:solidFill>
                      <a:latin typeface="Arial Black" charset="0"/>
                    </a:endParaRPr>
                  </a:p>
                </p:txBody>
              </p:sp>
            </p:grpSp>
            <p:grpSp>
              <p:nvGrpSpPr>
                <p:cNvPr id="34" name="Group 11"/>
                <p:cNvGrpSpPr>
                  <a:grpSpLocks/>
                </p:cNvGrpSpPr>
                <p:nvPr/>
              </p:nvGrpSpPr>
              <p:grpSpPr bwMode="auto">
                <a:xfrm>
                  <a:off x="0" y="0"/>
                  <a:ext cx="5470" cy="4341"/>
                  <a:chOff x="0" y="0"/>
                  <a:chExt cx="5470" cy="4341"/>
                </a:xfrm>
              </p:grpSpPr>
              <p:grpSp>
                <p:nvGrpSpPr>
                  <p:cNvPr id="35" name="Group 12"/>
                  <p:cNvGrpSpPr>
                    <a:grpSpLocks/>
                  </p:cNvGrpSpPr>
                  <p:nvPr/>
                </p:nvGrpSpPr>
                <p:grpSpPr bwMode="auto">
                  <a:xfrm>
                    <a:off x="3545" y="1502"/>
                    <a:ext cx="1258" cy="2327"/>
                    <a:chOff x="3471" y="1530"/>
                    <a:chExt cx="1258" cy="2327"/>
                  </a:xfrm>
                </p:grpSpPr>
                <p:sp>
                  <p:nvSpPr>
                    <p:cNvPr id="131" name="Freeform 13"/>
                    <p:cNvSpPr>
                      <a:spLocks/>
                    </p:cNvSpPr>
                    <p:nvPr/>
                  </p:nvSpPr>
                  <p:spPr bwMode="hidden">
                    <a:xfrm rot="2711884">
                      <a:off x="2765" y="2236"/>
                      <a:ext cx="1724" cy="313"/>
                    </a:xfrm>
                    <a:custGeom>
                      <a:avLst/>
                      <a:gdLst>
                        <a:gd name="T0" fmla="*/ 0 w 2736"/>
                        <a:gd name="T1" fmla="*/ 2 h 504"/>
                        <a:gd name="T2" fmla="*/ 5 w 2736"/>
                        <a:gd name="T3" fmla="*/ 1 h 504"/>
                        <a:gd name="T4" fmla="*/ 11 w 2736"/>
                        <a:gd name="T5" fmla="*/ 1 h 504"/>
                        <a:gd name="T6" fmla="*/ 17 w 2736"/>
                        <a:gd name="T7" fmla="*/ 1 h 504"/>
                        <a:gd name="T8" fmla="*/ 16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132" name="Freeform 14"/>
                    <p:cNvSpPr>
                      <a:spLocks/>
                    </p:cNvSpPr>
                    <p:nvPr/>
                  </p:nvSpPr>
                  <p:spPr bwMode="hidden">
                    <a:xfrm rot="2711884">
                      <a:off x="4022" y="3149"/>
                      <a:ext cx="924" cy="490"/>
                    </a:xfrm>
                    <a:custGeom>
                      <a:avLst/>
                      <a:gdLst>
                        <a:gd name="T0" fmla="*/ 1 w 1769"/>
                        <a:gd name="T1" fmla="*/ 1 h 791"/>
                        <a:gd name="T2" fmla="*/ 1 w 1769"/>
                        <a:gd name="T3" fmla="*/ 1 h 791"/>
                        <a:gd name="T4" fmla="*/ 1 w 1769"/>
                        <a:gd name="T5" fmla="*/ 1 h 791"/>
                        <a:gd name="T6" fmla="*/ 2 w 1769"/>
                        <a:gd name="T7" fmla="*/ 2 h 791"/>
                        <a:gd name="T8" fmla="*/ 2 w 1769"/>
                        <a:gd name="T9" fmla="*/ 4 h 791"/>
                        <a:gd name="T10" fmla="*/ 2 w 1769"/>
                        <a:gd name="T11" fmla="*/ 4 h 791"/>
                        <a:gd name="T12" fmla="*/ 2 w 1769"/>
                        <a:gd name="T13" fmla="*/ 4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nvGrpSpPr>
                  <p:cNvPr id="36" name="Group 15"/>
                  <p:cNvGrpSpPr>
                    <a:grpSpLocks/>
                  </p:cNvGrpSpPr>
                  <p:nvPr/>
                </p:nvGrpSpPr>
                <p:grpSpPr bwMode="auto">
                  <a:xfrm>
                    <a:off x="2938" y="1991"/>
                    <a:ext cx="2463" cy="1332"/>
                    <a:chOff x="2864" y="2019"/>
                    <a:chExt cx="2463" cy="1332"/>
                  </a:xfrm>
                </p:grpSpPr>
                <p:sp>
                  <p:nvSpPr>
                    <p:cNvPr id="129" name="Freeform 16"/>
                    <p:cNvSpPr>
                      <a:spLocks/>
                    </p:cNvSpPr>
                    <p:nvPr/>
                  </p:nvSpPr>
                  <p:spPr bwMode="hidden">
                    <a:xfrm rot="2104081">
                      <a:off x="2864" y="2020"/>
                      <a:ext cx="1813" cy="346"/>
                    </a:xfrm>
                    <a:custGeom>
                      <a:avLst/>
                      <a:gdLst>
                        <a:gd name="T0" fmla="*/ 0 w 2736"/>
                        <a:gd name="T1" fmla="*/ 8 h 504"/>
                        <a:gd name="T2" fmla="*/ 9 w 2736"/>
                        <a:gd name="T3" fmla="*/ 2 h 504"/>
                        <a:gd name="T4" fmla="*/ 19 w 2736"/>
                        <a:gd name="T5" fmla="*/ 1 h 504"/>
                        <a:gd name="T6" fmla="*/ 29 w 2736"/>
                        <a:gd name="T7" fmla="*/ 1 h 504"/>
                        <a:gd name="T8" fmla="*/ 29 w 2736"/>
                        <a:gd name="T9" fmla="*/ 1 h 504"/>
                        <a:gd name="T10" fmla="*/ 19 w 2736"/>
                        <a:gd name="T11" fmla="*/ 1 h 504"/>
                        <a:gd name="T12" fmla="*/ 7 w 2736"/>
                        <a:gd name="T13" fmla="*/ 5 h 504"/>
                        <a:gd name="T14" fmla="*/ 0 w 2736"/>
                        <a:gd name="T15" fmla="*/ 8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130" name="Freeform 17"/>
                    <p:cNvSpPr>
                      <a:spLocks/>
                    </p:cNvSpPr>
                    <p:nvPr/>
                  </p:nvSpPr>
                  <p:spPr bwMode="hidden">
                    <a:xfrm rot="2104081">
                      <a:off x="4352" y="2806"/>
                      <a:ext cx="974" cy="545"/>
                    </a:xfrm>
                    <a:custGeom>
                      <a:avLst/>
                      <a:gdLst>
                        <a:gd name="T0" fmla="*/ 1 w 1769"/>
                        <a:gd name="T1" fmla="*/ 1 h 791"/>
                        <a:gd name="T2" fmla="*/ 1 w 1769"/>
                        <a:gd name="T3" fmla="*/ 1 h 791"/>
                        <a:gd name="T4" fmla="*/ 2 w 1769"/>
                        <a:gd name="T5" fmla="*/ 3 h 791"/>
                        <a:gd name="T6" fmla="*/ 2 w 1769"/>
                        <a:gd name="T7" fmla="*/ 7 h 791"/>
                        <a:gd name="T8" fmla="*/ 2 w 1769"/>
                        <a:gd name="T9" fmla="*/ 10 h 791"/>
                        <a:gd name="T10" fmla="*/ 2 w 1769"/>
                        <a:gd name="T11" fmla="*/ 13 h 791"/>
                        <a:gd name="T12" fmla="*/ 2 w 1769"/>
                        <a:gd name="T13" fmla="*/ 10 h 791"/>
                        <a:gd name="T14" fmla="*/ 2 w 1769"/>
                        <a:gd name="T15" fmla="*/ 8 h 791"/>
                        <a:gd name="T16" fmla="*/ 2 w 1769"/>
                        <a:gd name="T17" fmla="*/ 5 h 791"/>
                        <a:gd name="T18" fmla="*/ 1 w 1769"/>
                        <a:gd name="T19" fmla="*/ 3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nvGrpSpPr>
                  <p:cNvPr id="37" name="Group 18"/>
                  <p:cNvGrpSpPr>
                    <a:grpSpLocks/>
                  </p:cNvGrpSpPr>
                  <p:nvPr/>
                </p:nvGrpSpPr>
                <p:grpSpPr bwMode="auto">
                  <a:xfrm>
                    <a:off x="2971" y="1804"/>
                    <a:ext cx="2477" cy="1064"/>
                    <a:chOff x="2897" y="1832"/>
                    <a:chExt cx="2477" cy="1064"/>
                  </a:xfrm>
                </p:grpSpPr>
                <p:sp>
                  <p:nvSpPr>
                    <p:cNvPr id="127" name="Freeform 19"/>
                    <p:cNvSpPr>
                      <a:spLocks/>
                    </p:cNvSpPr>
                    <p:nvPr/>
                  </p:nvSpPr>
                  <p:spPr bwMode="hidden">
                    <a:xfrm rot="1582915">
                      <a:off x="2896" y="1832"/>
                      <a:ext cx="1736" cy="304"/>
                    </a:xfrm>
                    <a:custGeom>
                      <a:avLst/>
                      <a:gdLst>
                        <a:gd name="T0" fmla="*/ 0 w 2736"/>
                        <a:gd name="T1" fmla="*/ 2 h 504"/>
                        <a:gd name="T2" fmla="*/ 6 w 2736"/>
                        <a:gd name="T3" fmla="*/ 1 h 504"/>
                        <a:gd name="T4" fmla="*/ 12 w 2736"/>
                        <a:gd name="T5" fmla="*/ 1 h 504"/>
                        <a:gd name="T6" fmla="*/ 18 w 2736"/>
                        <a:gd name="T7" fmla="*/ 1 h 504"/>
                        <a:gd name="T8" fmla="*/ 18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128" name="Freeform 20"/>
                    <p:cNvSpPr>
                      <a:spLocks/>
                    </p:cNvSpPr>
                    <p:nvPr/>
                  </p:nvSpPr>
                  <p:spPr bwMode="hidden">
                    <a:xfrm rot="1582915">
                      <a:off x="4442" y="2420"/>
                      <a:ext cx="932" cy="476"/>
                    </a:xfrm>
                    <a:custGeom>
                      <a:avLst/>
                      <a:gdLst>
                        <a:gd name="T0" fmla="*/ 1 w 1769"/>
                        <a:gd name="T1" fmla="*/ 1 h 791"/>
                        <a:gd name="T2" fmla="*/ 1 w 1769"/>
                        <a:gd name="T3" fmla="*/ 1 h 791"/>
                        <a:gd name="T4" fmla="*/ 1 w 1769"/>
                        <a:gd name="T5" fmla="*/ 1 h 791"/>
                        <a:gd name="T6" fmla="*/ 2 w 1769"/>
                        <a:gd name="T7" fmla="*/ 1 h 791"/>
                        <a:gd name="T8" fmla="*/ 2 w 1769"/>
                        <a:gd name="T9" fmla="*/ 2 h 791"/>
                        <a:gd name="T10" fmla="*/ 2 w 1769"/>
                        <a:gd name="T11" fmla="*/ 3 h 791"/>
                        <a:gd name="T12" fmla="*/ 2 w 1769"/>
                        <a:gd name="T13" fmla="*/ 2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nvGrpSpPr>
                  <p:cNvPr id="38" name="Group 21"/>
                  <p:cNvGrpSpPr>
                    <a:grpSpLocks/>
                  </p:cNvGrpSpPr>
                  <p:nvPr/>
                </p:nvGrpSpPr>
                <p:grpSpPr bwMode="auto">
                  <a:xfrm>
                    <a:off x="2998" y="1608"/>
                    <a:ext cx="2472" cy="927"/>
                    <a:chOff x="2924" y="1636"/>
                    <a:chExt cx="2472" cy="927"/>
                  </a:xfrm>
                </p:grpSpPr>
                <p:sp>
                  <p:nvSpPr>
                    <p:cNvPr id="125" name="Freeform 22"/>
                    <p:cNvSpPr>
                      <a:spLocks/>
                    </p:cNvSpPr>
                    <p:nvPr/>
                  </p:nvSpPr>
                  <p:spPr bwMode="hidden">
                    <a:xfrm rot="1080363">
                      <a:off x="2924" y="1636"/>
                      <a:ext cx="1677" cy="335"/>
                    </a:xfrm>
                    <a:custGeom>
                      <a:avLst/>
                      <a:gdLst>
                        <a:gd name="T0" fmla="*/ 0 w 2736"/>
                        <a:gd name="T1" fmla="*/ 6 h 504"/>
                        <a:gd name="T2" fmla="*/ 4 w 2736"/>
                        <a:gd name="T3" fmla="*/ 2 h 504"/>
                        <a:gd name="T4" fmla="*/ 8 w 2736"/>
                        <a:gd name="T5" fmla="*/ 1 h 504"/>
                        <a:gd name="T6" fmla="*/ 13 w 2736"/>
                        <a:gd name="T7" fmla="*/ 1 h 504"/>
                        <a:gd name="T8" fmla="*/ 12 w 2736"/>
                        <a:gd name="T9" fmla="*/ 1 h 504"/>
                        <a:gd name="T10" fmla="*/ 8 w 2736"/>
                        <a:gd name="T11" fmla="*/ 1 h 504"/>
                        <a:gd name="T12" fmla="*/ 3 w 2736"/>
                        <a:gd name="T13" fmla="*/ 3 h 504"/>
                        <a:gd name="T14" fmla="*/ 0 w 2736"/>
                        <a:gd name="T15" fmla="*/ 6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126" name="Freeform 23"/>
                    <p:cNvSpPr>
                      <a:spLocks/>
                    </p:cNvSpPr>
                    <p:nvPr/>
                  </p:nvSpPr>
                  <p:spPr bwMode="hidden">
                    <a:xfrm rot="1080363">
                      <a:off x="4495" y="2036"/>
                      <a:ext cx="901" cy="527"/>
                    </a:xfrm>
                    <a:custGeom>
                      <a:avLst/>
                      <a:gdLst>
                        <a:gd name="T0" fmla="*/ 1 w 1769"/>
                        <a:gd name="T1" fmla="*/ 1 h 791"/>
                        <a:gd name="T2" fmla="*/ 1 w 1769"/>
                        <a:gd name="T3" fmla="*/ 1 h 791"/>
                        <a:gd name="T4" fmla="*/ 1 w 1769"/>
                        <a:gd name="T5" fmla="*/ 2 h 791"/>
                        <a:gd name="T6" fmla="*/ 1 w 1769"/>
                        <a:gd name="T7" fmla="*/ 5 h 791"/>
                        <a:gd name="T8" fmla="*/ 1 w 1769"/>
                        <a:gd name="T9" fmla="*/ 7 h 791"/>
                        <a:gd name="T10" fmla="*/ 1 w 1769"/>
                        <a:gd name="T11" fmla="*/ 9 h 791"/>
                        <a:gd name="T12" fmla="*/ 1 w 1769"/>
                        <a:gd name="T13" fmla="*/ 7 h 791"/>
                        <a:gd name="T14" fmla="*/ 1 w 1769"/>
                        <a:gd name="T15" fmla="*/ 5 h 791"/>
                        <a:gd name="T16" fmla="*/ 1 w 1769"/>
                        <a:gd name="T17" fmla="*/ 3 h 791"/>
                        <a:gd name="T18" fmla="*/ 1 w 1769"/>
                        <a:gd name="T19" fmla="*/ 2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nvGrpSpPr>
                  <p:cNvPr id="39" name="Group 24"/>
                  <p:cNvGrpSpPr>
                    <a:grpSpLocks/>
                  </p:cNvGrpSpPr>
                  <p:nvPr/>
                </p:nvGrpSpPr>
                <p:grpSpPr bwMode="auto">
                  <a:xfrm>
                    <a:off x="3032" y="1386"/>
                    <a:ext cx="2342" cy="657"/>
                    <a:chOff x="2958" y="1414"/>
                    <a:chExt cx="2342" cy="657"/>
                  </a:xfrm>
                </p:grpSpPr>
                <p:sp>
                  <p:nvSpPr>
                    <p:cNvPr id="123" name="Freeform 25"/>
                    <p:cNvSpPr>
                      <a:spLocks/>
                    </p:cNvSpPr>
                    <p:nvPr/>
                  </p:nvSpPr>
                  <p:spPr bwMode="hidden">
                    <a:xfrm rot="463793">
                      <a:off x="2958" y="1414"/>
                      <a:ext cx="1544" cy="312"/>
                    </a:xfrm>
                    <a:custGeom>
                      <a:avLst/>
                      <a:gdLst>
                        <a:gd name="T0" fmla="*/ 0 w 2736"/>
                        <a:gd name="T1" fmla="*/ 2 h 504"/>
                        <a:gd name="T2" fmla="*/ 2 w 2736"/>
                        <a:gd name="T3" fmla="*/ 1 h 504"/>
                        <a:gd name="T4" fmla="*/ 3 w 2736"/>
                        <a:gd name="T5" fmla="*/ 1 h 504"/>
                        <a:gd name="T6" fmla="*/ 5 w 2736"/>
                        <a:gd name="T7" fmla="*/ 1 h 504"/>
                        <a:gd name="T8" fmla="*/ 5 w 2736"/>
                        <a:gd name="T9" fmla="*/ 1 h 504"/>
                        <a:gd name="T10" fmla="*/ 3 w 2736"/>
                        <a:gd name="T11" fmla="*/ 1 h 504"/>
                        <a:gd name="T12" fmla="*/ 1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124" name="Freeform 26"/>
                    <p:cNvSpPr>
                      <a:spLocks/>
                    </p:cNvSpPr>
                    <p:nvPr/>
                  </p:nvSpPr>
                  <p:spPr bwMode="hidden">
                    <a:xfrm rot="463793">
                      <a:off x="4469" y="1582"/>
                      <a:ext cx="830" cy="489"/>
                    </a:xfrm>
                    <a:custGeom>
                      <a:avLst/>
                      <a:gdLst>
                        <a:gd name="T0" fmla="*/ 0 w 1769"/>
                        <a:gd name="T1" fmla="*/ 1 h 791"/>
                        <a:gd name="T2" fmla="*/ 0 w 1769"/>
                        <a:gd name="T3" fmla="*/ 1 h 791"/>
                        <a:gd name="T4" fmla="*/ 0 w 1769"/>
                        <a:gd name="T5" fmla="*/ 1 h 791"/>
                        <a:gd name="T6" fmla="*/ 0 w 1769"/>
                        <a:gd name="T7" fmla="*/ 2 h 791"/>
                        <a:gd name="T8" fmla="*/ 0 w 1769"/>
                        <a:gd name="T9" fmla="*/ 2 h 791"/>
                        <a:gd name="T10" fmla="*/ 0 w 1769"/>
                        <a:gd name="T11" fmla="*/ 4 h 791"/>
                        <a:gd name="T12" fmla="*/ 0 w 1769"/>
                        <a:gd name="T13" fmla="*/ 4 h 791"/>
                        <a:gd name="T14" fmla="*/ 0 w 1769"/>
                        <a:gd name="T15" fmla="*/ 2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nvGrpSpPr>
                  <p:cNvPr id="40" name="Group 27"/>
                  <p:cNvGrpSpPr>
                    <a:grpSpLocks/>
                  </p:cNvGrpSpPr>
                  <p:nvPr/>
                </p:nvGrpSpPr>
                <p:grpSpPr bwMode="auto">
                  <a:xfrm>
                    <a:off x="3057" y="1241"/>
                    <a:ext cx="2150" cy="343"/>
                    <a:chOff x="2983" y="1269"/>
                    <a:chExt cx="2150" cy="343"/>
                  </a:xfrm>
                </p:grpSpPr>
                <p:sp>
                  <p:nvSpPr>
                    <p:cNvPr id="121" name="Freeform 28"/>
                    <p:cNvSpPr>
                      <a:spLocks/>
                    </p:cNvSpPr>
                    <p:nvPr/>
                  </p:nvSpPr>
                  <p:spPr bwMode="hidden">
                    <a:xfrm rot="-84182">
                      <a:off x="2983" y="1290"/>
                      <a:ext cx="1404" cy="218"/>
                    </a:xfrm>
                    <a:custGeom>
                      <a:avLst/>
                      <a:gdLst>
                        <a:gd name="T0" fmla="*/ 0 w 2736"/>
                        <a:gd name="T1" fmla="*/ 0 h 504"/>
                        <a:gd name="T2" fmla="*/ 1 w 2736"/>
                        <a:gd name="T3" fmla="*/ 0 h 504"/>
                        <a:gd name="T4" fmla="*/ 1 w 2736"/>
                        <a:gd name="T5" fmla="*/ 0 h 504"/>
                        <a:gd name="T6" fmla="*/ 2 w 2736"/>
                        <a:gd name="T7" fmla="*/ 0 h 504"/>
                        <a:gd name="T8" fmla="*/ 2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122" name="Freeform 29"/>
                    <p:cNvSpPr>
                      <a:spLocks/>
                    </p:cNvSpPr>
                    <p:nvPr/>
                  </p:nvSpPr>
                  <p:spPr bwMode="hidden">
                    <a:xfrm rot="-84182">
                      <a:off x="4379" y="1269"/>
                      <a:ext cx="754" cy="342"/>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nvGrpSpPr>
                  <p:cNvPr id="41" name="Group 30"/>
                  <p:cNvGrpSpPr>
                    <a:grpSpLocks/>
                  </p:cNvGrpSpPr>
                  <p:nvPr/>
                </p:nvGrpSpPr>
                <p:grpSpPr bwMode="auto">
                  <a:xfrm>
                    <a:off x="3012" y="889"/>
                    <a:ext cx="1879" cy="427"/>
                    <a:chOff x="2938" y="917"/>
                    <a:chExt cx="1879" cy="427"/>
                  </a:xfrm>
                </p:grpSpPr>
                <p:sp>
                  <p:nvSpPr>
                    <p:cNvPr id="119" name="Freeform 31"/>
                    <p:cNvSpPr>
                      <a:spLocks/>
                    </p:cNvSpPr>
                    <p:nvPr/>
                  </p:nvSpPr>
                  <p:spPr bwMode="hidden">
                    <a:xfrm rot="-802576">
                      <a:off x="2938" y="1129"/>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120" name="Freeform 32"/>
                    <p:cNvSpPr>
                      <a:spLocks/>
                    </p:cNvSpPr>
                    <p:nvPr/>
                  </p:nvSpPr>
                  <p:spPr bwMode="hidden">
                    <a:xfrm rot="-802576">
                      <a:off x="4155" y="918"/>
                      <a:ext cx="662"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nvGrpSpPr>
                  <p:cNvPr id="42" name="Group 33"/>
                  <p:cNvGrpSpPr>
                    <a:grpSpLocks/>
                  </p:cNvGrpSpPr>
                  <p:nvPr/>
                </p:nvGrpSpPr>
                <p:grpSpPr bwMode="auto">
                  <a:xfrm>
                    <a:off x="711" y="1625"/>
                    <a:ext cx="1257" cy="2326"/>
                    <a:chOff x="637" y="1653"/>
                    <a:chExt cx="1257" cy="2326"/>
                  </a:xfrm>
                </p:grpSpPr>
                <p:sp>
                  <p:nvSpPr>
                    <p:cNvPr id="117" name="Freeform 34"/>
                    <p:cNvSpPr>
                      <a:spLocks/>
                    </p:cNvSpPr>
                    <p:nvPr/>
                  </p:nvSpPr>
                  <p:spPr bwMode="hidden">
                    <a:xfrm rot="18888116" flipH="1">
                      <a:off x="876" y="2358"/>
                      <a:ext cx="1724" cy="313"/>
                    </a:xfrm>
                    <a:custGeom>
                      <a:avLst/>
                      <a:gdLst>
                        <a:gd name="T0" fmla="*/ 0 w 2736"/>
                        <a:gd name="T1" fmla="*/ 2 h 504"/>
                        <a:gd name="T2" fmla="*/ 5 w 2736"/>
                        <a:gd name="T3" fmla="*/ 1 h 504"/>
                        <a:gd name="T4" fmla="*/ 11 w 2736"/>
                        <a:gd name="T5" fmla="*/ 1 h 504"/>
                        <a:gd name="T6" fmla="*/ 17 w 2736"/>
                        <a:gd name="T7" fmla="*/ 1 h 504"/>
                        <a:gd name="T8" fmla="*/ 16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118" name="Freeform 35"/>
                    <p:cNvSpPr>
                      <a:spLocks/>
                    </p:cNvSpPr>
                    <p:nvPr/>
                  </p:nvSpPr>
                  <p:spPr bwMode="hidden">
                    <a:xfrm rot="18888116" flipH="1">
                      <a:off x="419" y="3271"/>
                      <a:ext cx="926" cy="490"/>
                    </a:xfrm>
                    <a:custGeom>
                      <a:avLst/>
                      <a:gdLst>
                        <a:gd name="T0" fmla="*/ 1 w 1769"/>
                        <a:gd name="T1" fmla="*/ 1 h 791"/>
                        <a:gd name="T2" fmla="*/ 1 w 1769"/>
                        <a:gd name="T3" fmla="*/ 1 h 791"/>
                        <a:gd name="T4" fmla="*/ 1 w 1769"/>
                        <a:gd name="T5" fmla="*/ 1 h 791"/>
                        <a:gd name="T6" fmla="*/ 2 w 1769"/>
                        <a:gd name="T7" fmla="*/ 2 h 791"/>
                        <a:gd name="T8" fmla="*/ 2 w 1769"/>
                        <a:gd name="T9" fmla="*/ 4 h 791"/>
                        <a:gd name="T10" fmla="*/ 2 w 1769"/>
                        <a:gd name="T11" fmla="*/ 4 h 791"/>
                        <a:gd name="T12" fmla="*/ 2 w 1769"/>
                        <a:gd name="T13" fmla="*/ 4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nvGrpSpPr>
                  <p:cNvPr id="43" name="Group 36"/>
                  <p:cNvGrpSpPr>
                    <a:grpSpLocks/>
                  </p:cNvGrpSpPr>
                  <p:nvPr/>
                </p:nvGrpSpPr>
                <p:grpSpPr bwMode="auto">
                  <a:xfrm>
                    <a:off x="69" y="2168"/>
                    <a:ext cx="2463" cy="1332"/>
                    <a:chOff x="-5" y="2196"/>
                    <a:chExt cx="2463" cy="1332"/>
                  </a:xfrm>
                </p:grpSpPr>
                <p:sp>
                  <p:nvSpPr>
                    <p:cNvPr id="115" name="Freeform 37"/>
                    <p:cNvSpPr>
                      <a:spLocks/>
                    </p:cNvSpPr>
                    <p:nvPr/>
                  </p:nvSpPr>
                  <p:spPr bwMode="hidden">
                    <a:xfrm rot="19495919" flipH="1">
                      <a:off x="644" y="2196"/>
                      <a:ext cx="1813" cy="348"/>
                    </a:xfrm>
                    <a:custGeom>
                      <a:avLst/>
                      <a:gdLst>
                        <a:gd name="T0" fmla="*/ 0 w 2736"/>
                        <a:gd name="T1" fmla="*/ 8 h 504"/>
                        <a:gd name="T2" fmla="*/ 9 w 2736"/>
                        <a:gd name="T3" fmla="*/ 3 h 504"/>
                        <a:gd name="T4" fmla="*/ 19 w 2736"/>
                        <a:gd name="T5" fmla="*/ 1 h 504"/>
                        <a:gd name="T6" fmla="*/ 29 w 2736"/>
                        <a:gd name="T7" fmla="*/ 1 h 504"/>
                        <a:gd name="T8" fmla="*/ 29 w 2736"/>
                        <a:gd name="T9" fmla="*/ 2 h 504"/>
                        <a:gd name="T10" fmla="*/ 19 w 2736"/>
                        <a:gd name="T11" fmla="*/ 2 h 504"/>
                        <a:gd name="T12" fmla="*/ 7 w 2736"/>
                        <a:gd name="T13" fmla="*/ 5 h 504"/>
                        <a:gd name="T14" fmla="*/ 0 w 2736"/>
                        <a:gd name="T15" fmla="*/ 8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116" name="Freeform 38"/>
                    <p:cNvSpPr>
                      <a:spLocks/>
                    </p:cNvSpPr>
                    <p:nvPr/>
                  </p:nvSpPr>
                  <p:spPr bwMode="hidden">
                    <a:xfrm rot="19495919" flipH="1">
                      <a:off x="-5" y="2984"/>
                      <a:ext cx="974" cy="545"/>
                    </a:xfrm>
                    <a:custGeom>
                      <a:avLst/>
                      <a:gdLst>
                        <a:gd name="T0" fmla="*/ 1 w 1769"/>
                        <a:gd name="T1" fmla="*/ 1 h 791"/>
                        <a:gd name="T2" fmla="*/ 1 w 1769"/>
                        <a:gd name="T3" fmla="*/ 1 h 791"/>
                        <a:gd name="T4" fmla="*/ 2 w 1769"/>
                        <a:gd name="T5" fmla="*/ 3 h 791"/>
                        <a:gd name="T6" fmla="*/ 2 w 1769"/>
                        <a:gd name="T7" fmla="*/ 7 h 791"/>
                        <a:gd name="T8" fmla="*/ 2 w 1769"/>
                        <a:gd name="T9" fmla="*/ 10 h 791"/>
                        <a:gd name="T10" fmla="*/ 2 w 1769"/>
                        <a:gd name="T11" fmla="*/ 13 h 791"/>
                        <a:gd name="T12" fmla="*/ 2 w 1769"/>
                        <a:gd name="T13" fmla="*/ 10 h 791"/>
                        <a:gd name="T14" fmla="*/ 2 w 1769"/>
                        <a:gd name="T15" fmla="*/ 8 h 791"/>
                        <a:gd name="T16" fmla="*/ 2 w 1769"/>
                        <a:gd name="T17" fmla="*/ 5 h 791"/>
                        <a:gd name="T18" fmla="*/ 1 w 1769"/>
                        <a:gd name="T19" fmla="*/ 3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nvGrpSpPr>
                  <p:cNvPr id="44" name="Group 39"/>
                  <p:cNvGrpSpPr>
                    <a:grpSpLocks/>
                  </p:cNvGrpSpPr>
                  <p:nvPr/>
                </p:nvGrpSpPr>
                <p:grpSpPr bwMode="auto">
                  <a:xfrm>
                    <a:off x="22" y="1981"/>
                    <a:ext cx="2477" cy="1064"/>
                    <a:chOff x="-52" y="2009"/>
                    <a:chExt cx="2477" cy="1064"/>
                  </a:xfrm>
                </p:grpSpPr>
                <p:sp>
                  <p:nvSpPr>
                    <p:cNvPr id="113" name="Freeform 40"/>
                    <p:cNvSpPr>
                      <a:spLocks/>
                    </p:cNvSpPr>
                    <p:nvPr/>
                  </p:nvSpPr>
                  <p:spPr bwMode="hidden">
                    <a:xfrm rot="20017085" flipH="1">
                      <a:off x="689" y="2009"/>
                      <a:ext cx="1736" cy="304"/>
                    </a:xfrm>
                    <a:custGeom>
                      <a:avLst/>
                      <a:gdLst>
                        <a:gd name="T0" fmla="*/ 0 w 2736"/>
                        <a:gd name="T1" fmla="*/ 2 h 504"/>
                        <a:gd name="T2" fmla="*/ 6 w 2736"/>
                        <a:gd name="T3" fmla="*/ 1 h 504"/>
                        <a:gd name="T4" fmla="*/ 12 w 2736"/>
                        <a:gd name="T5" fmla="*/ 1 h 504"/>
                        <a:gd name="T6" fmla="*/ 18 w 2736"/>
                        <a:gd name="T7" fmla="*/ 1 h 504"/>
                        <a:gd name="T8" fmla="*/ 18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114" name="Freeform 41"/>
                    <p:cNvSpPr>
                      <a:spLocks/>
                    </p:cNvSpPr>
                    <p:nvPr/>
                  </p:nvSpPr>
                  <p:spPr bwMode="hidden">
                    <a:xfrm rot="20017085" flipH="1">
                      <a:off x="-52" y="2596"/>
                      <a:ext cx="932" cy="476"/>
                    </a:xfrm>
                    <a:custGeom>
                      <a:avLst/>
                      <a:gdLst>
                        <a:gd name="T0" fmla="*/ 1 w 1769"/>
                        <a:gd name="T1" fmla="*/ 1 h 791"/>
                        <a:gd name="T2" fmla="*/ 1 w 1769"/>
                        <a:gd name="T3" fmla="*/ 1 h 791"/>
                        <a:gd name="T4" fmla="*/ 1 w 1769"/>
                        <a:gd name="T5" fmla="*/ 1 h 791"/>
                        <a:gd name="T6" fmla="*/ 2 w 1769"/>
                        <a:gd name="T7" fmla="*/ 1 h 791"/>
                        <a:gd name="T8" fmla="*/ 2 w 1769"/>
                        <a:gd name="T9" fmla="*/ 2 h 791"/>
                        <a:gd name="T10" fmla="*/ 2 w 1769"/>
                        <a:gd name="T11" fmla="*/ 3 h 791"/>
                        <a:gd name="T12" fmla="*/ 2 w 1769"/>
                        <a:gd name="T13" fmla="*/ 2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nvGrpSpPr>
                  <p:cNvPr id="45" name="Group 42"/>
                  <p:cNvGrpSpPr>
                    <a:grpSpLocks/>
                  </p:cNvGrpSpPr>
                  <p:nvPr/>
                </p:nvGrpSpPr>
                <p:grpSpPr bwMode="auto">
                  <a:xfrm>
                    <a:off x="0" y="1785"/>
                    <a:ext cx="2472" cy="927"/>
                    <a:chOff x="-74" y="1813"/>
                    <a:chExt cx="2472" cy="927"/>
                  </a:xfrm>
                </p:grpSpPr>
                <p:sp>
                  <p:nvSpPr>
                    <p:cNvPr id="111" name="Freeform 43"/>
                    <p:cNvSpPr>
                      <a:spLocks/>
                    </p:cNvSpPr>
                    <p:nvPr/>
                  </p:nvSpPr>
                  <p:spPr bwMode="hidden">
                    <a:xfrm rot="20519637" flipH="1">
                      <a:off x="721" y="1814"/>
                      <a:ext cx="1677" cy="335"/>
                    </a:xfrm>
                    <a:custGeom>
                      <a:avLst/>
                      <a:gdLst>
                        <a:gd name="T0" fmla="*/ 0 w 2736"/>
                        <a:gd name="T1" fmla="*/ 6 h 504"/>
                        <a:gd name="T2" fmla="*/ 4 w 2736"/>
                        <a:gd name="T3" fmla="*/ 2 h 504"/>
                        <a:gd name="T4" fmla="*/ 8 w 2736"/>
                        <a:gd name="T5" fmla="*/ 1 h 504"/>
                        <a:gd name="T6" fmla="*/ 13 w 2736"/>
                        <a:gd name="T7" fmla="*/ 1 h 504"/>
                        <a:gd name="T8" fmla="*/ 12 w 2736"/>
                        <a:gd name="T9" fmla="*/ 1 h 504"/>
                        <a:gd name="T10" fmla="*/ 8 w 2736"/>
                        <a:gd name="T11" fmla="*/ 1 h 504"/>
                        <a:gd name="T12" fmla="*/ 3 w 2736"/>
                        <a:gd name="T13" fmla="*/ 3 h 504"/>
                        <a:gd name="T14" fmla="*/ 0 w 2736"/>
                        <a:gd name="T15" fmla="*/ 6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112" name="Freeform 44"/>
                    <p:cNvSpPr>
                      <a:spLocks/>
                    </p:cNvSpPr>
                    <p:nvPr/>
                  </p:nvSpPr>
                  <p:spPr bwMode="hidden">
                    <a:xfrm rot="20519637" flipH="1">
                      <a:off x="-74" y="2214"/>
                      <a:ext cx="901" cy="527"/>
                    </a:xfrm>
                    <a:custGeom>
                      <a:avLst/>
                      <a:gdLst>
                        <a:gd name="T0" fmla="*/ 1 w 1769"/>
                        <a:gd name="T1" fmla="*/ 1 h 791"/>
                        <a:gd name="T2" fmla="*/ 1 w 1769"/>
                        <a:gd name="T3" fmla="*/ 1 h 791"/>
                        <a:gd name="T4" fmla="*/ 1 w 1769"/>
                        <a:gd name="T5" fmla="*/ 2 h 791"/>
                        <a:gd name="T6" fmla="*/ 1 w 1769"/>
                        <a:gd name="T7" fmla="*/ 5 h 791"/>
                        <a:gd name="T8" fmla="*/ 1 w 1769"/>
                        <a:gd name="T9" fmla="*/ 7 h 791"/>
                        <a:gd name="T10" fmla="*/ 1 w 1769"/>
                        <a:gd name="T11" fmla="*/ 9 h 791"/>
                        <a:gd name="T12" fmla="*/ 1 w 1769"/>
                        <a:gd name="T13" fmla="*/ 7 h 791"/>
                        <a:gd name="T14" fmla="*/ 1 w 1769"/>
                        <a:gd name="T15" fmla="*/ 5 h 791"/>
                        <a:gd name="T16" fmla="*/ 1 w 1769"/>
                        <a:gd name="T17" fmla="*/ 3 h 791"/>
                        <a:gd name="T18" fmla="*/ 1 w 1769"/>
                        <a:gd name="T19" fmla="*/ 2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nvGrpSpPr>
                  <p:cNvPr id="46" name="Group 183"/>
                  <p:cNvGrpSpPr>
                    <a:grpSpLocks/>
                  </p:cNvGrpSpPr>
                  <p:nvPr/>
                </p:nvGrpSpPr>
                <p:grpSpPr bwMode="auto">
                  <a:xfrm>
                    <a:off x="96" y="1563"/>
                    <a:ext cx="2342" cy="657"/>
                    <a:chOff x="22" y="1591"/>
                    <a:chExt cx="2342" cy="657"/>
                  </a:xfrm>
                </p:grpSpPr>
                <p:sp>
                  <p:nvSpPr>
                    <p:cNvPr id="109" name="Freeform 46"/>
                    <p:cNvSpPr>
                      <a:spLocks/>
                    </p:cNvSpPr>
                    <p:nvPr/>
                  </p:nvSpPr>
                  <p:spPr bwMode="hidden">
                    <a:xfrm rot="21136207" flipH="1">
                      <a:off x="819" y="1591"/>
                      <a:ext cx="1544" cy="312"/>
                    </a:xfrm>
                    <a:custGeom>
                      <a:avLst/>
                      <a:gdLst>
                        <a:gd name="T0" fmla="*/ 0 w 2736"/>
                        <a:gd name="T1" fmla="*/ 2 h 504"/>
                        <a:gd name="T2" fmla="*/ 2 w 2736"/>
                        <a:gd name="T3" fmla="*/ 1 h 504"/>
                        <a:gd name="T4" fmla="*/ 3 w 2736"/>
                        <a:gd name="T5" fmla="*/ 1 h 504"/>
                        <a:gd name="T6" fmla="*/ 5 w 2736"/>
                        <a:gd name="T7" fmla="*/ 1 h 504"/>
                        <a:gd name="T8" fmla="*/ 5 w 2736"/>
                        <a:gd name="T9" fmla="*/ 1 h 504"/>
                        <a:gd name="T10" fmla="*/ 3 w 2736"/>
                        <a:gd name="T11" fmla="*/ 1 h 504"/>
                        <a:gd name="T12" fmla="*/ 1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110" name="Freeform 47"/>
                    <p:cNvSpPr>
                      <a:spLocks/>
                    </p:cNvSpPr>
                    <p:nvPr/>
                  </p:nvSpPr>
                  <p:spPr bwMode="hidden">
                    <a:xfrm rot="21136207" flipH="1">
                      <a:off x="23" y="1758"/>
                      <a:ext cx="830" cy="489"/>
                    </a:xfrm>
                    <a:custGeom>
                      <a:avLst/>
                      <a:gdLst>
                        <a:gd name="T0" fmla="*/ 0 w 1769"/>
                        <a:gd name="T1" fmla="*/ 1 h 791"/>
                        <a:gd name="T2" fmla="*/ 0 w 1769"/>
                        <a:gd name="T3" fmla="*/ 1 h 791"/>
                        <a:gd name="T4" fmla="*/ 0 w 1769"/>
                        <a:gd name="T5" fmla="*/ 1 h 791"/>
                        <a:gd name="T6" fmla="*/ 0 w 1769"/>
                        <a:gd name="T7" fmla="*/ 2 h 791"/>
                        <a:gd name="T8" fmla="*/ 0 w 1769"/>
                        <a:gd name="T9" fmla="*/ 2 h 791"/>
                        <a:gd name="T10" fmla="*/ 0 w 1769"/>
                        <a:gd name="T11" fmla="*/ 4 h 791"/>
                        <a:gd name="T12" fmla="*/ 0 w 1769"/>
                        <a:gd name="T13" fmla="*/ 4 h 791"/>
                        <a:gd name="T14" fmla="*/ 0 w 1769"/>
                        <a:gd name="T15" fmla="*/ 2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nvGrpSpPr>
                  <p:cNvPr id="47" name="Group 48"/>
                  <p:cNvGrpSpPr>
                    <a:grpSpLocks/>
                  </p:cNvGrpSpPr>
                  <p:nvPr/>
                </p:nvGrpSpPr>
                <p:grpSpPr bwMode="auto">
                  <a:xfrm>
                    <a:off x="263" y="1418"/>
                    <a:ext cx="2150" cy="343"/>
                    <a:chOff x="189" y="1446"/>
                    <a:chExt cx="2150" cy="343"/>
                  </a:xfrm>
                </p:grpSpPr>
                <p:sp>
                  <p:nvSpPr>
                    <p:cNvPr id="107" name="Freeform 49"/>
                    <p:cNvSpPr>
                      <a:spLocks/>
                    </p:cNvSpPr>
                    <p:nvPr/>
                  </p:nvSpPr>
                  <p:spPr bwMode="hidden">
                    <a:xfrm rot="84182" flipH="1">
                      <a:off x="935" y="1466"/>
                      <a:ext cx="1404" cy="219"/>
                    </a:xfrm>
                    <a:custGeom>
                      <a:avLst/>
                      <a:gdLst>
                        <a:gd name="T0" fmla="*/ 0 w 2736"/>
                        <a:gd name="T1" fmla="*/ 0 h 504"/>
                        <a:gd name="T2" fmla="*/ 1 w 2736"/>
                        <a:gd name="T3" fmla="*/ 0 h 504"/>
                        <a:gd name="T4" fmla="*/ 1 w 2736"/>
                        <a:gd name="T5" fmla="*/ 0 h 504"/>
                        <a:gd name="T6" fmla="*/ 2 w 2736"/>
                        <a:gd name="T7" fmla="*/ 0 h 504"/>
                        <a:gd name="T8" fmla="*/ 2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108" name="Freeform 50"/>
                    <p:cNvSpPr>
                      <a:spLocks/>
                    </p:cNvSpPr>
                    <p:nvPr/>
                  </p:nvSpPr>
                  <p:spPr bwMode="hidden">
                    <a:xfrm rot="84182" flipH="1">
                      <a:off x="189" y="1445"/>
                      <a:ext cx="754" cy="344"/>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nvGrpSpPr>
                  <p:cNvPr id="48" name="Group 51"/>
                  <p:cNvGrpSpPr>
                    <a:grpSpLocks/>
                  </p:cNvGrpSpPr>
                  <p:nvPr/>
                </p:nvGrpSpPr>
                <p:grpSpPr bwMode="auto">
                  <a:xfrm>
                    <a:off x="579" y="1066"/>
                    <a:ext cx="1879" cy="427"/>
                    <a:chOff x="505" y="1094"/>
                    <a:chExt cx="1879" cy="427"/>
                  </a:xfrm>
                </p:grpSpPr>
                <p:sp>
                  <p:nvSpPr>
                    <p:cNvPr id="105" name="Freeform 52"/>
                    <p:cNvSpPr>
                      <a:spLocks/>
                    </p:cNvSpPr>
                    <p:nvPr/>
                  </p:nvSpPr>
                  <p:spPr bwMode="hidden">
                    <a:xfrm rot="802576" flipH="1">
                      <a:off x="1151" y="1306"/>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106" name="Freeform 53"/>
                    <p:cNvSpPr>
                      <a:spLocks/>
                    </p:cNvSpPr>
                    <p:nvPr/>
                  </p:nvSpPr>
                  <p:spPr bwMode="hidden">
                    <a:xfrm rot="802576" flipH="1">
                      <a:off x="505" y="1094"/>
                      <a:ext cx="662"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nvGrpSpPr>
                  <p:cNvPr id="49" name="Group 54"/>
                  <p:cNvGrpSpPr>
                    <a:grpSpLocks/>
                  </p:cNvGrpSpPr>
                  <p:nvPr/>
                </p:nvGrpSpPr>
                <p:grpSpPr bwMode="auto">
                  <a:xfrm>
                    <a:off x="690" y="871"/>
                    <a:ext cx="1850" cy="554"/>
                    <a:chOff x="616" y="899"/>
                    <a:chExt cx="1850" cy="554"/>
                  </a:xfrm>
                </p:grpSpPr>
                <p:sp>
                  <p:nvSpPr>
                    <p:cNvPr id="103" name="Freeform 55"/>
                    <p:cNvSpPr>
                      <a:spLocks/>
                    </p:cNvSpPr>
                    <p:nvPr/>
                  </p:nvSpPr>
                  <p:spPr bwMode="hidden">
                    <a:xfrm rot="1277471" flipH="1">
                      <a:off x="1232" y="1238"/>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104" name="Freeform 56"/>
                    <p:cNvSpPr>
                      <a:spLocks/>
                    </p:cNvSpPr>
                    <p:nvPr/>
                  </p:nvSpPr>
                  <p:spPr bwMode="hidden">
                    <a:xfrm rot="1277471" flipH="1">
                      <a:off x="616" y="900"/>
                      <a:ext cx="662"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nvGrpSpPr>
                  <p:cNvPr id="50" name="Group 57"/>
                  <p:cNvGrpSpPr>
                    <a:grpSpLocks/>
                  </p:cNvGrpSpPr>
                  <p:nvPr/>
                </p:nvGrpSpPr>
                <p:grpSpPr bwMode="auto">
                  <a:xfrm>
                    <a:off x="911" y="589"/>
                    <a:ext cx="1767" cy="743"/>
                    <a:chOff x="911" y="589"/>
                    <a:chExt cx="1767" cy="743"/>
                  </a:xfrm>
                </p:grpSpPr>
                <p:sp>
                  <p:nvSpPr>
                    <p:cNvPr id="101" name="Freeform 58"/>
                    <p:cNvSpPr>
                      <a:spLocks/>
                    </p:cNvSpPr>
                    <p:nvPr/>
                  </p:nvSpPr>
                  <p:spPr bwMode="hidden">
                    <a:xfrm rot="2028410" flipH="1">
                      <a:off x="1445" y="1117"/>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102" name="Freeform 59"/>
                    <p:cNvSpPr>
                      <a:spLocks/>
                    </p:cNvSpPr>
                    <p:nvPr/>
                  </p:nvSpPr>
                  <p:spPr bwMode="hidden">
                    <a:xfrm rot="2028410" flipH="1">
                      <a:off x="911" y="590"/>
                      <a:ext cx="662"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nvGrpSpPr>
                  <p:cNvPr id="51" name="Group 60"/>
                  <p:cNvGrpSpPr>
                    <a:grpSpLocks/>
                  </p:cNvGrpSpPr>
                  <p:nvPr/>
                </p:nvGrpSpPr>
                <p:grpSpPr bwMode="auto">
                  <a:xfrm>
                    <a:off x="1120" y="300"/>
                    <a:ext cx="1693" cy="892"/>
                    <a:chOff x="1120" y="300"/>
                    <a:chExt cx="1693" cy="892"/>
                  </a:xfrm>
                </p:grpSpPr>
                <p:sp>
                  <p:nvSpPr>
                    <p:cNvPr id="99" name="Freeform 61"/>
                    <p:cNvSpPr>
                      <a:spLocks/>
                    </p:cNvSpPr>
                    <p:nvPr/>
                  </p:nvSpPr>
                  <p:spPr bwMode="hidden">
                    <a:xfrm rot="2664424" flipH="1">
                      <a:off x="1562" y="977"/>
                      <a:ext cx="1251"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100" name="Freeform 62"/>
                    <p:cNvSpPr>
                      <a:spLocks/>
                    </p:cNvSpPr>
                    <p:nvPr/>
                  </p:nvSpPr>
                  <p:spPr bwMode="hidden">
                    <a:xfrm rot="2664424" flipH="1">
                      <a:off x="1120" y="300"/>
                      <a:ext cx="672"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nvGrpSpPr>
                  <p:cNvPr id="52" name="Group 63"/>
                  <p:cNvGrpSpPr>
                    <a:grpSpLocks/>
                  </p:cNvGrpSpPr>
                  <p:nvPr/>
                </p:nvGrpSpPr>
                <p:grpSpPr bwMode="auto">
                  <a:xfrm>
                    <a:off x="1707" y="76"/>
                    <a:ext cx="778" cy="1512"/>
                    <a:chOff x="1633" y="104"/>
                    <a:chExt cx="778" cy="1512"/>
                  </a:xfrm>
                </p:grpSpPr>
                <p:sp>
                  <p:nvSpPr>
                    <p:cNvPr id="97" name="Freeform 64"/>
                    <p:cNvSpPr>
                      <a:spLocks/>
                    </p:cNvSpPr>
                    <p:nvPr/>
                  </p:nvSpPr>
                  <p:spPr bwMode="hidden">
                    <a:xfrm rot="3473776" flipH="1">
                      <a:off x="1753" y="959"/>
                      <a:ext cx="1101"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98" name="Freeform 65"/>
                    <p:cNvSpPr>
                      <a:spLocks/>
                    </p:cNvSpPr>
                    <p:nvPr/>
                  </p:nvSpPr>
                  <p:spPr bwMode="hidden">
                    <a:xfrm rot="3473776" flipH="1">
                      <a:off x="1506" y="230"/>
                      <a:ext cx="591" cy="33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nvGrpSpPr>
                  <p:cNvPr id="53" name="Group 66"/>
                  <p:cNvGrpSpPr>
                    <a:grpSpLocks/>
                  </p:cNvGrpSpPr>
                  <p:nvPr/>
                </p:nvGrpSpPr>
                <p:grpSpPr bwMode="auto">
                  <a:xfrm>
                    <a:off x="2009" y="0"/>
                    <a:ext cx="634" cy="1534"/>
                    <a:chOff x="1935" y="28"/>
                    <a:chExt cx="634" cy="1534"/>
                  </a:xfrm>
                </p:grpSpPr>
                <p:sp>
                  <p:nvSpPr>
                    <p:cNvPr id="95" name="Freeform 67"/>
                    <p:cNvSpPr>
                      <a:spLocks/>
                    </p:cNvSpPr>
                    <p:nvPr/>
                  </p:nvSpPr>
                  <p:spPr bwMode="hidden">
                    <a:xfrm rot="4126480" flipH="1">
                      <a:off x="1932" y="925"/>
                      <a:ext cx="1061"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96" name="Freeform 68"/>
                    <p:cNvSpPr>
                      <a:spLocks/>
                    </p:cNvSpPr>
                    <p:nvPr/>
                  </p:nvSpPr>
                  <p:spPr bwMode="hidden">
                    <a:xfrm rot="4126480" flipH="1">
                      <a:off x="1819" y="144"/>
                      <a:ext cx="570" cy="33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nvGrpSpPr>
                  <p:cNvPr id="54" name="Group 69"/>
                  <p:cNvGrpSpPr>
                    <a:grpSpLocks/>
                  </p:cNvGrpSpPr>
                  <p:nvPr/>
                </p:nvGrpSpPr>
                <p:grpSpPr bwMode="auto">
                  <a:xfrm>
                    <a:off x="2896" y="644"/>
                    <a:ext cx="1845" cy="566"/>
                    <a:chOff x="2822" y="672"/>
                    <a:chExt cx="1845" cy="566"/>
                  </a:xfrm>
                </p:grpSpPr>
                <p:sp>
                  <p:nvSpPr>
                    <p:cNvPr id="93" name="Freeform 70"/>
                    <p:cNvSpPr>
                      <a:spLocks/>
                    </p:cNvSpPr>
                    <p:nvPr/>
                  </p:nvSpPr>
                  <p:spPr bwMode="hidden">
                    <a:xfrm rot="-1325434">
                      <a:off x="2822" y="1023"/>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94" name="Freeform 71"/>
                    <p:cNvSpPr>
                      <a:spLocks/>
                    </p:cNvSpPr>
                    <p:nvPr/>
                  </p:nvSpPr>
                  <p:spPr bwMode="hidden">
                    <a:xfrm rot="-1325434">
                      <a:off x="4005" y="672"/>
                      <a:ext cx="663"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nvGrpSpPr>
                  <p:cNvPr id="55" name="Group 72"/>
                  <p:cNvGrpSpPr>
                    <a:grpSpLocks/>
                  </p:cNvGrpSpPr>
                  <p:nvPr/>
                </p:nvGrpSpPr>
                <p:grpSpPr bwMode="auto">
                  <a:xfrm>
                    <a:off x="2757" y="417"/>
                    <a:ext cx="1781" cy="717"/>
                    <a:chOff x="2683" y="445"/>
                    <a:chExt cx="1781" cy="717"/>
                  </a:xfrm>
                </p:grpSpPr>
                <p:sp>
                  <p:nvSpPr>
                    <p:cNvPr id="91" name="Freeform 73"/>
                    <p:cNvSpPr>
                      <a:spLocks/>
                    </p:cNvSpPr>
                    <p:nvPr/>
                  </p:nvSpPr>
                  <p:spPr bwMode="hidden">
                    <a:xfrm rot="-1921064">
                      <a:off x="2683" y="947"/>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92" name="Freeform 74"/>
                    <p:cNvSpPr>
                      <a:spLocks/>
                    </p:cNvSpPr>
                    <p:nvPr/>
                  </p:nvSpPr>
                  <p:spPr bwMode="hidden">
                    <a:xfrm rot="-1921064">
                      <a:off x="3803" y="445"/>
                      <a:ext cx="662"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sp>
                <p:nvSpPr>
                  <p:cNvPr id="56" name="Freeform 75"/>
                  <p:cNvSpPr>
                    <a:spLocks/>
                  </p:cNvSpPr>
                  <p:nvPr/>
                </p:nvSpPr>
                <p:spPr bwMode="hidden">
                  <a:xfrm rot="4578755" flipH="1">
                    <a:off x="2176" y="949"/>
                    <a:ext cx="1026" cy="14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57" name="Freeform 76"/>
                  <p:cNvSpPr>
                    <a:spLocks/>
                  </p:cNvSpPr>
                  <p:nvPr/>
                </p:nvSpPr>
                <p:spPr bwMode="hidden">
                  <a:xfrm rot="4578755" flipH="1">
                    <a:off x="2199" y="196"/>
                    <a:ext cx="552" cy="22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nvGrpSpPr>
                  <p:cNvPr id="58" name="Group 77"/>
                  <p:cNvGrpSpPr>
                    <a:grpSpLocks/>
                  </p:cNvGrpSpPr>
                  <p:nvPr/>
                </p:nvGrpSpPr>
                <p:grpSpPr bwMode="auto">
                  <a:xfrm>
                    <a:off x="2874" y="13"/>
                    <a:ext cx="640" cy="1520"/>
                    <a:chOff x="2800" y="41"/>
                    <a:chExt cx="640" cy="1520"/>
                  </a:xfrm>
                </p:grpSpPr>
                <p:sp>
                  <p:nvSpPr>
                    <p:cNvPr id="89" name="Freeform 78"/>
                    <p:cNvSpPr>
                      <a:spLocks/>
                    </p:cNvSpPr>
                    <p:nvPr/>
                  </p:nvSpPr>
                  <p:spPr bwMode="hidden">
                    <a:xfrm rot="-3857755">
                      <a:off x="2361" y="938"/>
                      <a:ext cx="1062" cy="18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90" name="Freeform 79"/>
                    <p:cNvSpPr>
                      <a:spLocks/>
                    </p:cNvSpPr>
                    <p:nvPr/>
                  </p:nvSpPr>
                  <p:spPr bwMode="hidden">
                    <a:xfrm rot="-3857755">
                      <a:off x="3010" y="182"/>
                      <a:ext cx="570" cy="28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nvGrpSpPr>
                  <p:cNvPr id="59" name="Group 80"/>
                  <p:cNvGrpSpPr>
                    <a:grpSpLocks/>
                  </p:cNvGrpSpPr>
                  <p:nvPr/>
                </p:nvGrpSpPr>
                <p:grpSpPr bwMode="auto">
                  <a:xfrm>
                    <a:off x="3008" y="135"/>
                    <a:ext cx="1017" cy="1464"/>
                    <a:chOff x="2934" y="163"/>
                    <a:chExt cx="1017" cy="1464"/>
                  </a:xfrm>
                </p:grpSpPr>
                <p:sp>
                  <p:nvSpPr>
                    <p:cNvPr id="87" name="Freeform 81"/>
                    <p:cNvSpPr>
                      <a:spLocks/>
                    </p:cNvSpPr>
                    <p:nvPr/>
                  </p:nvSpPr>
                  <p:spPr bwMode="hidden">
                    <a:xfrm rot="-2777260">
                      <a:off x="2492" y="914"/>
                      <a:ext cx="1155" cy="270"/>
                    </a:xfrm>
                    <a:custGeom>
                      <a:avLst/>
                      <a:gdLst>
                        <a:gd name="T0" fmla="*/ 0 w 2736"/>
                        <a:gd name="T1" fmla="*/ 1 h 504"/>
                        <a:gd name="T2" fmla="*/ 0 w 2736"/>
                        <a:gd name="T3" fmla="*/ 1 h 504"/>
                        <a:gd name="T4" fmla="*/ 0 w 2736"/>
                        <a:gd name="T5" fmla="*/ 1 h 504"/>
                        <a:gd name="T6" fmla="*/ 0 w 2736"/>
                        <a:gd name="T7" fmla="*/ 1 h 504"/>
                        <a:gd name="T8" fmla="*/ 0 w 2736"/>
                        <a:gd name="T9" fmla="*/ 1 h 504"/>
                        <a:gd name="T10" fmla="*/ 0 w 2736"/>
                        <a:gd name="T11" fmla="*/ 1 h 504"/>
                        <a:gd name="T12" fmla="*/ 0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88" name="Freeform 82"/>
                    <p:cNvSpPr>
                      <a:spLocks/>
                    </p:cNvSpPr>
                    <p:nvPr/>
                  </p:nvSpPr>
                  <p:spPr bwMode="hidden">
                    <a:xfrm rot="-2777260">
                      <a:off x="3429" y="262"/>
                      <a:ext cx="621" cy="423"/>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1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nvGrpSpPr>
                  <p:cNvPr id="60" name="Group 83"/>
                  <p:cNvGrpSpPr>
                    <a:grpSpLocks/>
                  </p:cNvGrpSpPr>
                  <p:nvPr/>
                </p:nvGrpSpPr>
                <p:grpSpPr bwMode="auto">
                  <a:xfrm>
                    <a:off x="2804" y="4"/>
                    <a:ext cx="243" cy="1448"/>
                    <a:chOff x="2730" y="32"/>
                    <a:chExt cx="243" cy="1448"/>
                  </a:xfrm>
                </p:grpSpPr>
                <p:sp>
                  <p:nvSpPr>
                    <p:cNvPr id="85" name="Freeform 222"/>
                    <p:cNvSpPr>
                      <a:spLocks/>
                    </p:cNvSpPr>
                    <p:nvPr/>
                  </p:nvSpPr>
                  <p:spPr bwMode="hidden">
                    <a:xfrm rot="-4903748">
                      <a:off x="2297" y="960"/>
                      <a:ext cx="954" cy="8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86" name="Freeform 223"/>
                    <p:cNvSpPr>
                      <a:spLocks/>
                    </p:cNvSpPr>
                    <p:nvPr/>
                  </p:nvSpPr>
                  <p:spPr bwMode="hidden">
                    <a:xfrm rot="-4903748">
                      <a:off x="2649" y="221"/>
                      <a:ext cx="512" cy="134"/>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nvGrpSpPr>
                  <p:cNvPr id="61" name="Group 86"/>
                  <p:cNvGrpSpPr>
                    <a:grpSpLocks/>
                  </p:cNvGrpSpPr>
                  <p:nvPr/>
                </p:nvGrpSpPr>
                <p:grpSpPr bwMode="auto">
                  <a:xfrm>
                    <a:off x="1017" y="1741"/>
                    <a:ext cx="1085" cy="2450"/>
                    <a:chOff x="943" y="1769"/>
                    <a:chExt cx="1085" cy="2450"/>
                  </a:xfrm>
                </p:grpSpPr>
                <p:sp>
                  <p:nvSpPr>
                    <p:cNvPr id="83" name="Freeform 87"/>
                    <p:cNvSpPr>
                      <a:spLocks/>
                    </p:cNvSpPr>
                    <p:nvPr/>
                  </p:nvSpPr>
                  <p:spPr bwMode="hidden">
                    <a:xfrm rot="18335692" flipH="1">
                      <a:off x="1010" y="2475"/>
                      <a:ext cx="1724" cy="311"/>
                    </a:xfrm>
                    <a:custGeom>
                      <a:avLst/>
                      <a:gdLst>
                        <a:gd name="T0" fmla="*/ 0 w 2736"/>
                        <a:gd name="T1" fmla="*/ 2 h 504"/>
                        <a:gd name="T2" fmla="*/ 5 w 2736"/>
                        <a:gd name="T3" fmla="*/ 1 h 504"/>
                        <a:gd name="T4" fmla="*/ 11 w 2736"/>
                        <a:gd name="T5" fmla="*/ 1 h 504"/>
                        <a:gd name="T6" fmla="*/ 17 w 2736"/>
                        <a:gd name="T7" fmla="*/ 1 h 504"/>
                        <a:gd name="T8" fmla="*/ 16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84" name="Freeform 88"/>
                    <p:cNvSpPr>
                      <a:spLocks/>
                    </p:cNvSpPr>
                    <p:nvPr/>
                  </p:nvSpPr>
                  <p:spPr bwMode="hidden">
                    <a:xfrm rot="18335692" flipH="1">
                      <a:off x="726" y="3511"/>
                      <a:ext cx="924" cy="490"/>
                    </a:xfrm>
                    <a:custGeom>
                      <a:avLst/>
                      <a:gdLst>
                        <a:gd name="T0" fmla="*/ 1 w 1769"/>
                        <a:gd name="T1" fmla="*/ 1 h 791"/>
                        <a:gd name="T2" fmla="*/ 1 w 1769"/>
                        <a:gd name="T3" fmla="*/ 1 h 791"/>
                        <a:gd name="T4" fmla="*/ 1 w 1769"/>
                        <a:gd name="T5" fmla="*/ 1 h 791"/>
                        <a:gd name="T6" fmla="*/ 2 w 1769"/>
                        <a:gd name="T7" fmla="*/ 2 h 791"/>
                        <a:gd name="T8" fmla="*/ 2 w 1769"/>
                        <a:gd name="T9" fmla="*/ 4 h 791"/>
                        <a:gd name="T10" fmla="*/ 2 w 1769"/>
                        <a:gd name="T11" fmla="*/ 4 h 791"/>
                        <a:gd name="T12" fmla="*/ 2 w 1769"/>
                        <a:gd name="T13" fmla="*/ 4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nvGrpSpPr>
                  <p:cNvPr id="62" name="Group 89"/>
                  <p:cNvGrpSpPr>
                    <a:grpSpLocks/>
                  </p:cNvGrpSpPr>
                  <p:nvPr/>
                </p:nvGrpSpPr>
                <p:grpSpPr bwMode="auto">
                  <a:xfrm>
                    <a:off x="1529" y="1908"/>
                    <a:ext cx="766" cy="2373"/>
                    <a:chOff x="1455" y="1936"/>
                    <a:chExt cx="766" cy="2373"/>
                  </a:xfrm>
                </p:grpSpPr>
                <p:sp>
                  <p:nvSpPr>
                    <p:cNvPr id="81" name="Freeform 90"/>
                    <p:cNvSpPr>
                      <a:spLocks/>
                    </p:cNvSpPr>
                    <p:nvPr/>
                  </p:nvSpPr>
                  <p:spPr bwMode="hidden">
                    <a:xfrm rot="17542885" flipH="1">
                      <a:off x="1268" y="2578"/>
                      <a:ext cx="1595" cy="311"/>
                    </a:xfrm>
                    <a:custGeom>
                      <a:avLst/>
                      <a:gdLst>
                        <a:gd name="T0" fmla="*/ 0 w 2736"/>
                        <a:gd name="T1" fmla="*/ 2 h 504"/>
                        <a:gd name="T2" fmla="*/ 2 w 2736"/>
                        <a:gd name="T3" fmla="*/ 1 h 504"/>
                        <a:gd name="T4" fmla="*/ 5 w 2736"/>
                        <a:gd name="T5" fmla="*/ 1 h 504"/>
                        <a:gd name="T6" fmla="*/ 7 w 2736"/>
                        <a:gd name="T7" fmla="*/ 1 h 504"/>
                        <a:gd name="T8" fmla="*/ 7 w 2736"/>
                        <a:gd name="T9" fmla="*/ 1 h 504"/>
                        <a:gd name="T10" fmla="*/ 5 w 2736"/>
                        <a:gd name="T11" fmla="*/ 1 h 504"/>
                        <a:gd name="T12" fmla="*/ 2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82" name="Freeform 91"/>
                    <p:cNvSpPr>
                      <a:spLocks/>
                    </p:cNvSpPr>
                    <p:nvPr/>
                  </p:nvSpPr>
                  <p:spPr bwMode="hidden">
                    <a:xfrm rot="17542885" flipH="1">
                      <a:off x="1272" y="3635"/>
                      <a:ext cx="856" cy="490"/>
                    </a:xfrm>
                    <a:custGeom>
                      <a:avLst/>
                      <a:gdLst>
                        <a:gd name="T0" fmla="*/ 0 w 1769"/>
                        <a:gd name="T1" fmla="*/ 1 h 791"/>
                        <a:gd name="T2" fmla="*/ 0 w 1769"/>
                        <a:gd name="T3" fmla="*/ 1 h 791"/>
                        <a:gd name="T4" fmla="*/ 0 w 1769"/>
                        <a:gd name="T5" fmla="*/ 1 h 791"/>
                        <a:gd name="T6" fmla="*/ 0 w 1769"/>
                        <a:gd name="T7" fmla="*/ 2 h 791"/>
                        <a:gd name="T8" fmla="*/ 0 w 1769"/>
                        <a:gd name="T9" fmla="*/ 4 h 791"/>
                        <a:gd name="T10" fmla="*/ 0 w 1769"/>
                        <a:gd name="T11" fmla="*/ 4 h 791"/>
                        <a:gd name="T12" fmla="*/ 0 w 1769"/>
                        <a:gd name="T13" fmla="*/ 4 h 791"/>
                        <a:gd name="T14" fmla="*/ 0 w 1769"/>
                        <a:gd name="T15" fmla="*/ 2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nvGrpSpPr>
                  <p:cNvPr id="63" name="Group 92"/>
                  <p:cNvGrpSpPr>
                    <a:grpSpLocks/>
                  </p:cNvGrpSpPr>
                  <p:nvPr/>
                </p:nvGrpSpPr>
                <p:grpSpPr bwMode="auto">
                  <a:xfrm rot="88588">
                    <a:off x="2061" y="1962"/>
                    <a:ext cx="459" cy="2329"/>
                    <a:chOff x="1956" y="1990"/>
                    <a:chExt cx="492" cy="2604"/>
                  </a:xfrm>
                </p:grpSpPr>
                <p:sp>
                  <p:nvSpPr>
                    <p:cNvPr id="79" name="Freeform 93"/>
                    <p:cNvSpPr>
                      <a:spLocks/>
                    </p:cNvSpPr>
                    <p:nvPr/>
                  </p:nvSpPr>
                  <p:spPr bwMode="hidden">
                    <a:xfrm rot="16782062" flipH="1">
                      <a:off x="1441" y="2694"/>
                      <a:ext cx="1711" cy="301"/>
                    </a:xfrm>
                    <a:custGeom>
                      <a:avLst/>
                      <a:gdLst>
                        <a:gd name="T0" fmla="*/ 0 w 2736"/>
                        <a:gd name="T1" fmla="*/ 2 h 504"/>
                        <a:gd name="T2" fmla="*/ 5 w 2736"/>
                        <a:gd name="T3" fmla="*/ 1 h 504"/>
                        <a:gd name="T4" fmla="*/ 10 w 2736"/>
                        <a:gd name="T5" fmla="*/ 1 h 504"/>
                        <a:gd name="T6" fmla="*/ 16 w 2736"/>
                        <a:gd name="T7" fmla="*/ 1 h 504"/>
                        <a:gd name="T8" fmla="*/ 16 w 2736"/>
                        <a:gd name="T9" fmla="*/ 1 h 504"/>
                        <a:gd name="T10" fmla="*/ 10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80" name="Freeform 94"/>
                    <p:cNvSpPr>
                      <a:spLocks/>
                    </p:cNvSpPr>
                    <p:nvPr/>
                  </p:nvSpPr>
                  <p:spPr bwMode="hidden">
                    <a:xfrm rot="16782062" flipH="1">
                      <a:off x="1732" y="3897"/>
                      <a:ext cx="918" cy="473"/>
                    </a:xfrm>
                    <a:custGeom>
                      <a:avLst/>
                      <a:gdLst>
                        <a:gd name="T0" fmla="*/ 1 w 1769"/>
                        <a:gd name="T1" fmla="*/ 1 h 791"/>
                        <a:gd name="T2" fmla="*/ 1 w 1769"/>
                        <a:gd name="T3" fmla="*/ 1 h 791"/>
                        <a:gd name="T4" fmla="*/ 1 w 1769"/>
                        <a:gd name="T5" fmla="*/ 1 h 791"/>
                        <a:gd name="T6" fmla="*/ 2 w 1769"/>
                        <a:gd name="T7" fmla="*/ 1 h 791"/>
                        <a:gd name="T8" fmla="*/ 2 w 1769"/>
                        <a:gd name="T9" fmla="*/ 2 h 791"/>
                        <a:gd name="T10" fmla="*/ 2 w 1769"/>
                        <a:gd name="T11" fmla="*/ 3 h 791"/>
                        <a:gd name="T12" fmla="*/ 1 w 1769"/>
                        <a:gd name="T13" fmla="*/ 2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nvGrpSpPr>
                  <p:cNvPr id="64" name="Group 95"/>
                  <p:cNvGrpSpPr>
                    <a:grpSpLocks/>
                  </p:cNvGrpSpPr>
                  <p:nvPr/>
                </p:nvGrpSpPr>
                <p:grpSpPr bwMode="auto">
                  <a:xfrm>
                    <a:off x="3408" y="1689"/>
                    <a:ext cx="1125" cy="2426"/>
                    <a:chOff x="3334" y="1717"/>
                    <a:chExt cx="1125" cy="2426"/>
                  </a:xfrm>
                </p:grpSpPr>
                <p:sp>
                  <p:nvSpPr>
                    <p:cNvPr id="77" name="Freeform 96"/>
                    <p:cNvSpPr>
                      <a:spLocks/>
                    </p:cNvSpPr>
                    <p:nvPr/>
                  </p:nvSpPr>
                  <p:spPr bwMode="hidden">
                    <a:xfrm rot="3144576">
                      <a:off x="2628" y="2423"/>
                      <a:ext cx="1724" cy="311"/>
                    </a:xfrm>
                    <a:custGeom>
                      <a:avLst/>
                      <a:gdLst>
                        <a:gd name="T0" fmla="*/ 0 w 2736"/>
                        <a:gd name="T1" fmla="*/ 2 h 504"/>
                        <a:gd name="T2" fmla="*/ 5 w 2736"/>
                        <a:gd name="T3" fmla="*/ 1 h 504"/>
                        <a:gd name="T4" fmla="*/ 11 w 2736"/>
                        <a:gd name="T5" fmla="*/ 1 h 504"/>
                        <a:gd name="T6" fmla="*/ 17 w 2736"/>
                        <a:gd name="T7" fmla="*/ 1 h 504"/>
                        <a:gd name="T8" fmla="*/ 16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78" name="Freeform 97"/>
                    <p:cNvSpPr>
                      <a:spLocks/>
                    </p:cNvSpPr>
                    <p:nvPr/>
                  </p:nvSpPr>
                  <p:spPr bwMode="hidden">
                    <a:xfrm rot="3144576">
                      <a:off x="3752" y="3435"/>
                      <a:ext cx="924" cy="490"/>
                    </a:xfrm>
                    <a:custGeom>
                      <a:avLst/>
                      <a:gdLst>
                        <a:gd name="T0" fmla="*/ 1 w 1769"/>
                        <a:gd name="T1" fmla="*/ 1 h 791"/>
                        <a:gd name="T2" fmla="*/ 1 w 1769"/>
                        <a:gd name="T3" fmla="*/ 1 h 791"/>
                        <a:gd name="T4" fmla="*/ 1 w 1769"/>
                        <a:gd name="T5" fmla="*/ 1 h 791"/>
                        <a:gd name="T6" fmla="*/ 2 w 1769"/>
                        <a:gd name="T7" fmla="*/ 2 h 791"/>
                        <a:gd name="T8" fmla="*/ 2 w 1769"/>
                        <a:gd name="T9" fmla="*/ 4 h 791"/>
                        <a:gd name="T10" fmla="*/ 2 w 1769"/>
                        <a:gd name="T11" fmla="*/ 4 h 791"/>
                        <a:gd name="T12" fmla="*/ 2 w 1769"/>
                        <a:gd name="T13" fmla="*/ 4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nvGrpSpPr>
                  <p:cNvPr id="65" name="Group 98"/>
                  <p:cNvGrpSpPr>
                    <a:grpSpLocks/>
                  </p:cNvGrpSpPr>
                  <p:nvPr/>
                </p:nvGrpSpPr>
                <p:grpSpPr bwMode="auto">
                  <a:xfrm>
                    <a:off x="3255" y="1838"/>
                    <a:ext cx="883" cy="2426"/>
                    <a:chOff x="3181" y="1866"/>
                    <a:chExt cx="883" cy="2426"/>
                  </a:xfrm>
                </p:grpSpPr>
                <p:sp>
                  <p:nvSpPr>
                    <p:cNvPr id="75" name="Freeform 99"/>
                    <p:cNvSpPr>
                      <a:spLocks/>
                    </p:cNvSpPr>
                    <p:nvPr/>
                  </p:nvSpPr>
                  <p:spPr bwMode="hidden">
                    <a:xfrm rot="3745735">
                      <a:off x="2506" y="2542"/>
                      <a:ext cx="1649" cy="299"/>
                    </a:xfrm>
                    <a:custGeom>
                      <a:avLst/>
                      <a:gdLst>
                        <a:gd name="T0" fmla="*/ 0 w 2736"/>
                        <a:gd name="T1" fmla="*/ 2 h 504"/>
                        <a:gd name="T2" fmla="*/ 3 w 2736"/>
                        <a:gd name="T3" fmla="*/ 1 h 504"/>
                        <a:gd name="T4" fmla="*/ 7 w 2736"/>
                        <a:gd name="T5" fmla="*/ 1 h 504"/>
                        <a:gd name="T6" fmla="*/ 10 w 2736"/>
                        <a:gd name="T7" fmla="*/ 1 h 504"/>
                        <a:gd name="T8" fmla="*/ 10 w 2736"/>
                        <a:gd name="T9" fmla="*/ 1 h 504"/>
                        <a:gd name="T10" fmla="*/ 7 w 2736"/>
                        <a:gd name="T11" fmla="*/ 1 h 504"/>
                        <a:gd name="T12" fmla="*/ 2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76" name="Freeform 100"/>
                    <p:cNvSpPr>
                      <a:spLocks/>
                    </p:cNvSpPr>
                    <p:nvPr/>
                  </p:nvSpPr>
                  <p:spPr bwMode="hidden">
                    <a:xfrm rot="3745735">
                      <a:off x="3387" y="3615"/>
                      <a:ext cx="884" cy="468"/>
                    </a:xfrm>
                    <a:custGeom>
                      <a:avLst/>
                      <a:gdLst>
                        <a:gd name="T0" fmla="*/ 0 w 1769"/>
                        <a:gd name="T1" fmla="*/ 1 h 791"/>
                        <a:gd name="T2" fmla="*/ 0 w 1769"/>
                        <a:gd name="T3" fmla="*/ 1 h 791"/>
                        <a:gd name="T4" fmla="*/ 0 w 1769"/>
                        <a:gd name="T5" fmla="*/ 1 h 791"/>
                        <a:gd name="T6" fmla="*/ 0 w 1769"/>
                        <a:gd name="T7" fmla="*/ 1 h 791"/>
                        <a:gd name="T8" fmla="*/ 0 w 1769"/>
                        <a:gd name="T9" fmla="*/ 2 h 791"/>
                        <a:gd name="T10" fmla="*/ 0 w 1769"/>
                        <a:gd name="T11" fmla="*/ 2 h 791"/>
                        <a:gd name="T12" fmla="*/ 0 w 1769"/>
                        <a:gd name="T13" fmla="*/ 2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nvGrpSpPr>
                  <p:cNvPr id="66" name="Group 101"/>
                  <p:cNvGrpSpPr>
                    <a:grpSpLocks/>
                  </p:cNvGrpSpPr>
                  <p:nvPr/>
                </p:nvGrpSpPr>
                <p:grpSpPr bwMode="auto">
                  <a:xfrm>
                    <a:off x="3080" y="1955"/>
                    <a:ext cx="619" cy="2386"/>
                    <a:chOff x="3006" y="1983"/>
                    <a:chExt cx="619" cy="2386"/>
                  </a:xfrm>
                </p:grpSpPr>
                <p:sp>
                  <p:nvSpPr>
                    <p:cNvPr id="73" name="Freeform 102"/>
                    <p:cNvSpPr>
                      <a:spLocks/>
                    </p:cNvSpPr>
                    <p:nvPr/>
                  </p:nvSpPr>
                  <p:spPr bwMode="hidden">
                    <a:xfrm rot="4286818">
                      <a:off x="2329" y="2661"/>
                      <a:ext cx="1600" cy="246"/>
                    </a:xfrm>
                    <a:custGeom>
                      <a:avLst/>
                      <a:gdLst>
                        <a:gd name="T0" fmla="*/ 0 w 2736"/>
                        <a:gd name="T1" fmla="*/ 0 h 504"/>
                        <a:gd name="T2" fmla="*/ 2 w 2736"/>
                        <a:gd name="T3" fmla="*/ 0 h 504"/>
                        <a:gd name="T4" fmla="*/ 5 w 2736"/>
                        <a:gd name="T5" fmla="*/ 0 h 504"/>
                        <a:gd name="T6" fmla="*/ 8 w 2736"/>
                        <a:gd name="T7" fmla="*/ 0 h 504"/>
                        <a:gd name="T8" fmla="*/ 8 w 2736"/>
                        <a:gd name="T9" fmla="*/ 0 h 504"/>
                        <a:gd name="T10" fmla="*/ 5 w 2736"/>
                        <a:gd name="T11" fmla="*/ 0 h 504"/>
                        <a:gd name="T12" fmla="*/ 2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74" name="Freeform 103"/>
                    <p:cNvSpPr>
                      <a:spLocks/>
                    </p:cNvSpPr>
                    <p:nvPr/>
                  </p:nvSpPr>
                  <p:spPr bwMode="hidden">
                    <a:xfrm rot="4286818">
                      <a:off x="3003" y="3747"/>
                      <a:ext cx="859" cy="386"/>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nvGrpSpPr>
                  <p:cNvPr id="67" name="Group 104"/>
                  <p:cNvGrpSpPr>
                    <a:grpSpLocks/>
                  </p:cNvGrpSpPr>
                  <p:nvPr/>
                </p:nvGrpSpPr>
                <p:grpSpPr bwMode="auto">
                  <a:xfrm>
                    <a:off x="2893" y="2073"/>
                    <a:ext cx="405" cy="2219"/>
                    <a:chOff x="2819" y="2101"/>
                    <a:chExt cx="405" cy="2219"/>
                  </a:xfrm>
                </p:grpSpPr>
                <p:sp>
                  <p:nvSpPr>
                    <p:cNvPr id="71" name="Freeform 105"/>
                    <p:cNvSpPr>
                      <a:spLocks/>
                    </p:cNvSpPr>
                    <p:nvPr/>
                  </p:nvSpPr>
                  <p:spPr bwMode="hidden">
                    <a:xfrm rot="4898956">
                      <a:off x="2206" y="2713"/>
                      <a:ext cx="1471" cy="246"/>
                    </a:xfrm>
                    <a:custGeom>
                      <a:avLst/>
                      <a:gdLst>
                        <a:gd name="T0" fmla="*/ 0 w 2736"/>
                        <a:gd name="T1" fmla="*/ 0 h 504"/>
                        <a:gd name="T2" fmla="*/ 1 w 2736"/>
                        <a:gd name="T3" fmla="*/ 0 h 504"/>
                        <a:gd name="T4" fmla="*/ 2 w 2736"/>
                        <a:gd name="T5" fmla="*/ 0 h 504"/>
                        <a:gd name="T6" fmla="*/ 3 w 2736"/>
                        <a:gd name="T7" fmla="*/ 0 h 504"/>
                        <a:gd name="T8" fmla="*/ 3 w 2736"/>
                        <a:gd name="T9" fmla="*/ 0 h 504"/>
                        <a:gd name="T10" fmla="*/ 2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72" name="Freeform 106"/>
                    <p:cNvSpPr>
                      <a:spLocks/>
                    </p:cNvSpPr>
                    <p:nvPr/>
                  </p:nvSpPr>
                  <p:spPr bwMode="hidden">
                    <a:xfrm rot="4898956">
                      <a:off x="2636" y="3732"/>
                      <a:ext cx="790" cy="38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nvGrpSpPr>
                  <p:cNvPr id="68" name="Group 107"/>
                  <p:cNvGrpSpPr>
                    <a:grpSpLocks/>
                  </p:cNvGrpSpPr>
                  <p:nvPr/>
                </p:nvGrpSpPr>
                <p:grpSpPr bwMode="auto">
                  <a:xfrm>
                    <a:off x="2372" y="2107"/>
                    <a:ext cx="426" cy="2185"/>
                    <a:chOff x="2287" y="2135"/>
                    <a:chExt cx="426" cy="2185"/>
                  </a:xfrm>
                </p:grpSpPr>
                <p:sp>
                  <p:nvSpPr>
                    <p:cNvPr id="69" name="Freeform 108"/>
                    <p:cNvSpPr>
                      <a:spLocks/>
                    </p:cNvSpPr>
                    <p:nvPr/>
                  </p:nvSpPr>
                  <p:spPr bwMode="hidden">
                    <a:xfrm rot="5755659">
                      <a:off x="1901" y="2760"/>
                      <a:ext cx="1437" cy="188"/>
                    </a:xfrm>
                    <a:custGeom>
                      <a:avLst/>
                      <a:gdLst>
                        <a:gd name="T0" fmla="*/ 0 w 2736"/>
                        <a:gd name="T1" fmla="*/ 0 h 504"/>
                        <a:gd name="T2" fmla="*/ 1 w 2736"/>
                        <a:gd name="T3" fmla="*/ 0 h 504"/>
                        <a:gd name="T4" fmla="*/ 2 w 2736"/>
                        <a:gd name="T5" fmla="*/ 0 h 504"/>
                        <a:gd name="T6" fmla="*/ 2 w 2736"/>
                        <a:gd name="T7" fmla="*/ 0 h 504"/>
                        <a:gd name="T8" fmla="*/ 2 w 2736"/>
                        <a:gd name="T9" fmla="*/ 0 h 504"/>
                        <a:gd name="T10" fmla="*/ 2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70" name="Freeform 109"/>
                    <p:cNvSpPr>
                      <a:spLocks/>
                    </p:cNvSpPr>
                    <p:nvPr/>
                  </p:nvSpPr>
                  <p:spPr bwMode="hidden">
                    <a:xfrm rot="5755659">
                      <a:off x="2049" y="3787"/>
                      <a:ext cx="771" cy="29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grpSp>
          <p:grpSp>
            <p:nvGrpSpPr>
              <p:cNvPr id="23" name="Group 110"/>
              <p:cNvGrpSpPr>
                <a:grpSpLocks/>
              </p:cNvGrpSpPr>
              <p:nvPr/>
            </p:nvGrpSpPr>
            <p:grpSpPr bwMode="auto">
              <a:xfrm>
                <a:off x="74" y="313"/>
                <a:ext cx="5459" cy="3667"/>
                <a:chOff x="74" y="313"/>
                <a:chExt cx="5459" cy="3667"/>
              </a:xfrm>
            </p:grpSpPr>
            <p:grpSp>
              <p:nvGrpSpPr>
                <p:cNvPr id="24" name="Group 111"/>
                <p:cNvGrpSpPr>
                  <a:grpSpLocks/>
                </p:cNvGrpSpPr>
                <p:nvPr/>
              </p:nvGrpSpPr>
              <p:grpSpPr bwMode="auto">
                <a:xfrm>
                  <a:off x="74" y="313"/>
                  <a:ext cx="5459" cy="3667"/>
                  <a:chOff x="74" y="313"/>
                  <a:chExt cx="5459" cy="3667"/>
                </a:xfrm>
              </p:grpSpPr>
              <p:sp>
                <p:nvSpPr>
                  <p:cNvPr id="26" name="Arc 112"/>
                  <p:cNvSpPr>
                    <a:spLocks/>
                  </p:cNvSpPr>
                  <p:nvPr/>
                </p:nvSpPr>
                <p:spPr bwMode="hidden">
                  <a:xfrm flipV="1">
                    <a:off x="2965" y="456"/>
                    <a:ext cx="2568" cy="2047"/>
                  </a:xfrm>
                  <a:custGeom>
                    <a:avLst/>
                    <a:gdLst>
                      <a:gd name="T0" fmla="*/ 0 w 36729"/>
                      <a:gd name="T1" fmla="*/ 0 h 21600"/>
                      <a:gd name="T2" fmla="*/ 0 w 36729"/>
                      <a:gd name="T3" fmla="*/ 0 h 21600"/>
                      <a:gd name="T4" fmla="*/ 0 w 36729"/>
                      <a:gd name="T5" fmla="*/ 0 h 21600"/>
                      <a:gd name="T6" fmla="*/ 0 60000 65536"/>
                      <a:gd name="T7" fmla="*/ 0 60000 65536"/>
                      <a:gd name="T8" fmla="*/ 0 60000 65536"/>
                    </a:gdLst>
                    <a:ahLst/>
                    <a:cxnLst>
                      <a:cxn ang="T6">
                        <a:pos x="T0" y="T1"/>
                      </a:cxn>
                      <a:cxn ang="T7">
                        <a:pos x="T2" y="T3"/>
                      </a:cxn>
                      <a:cxn ang="T8">
                        <a:pos x="T4" y="T5"/>
                      </a:cxn>
                    </a:cxnLst>
                    <a:rect l="0" t="0" r="r" b="b"/>
                    <a:pathLst>
                      <a:path w="36729" h="21600" fill="none" extrusionOk="0">
                        <a:moveTo>
                          <a:pt x="36729" y="10451"/>
                        </a:moveTo>
                        <a:cubicBezTo>
                          <a:pt x="32926" y="17330"/>
                          <a:pt x="25686" y="21599"/>
                          <a:pt x="17826" y="21599"/>
                        </a:cubicBezTo>
                        <a:cubicBezTo>
                          <a:pt x="10696" y="21599"/>
                          <a:pt x="4025" y="18081"/>
                          <a:pt x="-1" y="12197"/>
                        </a:cubicBezTo>
                      </a:path>
                      <a:path w="36729" h="21600" stroke="0" extrusionOk="0">
                        <a:moveTo>
                          <a:pt x="36729" y="10451"/>
                        </a:moveTo>
                        <a:cubicBezTo>
                          <a:pt x="32926" y="17330"/>
                          <a:pt x="25686" y="21599"/>
                          <a:pt x="17826" y="21599"/>
                        </a:cubicBezTo>
                        <a:cubicBezTo>
                          <a:pt x="10696" y="21599"/>
                          <a:pt x="4025" y="18081"/>
                          <a:pt x="-1" y="12197"/>
                        </a:cubicBezTo>
                        <a:lnTo>
                          <a:pt x="17826" y="0"/>
                        </a:lnTo>
                        <a:lnTo>
                          <a:pt x="36729" y="10451"/>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27" name="Arc 113"/>
                  <p:cNvSpPr>
                    <a:spLocks/>
                  </p:cNvSpPr>
                  <p:nvPr/>
                </p:nvSpPr>
                <p:spPr bwMode="hidden">
                  <a:xfrm flipH="1">
                    <a:off x="387" y="1601"/>
                    <a:ext cx="2017" cy="2379"/>
                  </a:xfrm>
                  <a:custGeom>
                    <a:avLst/>
                    <a:gdLst>
                      <a:gd name="T0" fmla="*/ 0 w 30473"/>
                      <a:gd name="T1" fmla="*/ 0 h 22305"/>
                      <a:gd name="T2" fmla="*/ 0 w 30473"/>
                      <a:gd name="T3" fmla="*/ 0 h 22305"/>
                      <a:gd name="T4" fmla="*/ 0 w 30473"/>
                      <a:gd name="T5" fmla="*/ 0 h 22305"/>
                      <a:gd name="T6" fmla="*/ 0 60000 65536"/>
                      <a:gd name="T7" fmla="*/ 0 60000 65536"/>
                      <a:gd name="T8" fmla="*/ 0 60000 65536"/>
                    </a:gdLst>
                    <a:ahLst/>
                    <a:cxnLst>
                      <a:cxn ang="T6">
                        <a:pos x="T0" y="T1"/>
                      </a:cxn>
                      <a:cxn ang="T7">
                        <a:pos x="T2" y="T3"/>
                      </a:cxn>
                      <a:cxn ang="T8">
                        <a:pos x="T4" y="T5"/>
                      </a:cxn>
                    </a:cxnLst>
                    <a:rect l="0" t="0" r="r" b="b"/>
                    <a:pathLst>
                      <a:path w="30473" h="22305" fill="none" extrusionOk="0">
                        <a:moveTo>
                          <a:pt x="-1" y="1906"/>
                        </a:moveTo>
                        <a:cubicBezTo>
                          <a:pt x="2789" y="649"/>
                          <a:pt x="5813" y="-1"/>
                          <a:pt x="8873" y="-1"/>
                        </a:cubicBezTo>
                        <a:cubicBezTo>
                          <a:pt x="20802" y="0"/>
                          <a:pt x="30473" y="9670"/>
                          <a:pt x="30473" y="21600"/>
                        </a:cubicBezTo>
                        <a:cubicBezTo>
                          <a:pt x="30473" y="21835"/>
                          <a:pt x="30469" y="22070"/>
                          <a:pt x="30461" y="22304"/>
                        </a:cubicBezTo>
                      </a:path>
                      <a:path w="30473" h="22305" stroke="0" extrusionOk="0">
                        <a:moveTo>
                          <a:pt x="-1" y="1906"/>
                        </a:moveTo>
                        <a:cubicBezTo>
                          <a:pt x="2789" y="649"/>
                          <a:pt x="5813" y="-1"/>
                          <a:pt x="8873" y="-1"/>
                        </a:cubicBezTo>
                        <a:cubicBezTo>
                          <a:pt x="20802" y="0"/>
                          <a:pt x="30473" y="9670"/>
                          <a:pt x="30473" y="21600"/>
                        </a:cubicBezTo>
                        <a:cubicBezTo>
                          <a:pt x="30473" y="21835"/>
                          <a:pt x="30469" y="22070"/>
                          <a:pt x="30461" y="22304"/>
                        </a:cubicBezTo>
                        <a:lnTo>
                          <a:pt x="8873" y="21600"/>
                        </a:lnTo>
                        <a:lnTo>
                          <a:pt x="-1" y="1906"/>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28" name="Arc 114"/>
                  <p:cNvSpPr>
                    <a:spLocks/>
                  </p:cNvSpPr>
                  <p:nvPr/>
                </p:nvSpPr>
                <p:spPr bwMode="hidden">
                  <a:xfrm>
                    <a:off x="3028" y="1181"/>
                    <a:ext cx="1426" cy="2380"/>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29" name="Arc 115"/>
                  <p:cNvSpPr>
                    <a:spLocks/>
                  </p:cNvSpPr>
                  <p:nvPr/>
                </p:nvSpPr>
                <p:spPr bwMode="hidden">
                  <a:xfrm flipH="1">
                    <a:off x="73" y="812"/>
                    <a:ext cx="2541" cy="2380"/>
                  </a:xfrm>
                  <a:custGeom>
                    <a:avLst/>
                    <a:gdLst>
                      <a:gd name="T0" fmla="*/ 0 w 36830"/>
                      <a:gd name="T1" fmla="*/ 0 h 22305"/>
                      <a:gd name="T2" fmla="*/ 0 w 36830"/>
                      <a:gd name="T3" fmla="*/ 0 h 22305"/>
                      <a:gd name="T4" fmla="*/ 0 w 36830"/>
                      <a:gd name="T5" fmla="*/ 0 h 22305"/>
                      <a:gd name="T6" fmla="*/ 0 60000 65536"/>
                      <a:gd name="T7" fmla="*/ 0 60000 65536"/>
                      <a:gd name="T8" fmla="*/ 0 60000 65536"/>
                    </a:gdLst>
                    <a:ahLst/>
                    <a:cxnLst>
                      <a:cxn ang="T6">
                        <a:pos x="T0" y="T1"/>
                      </a:cxn>
                      <a:cxn ang="T7">
                        <a:pos x="T2" y="T3"/>
                      </a:cxn>
                      <a:cxn ang="T8">
                        <a:pos x="T4" y="T5"/>
                      </a:cxn>
                    </a:cxnLst>
                    <a:rect l="0" t="0" r="r" b="b"/>
                    <a:pathLst>
                      <a:path w="36830" h="22305" fill="none" extrusionOk="0">
                        <a:moveTo>
                          <a:pt x="0" y="6283"/>
                        </a:moveTo>
                        <a:cubicBezTo>
                          <a:pt x="4047" y="2258"/>
                          <a:pt x="9522" y="-1"/>
                          <a:pt x="15230" y="-1"/>
                        </a:cubicBezTo>
                        <a:cubicBezTo>
                          <a:pt x="27159" y="0"/>
                          <a:pt x="36830" y="9670"/>
                          <a:pt x="36830" y="21600"/>
                        </a:cubicBezTo>
                        <a:cubicBezTo>
                          <a:pt x="36830" y="21835"/>
                          <a:pt x="36826" y="22070"/>
                          <a:pt x="36818" y="22304"/>
                        </a:cubicBezTo>
                      </a:path>
                      <a:path w="36830" h="22305" stroke="0" extrusionOk="0">
                        <a:moveTo>
                          <a:pt x="0" y="6283"/>
                        </a:moveTo>
                        <a:cubicBezTo>
                          <a:pt x="4047" y="2258"/>
                          <a:pt x="9522" y="-1"/>
                          <a:pt x="15230" y="-1"/>
                        </a:cubicBezTo>
                        <a:cubicBezTo>
                          <a:pt x="27159" y="0"/>
                          <a:pt x="36830" y="9670"/>
                          <a:pt x="36830" y="21600"/>
                        </a:cubicBezTo>
                        <a:cubicBezTo>
                          <a:pt x="36830" y="21835"/>
                          <a:pt x="36826" y="22070"/>
                          <a:pt x="36818" y="22304"/>
                        </a:cubicBezTo>
                        <a:lnTo>
                          <a:pt x="15230" y="21600"/>
                        </a:lnTo>
                        <a:lnTo>
                          <a:pt x="0" y="6283"/>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30" name="Arc 116"/>
                  <p:cNvSpPr>
                    <a:spLocks/>
                  </p:cNvSpPr>
                  <p:nvPr/>
                </p:nvSpPr>
                <p:spPr bwMode="hidden">
                  <a:xfrm flipH="1">
                    <a:off x="789" y="313"/>
                    <a:ext cx="1851" cy="2304"/>
                  </a:xfrm>
                  <a:custGeom>
                    <a:avLst/>
                    <a:gdLst>
                      <a:gd name="T0" fmla="*/ 0 w 31881"/>
                      <a:gd name="T1" fmla="*/ 0 h 21600"/>
                      <a:gd name="T2" fmla="*/ 0 w 31881"/>
                      <a:gd name="T3" fmla="*/ 0 h 21600"/>
                      <a:gd name="T4" fmla="*/ 0 w 31881"/>
                      <a:gd name="T5" fmla="*/ 0 h 21600"/>
                      <a:gd name="T6" fmla="*/ 0 60000 65536"/>
                      <a:gd name="T7" fmla="*/ 0 60000 65536"/>
                      <a:gd name="T8" fmla="*/ 0 60000 65536"/>
                    </a:gdLst>
                    <a:ahLst/>
                    <a:cxnLst>
                      <a:cxn ang="T6">
                        <a:pos x="T0" y="T1"/>
                      </a:cxn>
                      <a:cxn ang="T7">
                        <a:pos x="T2" y="T3"/>
                      </a:cxn>
                      <a:cxn ang="T8">
                        <a:pos x="T4" y="T5"/>
                      </a:cxn>
                    </a:cxnLst>
                    <a:rect l="0" t="0" r="r" b="b"/>
                    <a:pathLst>
                      <a:path w="31881" h="21600" fill="none" extrusionOk="0">
                        <a:moveTo>
                          <a:pt x="-1" y="10015"/>
                        </a:moveTo>
                        <a:cubicBezTo>
                          <a:pt x="3963" y="3778"/>
                          <a:pt x="10840" y="-1"/>
                          <a:pt x="18231" y="-1"/>
                        </a:cubicBezTo>
                        <a:cubicBezTo>
                          <a:pt x="23204" y="-1"/>
                          <a:pt x="28026" y="1716"/>
                          <a:pt x="31881" y="4859"/>
                        </a:cubicBezTo>
                      </a:path>
                      <a:path w="31881" h="21600" stroke="0" extrusionOk="0">
                        <a:moveTo>
                          <a:pt x="-1" y="10015"/>
                        </a:moveTo>
                        <a:cubicBezTo>
                          <a:pt x="3963" y="3778"/>
                          <a:pt x="10840" y="-1"/>
                          <a:pt x="18231" y="-1"/>
                        </a:cubicBezTo>
                        <a:cubicBezTo>
                          <a:pt x="23204" y="-1"/>
                          <a:pt x="28026" y="1716"/>
                          <a:pt x="31881" y="4859"/>
                        </a:cubicBezTo>
                        <a:lnTo>
                          <a:pt x="18231" y="21600"/>
                        </a:lnTo>
                        <a:lnTo>
                          <a:pt x="-1" y="10015"/>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31" name="Arc 117"/>
                  <p:cNvSpPr>
                    <a:spLocks/>
                  </p:cNvSpPr>
                  <p:nvPr/>
                </p:nvSpPr>
                <p:spPr bwMode="hidden">
                  <a:xfrm>
                    <a:off x="2763" y="1281"/>
                    <a:ext cx="763" cy="2304"/>
                  </a:xfrm>
                  <a:custGeom>
                    <a:avLst/>
                    <a:gdLst>
                      <a:gd name="T0" fmla="*/ 0 w 31146"/>
                      <a:gd name="T1" fmla="*/ 0 h 21600"/>
                      <a:gd name="T2" fmla="*/ 0 w 31146"/>
                      <a:gd name="T3" fmla="*/ 0 h 21600"/>
                      <a:gd name="T4" fmla="*/ 0 w 31146"/>
                      <a:gd name="T5" fmla="*/ 0 h 21600"/>
                      <a:gd name="T6" fmla="*/ 0 60000 65536"/>
                      <a:gd name="T7" fmla="*/ 0 60000 65536"/>
                      <a:gd name="T8" fmla="*/ 0 60000 65536"/>
                    </a:gdLst>
                    <a:ahLst/>
                    <a:cxnLst>
                      <a:cxn ang="T6">
                        <a:pos x="T0" y="T1"/>
                      </a:cxn>
                      <a:cxn ang="T7">
                        <a:pos x="T2" y="T3"/>
                      </a:cxn>
                      <a:cxn ang="T8">
                        <a:pos x="T4" y="T5"/>
                      </a:cxn>
                    </a:cxnLst>
                    <a:rect l="0" t="0" r="r" b="b"/>
                    <a:pathLst>
                      <a:path w="31146" h="21600" fill="none" extrusionOk="0">
                        <a:moveTo>
                          <a:pt x="-1" y="4511"/>
                        </a:moveTo>
                        <a:cubicBezTo>
                          <a:pt x="3783" y="1586"/>
                          <a:pt x="8429" y="-1"/>
                          <a:pt x="13212" y="-1"/>
                        </a:cubicBezTo>
                        <a:cubicBezTo>
                          <a:pt x="20409" y="-1"/>
                          <a:pt x="27134" y="3585"/>
                          <a:pt x="31145" y="9561"/>
                        </a:cubicBezTo>
                      </a:path>
                      <a:path w="31146" h="21600" stroke="0" extrusionOk="0">
                        <a:moveTo>
                          <a:pt x="-1" y="4511"/>
                        </a:moveTo>
                        <a:cubicBezTo>
                          <a:pt x="3783" y="1586"/>
                          <a:pt x="8429" y="-1"/>
                          <a:pt x="13212" y="-1"/>
                        </a:cubicBezTo>
                        <a:cubicBezTo>
                          <a:pt x="20409" y="-1"/>
                          <a:pt x="27134" y="3585"/>
                          <a:pt x="31145" y="9561"/>
                        </a:cubicBezTo>
                        <a:lnTo>
                          <a:pt x="13212" y="21600"/>
                        </a:lnTo>
                        <a:lnTo>
                          <a:pt x="-1" y="4511"/>
                        </a:lnTo>
                        <a:close/>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32" name="Freeform 118"/>
                  <p:cNvSpPr>
                    <a:spLocks/>
                  </p:cNvSpPr>
                  <p:nvPr/>
                </p:nvSpPr>
                <p:spPr bwMode="hidden">
                  <a:xfrm flipH="1">
                    <a:off x="1799" y="438"/>
                    <a:ext cx="418" cy="1524"/>
                  </a:xfrm>
                  <a:custGeom>
                    <a:avLst/>
                    <a:gdLst>
                      <a:gd name="T0" fmla="*/ 0 w 776"/>
                      <a:gd name="T1" fmla="*/ 1 h 2368"/>
                      <a:gd name="T2" fmla="*/ 1 w 776"/>
                      <a:gd name="T3" fmla="*/ 1 h 2368"/>
                      <a:gd name="T4" fmla="*/ 1 w 776"/>
                      <a:gd name="T5" fmla="*/ 1 h 2368"/>
                      <a:gd name="T6" fmla="*/ 1 w 776"/>
                      <a:gd name="T7" fmla="*/ 1 h 2368"/>
                      <a:gd name="T8" fmla="*/ 1 w 776"/>
                      <a:gd name="T9" fmla="*/ 3 h 2368"/>
                      <a:gd name="T10" fmla="*/ 1 w 776"/>
                      <a:gd name="T11" fmla="*/ 3 h 2368"/>
                      <a:gd name="T12" fmla="*/ 1 w 776"/>
                      <a:gd name="T13" fmla="*/ 4 h 2368"/>
                      <a:gd name="T14" fmla="*/ 1 w 776"/>
                      <a:gd name="T15" fmla="*/ 4 h 2368"/>
                      <a:gd name="T16" fmla="*/ 1 w 776"/>
                      <a:gd name="T17" fmla="*/ 5 h 2368"/>
                      <a:gd name="T18" fmla="*/ 1 w 776"/>
                      <a:gd name="T19" fmla="*/ 5 h 2368"/>
                      <a:gd name="T20" fmla="*/ 1 w 776"/>
                      <a:gd name="T21" fmla="*/ 6 h 2368"/>
                      <a:gd name="T22" fmla="*/ 1 w 776"/>
                      <a:gd name="T23" fmla="*/ 6 h 2368"/>
                      <a:gd name="T24" fmla="*/ 1 w 776"/>
                      <a:gd name="T25" fmla="*/ 7 h 2368"/>
                      <a:gd name="T26" fmla="*/ 1 w 776"/>
                      <a:gd name="T27" fmla="*/ 9 h 2368"/>
                      <a:gd name="T28" fmla="*/ 1 w 776"/>
                      <a:gd name="T29" fmla="*/ 10 h 2368"/>
                      <a:gd name="T30" fmla="*/ 1 w 776"/>
                      <a:gd name="T31" fmla="*/ 10 h 2368"/>
                      <a:gd name="T32" fmla="*/ 1 w 776"/>
                      <a:gd name="T33" fmla="*/ 12 h 2368"/>
                      <a:gd name="T34" fmla="*/ 1 w 776"/>
                      <a:gd name="T35" fmla="*/ 12 h 2368"/>
                      <a:gd name="T36" fmla="*/ 1 w 776"/>
                      <a:gd name="T37" fmla="*/ 14 h 2368"/>
                      <a:gd name="T38" fmla="*/ 1 w 776"/>
                      <a:gd name="T39" fmla="*/ 15 h 2368"/>
                      <a:gd name="T40" fmla="*/ 1 w 776"/>
                      <a:gd name="T41" fmla="*/ 15 h 2368"/>
                      <a:gd name="T42" fmla="*/ 1 w 776"/>
                      <a:gd name="T43" fmla="*/ 17 h 2368"/>
                      <a:gd name="T44" fmla="*/ 1 w 776"/>
                      <a:gd name="T45" fmla="*/ 17 h 2368"/>
                      <a:gd name="T46" fmla="*/ 1 w 776"/>
                      <a:gd name="T47" fmla="*/ 19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b="1" i="0" dirty="0">
                      <a:solidFill>
                        <a:srgbClr val="FFCC00"/>
                      </a:solidFill>
                      <a:latin typeface="Arial" panose="020B0604020202020204" pitchFamily="34" charset="0"/>
                    </a:endParaRPr>
                  </a:p>
                </p:txBody>
              </p:sp>
            </p:grpSp>
            <p:sp>
              <p:nvSpPr>
                <p:cNvPr id="25" name="Freeform 119"/>
                <p:cNvSpPr>
                  <a:spLocks/>
                </p:cNvSpPr>
                <p:nvPr/>
              </p:nvSpPr>
              <p:spPr bwMode="hidden">
                <a:xfrm rot="-1346631">
                  <a:off x="3279" y="1529"/>
                  <a:ext cx="443" cy="837"/>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2 w 776"/>
                    <a:gd name="T31" fmla="*/ 0 h 2368"/>
                    <a:gd name="T32" fmla="*/ 1 w 776"/>
                    <a:gd name="T33" fmla="*/ 0 h 2368"/>
                    <a:gd name="T34" fmla="*/ 2 w 776"/>
                    <a:gd name="T35" fmla="*/ 0 h 2368"/>
                    <a:gd name="T36" fmla="*/ 1 w 776"/>
                    <a:gd name="T37" fmla="*/ 0 h 2368"/>
                    <a:gd name="T38" fmla="*/ 2 w 776"/>
                    <a:gd name="T39" fmla="*/ 0 h 2368"/>
                    <a:gd name="T40" fmla="*/ 2 w 776"/>
                    <a:gd name="T41" fmla="*/ 0 h 2368"/>
                    <a:gd name="T42" fmla="*/ 2 w 776"/>
                    <a:gd name="T43" fmla="*/ 0 h 2368"/>
                    <a:gd name="T44" fmla="*/ 2 w 776"/>
                    <a:gd name="T45" fmla="*/ 0 h 2368"/>
                    <a:gd name="T46" fmla="*/ 2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b="1" i="0" dirty="0">
                    <a:solidFill>
                      <a:srgbClr val="FFCC00"/>
                    </a:solidFill>
                    <a:latin typeface="Arial" panose="020B0604020202020204" pitchFamily="34" charset="0"/>
                  </a:endParaRPr>
                </a:p>
              </p:txBody>
            </p:sp>
          </p:grpSp>
        </p:grpSp>
        <p:grpSp>
          <p:nvGrpSpPr>
            <p:cNvPr id="7" name="Group 120"/>
            <p:cNvGrpSpPr>
              <a:grpSpLocks/>
            </p:cNvGrpSpPr>
            <p:nvPr/>
          </p:nvGrpSpPr>
          <p:grpSpPr bwMode="auto">
            <a:xfrm>
              <a:off x="1476" y="450"/>
              <a:ext cx="4040" cy="2966"/>
              <a:chOff x="210" y="337"/>
              <a:chExt cx="5198" cy="3818"/>
            </a:xfrm>
          </p:grpSpPr>
          <p:sp>
            <p:nvSpPr>
              <p:cNvPr id="8" name="Freeform 121"/>
              <p:cNvSpPr>
                <a:spLocks/>
              </p:cNvSpPr>
              <p:nvPr/>
            </p:nvSpPr>
            <p:spPr bwMode="hidden">
              <a:xfrm flipH="1">
                <a:off x="1934" y="2382"/>
                <a:ext cx="485" cy="1479"/>
              </a:xfrm>
              <a:custGeom>
                <a:avLst/>
                <a:gdLst>
                  <a:gd name="T0" fmla="*/ 0 w 776"/>
                  <a:gd name="T1" fmla="*/ 1 h 2368"/>
                  <a:gd name="T2" fmla="*/ 2 w 776"/>
                  <a:gd name="T3" fmla="*/ 1 h 2368"/>
                  <a:gd name="T4" fmla="*/ 1 w 776"/>
                  <a:gd name="T5" fmla="*/ 1 h 2368"/>
                  <a:gd name="T6" fmla="*/ 2 w 776"/>
                  <a:gd name="T7" fmla="*/ 1 h 2368"/>
                  <a:gd name="T8" fmla="*/ 1 w 776"/>
                  <a:gd name="T9" fmla="*/ 1 h 2368"/>
                  <a:gd name="T10" fmla="*/ 3 w 776"/>
                  <a:gd name="T11" fmla="*/ 2 h 2368"/>
                  <a:gd name="T12" fmla="*/ 2 w 776"/>
                  <a:gd name="T13" fmla="*/ 2 h 2368"/>
                  <a:gd name="T14" fmla="*/ 3 w 776"/>
                  <a:gd name="T15" fmla="*/ 2 h 2368"/>
                  <a:gd name="T16" fmla="*/ 3 w 776"/>
                  <a:gd name="T17" fmla="*/ 4 h 2368"/>
                  <a:gd name="T18" fmla="*/ 3 w 776"/>
                  <a:gd name="T19" fmla="*/ 4 h 2368"/>
                  <a:gd name="T20" fmla="*/ 3 w 776"/>
                  <a:gd name="T21" fmla="*/ 4 h 2368"/>
                  <a:gd name="T22" fmla="*/ 3 w 776"/>
                  <a:gd name="T23" fmla="*/ 4 h 2368"/>
                  <a:gd name="T24" fmla="*/ 3 w 776"/>
                  <a:gd name="T25" fmla="*/ 5 h 2368"/>
                  <a:gd name="T26" fmla="*/ 4 w 776"/>
                  <a:gd name="T27" fmla="*/ 6 h 2368"/>
                  <a:gd name="T28" fmla="*/ 4 w 776"/>
                  <a:gd name="T29" fmla="*/ 7 h 2368"/>
                  <a:gd name="T30" fmla="*/ 4 w 776"/>
                  <a:gd name="T31" fmla="*/ 7 h 2368"/>
                  <a:gd name="T32" fmla="*/ 4 w 776"/>
                  <a:gd name="T33" fmla="*/ 8 h 2368"/>
                  <a:gd name="T34" fmla="*/ 4 w 776"/>
                  <a:gd name="T35" fmla="*/ 9 h 2368"/>
                  <a:gd name="T36" fmla="*/ 4 w 776"/>
                  <a:gd name="T37" fmla="*/ 9 h 2368"/>
                  <a:gd name="T38" fmla="*/ 4 w 776"/>
                  <a:gd name="T39" fmla="*/ 10 h 2368"/>
                  <a:gd name="T40" fmla="*/ 4 w 776"/>
                  <a:gd name="T41" fmla="*/ 11 h 2368"/>
                  <a:gd name="T42" fmla="*/ 4 w 776"/>
                  <a:gd name="T43" fmla="*/ 12 h 2368"/>
                  <a:gd name="T44" fmla="*/ 4 w 776"/>
                  <a:gd name="T45" fmla="*/ 12 h 2368"/>
                  <a:gd name="T46" fmla="*/ 4 w 776"/>
                  <a:gd name="T47" fmla="*/ 13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9" name="Arc 122"/>
              <p:cNvSpPr>
                <a:spLocks/>
              </p:cNvSpPr>
              <p:nvPr/>
            </p:nvSpPr>
            <p:spPr bwMode="hidden">
              <a:xfrm flipH="1">
                <a:off x="1054" y="1851"/>
                <a:ext cx="2122" cy="2304"/>
              </a:xfrm>
              <a:custGeom>
                <a:avLst/>
                <a:gdLst>
                  <a:gd name="T0" fmla="*/ 0 w 21600"/>
                  <a:gd name="T1" fmla="*/ 0 h 21602"/>
                  <a:gd name="T2" fmla="*/ 0 w 21600"/>
                  <a:gd name="T3" fmla="*/ 0 h 21602"/>
                  <a:gd name="T4" fmla="*/ 0 w 21600"/>
                  <a:gd name="T5" fmla="*/ 0 h 21602"/>
                  <a:gd name="T6" fmla="*/ 0 60000 65536"/>
                  <a:gd name="T7" fmla="*/ 0 60000 65536"/>
                  <a:gd name="T8" fmla="*/ 0 60000 65536"/>
                </a:gdLst>
                <a:ahLst/>
                <a:cxnLst>
                  <a:cxn ang="T6">
                    <a:pos x="T0" y="T1"/>
                  </a:cxn>
                  <a:cxn ang="T7">
                    <a:pos x="T2" y="T3"/>
                  </a:cxn>
                  <a:cxn ang="T8">
                    <a:pos x="T4" y="T5"/>
                  </a:cxn>
                </a:cxnLst>
                <a:rect l="0" t="0" r="r" b="b"/>
                <a:pathLst>
                  <a:path w="21600" h="21602" fill="none" extrusionOk="0">
                    <a:moveTo>
                      <a:pt x="5466" y="0"/>
                    </a:moveTo>
                    <a:cubicBezTo>
                      <a:pt x="14970" y="2486"/>
                      <a:pt x="21600" y="11073"/>
                      <a:pt x="21600" y="20897"/>
                    </a:cubicBezTo>
                    <a:cubicBezTo>
                      <a:pt x="21600" y="21132"/>
                      <a:pt x="21596" y="21367"/>
                      <a:pt x="21588" y="21601"/>
                    </a:cubicBezTo>
                  </a:path>
                  <a:path w="21600" h="21602" stroke="0" extrusionOk="0">
                    <a:moveTo>
                      <a:pt x="5466" y="0"/>
                    </a:moveTo>
                    <a:cubicBezTo>
                      <a:pt x="14970" y="2486"/>
                      <a:pt x="21600" y="11073"/>
                      <a:pt x="21600" y="20897"/>
                    </a:cubicBezTo>
                    <a:cubicBezTo>
                      <a:pt x="21600" y="21132"/>
                      <a:pt x="21596" y="21367"/>
                      <a:pt x="21588" y="21601"/>
                    </a:cubicBezTo>
                    <a:lnTo>
                      <a:pt x="0" y="20897"/>
                    </a:lnTo>
                    <a:lnTo>
                      <a:pt x="5466" y="0"/>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10" name="Arc 123"/>
              <p:cNvSpPr>
                <a:spLocks/>
              </p:cNvSpPr>
              <p:nvPr/>
            </p:nvSpPr>
            <p:spPr bwMode="hidden">
              <a:xfrm flipH="1">
                <a:off x="1266" y="1480"/>
                <a:ext cx="1244" cy="2379"/>
              </a:xfrm>
              <a:custGeom>
                <a:avLst/>
                <a:gdLst>
                  <a:gd name="T0" fmla="*/ 0 w 28940"/>
                  <a:gd name="T1" fmla="*/ 0 h 22305"/>
                  <a:gd name="T2" fmla="*/ 0 w 28940"/>
                  <a:gd name="T3" fmla="*/ 0 h 22305"/>
                  <a:gd name="T4" fmla="*/ 0 w 28940"/>
                  <a:gd name="T5" fmla="*/ 0 h 22305"/>
                  <a:gd name="T6" fmla="*/ 0 60000 65536"/>
                  <a:gd name="T7" fmla="*/ 0 60000 65536"/>
                  <a:gd name="T8" fmla="*/ 0 60000 65536"/>
                </a:gdLst>
                <a:ahLst/>
                <a:cxnLst>
                  <a:cxn ang="T6">
                    <a:pos x="T0" y="T1"/>
                  </a:cxn>
                  <a:cxn ang="T7">
                    <a:pos x="T2" y="T3"/>
                  </a:cxn>
                  <a:cxn ang="T8">
                    <a:pos x="T4" y="T5"/>
                  </a:cxn>
                </a:cxnLst>
                <a:rect l="0" t="0" r="r" b="b"/>
                <a:pathLst>
                  <a:path w="28940" h="22305" fill="none" extrusionOk="0">
                    <a:moveTo>
                      <a:pt x="0" y="1285"/>
                    </a:moveTo>
                    <a:cubicBezTo>
                      <a:pt x="2353" y="434"/>
                      <a:pt x="4837" y="-1"/>
                      <a:pt x="7340" y="-1"/>
                    </a:cubicBezTo>
                    <a:cubicBezTo>
                      <a:pt x="19269" y="0"/>
                      <a:pt x="28940" y="9670"/>
                      <a:pt x="28940" y="21600"/>
                    </a:cubicBezTo>
                    <a:cubicBezTo>
                      <a:pt x="28940" y="21835"/>
                      <a:pt x="28936" y="22070"/>
                      <a:pt x="28928" y="22304"/>
                    </a:cubicBezTo>
                  </a:path>
                  <a:path w="28940" h="22305" stroke="0" extrusionOk="0">
                    <a:moveTo>
                      <a:pt x="0" y="1285"/>
                    </a:moveTo>
                    <a:cubicBezTo>
                      <a:pt x="2353" y="434"/>
                      <a:pt x="4837" y="-1"/>
                      <a:pt x="7340" y="-1"/>
                    </a:cubicBezTo>
                    <a:cubicBezTo>
                      <a:pt x="19269" y="0"/>
                      <a:pt x="28940" y="9670"/>
                      <a:pt x="28940" y="21600"/>
                    </a:cubicBezTo>
                    <a:cubicBezTo>
                      <a:pt x="28940" y="21835"/>
                      <a:pt x="28936" y="22070"/>
                      <a:pt x="28928" y="22304"/>
                    </a:cubicBezTo>
                    <a:lnTo>
                      <a:pt x="7340" y="21600"/>
                    </a:lnTo>
                    <a:lnTo>
                      <a:pt x="0" y="1285"/>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11" name="Arc 124"/>
              <p:cNvSpPr>
                <a:spLocks/>
              </p:cNvSpPr>
              <p:nvPr/>
            </p:nvSpPr>
            <p:spPr bwMode="hidden">
              <a:xfrm flipH="1">
                <a:off x="210" y="1169"/>
                <a:ext cx="2376" cy="2379"/>
              </a:xfrm>
              <a:custGeom>
                <a:avLst/>
                <a:gdLst>
                  <a:gd name="T0" fmla="*/ 0 w 34455"/>
                  <a:gd name="T1" fmla="*/ 0 h 22305"/>
                  <a:gd name="T2" fmla="*/ 0 w 34455"/>
                  <a:gd name="T3" fmla="*/ 0 h 22305"/>
                  <a:gd name="T4" fmla="*/ 0 w 34455"/>
                  <a:gd name="T5" fmla="*/ 0 h 22305"/>
                  <a:gd name="T6" fmla="*/ 0 60000 65536"/>
                  <a:gd name="T7" fmla="*/ 0 60000 65536"/>
                  <a:gd name="T8" fmla="*/ 0 60000 65536"/>
                </a:gdLst>
                <a:ahLst/>
                <a:cxnLst>
                  <a:cxn ang="T6">
                    <a:pos x="T0" y="T1"/>
                  </a:cxn>
                  <a:cxn ang="T7">
                    <a:pos x="T2" y="T3"/>
                  </a:cxn>
                  <a:cxn ang="T8">
                    <a:pos x="T4" y="T5"/>
                  </a:cxn>
                </a:cxnLst>
                <a:rect l="0" t="0" r="r" b="b"/>
                <a:pathLst>
                  <a:path w="34455" h="22305" fill="none" extrusionOk="0">
                    <a:moveTo>
                      <a:pt x="0" y="4241"/>
                    </a:moveTo>
                    <a:cubicBezTo>
                      <a:pt x="3720" y="1486"/>
                      <a:pt x="8226" y="-1"/>
                      <a:pt x="12855" y="-1"/>
                    </a:cubicBezTo>
                    <a:cubicBezTo>
                      <a:pt x="24784" y="0"/>
                      <a:pt x="34455" y="9670"/>
                      <a:pt x="34455" y="21600"/>
                    </a:cubicBezTo>
                    <a:cubicBezTo>
                      <a:pt x="34455" y="21835"/>
                      <a:pt x="34451" y="22070"/>
                      <a:pt x="34443" y="22304"/>
                    </a:cubicBezTo>
                  </a:path>
                  <a:path w="34455" h="22305" stroke="0" extrusionOk="0">
                    <a:moveTo>
                      <a:pt x="0" y="4241"/>
                    </a:moveTo>
                    <a:cubicBezTo>
                      <a:pt x="3720" y="1486"/>
                      <a:pt x="8226" y="-1"/>
                      <a:pt x="12855" y="-1"/>
                    </a:cubicBezTo>
                    <a:cubicBezTo>
                      <a:pt x="24784" y="0"/>
                      <a:pt x="34455" y="9670"/>
                      <a:pt x="34455" y="21600"/>
                    </a:cubicBezTo>
                    <a:cubicBezTo>
                      <a:pt x="34455" y="21835"/>
                      <a:pt x="34451" y="22070"/>
                      <a:pt x="34443" y="22304"/>
                    </a:cubicBezTo>
                    <a:lnTo>
                      <a:pt x="12855" y="21600"/>
                    </a:lnTo>
                    <a:lnTo>
                      <a:pt x="0" y="4241"/>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12" name="Arc 125"/>
              <p:cNvSpPr>
                <a:spLocks/>
              </p:cNvSpPr>
              <p:nvPr/>
            </p:nvSpPr>
            <p:spPr bwMode="hidden">
              <a:xfrm>
                <a:off x="2840" y="1503"/>
                <a:ext cx="381" cy="2379"/>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13" name="Arc 126"/>
              <p:cNvSpPr>
                <a:spLocks/>
              </p:cNvSpPr>
              <p:nvPr/>
            </p:nvSpPr>
            <p:spPr bwMode="hidden">
              <a:xfrm>
                <a:off x="2940" y="1492"/>
                <a:ext cx="1004" cy="2379"/>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14" name="Freeform 127"/>
              <p:cNvSpPr>
                <a:spLocks/>
              </p:cNvSpPr>
              <p:nvPr/>
            </p:nvSpPr>
            <p:spPr bwMode="hidden">
              <a:xfrm>
                <a:off x="3300" y="2635"/>
                <a:ext cx="485" cy="1479"/>
              </a:xfrm>
              <a:custGeom>
                <a:avLst/>
                <a:gdLst>
                  <a:gd name="T0" fmla="*/ 0 w 776"/>
                  <a:gd name="T1" fmla="*/ 1 h 2368"/>
                  <a:gd name="T2" fmla="*/ 2 w 776"/>
                  <a:gd name="T3" fmla="*/ 1 h 2368"/>
                  <a:gd name="T4" fmla="*/ 1 w 776"/>
                  <a:gd name="T5" fmla="*/ 1 h 2368"/>
                  <a:gd name="T6" fmla="*/ 2 w 776"/>
                  <a:gd name="T7" fmla="*/ 1 h 2368"/>
                  <a:gd name="T8" fmla="*/ 1 w 776"/>
                  <a:gd name="T9" fmla="*/ 1 h 2368"/>
                  <a:gd name="T10" fmla="*/ 3 w 776"/>
                  <a:gd name="T11" fmla="*/ 2 h 2368"/>
                  <a:gd name="T12" fmla="*/ 2 w 776"/>
                  <a:gd name="T13" fmla="*/ 2 h 2368"/>
                  <a:gd name="T14" fmla="*/ 3 w 776"/>
                  <a:gd name="T15" fmla="*/ 2 h 2368"/>
                  <a:gd name="T16" fmla="*/ 3 w 776"/>
                  <a:gd name="T17" fmla="*/ 4 h 2368"/>
                  <a:gd name="T18" fmla="*/ 3 w 776"/>
                  <a:gd name="T19" fmla="*/ 4 h 2368"/>
                  <a:gd name="T20" fmla="*/ 3 w 776"/>
                  <a:gd name="T21" fmla="*/ 4 h 2368"/>
                  <a:gd name="T22" fmla="*/ 3 w 776"/>
                  <a:gd name="T23" fmla="*/ 4 h 2368"/>
                  <a:gd name="T24" fmla="*/ 3 w 776"/>
                  <a:gd name="T25" fmla="*/ 5 h 2368"/>
                  <a:gd name="T26" fmla="*/ 4 w 776"/>
                  <a:gd name="T27" fmla="*/ 6 h 2368"/>
                  <a:gd name="T28" fmla="*/ 4 w 776"/>
                  <a:gd name="T29" fmla="*/ 7 h 2368"/>
                  <a:gd name="T30" fmla="*/ 4 w 776"/>
                  <a:gd name="T31" fmla="*/ 7 h 2368"/>
                  <a:gd name="T32" fmla="*/ 4 w 776"/>
                  <a:gd name="T33" fmla="*/ 8 h 2368"/>
                  <a:gd name="T34" fmla="*/ 4 w 776"/>
                  <a:gd name="T35" fmla="*/ 9 h 2368"/>
                  <a:gd name="T36" fmla="*/ 4 w 776"/>
                  <a:gd name="T37" fmla="*/ 9 h 2368"/>
                  <a:gd name="T38" fmla="*/ 4 w 776"/>
                  <a:gd name="T39" fmla="*/ 10 h 2368"/>
                  <a:gd name="T40" fmla="*/ 4 w 776"/>
                  <a:gd name="T41" fmla="*/ 11 h 2368"/>
                  <a:gd name="T42" fmla="*/ 4 w 776"/>
                  <a:gd name="T43" fmla="*/ 12 h 2368"/>
                  <a:gd name="T44" fmla="*/ 4 w 776"/>
                  <a:gd name="T45" fmla="*/ 12 h 2368"/>
                  <a:gd name="T46" fmla="*/ 4 w 776"/>
                  <a:gd name="T47" fmla="*/ 13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15" name="Freeform 128"/>
              <p:cNvSpPr>
                <a:spLocks/>
              </p:cNvSpPr>
              <p:nvPr/>
            </p:nvSpPr>
            <p:spPr bwMode="hidden">
              <a:xfrm rot="19660755" flipV="1">
                <a:off x="2547" y="2149"/>
                <a:ext cx="441" cy="838"/>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2 w 776"/>
                  <a:gd name="T31" fmla="*/ 0 h 2368"/>
                  <a:gd name="T32" fmla="*/ 1 w 776"/>
                  <a:gd name="T33" fmla="*/ 0 h 2368"/>
                  <a:gd name="T34" fmla="*/ 2 w 776"/>
                  <a:gd name="T35" fmla="*/ 0 h 2368"/>
                  <a:gd name="T36" fmla="*/ 1 w 776"/>
                  <a:gd name="T37" fmla="*/ 0 h 2368"/>
                  <a:gd name="T38" fmla="*/ 2 w 776"/>
                  <a:gd name="T39" fmla="*/ 0 h 2368"/>
                  <a:gd name="T40" fmla="*/ 2 w 776"/>
                  <a:gd name="T41" fmla="*/ 0 h 2368"/>
                  <a:gd name="T42" fmla="*/ 2 w 776"/>
                  <a:gd name="T43" fmla="*/ 0 h 2368"/>
                  <a:gd name="T44" fmla="*/ 2 w 776"/>
                  <a:gd name="T45" fmla="*/ 0 h 2368"/>
                  <a:gd name="T46" fmla="*/ 2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16" name="Freeform 129"/>
              <p:cNvSpPr>
                <a:spLocks/>
              </p:cNvSpPr>
              <p:nvPr/>
            </p:nvSpPr>
            <p:spPr bwMode="hidden">
              <a:xfrm flipH="1">
                <a:off x="489" y="2503"/>
                <a:ext cx="1085" cy="1524"/>
              </a:xfrm>
              <a:custGeom>
                <a:avLst/>
                <a:gdLst>
                  <a:gd name="T0" fmla="*/ 0 w 776"/>
                  <a:gd name="T1" fmla="*/ 1 h 2368"/>
                  <a:gd name="T2" fmla="*/ 9604 w 776"/>
                  <a:gd name="T3" fmla="*/ 1 h 2368"/>
                  <a:gd name="T4" fmla="*/ 3810 w 776"/>
                  <a:gd name="T5" fmla="*/ 1 h 2368"/>
                  <a:gd name="T6" fmla="*/ 13428 w 776"/>
                  <a:gd name="T7" fmla="*/ 1 h 2368"/>
                  <a:gd name="T8" fmla="*/ 7659 w 776"/>
                  <a:gd name="T9" fmla="*/ 3 h 2368"/>
                  <a:gd name="T10" fmla="*/ 15337 w 776"/>
                  <a:gd name="T11" fmla="*/ 3 h 2368"/>
                  <a:gd name="T12" fmla="*/ 11489 w 776"/>
                  <a:gd name="T13" fmla="*/ 4 h 2368"/>
                  <a:gd name="T14" fmla="*/ 19158 w 776"/>
                  <a:gd name="T15" fmla="*/ 4 h 2368"/>
                  <a:gd name="T16" fmla="*/ 15337 w 776"/>
                  <a:gd name="T17" fmla="*/ 5 h 2368"/>
                  <a:gd name="T18" fmla="*/ 21086 w 776"/>
                  <a:gd name="T19" fmla="*/ 5 h 2368"/>
                  <a:gd name="T20" fmla="*/ 19158 w 776"/>
                  <a:gd name="T21" fmla="*/ 6 h 2368"/>
                  <a:gd name="T22" fmla="*/ 22988 w 776"/>
                  <a:gd name="T23" fmla="*/ 6 h 2368"/>
                  <a:gd name="T24" fmla="*/ 22988 w 776"/>
                  <a:gd name="T25" fmla="*/ 7 h 2368"/>
                  <a:gd name="T26" fmla="*/ 26827 w 776"/>
                  <a:gd name="T27" fmla="*/ 9 h 2368"/>
                  <a:gd name="T28" fmla="*/ 24896 w 776"/>
                  <a:gd name="T29" fmla="*/ 10 h 2368"/>
                  <a:gd name="T30" fmla="*/ 28757 w 776"/>
                  <a:gd name="T31" fmla="*/ 10 h 2368"/>
                  <a:gd name="T32" fmla="*/ 26827 w 776"/>
                  <a:gd name="T33" fmla="*/ 12 h 2368"/>
                  <a:gd name="T34" fmla="*/ 28757 w 776"/>
                  <a:gd name="T35" fmla="*/ 12 h 2368"/>
                  <a:gd name="T36" fmla="*/ 26827 w 776"/>
                  <a:gd name="T37" fmla="*/ 14 h 2368"/>
                  <a:gd name="T38" fmla="*/ 30675 w 776"/>
                  <a:gd name="T39" fmla="*/ 15 h 2368"/>
                  <a:gd name="T40" fmla="*/ 28757 w 776"/>
                  <a:gd name="T41" fmla="*/ 15 h 2368"/>
                  <a:gd name="T42" fmla="*/ 30675 w 776"/>
                  <a:gd name="T43" fmla="*/ 17 h 2368"/>
                  <a:gd name="T44" fmla="*/ 28757 w 776"/>
                  <a:gd name="T45" fmla="*/ 17 h 2368"/>
                  <a:gd name="T46" fmla="*/ 30675 w 776"/>
                  <a:gd name="T47" fmla="*/ 19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17" name="Freeform 130"/>
              <p:cNvSpPr>
                <a:spLocks/>
              </p:cNvSpPr>
              <p:nvPr/>
            </p:nvSpPr>
            <p:spPr bwMode="hidden">
              <a:xfrm flipH="1">
                <a:off x="1000" y="893"/>
                <a:ext cx="696" cy="1524"/>
              </a:xfrm>
              <a:custGeom>
                <a:avLst/>
                <a:gdLst>
                  <a:gd name="T0" fmla="*/ 0 w 776"/>
                  <a:gd name="T1" fmla="*/ 1 h 2368"/>
                  <a:gd name="T2" fmla="*/ 73 w 776"/>
                  <a:gd name="T3" fmla="*/ 1 h 2368"/>
                  <a:gd name="T4" fmla="*/ 29 w 776"/>
                  <a:gd name="T5" fmla="*/ 1 h 2368"/>
                  <a:gd name="T6" fmla="*/ 101 w 776"/>
                  <a:gd name="T7" fmla="*/ 1 h 2368"/>
                  <a:gd name="T8" fmla="*/ 58 w 776"/>
                  <a:gd name="T9" fmla="*/ 3 h 2368"/>
                  <a:gd name="T10" fmla="*/ 116 w 776"/>
                  <a:gd name="T11" fmla="*/ 3 h 2368"/>
                  <a:gd name="T12" fmla="*/ 88 w 776"/>
                  <a:gd name="T13" fmla="*/ 4 h 2368"/>
                  <a:gd name="T14" fmla="*/ 144 w 776"/>
                  <a:gd name="T15" fmla="*/ 4 h 2368"/>
                  <a:gd name="T16" fmla="*/ 116 w 776"/>
                  <a:gd name="T17" fmla="*/ 5 h 2368"/>
                  <a:gd name="T18" fmla="*/ 160 w 776"/>
                  <a:gd name="T19" fmla="*/ 5 h 2368"/>
                  <a:gd name="T20" fmla="*/ 144 w 776"/>
                  <a:gd name="T21" fmla="*/ 6 h 2368"/>
                  <a:gd name="T22" fmla="*/ 174 w 776"/>
                  <a:gd name="T23" fmla="*/ 6 h 2368"/>
                  <a:gd name="T24" fmla="*/ 174 w 776"/>
                  <a:gd name="T25" fmla="*/ 7 h 2368"/>
                  <a:gd name="T26" fmla="*/ 204 w 776"/>
                  <a:gd name="T27" fmla="*/ 9 h 2368"/>
                  <a:gd name="T28" fmla="*/ 188 w 776"/>
                  <a:gd name="T29" fmla="*/ 10 h 2368"/>
                  <a:gd name="T30" fmla="*/ 216 w 776"/>
                  <a:gd name="T31" fmla="*/ 10 h 2368"/>
                  <a:gd name="T32" fmla="*/ 204 w 776"/>
                  <a:gd name="T33" fmla="*/ 12 h 2368"/>
                  <a:gd name="T34" fmla="*/ 216 w 776"/>
                  <a:gd name="T35" fmla="*/ 12 h 2368"/>
                  <a:gd name="T36" fmla="*/ 204 w 776"/>
                  <a:gd name="T37" fmla="*/ 14 h 2368"/>
                  <a:gd name="T38" fmla="*/ 232 w 776"/>
                  <a:gd name="T39" fmla="*/ 15 h 2368"/>
                  <a:gd name="T40" fmla="*/ 216 w 776"/>
                  <a:gd name="T41" fmla="*/ 15 h 2368"/>
                  <a:gd name="T42" fmla="*/ 232 w 776"/>
                  <a:gd name="T43" fmla="*/ 17 h 2368"/>
                  <a:gd name="T44" fmla="*/ 216 w 776"/>
                  <a:gd name="T45" fmla="*/ 17 h 2368"/>
                  <a:gd name="T46" fmla="*/ 232 w 776"/>
                  <a:gd name="T47" fmla="*/ 19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18" name="Freeform 131"/>
              <p:cNvSpPr>
                <a:spLocks/>
              </p:cNvSpPr>
              <p:nvPr/>
            </p:nvSpPr>
            <p:spPr bwMode="hidden">
              <a:xfrm>
                <a:off x="4401" y="2279"/>
                <a:ext cx="1007" cy="1601"/>
              </a:xfrm>
              <a:custGeom>
                <a:avLst/>
                <a:gdLst>
                  <a:gd name="T0" fmla="*/ 0 w 776"/>
                  <a:gd name="T1" fmla="*/ 1 h 2368"/>
                  <a:gd name="T2" fmla="*/ 4214 w 776"/>
                  <a:gd name="T3" fmla="*/ 1 h 2368"/>
                  <a:gd name="T4" fmla="*/ 1690 w 776"/>
                  <a:gd name="T5" fmla="*/ 2 h 2368"/>
                  <a:gd name="T6" fmla="*/ 5897 w 776"/>
                  <a:gd name="T7" fmla="*/ 2 h 2368"/>
                  <a:gd name="T8" fmla="*/ 3371 w 776"/>
                  <a:gd name="T9" fmla="*/ 4 h 2368"/>
                  <a:gd name="T10" fmla="*/ 6738 w 776"/>
                  <a:gd name="T11" fmla="*/ 5 h 2368"/>
                  <a:gd name="T12" fmla="*/ 5057 w 776"/>
                  <a:gd name="T13" fmla="*/ 6 h 2368"/>
                  <a:gd name="T14" fmla="*/ 8434 w 776"/>
                  <a:gd name="T15" fmla="*/ 7 h 2368"/>
                  <a:gd name="T16" fmla="*/ 6738 w 776"/>
                  <a:gd name="T17" fmla="*/ 8 h 2368"/>
                  <a:gd name="T18" fmla="*/ 9285 w 776"/>
                  <a:gd name="T19" fmla="*/ 9 h 2368"/>
                  <a:gd name="T20" fmla="*/ 8434 w 776"/>
                  <a:gd name="T21" fmla="*/ 10 h 2368"/>
                  <a:gd name="T22" fmla="*/ 10109 w 776"/>
                  <a:gd name="T23" fmla="*/ 11 h 2368"/>
                  <a:gd name="T24" fmla="*/ 10109 w 776"/>
                  <a:gd name="T25" fmla="*/ 13 h 2368"/>
                  <a:gd name="T26" fmla="*/ 11810 w 776"/>
                  <a:gd name="T27" fmla="*/ 15 h 2368"/>
                  <a:gd name="T28" fmla="*/ 10968 w 776"/>
                  <a:gd name="T29" fmla="*/ 16 h 2368"/>
                  <a:gd name="T30" fmla="*/ 12650 w 776"/>
                  <a:gd name="T31" fmla="*/ 18 h 2368"/>
                  <a:gd name="T32" fmla="*/ 11810 w 776"/>
                  <a:gd name="T33" fmla="*/ 20 h 2368"/>
                  <a:gd name="T34" fmla="*/ 12650 w 776"/>
                  <a:gd name="T35" fmla="*/ 22 h 2368"/>
                  <a:gd name="T36" fmla="*/ 11810 w 776"/>
                  <a:gd name="T37" fmla="*/ 23 h 2368"/>
                  <a:gd name="T38" fmla="*/ 13505 w 776"/>
                  <a:gd name="T39" fmla="*/ 25 h 2368"/>
                  <a:gd name="T40" fmla="*/ 12650 w 776"/>
                  <a:gd name="T41" fmla="*/ 27 h 2368"/>
                  <a:gd name="T42" fmla="*/ 13505 w 776"/>
                  <a:gd name="T43" fmla="*/ 29 h 2368"/>
                  <a:gd name="T44" fmla="*/ 12650 w 776"/>
                  <a:gd name="T45" fmla="*/ 30 h 2368"/>
                  <a:gd name="T46" fmla="*/ 13505 w 776"/>
                  <a:gd name="T47" fmla="*/ 32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19" name="Freeform 132"/>
              <p:cNvSpPr>
                <a:spLocks/>
              </p:cNvSpPr>
              <p:nvPr/>
            </p:nvSpPr>
            <p:spPr bwMode="hidden">
              <a:xfrm>
                <a:off x="3878" y="1470"/>
                <a:ext cx="1518" cy="1067"/>
              </a:xfrm>
              <a:custGeom>
                <a:avLst/>
                <a:gdLst>
                  <a:gd name="T0" fmla="*/ 0 w 776"/>
                  <a:gd name="T1" fmla="*/ 0 h 2368"/>
                  <a:gd name="T2" fmla="*/ 384621 w 776"/>
                  <a:gd name="T3" fmla="*/ 0 h 2368"/>
                  <a:gd name="T4" fmla="*/ 154310 w 776"/>
                  <a:gd name="T5" fmla="*/ 0 h 2368"/>
                  <a:gd name="T6" fmla="*/ 539095 w 776"/>
                  <a:gd name="T7" fmla="*/ 0 h 2368"/>
                  <a:gd name="T8" fmla="*/ 308827 w 776"/>
                  <a:gd name="T9" fmla="*/ 0 h 2368"/>
                  <a:gd name="T10" fmla="*/ 616265 w 776"/>
                  <a:gd name="T11" fmla="*/ 0 h 2368"/>
                  <a:gd name="T12" fmla="*/ 461893 w 776"/>
                  <a:gd name="T13" fmla="*/ 0 h 2368"/>
                  <a:gd name="T14" fmla="*/ 770694 w 776"/>
                  <a:gd name="T15" fmla="*/ 0 h 2368"/>
                  <a:gd name="T16" fmla="*/ 616265 w 776"/>
                  <a:gd name="T17" fmla="*/ 0 h 2368"/>
                  <a:gd name="T18" fmla="*/ 847633 w 776"/>
                  <a:gd name="T19" fmla="*/ 0 h 2368"/>
                  <a:gd name="T20" fmla="*/ 770694 w 776"/>
                  <a:gd name="T21" fmla="*/ 0 h 2368"/>
                  <a:gd name="T22" fmla="*/ 924800 w 776"/>
                  <a:gd name="T23" fmla="*/ 0 h 2368"/>
                  <a:gd name="T24" fmla="*/ 924800 w 776"/>
                  <a:gd name="T25" fmla="*/ 0 h 2368"/>
                  <a:gd name="T26" fmla="*/ 1078832 w 776"/>
                  <a:gd name="T27" fmla="*/ 0 h 2368"/>
                  <a:gd name="T28" fmla="*/ 1001970 w 776"/>
                  <a:gd name="T29" fmla="*/ 0 h 2368"/>
                  <a:gd name="T30" fmla="*/ 1155112 w 776"/>
                  <a:gd name="T31" fmla="*/ 0 h 2368"/>
                  <a:gd name="T32" fmla="*/ 1078832 w 776"/>
                  <a:gd name="T33" fmla="*/ 0 h 2368"/>
                  <a:gd name="T34" fmla="*/ 1155112 w 776"/>
                  <a:gd name="T35" fmla="*/ 0 h 2368"/>
                  <a:gd name="T36" fmla="*/ 1078832 w 776"/>
                  <a:gd name="T37" fmla="*/ 0 h 2368"/>
                  <a:gd name="T38" fmla="*/ 1232250 w 776"/>
                  <a:gd name="T39" fmla="*/ 0 h 2368"/>
                  <a:gd name="T40" fmla="*/ 1155112 w 776"/>
                  <a:gd name="T41" fmla="*/ 0 h 2368"/>
                  <a:gd name="T42" fmla="*/ 1232250 w 776"/>
                  <a:gd name="T43" fmla="*/ 0 h 2368"/>
                  <a:gd name="T44" fmla="*/ 1155112 w 776"/>
                  <a:gd name="T45" fmla="*/ 0 h 2368"/>
                  <a:gd name="T46" fmla="*/ 123225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20" name="Freeform 133"/>
              <p:cNvSpPr>
                <a:spLocks/>
              </p:cNvSpPr>
              <p:nvPr/>
            </p:nvSpPr>
            <p:spPr bwMode="hidden">
              <a:xfrm>
                <a:off x="3934" y="337"/>
                <a:ext cx="664" cy="1434"/>
              </a:xfrm>
              <a:custGeom>
                <a:avLst/>
                <a:gdLst>
                  <a:gd name="T0" fmla="*/ 0 w 776"/>
                  <a:gd name="T1" fmla="*/ 1 h 2368"/>
                  <a:gd name="T2" fmla="*/ 43 w 776"/>
                  <a:gd name="T3" fmla="*/ 1 h 2368"/>
                  <a:gd name="T4" fmla="*/ 18 w 776"/>
                  <a:gd name="T5" fmla="*/ 1 h 2368"/>
                  <a:gd name="T6" fmla="*/ 61 w 776"/>
                  <a:gd name="T7" fmla="*/ 1 h 2368"/>
                  <a:gd name="T8" fmla="*/ 34 w 776"/>
                  <a:gd name="T9" fmla="*/ 1 h 2368"/>
                  <a:gd name="T10" fmla="*/ 68 w 776"/>
                  <a:gd name="T11" fmla="*/ 1 h 2368"/>
                  <a:gd name="T12" fmla="*/ 52 w 776"/>
                  <a:gd name="T13" fmla="*/ 2 h 2368"/>
                  <a:gd name="T14" fmla="*/ 87 w 776"/>
                  <a:gd name="T15" fmla="*/ 2 h 2368"/>
                  <a:gd name="T16" fmla="*/ 68 w 776"/>
                  <a:gd name="T17" fmla="*/ 2 h 2368"/>
                  <a:gd name="T18" fmla="*/ 94 w 776"/>
                  <a:gd name="T19" fmla="*/ 2 h 2368"/>
                  <a:gd name="T20" fmla="*/ 87 w 776"/>
                  <a:gd name="T21" fmla="*/ 3 h 2368"/>
                  <a:gd name="T22" fmla="*/ 104 w 776"/>
                  <a:gd name="T23" fmla="*/ 3 h 2368"/>
                  <a:gd name="T24" fmla="*/ 104 w 776"/>
                  <a:gd name="T25" fmla="*/ 4 h 2368"/>
                  <a:gd name="T26" fmla="*/ 121 w 776"/>
                  <a:gd name="T27" fmla="*/ 4 h 2368"/>
                  <a:gd name="T28" fmla="*/ 113 w 776"/>
                  <a:gd name="T29" fmla="*/ 5 h 2368"/>
                  <a:gd name="T30" fmla="*/ 129 w 776"/>
                  <a:gd name="T31" fmla="*/ 5 h 2368"/>
                  <a:gd name="T32" fmla="*/ 121 w 776"/>
                  <a:gd name="T33" fmla="*/ 6 h 2368"/>
                  <a:gd name="T34" fmla="*/ 129 w 776"/>
                  <a:gd name="T35" fmla="*/ 7 h 2368"/>
                  <a:gd name="T36" fmla="*/ 121 w 776"/>
                  <a:gd name="T37" fmla="*/ 7 h 2368"/>
                  <a:gd name="T38" fmla="*/ 139 w 776"/>
                  <a:gd name="T39" fmla="*/ 7 h 2368"/>
                  <a:gd name="T40" fmla="*/ 129 w 776"/>
                  <a:gd name="T41" fmla="*/ 8 h 2368"/>
                  <a:gd name="T42" fmla="*/ 139 w 776"/>
                  <a:gd name="T43" fmla="*/ 9 h 2368"/>
                  <a:gd name="T44" fmla="*/ 129 w 776"/>
                  <a:gd name="T45" fmla="*/ 9 h 2368"/>
                  <a:gd name="T46" fmla="*/ 139 w 776"/>
                  <a:gd name="T47" fmla="*/ 1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21" name="Freeform 134"/>
              <p:cNvSpPr>
                <a:spLocks/>
              </p:cNvSpPr>
              <p:nvPr/>
            </p:nvSpPr>
            <p:spPr bwMode="hidden">
              <a:xfrm rot="1346631" flipH="1">
                <a:off x="1702" y="1506"/>
                <a:ext cx="441" cy="837"/>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2 w 776"/>
                  <a:gd name="T31" fmla="*/ 0 h 2368"/>
                  <a:gd name="T32" fmla="*/ 1 w 776"/>
                  <a:gd name="T33" fmla="*/ 0 h 2368"/>
                  <a:gd name="T34" fmla="*/ 2 w 776"/>
                  <a:gd name="T35" fmla="*/ 0 h 2368"/>
                  <a:gd name="T36" fmla="*/ 1 w 776"/>
                  <a:gd name="T37" fmla="*/ 0 h 2368"/>
                  <a:gd name="T38" fmla="*/ 2 w 776"/>
                  <a:gd name="T39" fmla="*/ 0 h 2368"/>
                  <a:gd name="T40" fmla="*/ 2 w 776"/>
                  <a:gd name="T41" fmla="*/ 0 h 2368"/>
                  <a:gd name="T42" fmla="*/ 2 w 776"/>
                  <a:gd name="T43" fmla="*/ 0 h 2368"/>
                  <a:gd name="T44" fmla="*/ 2 w 776"/>
                  <a:gd name="T45" fmla="*/ 0 h 2368"/>
                  <a:gd name="T46" fmla="*/ 2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b="1" i="0" dirty="0">
                  <a:solidFill>
                    <a:srgbClr val="FFCC00"/>
                  </a:solidFill>
                  <a:latin typeface="Arial" panose="020B0604020202020204" pitchFamily="34" charset="0"/>
                </a:endParaRPr>
              </a:p>
            </p:txBody>
          </p:sp>
        </p:grpSp>
      </p:grpSp>
      <p:sp>
        <p:nvSpPr>
          <p:cNvPr id="253063" name="Rectangle 135"/>
          <p:cNvSpPr>
            <a:spLocks noGrp="1" noChangeArrowheads="1"/>
          </p:cNvSpPr>
          <p:nvPr>
            <p:ph type="ctrTitle" sz="quarter"/>
          </p:nvPr>
        </p:nvSpPr>
        <p:spPr>
          <a:xfrm>
            <a:off x="685800" y="1827213"/>
            <a:ext cx="7772400" cy="1627187"/>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253064" name="Rectangle 136"/>
          <p:cNvSpPr>
            <a:spLocks noGrp="1" noChangeArrowheads="1"/>
          </p:cNvSpPr>
          <p:nvPr>
            <p:ph type="subTitle" sz="quarter" idx="1"/>
          </p:nvPr>
        </p:nvSpPr>
        <p:spPr>
          <a:xfrm>
            <a:off x="1371600" y="3886200"/>
            <a:ext cx="6400800" cy="1752600"/>
          </a:xfrm>
        </p:spPr>
        <p:txBody>
          <a:bodyPr/>
          <a:lstStyle>
            <a:lvl1pPr marL="0" indent="0" algn="ctr">
              <a:buFontTx/>
              <a:buNone/>
              <a:defRPr b="1" i="0">
                <a:latin typeface="Arial" panose="020B0604020202020204" pitchFamily="34" charset="0"/>
                <a:cs typeface="Arial" panose="020B0604020202020204" pitchFamily="34" charset="0"/>
              </a:defRPr>
            </a:lvl1pPr>
          </a:lstStyle>
          <a:p>
            <a:r>
              <a:rPr lang="en-US" dirty="0"/>
              <a:t>Click to edit Master subtitle style</a:t>
            </a:r>
          </a:p>
        </p:txBody>
      </p:sp>
      <p:sp>
        <p:nvSpPr>
          <p:cNvPr id="137" name="Rectangle 137"/>
          <p:cNvSpPr>
            <a:spLocks noGrp="1" noChangeArrowheads="1"/>
          </p:cNvSpPr>
          <p:nvPr>
            <p:ph type="dt" sz="quarter" idx="10"/>
          </p:nvPr>
        </p:nvSpPr>
        <p:spPr/>
        <p:txBody>
          <a:bodyPr/>
          <a:lstStyle>
            <a:lvl1pPr algn="ctr">
              <a:defRPr b="1" i="0">
                <a:latin typeface="Arial" panose="020B0604020202020204" pitchFamily="34" charset="0"/>
              </a:defRPr>
            </a:lvl1pPr>
          </a:lstStyle>
          <a:p>
            <a:pPr>
              <a:defRPr/>
            </a:pPr>
            <a:endParaRPr lang="en-US" dirty="0"/>
          </a:p>
        </p:txBody>
      </p:sp>
      <p:sp>
        <p:nvSpPr>
          <p:cNvPr id="138" name="Rectangle 138"/>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139" name="Rectangle 139"/>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D10DEFE6-F293-264D-B99C-C52B177ADF0A}" type="slidenum">
              <a:rPr lang="en-US" smtClean="0"/>
              <a:pPr>
                <a:defRPr/>
              </a:pPr>
              <a:t>‹#›</a:t>
            </a:fld>
            <a:endParaRPr lang="en-US" dirty="0"/>
          </a:p>
        </p:txBody>
      </p:sp>
    </p:spTree>
    <p:extLst>
      <p:ext uri="{BB962C8B-B14F-4D97-AF65-F5344CB8AC3E}">
        <p14:creationId xmlns:p14="http://schemas.microsoft.com/office/powerpoint/2010/main" val="327013716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39"/>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5" name="Rectangle 140"/>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1"/>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0291AC3F-6F71-9740-8425-E6FD433C2660}" type="slidenum">
              <a:rPr lang="en-US" smtClean="0"/>
              <a:pPr>
                <a:defRPr/>
              </a:pPr>
              <a:t>‹#›</a:t>
            </a:fld>
            <a:endParaRPr lang="en-US" dirty="0"/>
          </a:p>
        </p:txBody>
      </p:sp>
    </p:spTree>
    <p:extLst>
      <p:ext uri="{BB962C8B-B14F-4D97-AF65-F5344CB8AC3E}">
        <p14:creationId xmlns:p14="http://schemas.microsoft.com/office/powerpoint/2010/main" val="17211897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139"/>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5" name="Rectangle 140"/>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1"/>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66D80FE3-9C96-0E48-BAB4-6853C38678B8}" type="slidenum">
              <a:rPr lang="en-US" smtClean="0"/>
              <a:pPr>
                <a:defRPr/>
              </a:pPr>
              <a:t>‹#›</a:t>
            </a:fld>
            <a:endParaRPr lang="en-US" dirty="0"/>
          </a:p>
        </p:txBody>
      </p:sp>
    </p:spTree>
    <p:extLst>
      <p:ext uri="{BB962C8B-B14F-4D97-AF65-F5344CB8AC3E}">
        <p14:creationId xmlns:p14="http://schemas.microsoft.com/office/powerpoint/2010/main" val="81104318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39"/>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6" name="Rectangle 140"/>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1"/>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546D8150-6DC6-174A-B0B6-CF34E6E74A3B}" type="slidenum">
              <a:rPr lang="en-US" smtClean="0"/>
              <a:pPr>
                <a:defRPr/>
              </a:pPr>
              <a:t>‹#›</a:t>
            </a:fld>
            <a:endParaRPr lang="en-US" dirty="0"/>
          </a:p>
        </p:txBody>
      </p:sp>
    </p:spTree>
    <p:extLst>
      <p:ext uri="{BB962C8B-B14F-4D97-AF65-F5344CB8AC3E}">
        <p14:creationId xmlns:p14="http://schemas.microsoft.com/office/powerpoint/2010/main" val="211784352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39"/>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8" name="Rectangle 140"/>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9" name="Rectangle 141"/>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60B8C284-5DBC-CD47-8FF6-E42C87000668}" type="slidenum">
              <a:rPr lang="en-US" smtClean="0"/>
              <a:pPr>
                <a:defRPr/>
              </a:pPr>
              <a:t>‹#›</a:t>
            </a:fld>
            <a:endParaRPr lang="en-US" dirty="0"/>
          </a:p>
        </p:txBody>
      </p:sp>
    </p:spTree>
    <p:extLst>
      <p:ext uri="{BB962C8B-B14F-4D97-AF65-F5344CB8AC3E}">
        <p14:creationId xmlns:p14="http://schemas.microsoft.com/office/powerpoint/2010/main" val="166663944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139"/>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4" name="Rectangle 140"/>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5" name="Rectangle 141"/>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E48390BC-367B-BE43-9A7C-29D82CB2ACE0}" type="slidenum">
              <a:rPr lang="en-US" smtClean="0"/>
              <a:pPr>
                <a:defRPr/>
              </a:pPr>
              <a:t>‹#›</a:t>
            </a:fld>
            <a:endParaRPr lang="en-US" dirty="0"/>
          </a:p>
        </p:txBody>
      </p:sp>
    </p:spTree>
    <p:extLst>
      <p:ext uri="{BB962C8B-B14F-4D97-AF65-F5344CB8AC3E}">
        <p14:creationId xmlns:p14="http://schemas.microsoft.com/office/powerpoint/2010/main" val="298288266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39"/>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3" name="Rectangle 140"/>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4" name="Rectangle 141"/>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4CADE36F-1EDC-6941-BA79-B0815633CCDF}" type="slidenum">
              <a:rPr lang="en-US" smtClean="0"/>
              <a:pPr>
                <a:defRPr/>
              </a:pPr>
              <a:t>‹#›</a:t>
            </a:fld>
            <a:endParaRPr lang="en-US" dirty="0"/>
          </a:p>
        </p:txBody>
      </p:sp>
    </p:spTree>
    <p:extLst>
      <p:ext uri="{BB962C8B-B14F-4D97-AF65-F5344CB8AC3E}">
        <p14:creationId xmlns:p14="http://schemas.microsoft.com/office/powerpoint/2010/main" val="401876859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39"/>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6" name="Rectangle 140"/>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1"/>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F7254227-9031-C841-9A59-A5533D7280E1}" type="slidenum">
              <a:rPr lang="en-US" smtClean="0"/>
              <a:pPr>
                <a:defRPr/>
              </a:pPr>
              <a:t>‹#›</a:t>
            </a:fld>
            <a:endParaRPr lang="en-US" dirty="0"/>
          </a:p>
        </p:txBody>
      </p:sp>
    </p:spTree>
    <p:extLst>
      <p:ext uri="{BB962C8B-B14F-4D97-AF65-F5344CB8AC3E}">
        <p14:creationId xmlns:p14="http://schemas.microsoft.com/office/powerpoint/2010/main" val="125281801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39"/>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6" name="Rectangle 140"/>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1"/>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69CC5C86-2B62-CA45-B684-4418AB1DF7FC}" type="slidenum">
              <a:rPr lang="en-US" smtClean="0"/>
              <a:pPr>
                <a:defRPr/>
              </a:pPr>
              <a:t>‹#›</a:t>
            </a:fld>
            <a:endParaRPr lang="en-US" dirty="0"/>
          </a:p>
        </p:txBody>
      </p:sp>
    </p:spTree>
    <p:extLst>
      <p:ext uri="{BB962C8B-B14F-4D97-AF65-F5344CB8AC3E}">
        <p14:creationId xmlns:p14="http://schemas.microsoft.com/office/powerpoint/2010/main" val="198735472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39"/>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5" name="Rectangle 140"/>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1"/>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E7A04960-AD64-3C43-BEC0-37F5884FE034}" type="slidenum">
              <a:rPr lang="en-US" smtClean="0"/>
              <a:pPr>
                <a:defRPr/>
              </a:pPr>
              <a:t>‹#›</a:t>
            </a:fld>
            <a:endParaRPr lang="en-US" dirty="0"/>
          </a:p>
        </p:txBody>
      </p:sp>
    </p:spTree>
    <p:extLst>
      <p:ext uri="{BB962C8B-B14F-4D97-AF65-F5344CB8AC3E}">
        <p14:creationId xmlns:p14="http://schemas.microsoft.com/office/powerpoint/2010/main" val="14895681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375C10B8-AC2B-5548-B456-1D45426C8F0D}" type="slidenum">
              <a:rPr lang="en-US"/>
              <a:pPr>
                <a:defRPr/>
              </a:pPr>
              <a:t>‹#›</a:t>
            </a:fld>
            <a:endParaRPr lang="en-US"/>
          </a:p>
        </p:txBody>
      </p:sp>
    </p:spTree>
    <p:extLst>
      <p:ext uri="{BB962C8B-B14F-4D97-AF65-F5344CB8AC3E}">
        <p14:creationId xmlns:p14="http://schemas.microsoft.com/office/powerpoint/2010/main" val="112805972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1625"/>
            <a:ext cx="1943100" cy="5794375"/>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301625"/>
            <a:ext cx="5676900" cy="5794375"/>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39"/>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5" name="Rectangle 140"/>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1"/>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A70C01F2-5768-BC42-A712-B784D73BBB31}" type="slidenum">
              <a:rPr lang="en-US" smtClean="0"/>
              <a:pPr>
                <a:defRPr/>
              </a:pPr>
              <a:t>‹#›</a:t>
            </a:fld>
            <a:endParaRPr lang="en-US" dirty="0"/>
          </a:p>
        </p:txBody>
      </p:sp>
    </p:spTree>
    <p:extLst>
      <p:ext uri="{BB962C8B-B14F-4D97-AF65-F5344CB8AC3E}">
        <p14:creationId xmlns:p14="http://schemas.microsoft.com/office/powerpoint/2010/main" val="68268052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301625"/>
            <a:ext cx="7772400" cy="1462088"/>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139"/>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7" name="Rectangle 140"/>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8" name="Rectangle 141"/>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E47E1F81-45C7-124B-B1CA-ED6677309553}" type="slidenum">
              <a:rPr lang="en-US" smtClean="0"/>
              <a:pPr>
                <a:defRPr/>
              </a:pPr>
              <a:t>‹#›</a:t>
            </a:fld>
            <a:endParaRPr lang="en-US" dirty="0"/>
          </a:p>
        </p:txBody>
      </p:sp>
    </p:spTree>
    <p:extLst>
      <p:ext uri="{BB962C8B-B14F-4D97-AF65-F5344CB8AC3E}">
        <p14:creationId xmlns:p14="http://schemas.microsoft.com/office/powerpoint/2010/main" val="239000860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301625"/>
            <a:ext cx="7772400" cy="1462088"/>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6482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39"/>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6" name="Rectangle 140"/>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1"/>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7648E288-47DD-2B44-855F-76C9F6CFFE7A}" type="slidenum">
              <a:rPr lang="en-US" smtClean="0"/>
              <a:pPr>
                <a:defRPr/>
              </a:pPr>
              <a:t>‹#›</a:t>
            </a:fld>
            <a:endParaRPr lang="en-US" dirty="0"/>
          </a:p>
        </p:txBody>
      </p:sp>
    </p:spTree>
    <p:extLst>
      <p:ext uri="{BB962C8B-B14F-4D97-AF65-F5344CB8AC3E}">
        <p14:creationId xmlns:p14="http://schemas.microsoft.com/office/powerpoint/2010/main" val="45960967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8D5D1344-2FFA-D549-9EDD-6110474F9145}" type="slidenum">
              <a:rPr lang="en-US" smtClean="0"/>
              <a:pPr>
                <a:defRPr/>
              </a:pPr>
              <a:t>‹#›</a:t>
            </a:fld>
            <a:endParaRPr lang="en-US" dirty="0"/>
          </a:p>
        </p:txBody>
      </p:sp>
    </p:spTree>
    <p:extLst>
      <p:ext uri="{BB962C8B-B14F-4D97-AF65-F5344CB8AC3E}">
        <p14:creationId xmlns:p14="http://schemas.microsoft.com/office/powerpoint/2010/main" val="359170861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77C97B8E-48DC-B64D-B005-3C962453D383}" type="slidenum">
              <a:rPr lang="en-US" smtClean="0"/>
              <a:pPr>
                <a:defRPr/>
              </a:pPr>
              <a:t>‹#›</a:t>
            </a:fld>
            <a:endParaRPr lang="en-US" dirty="0"/>
          </a:p>
        </p:txBody>
      </p:sp>
    </p:spTree>
    <p:extLst>
      <p:ext uri="{BB962C8B-B14F-4D97-AF65-F5344CB8AC3E}">
        <p14:creationId xmlns:p14="http://schemas.microsoft.com/office/powerpoint/2010/main" val="15942761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41EA03C2-83BC-4347-A67F-273FBE8BE4AA}" type="slidenum">
              <a:rPr lang="en-US" smtClean="0"/>
              <a:pPr>
                <a:defRPr/>
              </a:pPr>
              <a:t>‹#›</a:t>
            </a:fld>
            <a:endParaRPr lang="en-US" dirty="0"/>
          </a:p>
        </p:txBody>
      </p:sp>
    </p:spTree>
    <p:extLst>
      <p:ext uri="{BB962C8B-B14F-4D97-AF65-F5344CB8AC3E}">
        <p14:creationId xmlns:p14="http://schemas.microsoft.com/office/powerpoint/2010/main" val="384893841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8D13FD48-BA9E-D840-9CCA-947E5E272789}" type="slidenum">
              <a:rPr lang="en-US" smtClean="0"/>
              <a:pPr>
                <a:defRPr/>
              </a:pPr>
              <a:t>‹#›</a:t>
            </a:fld>
            <a:endParaRPr lang="en-US" dirty="0"/>
          </a:p>
        </p:txBody>
      </p:sp>
    </p:spTree>
    <p:extLst>
      <p:ext uri="{BB962C8B-B14F-4D97-AF65-F5344CB8AC3E}">
        <p14:creationId xmlns:p14="http://schemas.microsoft.com/office/powerpoint/2010/main" val="402557585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E4B0E53F-74FC-4644-8276-2D44CD9C434D}" type="slidenum">
              <a:rPr lang="en-US" smtClean="0"/>
              <a:pPr>
                <a:defRPr/>
              </a:pPr>
              <a:t>‹#›</a:t>
            </a:fld>
            <a:endParaRPr lang="en-US" dirty="0"/>
          </a:p>
        </p:txBody>
      </p:sp>
    </p:spTree>
    <p:extLst>
      <p:ext uri="{BB962C8B-B14F-4D97-AF65-F5344CB8AC3E}">
        <p14:creationId xmlns:p14="http://schemas.microsoft.com/office/powerpoint/2010/main" val="253528856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B874BD7E-8191-EF4F-A6F0-6C85301A9EEA}" type="slidenum">
              <a:rPr lang="en-US" smtClean="0"/>
              <a:pPr>
                <a:defRPr/>
              </a:pPr>
              <a:t>‹#›</a:t>
            </a:fld>
            <a:endParaRPr lang="en-US" dirty="0"/>
          </a:p>
        </p:txBody>
      </p:sp>
    </p:spTree>
    <p:extLst>
      <p:ext uri="{BB962C8B-B14F-4D97-AF65-F5344CB8AC3E}">
        <p14:creationId xmlns:p14="http://schemas.microsoft.com/office/powerpoint/2010/main" val="408707477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B3CD4BFE-3AAC-F04C-9DA6-83FD0F28EC74}" type="slidenum">
              <a:rPr lang="en-US" smtClean="0"/>
              <a:pPr>
                <a:defRPr/>
              </a:pPr>
              <a:t>‹#›</a:t>
            </a:fld>
            <a:endParaRPr lang="en-US" dirty="0"/>
          </a:p>
        </p:txBody>
      </p:sp>
    </p:spTree>
    <p:extLst>
      <p:ext uri="{BB962C8B-B14F-4D97-AF65-F5344CB8AC3E}">
        <p14:creationId xmlns:p14="http://schemas.microsoft.com/office/powerpoint/2010/main" val="41036651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DB8DE27E-D39F-9E44-AC97-FAFE18448BFE}" type="slidenum">
              <a:rPr lang="en-US"/>
              <a:pPr>
                <a:defRPr/>
              </a:pPr>
              <a:t>‹#›</a:t>
            </a:fld>
            <a:endParaRPr lang="en-US"/>
          </a:p>
        </p:txBody>
      </p:sp>
    </p:spTree>
    <p:extLst>
      <p:ext uri="{BB962C8B-B14F-4D97-AF65-F5344CB8AC3E}">
        <p14:creationId xmlns:p14="http://schemas.microsoft.com/office/powerpoint/2010/main" val="269443911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D879D2C9-A6A0-4948-B1F2-5A9EFE03F42D}" type="slidenum">
              <a:rPr lang="en-US" smtClean="0"/>
              <a:pPr>
                <a:defRPr/>
              </a:pPr>
              <a:t>‹#›</a:t>
            </a:fld>
            <a:endParaRPr lang="en-US" dirty="0"/>
          </a:p>
        </p:txBody>
      </p:sp>
    </p:spTree>
    <p:extLst>
      <p:ext uri="{BB962C8B-B14F-4D97-AF65-F5344CB8AC3E}">
        <p14:creationId xmlns:p14="http://schemas.microsoft.com/office/powerpoint/2010/main" val="171022010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753275C2-F488-4340-BF88-C00D7E44C5C4}" type="slidenum">
              <a:rPr lang="en-US" smtClean="0"/>
              <a:pPr>
                <a:defRPr/>
              </a:pPr>
              <a:t>‹#›</a:t>
            </a:fld>
            <a:endParaRPr lang="en-US" dirty="0"/>
          </a:p>
        </p:txBody>
      </p:sp>
    </p:spTree>
    <p:extLst>
      <p:ext uri="{BB962C8B-B14F-4D97-AF65-F5344CB8AC3E}">
        <p14:creationId xmlns:p14="http://schemas.microsoft.com/office/powerpoint/2010/main" val="135823586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C9AC89F7-A230-174E-B41A-CEC095FFCB34}" type="slidenum">
              <a:rPr lang="en-US" smtClean="0"/>
              <a:pPr>
                <a:defRPr/>
              </a:pPr>
              <a:t>‹#›</a:t>
            </a:fld>
            <a:endParaRPr lang="en-US" dirty="0"/>
          </a:p>
        </p:txBody>
      </p:sp>
    </p:spTree>
    <p:extLst>
      <p:ext uri="{BB962C8B-B14F-4D97-AF65-F5344CB8AC3E}">
        <p14:creationId xmlns:p14="http://schemas.microsoft.com/office/powerpoint/2010/main" val="345606038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746CBA9A-C84F-D74B-B13F-B193D2E74F3A}" type="slidenum">
              <a:rPr lang="en-US" smtClean="0"/>
              <a:pPr>
                <a:defRPr/>
              </a:pPr>
              <a:t>‹#›</a:t>
            </a:fld>
            <a:endParaRPr lang="en-US" dirty="0"/>
          </a:p>
        </p:txBody>
      </p:sp>
    </p:spTree>
    <p:extLst>
      <p:ext uri="{BB962C8B-B14F-4D97-AF65-F5344CB8AC3E}">
        <p14:creationId xmlns:p14="http://schemas.microsoft.com/office/powerpoint/2010/main" val="245097047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457200" y="1600200"/>
            <a:ext cx="4038600" cy="4525963"/>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lipArt Placeholder 3"/>
          <p:cNvSpPr>
            <a:spLocks noGrp="1"/>
          </p:cNvSpPr>
          <p:nvPr>
            <p:ph type="clipArt" sz="half" idx="2"/>
          </p:nvPr>
        </p:nvSpPr>
        <p:spPr>
          <a:xfrm>
            <a:off x="4648200" y="1600200"/>
            <a:ext cx="4038600" cy="4525963"/>
          </a:xfrm>
        </p:spPr>
        <p:txBody>
          <a:bodyPr/>
          <a:lstStyle>
            <a:lvl1pPr>
              <a:defRPr b="1" i="0">
                <a:latin typeface="Arial" panose="020B0604020202020204" pitchFamily="34" charset="0"/>
              </a:defRPr>
            </a:lvl1pPr>
          </a:lstStyle>
          <a:p>
            <a:pPr lvl="0"/>
            <a:endParaRPr lang="en-US" noProof="0" dirty="0"/>
          </a:p>
        </p:txBody>
      </p:sp>
      <p:sp>
        <p:nvSpPr>
          <p:cNvPr id="5" name="Rectangle 4"/>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FDD60E1F-0642-5946-A882-E50E48F30E2A}" type="slidenum">
              <a:rPr lang="en-US" smtClean="0"/>
              <a:pPr>
                <a:defRPr/>
              </a:pPr>
              <a:t>‹#›</a:t>
            </a:fld>
            <a:endParaRPr lang="en-US" dirty="0"/>
          </a:p>
        </p:txBody>
      </p:sp>
    </p:spTree>
    <p:extLst>
      <p:ext uri="{BB962C8B-B14F-4D97-AF65-F5344CB8AC3E}">
        <p14:creationId xmlns:p14="http://schemas.microsoft.com/office/powerpoint/2010/main" val="412074250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902075"/>
            <a:ext cx="3400425" cy="2949575"/>
            <a:chOff x="0" y="2458"/>
            <a:chExt cx="2142" cy="1858"/>
          </a:xfrm>
        </p:grpSpPr>
        <p:sp>
          <p:nvSpPr>
            <p:cNvPr id="5"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hangingPunct="0">
                <a:defRPr/>
              </a:pPr>
              <a:endParaRPr lang="en-US"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6"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0" hangingPunct="0">
                <a:defRPr/>
              </a:pPr>
              <a:endParaRPr lang="en-US"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7"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hangingPunct="0">
                <a:defRPr/>
              </a:pPr>
              <a:endParaRPr lang="en-US"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8"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hangingPunct="0">
                <a:defRPr/>
              </a:pPr>
              <a:endParaRPr lang="en-US"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zh-CN" altLang="en-US" b="1" i="0" dirty="0">
                <a:solidFill>
                  <a:srgbClr val="FFFFFF"/>
                </a:solidFill>
                <a:latin typeface="Arial" panose="020B0604020202020204" pitchFamily="34" charset="0"/>
              </a:endParaRPr>
            </a:p>
          </p:txBody>
        </p:sp>
        <p:sp>
          <p:nvSpPr>
            <p:cNvPr id="1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zh-CN" altLang="en-US" b="1" i="0" dirty="0">
                <a:solidFill>
                  <a:srgbClr val="FFFFFF"/>
                </a:solidFill>
                <a:latin typeface="Arial" panose="020B0604020202020204" pitchFamily="34" charset="0"/>
              </a:endParaRPr>
            </a:p>
          </p:txBody>
        </p:sp>
        <p:sp>
          <p:nvSpPr>
            <p:cNvPr id="1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zh-CN" altLang="en-US" b="1" i="0" dirty="0">
                <a:solidFill>
                  <a:srgbClr val="FFFFFF"/>
                </a:solidFill>
                <a:latin typeface="Arial" panose="020B0604020202020204" pitchFamily="34" charset="0"/>
              </a:endParaRPr>
            </a:p>
          </p:txBody>
        </p:sp>
      </p:grpSp>
      <p:sp>
        <p:nvSpPr>
          <p:cNvPr id="97290" name="Rectangle 10"/>
          <p:cNvSpPr>
            <a:spLocks noGrp="1" noChangeArrowheads="1"/>
          </p:cNvSpPr>
          <p:nvPr>
            <p:ph type="ctrTitle" sz="quarter"/>
          </p:nvPr>
        </p:nvSpPr>
        <p:spPr>
          <a:xfrm>
            <a:off x="685800" y="1873250"/>
            <a:ext cx="7772400" cy="1555750"/>
          </a:xfrm>
        </p:spPr>
        <p:txBody>
          <a:bodyPr/>
          <a:lstStyle>
            <a:lvl1pPr>
              <a:defRPr sz="4800" b="1" i="0">
                <a:latin typeface="Arial" panose="020B0604020202020204" pitchFamily="34" charset="0"/>
              </a:defRPr>
            </a:lvl1pPr>
          </a:lstStyle>
          <a:p>
            <a:r>
              <a:rPr lang="en-US" dirty="0"/>
              <a:t>Click to edit Master title style</a:t>
            </a:r>
          </a:p>
        </p:txBody>
      </p:sp>
      <p:sp>
        <p:nvSpPr>
          <p:cNvPr id="97291" name="Rectangle 11"/>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b="1" i="0">
                <a:latin typeface="Arial" panose="020B0604020202020204" pitchFamily="34" charset="0"/>
              </a:defRPr>
            </a:lvl1pPr>
          </a:lstStyle>
          <a:p>
            <a:r>
              <a:rPr lang="en-US" dirty="0"/>
              <a:t>Click to edit Master subtitle style</a:t>
            </a:r>
          </a:p>
        </p:txBody>
      </p:sp>
      <p:sp>
        <p:nvSpPr>
          <p:cNvPr id="12" name="Rectangle 12"/>
          <p:cNvSpPr>
            <a:spLocks noGrp="1" noChangeArrowheads="1"/>
          </p:cNvSpPr>
          <p:nvPr>
            <p:ph type="dt" sz="quarter"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13"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14"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BF0562A6-F6C2-3C49-BBD5-07419124869A}"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88149596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13"/>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14"/>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A67A82B-022C-1544-9667-0DA96590F5C7}"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414749548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1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13"/>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14"/>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CF7AC23-5380-994F-8C18-E6A985B8BE99}"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05532288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13"/>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7" name="Rectangle 14"/>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6F0955B-95E6-C14C-8942-199E15D049A5}"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57861646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8" name="Rectangle 13"/>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9" name="Rectangle 14"/>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41F9FCB-3443-9F43-8DFC-A69985471CE1}"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7769120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4.xml"/><Relationship Id="rId13" Type="http://schemas.openxmlformats.org/officeDocument/2006/relationships/theme" Target="../theme/theme10.xml"/><Relationship Id="rId3" Type="http://schemas.openxmlformats.org/officeDocument/2006/relationships/slideLayout" Target="../slideLayouts/slideLayout109.xml"/><Relationship Id="rId7" Type="http://schemas.openxmlformats.org/officeDocument/2006/relationships/slideLayout" Target="../slideLayouts/slideLayout113.xml"/><Relationship Id="rId12" Type="http://schemas.openxmlformats.org/officeDocument/2006/relationships/slideLayout" Target="../slideLayouts/slideLayout118.xml"/><Relationship Id="rId2" Type="http://schemas.openxmlformats.org/officeDocument/2006/relationships/slideLayout" Target="../slideLayouts/slideLayout108.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slideLayout" Target="../slideLayouts/slideLayout117.xml"/><Relationship Id="rId5" Type="http://schemas.openxmlformats.org/officeDocument/2006/relationships/slideLayout" Target="../slideLayouts/slideLayout111.xml"/><Relationship Id="rId10" Type="http://schemas.openxmlformats.org/officeDocument/2006/relationships/slideLayout" Target="../slideLayouts/slideLayout116.xml"/><Relationship Id="rId4" Type="http://schemas.openxmlformats.org/officeDocument/2006/relationships/slideLayout" Target="../slideLayouts/slideLayout110.xml"/><Relationship Id="rId9" Type="http://schemas.openxmlformats.org/officeDocument/2006/relationships/slideLayout" Target="../slideLayouts/slideLayout115.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6.xml"/><Relationship Id="rId13" Type="http://schemas.openxmlformats.org/officeDocument/2006/relationships/theme" Target="../theme/theme11.xml"/><Relationship Id="rId3" Type="http://schemas.openxmlformats.org/officeDocument/2006/relationships/slideLayout" Target="../slideLayouts/slideLayout121.xml"/><Relationship Id="rId7" Type="http://schemas.openxmlformats.org/officeDocument/2006/relationships/slideLayout" Target="../slideLayouts/slideLayout125.xml"/><Relationship Id="rId12" Type="http://schemas.openxmlformats.org/officeDocument/2006/relationships/slideLayout" Target="../slideLayouts/slideLayout130.xml"/><Relationship Id="rId2" Type="http://schemas.openxmlformats.org/officeDocument/2006/relationships/slideLayout" Target="../slideLayouts/slideLayout120.xml"/><Relationship Id="rId1" Type="http://schemas.openxmlformats.org/officeDocument/2006/relationships/slideLayout" Target="../slideLayouts/slideLayout119.xml"/><Relationship Id="rId6" Type="http://schemas.openxmlformats.org/officeDocument/2006/relationships/slideLayout" Target="../slideLayouts/slideLayout124.xml"/><Relationship Id="rId11" Type="http://schemas.openxmlformats.org/officeDocument/2006/relationships/slideLayout" Target="../slideLayouts/slideLayout129.xml"/><Relationship Id="rId5" Type="http://schemas.openxmlformats.org/officeDocument/2006/relationships/slideLayout" Target="../slideLayouts/slideLayout123.xml"/><Relationship Id="rId10" Type="http://schemas.openxmlformats.org/officeDocument/2006/relationships/slideLayout" Target="../slideLayouts/slideLayout128.xml"/><Relationship Id="rId4" Type="http://schemas.openxmlformats.org/officeDocument/2006/relationships/slideLayout" Target="../slideLayouts/slideLayout122.xml"/><Relationship Id="rId9" Type="http://schemas.openxmlformats.org/officeDocument/2006/relationships/slideLayout" Target="../slideLayouts/slideLayout127.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8.xml"/><Relationship Id="rId3" Type="http://schemas.openxmlformats.org/officeDocument/2006/relationships/slideLayout" Target="../slideLayouts/slideLayout133.xml"/><Relationship Id="rId7" Type="http://schemas.openxmlformats.org/officeDocument/2006/relationships/slideLayout" Target="../slideLayouts/slideLayout137.xml"/><Relationship Id="rId12" Type="http://schemas.openxmlformats.org/officeDocument/2006/relationships/theme" Target="../theme/theme12.xml"/><Relationship Id="rId2" Type="http://schemas.openxmlformats.org/officeDocument/2006/relationships/slideLayout" Target="../slideLayouts/slideLayout132.xml"/><Relationship Id="rId1" Type="http://schemas.openxmlformats.org/officeDocument/2006/relationships/slideLayout" Target="../slideLayouts/slideLayout131.xml"/><Relationship Id="rId6" Type="http://schemas.openxmlformats.org/officeDocument/2006/relationships/slideLayout" Target="../slideLayouts/slideLayout136.xml"/><Relationship Id="rId11" Type="http://schemas.openxmlformats.org/officeDocument/2006/relationships/slideLayout" Target="../slideLayouts/slideLayout141.xml"/><Relationship Id="rId5" Type="http://schemas.openxmlformats.org/officeDocument/2006/relationships/slideLayout" Target="../slideLayouts/slideLayout135.xml"/><Relationship Id="rId10" Type="http://schemas.openxmlformats.org/officeDocument/2006/relationships/slideLayout" Target="../slideLayouts/slideLayout140.xml"/><Relationship Id="rId4" Type="http://schemas.openxmlformats.org/officeDocument/2006/relationships/slideLayout" Target="../slideLayouts/slideLayout134.xml"/><Relationship Id="rId9" Type="http://schemas.openxmlformats.org/officeDocument/2006/relationships/slideLayout" Target="../slideLayouts/slideLayout139.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9.xml"/><Relationship Id="rId13" Type="http://schemas.openxmlformats.org/officeDocument/2006/relationships/theme" Target="../theme/theme13.xml"/><Relationship Id="rId3" Type="http://schemas.openxmlformats.org/officeDocument/2006/relationships/slideLayout" Target="../slideLayouts/slideLayout144.xml"/><Relationship Id="rId7" Type="http://schemas.openxmlformats.org/officeDocument/2006/relationships/slideLayout" Target="../slideLayouts/slideLayout148.xml"/><Relationship Id="rId12" Type="http://schemas.openxmlformats.org/officeDocument/2006/relationships/slideLayout" Target="../slideLayouts/slideLayout153.xml"/><Relationship Id="rId2" Type="http://schemas.openxmlformats.org/officeDocument/2006/relationships/slideLayout" Target="../slideLayouts/slideLayout143.xml"/><Relationship Id="rId1" Type="http://schemas.openxmlformats.org/officeDocument/2006/relationships/slideLayout" Target="../slideLayouts/slideLayout142.xml"/><Relationship Id="rId6" Type="http://schemas.openxmlformats.org/officeDocument/2006/relationships/slideLayout" Target="../slideLayouts/slideLayout147.xml"/><Relationship Id="rId11" Type="http://schemas.openxmlformats.org/officeDocument/2006/relationships/slideLayout" Target="../slideLayouts/slideLayout152.xml"/><Relationship Id="rId5" Type="http://schemas.openxmlformats.org/officeDocument/2006/relationships/slideLayout" Target="../slideLayouts/slideLayout146.xml"/><Relationship Id="rId10" Type="http://schemas.openxmlformats.org/officeDocument/2006/relationships/slideLayout" Target="../slideLayouts/slideLayout151.xml"/><Relationship Id="rId4" Type="http://schemas.openxmlformats.org/officeDocument/2006/relationships/slideLayout" Target="../slideLayouts/slideLayout145.xml"/><Relationship Id="rId9" Type="http://schemas.openxmlformats.org/officeDocument/2006/relationships/slideLayout" Target="../slideLayouts/slideLayout150.xml"/><Relationship Id="rId14" Type="http://schemas.openxmlformats.org/officeDocument/2006/relationships/image" Target="../media/image1.png"/></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61.xml"/><Relationship Id="rId13" Type="http://schemas.openxmlformats.org/officeDocument/2006/relationships/theme" Target="../theme/theme14.xml"/><Relationship Id="rId3" Type="http://schemas.openxmlformats.org/officeDocument/2006/relationships/slideLayout" Target="../slideLayouts/slideLayout156.xml"/><Relationship Id="rId7" Type="http://schemas.openxmlformats.org/officeDocument/2006/relationships/slideLayout" Target="../slideLayouts/slideLayout160.xml"/><Relationship Id="rId12" Type="http://schemas.openxmlformats.org/officeDocument/2006/relationships/slideLayout" Target="../slideLayouts/slideLayout165.xml"/><Relationship Id="rId2" Type="http://schemas.openxmlformats.org/officeDocument/2006/relationships/slideLayout" Target="../slideLayouts/slideLayout155.xml"/><Relationship Id="rId1" Type="http://schemas.openxmlformats.org/officeDocument/2006/relationships/slideLayout" Target="../slideLayouts/slideLayout154.xml"/><Relationship Id="rId6" Type="http://schemas.openxmlformats.org/officeDocument/2006/relationships/slideLayout" Target="../slideLayouts/slideLayout159.xml"/><Relationship Id="rId11" Type="http://schemas.openxmlformats.org/officeDocument/2006/relationships/slideLayout" Target="../slideLayouts/slideLayout164.xml"/><Relationship Id="rId5" Type="http://schemas.openxmlformats.org/officeDocument/2006/relationships/slideLayout" Target="../slideLayouts/slideLayout158.xml"/><Relationship Id="rId10" Type="http://schemas.openxmlformats.org/officeDocument/2006/relationships/slideLayout" Target="../slideLayouts/slideLayout163.xml"/><Relationship Id="rId4" Type="http://schemas.openxmlformats.org/officeDocument/2006/relationships/slideLayout" Target="../slideLayouts/slideLayout157.xml"/><Relationship Id="rId9" Type="http://schemas.openxmlformats.org/officeDocument/2006/relationships/slideLayout" Target="../slideLayouts/slideLayout162.xml"/><Relationship Id="rId14" Type="http://schemas.openxmlformats.org/officeDocument/2006/relationships/image" Target="../media/image1.png"/></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73.xml"/><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theme" Target="../theme/theme15.xml"/><Relationship Id="rId2" Type="http://schemas.openxmlformats.org/officeDocument/2006/relationships/slideLayout" Target="../slideLayouts/slideLayout167.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84.xml"/><Relationship Id="rId13" Type="http://schemas.openxmlformats.org/officeDocument/2006/relationships/theme" Target="../theme/theme16.xml"/><Relationship Id="rId3" Type="http://schemas.openxmlformats.org/officeDocument/2006/relationships/slideLayout" Target="../slideLayouts/slideLayout179.xml"/><Relationship Id="rId7" Type="http://schemas.openxmlformats.org/officeDocument/2006/relationships/slideLayout" Target="../slideLayouts/slideLayout183.xml"/><Relationship Id="rId12" Type="http://schemas.openxmlformats.org/officeDocument/2006/relationships/slideLayout" Target="../slideLayouts/slideLayout188.xml"/><Relationship Id="rId2" Type="http://schemas.openxmlformats.org/officeDocument/2006/relationships/slideLayout" Target="../slideLayouts/slideLayout178.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5" Type="http://schemas.openxmlformats.org/officeDocument/2006/relationships/slideLayout" Target="../slideLayouts/slideLayout181.xml"/><Relationship Id="rId10" Type="http://schemas.openxmlformats.org/officeDocument/2006/relationships/slideLayout" Target="../slideLayouts/slideLayout186.xml"/><Relationship Id="rId4" Type="http://schemas.openxmlformats.org/officeDocument/2006/relationships/slideLayout" Target="../slideLayouts/slideLayout180.xml"/><Relationship Id="rId9" Type="http://schemas.openxmlformats.org/officeDocument/2006/relationships/slideLayout" Target="../slideLayouts/slideLayout185.xml"/><Relationship Id="rId14" Type="http://schemas.openxmlformats.org/officeDocument/2006/relationships/image" Target="../media/image1.png"/></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96.xml"/><Relationship Id="rId3" Type="http://schemas.openxmlformats.org/officeDocument/2006/relationships/slideLayout" Target="../slideLayouts/slideLayout191.xml"/><Relationship Id="rId7" Type="http://schemas.openxmlformats.org/officeDocument/2006/relationships/slideLayout" Target="../slideLayouts/slideLayout195.xml"/><Relationship Id="rId12" Type="http://schemas.openxmlformats.org/officeDocument/2006/relationships/theme" Target="../theme/theme17.xml"/><Relationship Id="rId2" Type="http://schemas.openxmlformats.org/officeDocument/2006/relationships/slideLayout" Target="../slideLayouts/slideLayout190.xml"/><Relationship Id="rId1" Type="http://schemas.openxmlformats.org/officeDocument/2006/relationships/slideLayout" Target="../slideLayouts/slideLayout189.xml"/><Relationship Id="rId6" Type="http://schemas.openxmlformats.org/officeDocument/2006/relationships/slideLayout" Target="../slideLayouts/slideLayout194.xml"/><Relationship Id="rId11" Type="http://schemas.openxmlformats.org/officeDocument/2006/relationships/slideLayout" Target="../slideLayouts/slideLayout199.xml"/><Relationship Id="rId5" Type="http://schemas.openxmlformats.org/officeDocument/2006/relationships/slideLayout" Target="../slideLayouts/slideLayout193.xml"/><Relationship Id="rId10" Type="http://schemas.openxmlformats.org/officeDocument/2006/relationships/slideLayout" Target="../slideLayouts/slideLayout198.xml"/><Relationship Id="rId4" Type="http://schemas.openxmlformats.org/officeDocument/2006/relationships/slideLayout" Target="../slideLayouts/slideLayout192.xml"/><Relationship Id="rId9" Type="http://schemas.openxmlformats.org/officeDocument/2006/relationships/slideLayout" Target="../slideLayouts/slideLayout19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07.xml"/><Relationship Id="rId13" Type="http://schemas.openxmlformats.org/officeDocument/2006/relationships/theme" Target="../theme/theme18.xml"/><Relationship Id="rId3" Type="http://schemas.openxmlformats.org/officeDocument/2006/relationships/slideLayout" Target="../slideLayouts/slideLayout202.xml"/><Relationship Id="rId7" Type="http://schemas.openxmlformats.org/officeDocument/2006/relationships/slideLayout" Target="../slideLayouts/slideLayout206.xml"/><Relationship Id="rId12" Type="http://schemas.openxmlformats.org/officeDocument/2006/relationships/slideLayout" Target="../slideLayouts/slideLayout211.xml"/><Relationship Id="rId2" Type="http://schemas.openxmlformats.org/officeDocument/2006/relationships/slideLayout" Target="../slideLayouts/slideLayout201.xml"/><Relationship Id="rId1" Type="http://schemas.openxmlformats.org/officeDocument/2006/relationships/slideLayout" Target="../slideLayouts/slideLayout200.xml"/><Relationship Id="rId6" Type="http://schemas.openxmlformats.org/officeDocument/2006/relationships/slideLayout" Target="../slideLayouts/slideLayout205.xml"/><Relationship Id="rId11" Type="http://schemas.openxmlformats.org/officeDocument/2006/relationships/slideLayout" Target="../slideLayouts/slideLayout210.xml"/><Relationship Id="rId5" Type="http://schemas.openxmlformats.org/officeDocument/2006/relationships/slideLayout" Target="../slideLayouts/slideLayout204.xml"/><Relationship Id="rId10" Type="http://schemas.openxmlformats.org/officeDocument/2006/relationships/slideLayout" Target="../slideLayouts/slideLayout209.xml"/><Relationship Id="rId4" Type="http://schemas.openxmlformats.org/officeDocument/2006/relationships/slideLayout" Target="../slideLayouts/slideLayout203.xml"/><Relationship Id="rId9" Type="http://schemas.openxmlformats.org/officeDocument/2006/relationships/slideLayout" Target="../slideLayouts/slideLayout208.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19.xml"/><Relationship Id="rId3" Type="http://schemas.openxmlformats.org/officeDocument/2006/relationships/slideLayout" Target="../slideLayouts/slideLayout214.xml"/><Relationship Id="rId7" Type="http://schemas.openxmlformats.org/officeDocument/2006/relationships/slideLayout" Target="../slideLayouts/slideLayout218.xml"/><Relationship Id="rId12" Type="http://schemas.openxmlformats.org/officeDocument/2006/relationships/theme" Target="../theme/theme19.xml"/><Relationship Id="rId2" Type="http://schemas.openxmlformats.org/officeDocument/2006/relationships/slideLayout" Target="../slideLayouts/slideLayout213.xml"/><Relationship Id="rId1" Type="http://schemas.openxmlformats.org/officeDocument/2006/relationships/slideLayout" Target="../slideLayouts/slideLayout212.xml"/><Relationship Id="rId6" Type="http://schemas.openxmlformats.org/officeDocument/2006/relationships/slideLayout" Target="../slideLayouts/slideLayout217.xml"/><Relationship Id="rId11" Type="http://schemas.openxmlformats.org/officeDocument/2006/relationships/slideLayout" Target="../slideLayouts/slideLayout222.xml"/><Relationship Id="rId5" Type="http://schemas.openxmlformats.org/officeDocument/2006/relationships/slideLayout" Target="../slideLayouts/slideLayout216.xml"/><Relationship Id="rId10" Type="http://schemas.openxmlformats.org/officeDocument/2006/relationships/slideLayout" Target="../slideLayouts/slideLayout221.xml"/><Relationship Id="rId4" Type="http://schemas.openxmlformats.org/officeDocument/2006/relationships/slideLayout" Target="../slideLayouts/slideLayout215.xml"/><Relationship Id="rId9" Type="http://schemas.openxmlformats.org/officeDocument/2006/relationships/slideLayout" Target="../slideLayouts/slideLayout22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30.xml"/><Relationship Id="rId13" Type="http://schemas.openxmlformats.org/officeDocument/2006/relationships/image" Target="../media/image1.png"/><Relationship Id="rId3" Type="http://schemas.openxmlformats.org/officeDocument/2006/relationships/slideLayout" Target="../slideLayouts/slideLayout225.xml"/><Relationship Id="rId7" Type="http://schemas.openxmlformats.org/officeDocument/2006/relationships/slideLayout" Target="../slideLayouts/slideLayout229.xml"/><Relationship Id="rId12" Type="http://schemas.openxmlformats.org/officeDocument/2006/relationships/theme" Target="../theme/theme20.xml"/><Relationship Id="rId2" Type="http://schemas.openxmlformats.org/officeDocument/2006/relationships/slideLayout" Target="../slideLayouts/slideLayout224.xml"/><Relationship Id="rId1" Type="http://schemas.openxmlformats.org/officeDocument/2006/relationships/slideLayout" Target="../slideLayouts/slideLayout223.xml"/><Relationship Id="rId6" Type="http://schemas.openxmlformats.org/officeDocument/2006/relationships/slideLayout" Target="../slideLayouts/slideLayout228.xml"/><Relationship Id="rId11" Type="http://schemas.openxmlformats.org/officeDocument/2006/relationships/slideLayout" Target="../slideLayouts/slideLayout233.xml"/><Relationship Id="rId5" Type="http://schemas.openxmlformats.org/officeDocument/2006/relationships/slideLayout" Target="../slideLayouts/slideLayout227.xml"/><Relationship Id="rId10" Type="http://schemas.openxmlformats.org/officeDocument/2006/relationships/slideLayout" Target="../slideLayouts/slideLayout232.xml"/><Relationship Id="rId4" Type="http://schemas.openxmlformats.org/officeDocument/2006/relationships/slideLayout" Target="../slideLayouts/slideLayout226.xml"/><Relationship Id="rId9" Type="http://schemas.openxmlformats.org/officeDocument/2006/relationships/slideLayout" Target="../slideLayouts/slideLayout231.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41.xml"/><Relationship Id="rId13" Type="http://schemas.openxmlformats.org/officeDocument/2006/relationships/image" Target="../media/image1.png"/><Relationship Id="rId3" Type="http://schemas.openxmlformats.org/officeDocument/2006/relationships/slideLayout" Target="../slideLayouts/slideLayout236.xml"/><Relationship Id="rId7" Type="http://schemas.openxmlformats.org/officeDocument/2006/relationships/slideLayout" Target="../slideLayouts/slideLayout240.xml"/><Relationship Id="rId12" Type="http://schemas.openxmlformats.org/officeDocument/2006/relationships/theme" Target="../theme/theme21.xml"/><Relationship Id="rId2" Type="http://schemas.openxmlformats.org/officeDocument/2006/relationships/slideLayout" Target="../slideLayouts/slideLayout235.xml"/><Relationship Id="rId1" Type="http://schemas.openxmlformats.org/officeDocument/2006/relationships/slideLayout" Target="../slideLayouts/slideLayout234.xml"/><Relationship Id="rId6" Type="http://schemas.openxmlformats.org/officeDocument/2006/relationships/slideLayout" Target="../slideLayouts/slideLayout239.xml"/><Relationship Id="rId11" Type="http://schemas.openxmlformats.org/officeDocument/2006/relationships/slideLayout" Target="../slideLayouts/slideLayout244.xml"/><Relationship Id="rId5" Type="http://schemas.openxmlformats.org/officeDocument/2006/relationships/slideLayout" Target="../slideLayouts/slideLayout238.xml"/><Relationship Id="rId10" Type="http://schemas.openxmlformats.org/officeDocument/2006/relationships/slideLayout" Target="../slideLayouts/slideLayout243.xml"/><Relationship Id="rId4" Type="http://schemas.openxmlformats.org/officeDocument/2006/relationships/slideLayout" Target="../slideLayouts/slideLayout237.xml"/><Relationship Id="rId9" Type="http://schemas.openxmlformats.org/officeDocument/2006/relationships/slideLayout" Target="../slideLayouts/slideLayout242.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52.xml"/><Relationship Id="rId13" Type="http://schemas.openxmlformats.org/officeDocument/2006/relationships/image" Target="../media/image5.png"/><Relationship Id="rId3" Type="http://schemas.openxmlformats.org/officeDocument/2006/relationships/slideLayout" Target="../slideLayouts/slideLayout247.xml"/><Relationship Id="rId7" Type="http://schemas.openxmlformats.org/officeDocument/2006/relationships/slideLayout" Target="../slideLayouts/slideLayout251.xml"/><Relationship Id="rId12" Type="http://schemas.openxmlformats.org/officeDocument/2006/relationships/theme" Target="../theme/theme22.xml"/><Relationship Id="rId2" Type="http://schemas.openxmlformats.org/officeDocument/2006/relationships/slideLayout" Target="../slideLayouts/slideLayout246.xml"/><Relationship Id="rId1" Type="http://schemas.openxmlformats.org/officeDocument/2006/relationships/slideLayout" Target="../slideLayouts/slideLayout245.xml"/><Relationship Id="rId6" Type="http://schemas.openxmlformats.org/officeDocument/2006/relationships/slideLayout" Target="../slideLayouts/slideLayout250.xml"/><Relationship Id="rId11" Type="http://schemas.openxmlformats.org/officeDocument/2006/relationships/slideLayout" Target="../slideLayouts/slideLayout255.xml"/><Relationship Id="rId5" Type="http://schemas.openxmlformats.org/officeDocument/2006/relationships/slideLayout" Target="../slideLayouts/slideLayout249.xml"/><Relationship Id="rId10" Type="http://schemas.openxmlformats.org/officeDocument/2006/relationships/slideLayout" Target="../slideLayouts/slideLayout254.xml"/><Relationship Id="rId4" Type="http://schemas.openxmlformats.org/officeDocument/2006/relationships/slideLayout" Target="../slideLayouts/slideLayout248.xml"/><Relationship Id="rId9" Type="http://schemas.openxmlformats.org/officeDocument/2006/relationships/slideLayout" Target="../slideLayouts/slideLayout253.xml"/></Relationships>
</file>

<file path=ppt/slideMasters/_rels/slideMaster23.xml.rels><?xml version="1.0" encoding="UTF-8" standalone="yes"?>
<Relationships xmlns="http://schemas.openxmlformats.org/package/2006/relationships"><Relationship Id="rId3" Type="http://schemas.openxmlformats.org/officeDocument/2006/relationships/theme" Target="../theme/theme23.xml"/><Relationship Id="rId2" Type="http://schemas.openxmlformats.org/officeDocument/2006/relationships/slideLayout" Target="../slideLayouts/slideLayout257.xml"/><Relationship Id="rId1" Type="http://schemas.openxmlformats.org/officeDocument/2006/relationships/slideLayout" Target="../slideLayouts/slideLayout256.xml"/></Relationships>
</file>

<file path=ppt/slideMasters/_rels/slideMaster24.xml.rels><?xml version="1.0" encoding="UTF-8" standalone="yes"?>
<Relationships xmlns="http://schemas.openxmlformats.org/package/2006/relationships"><Relationship Id="rId3" Type="http://schemas.openxmlformats.org/officeDocument/2006/relationships/slideLayout" Target="../slideLayouts/slideLayout260.xml"/><Relationship Id="rId7" Type="http://schemas.openxmlformats.org/officeDocument/2006/relationships/image" Target="../media/image8.png"/><Relationship Id="rId2" Type="http://schemas.openxmlformats.org/officeDocument/2006/relationships/slideLayout" Target="../slideLayouts/slideLayout259.xml"/><Relationship Id="rId1" Type="http://schemas.openxmlformats.org/officeDocument/2006/relationships/slideLayout" Target="../slideLayouts/slideLayout258.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theme" Target="../theme/theme24.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68.xml"/><Relationship Id="rId13" Type="http://schemas.openxmlformats.org/officeDocument/2006/relationships/theme" Target="../theme/theme25.xml"/><Relationship Id="rId3" Type="http://schemas.openxmlformats.org/officeDocument/2006/relationships/slideLayout" Target="../slideLayouts/slideLayout263.xml"/><Relationship Id="rId7" Type="http://schemas.openxmlformats.org/officeDocument/2006/relationships/slideLayout" Target="../slideLayouts/slideLayout267.xml"/><Relationship Id="rId12" Type="http://schemas.openxmlformats.org/officeDocument/2006/relationships/slideLayout" Target="../slideLayouts/slideLayout272.xml"/><Relationship Id="rId2" Type="http://schemas.openxmlformats.org/officeDocument/2006/relationships/slideLayout" Target="../slideLayouts/slideLayout262.xml"/><Relationship Id="rId1" Type="http://schemas.openxmlformats.org/officeDocument/2006/relationships/slideLayout" Target="../slideLayouts/slideLayout261.xml"/><Relationship Id="rId6" Type="http://schemas.openxmlformats.org/officeDocument/2006/relationships/slideLayout" Target="../slideLayouts/slideLayout266.xml"/><Relationship Id="rId11" Type="http://schemas.openxmlformats.org/officeDocument/2006/relationships/slideLayout" Target="../slideLayouts/slideLayout271.xml"/><Relationship Id="rId5" Type="http://schemas.openxmlformats.org/officeDocument/2006/relationships/slideLayout" Target="../slideLayouts/slideLayout265.xml"/><Relationship Id="rId10" Type="http://schemas.openxmlformats.org/officeDocument/2006/relationships/slideLayout" Target="../slideLayouts/slideLayout270.xml"/><Relationship Id="rId4" Type="http://schemas.openxmlformats.org/officeDocument/2006/relationships/slideLayout" Target="../slideLayouts/slideLayout264.xml"/><Relationship Id="rId9" Type="http://schemas.openxmlformats.org/officeDocument/2006/relationships/slideLayout" Target="../slideLayouts/slideLayout269.xml"/><Relationship Id="rId14" Type="http://schemas.openxmlformats.org/officeDocument/2006/relationships/image" Target="../media/image1.png"/></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80.xml"/><Relationship Id="rId13" Type="http://schemas.openxmlformats.org/officeDocument/2006/relationships/theme" Target="../theme/theme26.xml"/><Relationship Id="rId3" Type="http://schemas.openxmlformats.org/officeDocument/2006/relationships/slideLayout" Target="../slideLayouts/slideLayout275.xml"/><Relationship Id="rId7" Type="http://schemas.openxmlformats.org/officeDocument/2006/relationships/slideLayout" Target="../slideLayouts/slideLayout279.xml"/><Relationship Id="rId12" Type="http://schemas.openxmlformats.org/officeDocument/2006/relationships/slideLayout" Target="../slideLayouts/slideLayout284.xml"/><Relationship Id="rId2" Type="http://schemas.openxmlformats.org/officeDocument/2006/relationships/slideLayout" Target="../slideLayouts/slideLayout274.xml"/><Relationship Id="rId1" Type="http://schemas.openxmlformats.org/officeDocument/2006/relationships/slideLayout" Target="../slideLayouts/slideLayout273.xml"/><Relationship Id="rId6" Type="http://schemas.openxmlformats.org/officeDocument/2006/relationships/slideLayout" Target="../slideLayouts/slideLayout278.xml"/><Relationship Id="rId11" Type="http://schemas.openxmlformats.org/officeDocument/2006/relationships/slideLayout" Target="../slideLayouts/slideLayout283.xml"/><Relationship Id="rId5" Type="http://schemas.openxmlformats.org/officeDocument/2006/relationships/slideLayout" Target="../slideLayouts/slideLayout277.xml"/><Relationship Id="rId10" Type="http://schemas.openxmlformats.org/officeDocument/2006/relationships/slideLayout" Target="../slideLayouts/slideLayout282.xml"/><Relationship Id="rId4" Type="http://schemas.openxmlformats.org/officeDocument/2006/relationships/slideLayout" Target="../slideLayouts/slideLayout276.xml"/><Relationship Id="rId9" Type="http://schemas.openxmlformats.org/officeDocument/2006/relationships/slideLayout" Target="../slideLayouts/slideLayout281.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92.xml"/><Relationship Id="rId3" Type="http://schemas.openxmlformats.org/officeDocument/2006/relationships/slideLayout" Target="../slideLayouts/slideLayout287.xml"/><Relationship Id="rId7" Type="http://schemas.openxmlformats.org/officeDocument/2006/relationships/slideLayout" Target="../slideLayouts/slideLayout291.xml"/><Relationship Id="rId12" Type="http://schemas.openxmlformats.org/officeDocument/2006/relationships/theme" Target="../theme/theme27.xml"/><Relationship Id="rId2" Type="http://schemas.openxmlformats.org/officeDocument/2006/relationships/slideLayout" Target="../slideLayouts/slideLayout286.xml"/><Relationship Id="rId1" Type="http://schemas.openxmlformats.org/officeDocument/2006/relationships/slideLayout" Target="../slideLayouts/slideLayout285.xml"/><Relationship Id="rId6" Type="http://schemas.openxmlformats.org/officeDocument/2006/relationships/slideLayout" Target="../slideLayouts/slideLayout290.xml"/><Relationship Id="rId11" Type="http://schemas.openxmlformats.org/officeDocument/2006/relationships/slideLayout" Target="../slideLayouts/slideLayout295.xml"/><Relationship Id="rId5" Type="http://schemas.openxmlformats.org/officeDocument/2006/relationships/slideLayout" Target="../slideLayouts/slideLayout289.xml"/><Relationship Id="rId10" Type="http://schemas.openxmlformats.org/officeDocument/2006/relationships/slideLayout" Target="../slideLayouts/slideLayout294.xml"/><Relationship Id="rId4" Type="http://schemas.openxmlformats.org/officeDocument/2006/relationships/slideLayout" Target="../slideLayouts/slideLayout288.xml"/><Relationship Id="rId9" Type="http://schemas.openxmlformats.org/officeDocument/2006/relationships/slideLayout" Target="../slideLayouts/slideLayout293.xml"/></Relationships>
</file>

<file path=ppt/slideMasters/_rels/slideMaster28.xml.rels><?xml version="1.0" encoding="UTF-8" standalone="yes"?>
<Relationships xmlns="http://schemas.openxmlformats.org/package/2006/relationships"><Relationship Id="rId2" Type="http://schemas.openxmlformats.org/officeDocument/2006/relationships/theme" Target="../theme/theme28.xml"/><Relationship Id="rId1" Type="http://schemas.openxmlformats.org/officeDocument/2006/relationships/slideLayout" Target="../slideLayouts/slideLayout296.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04.xml"/><Relationship Id="rId13" Type="http://schemas.openxmlformats.org/officeDocument/2006/relationships/image" Target="../media/image9.png"/><Relationship Id="rId3" Type="http://schemas.openxmlformats.org/officeDocument/2006/relationships/slideLayout" Target="../slideLayouts/slideLayout299.xml"/><Relationship Id="rId7" Type="http://schemas.openxmlformats.org/officeDocument/2006/relationships/slideLayout" Target="../slideLayouts/slideLayout303.xml"/><Relationship Id="rId12" Type="http://schemas.openxmlformats.org/officeDocument/2006/relationships/theme" Target="../theme/theme29.xml"/><Relationship Id="rId2" Type="http://schemas.openxmlformats.org/officeDocument/2006/relationships/slideLayout" Target="../slideLayouts/slideLayout298.xml"/><Relationship Id="rId1" Type="http://schemas.openxmlformats.org/officeDocument/2006/relationships/slideLayout" Target="../slideLayouts/slideLayout297.xml"/><Relationship Id="rId6" Type="http://schemas.openxmlformats.org/officeDocument/2006/relationships/slideLayout" Target="../slideLayouts/slideLayout302.xml"/><Relationship Id="rId11" Type="http://schemas.openxmlformats.org/officeDocument/2006/relationships/slideLayout" Target="../slideLayouts/slideLayout307.xml"/><Relationship Id="rId5" Type="http://schemas.openxmlformats.org/officeDocument/2006/relationships/slideLayout" Target="../slideLayouts/slideLayout301.xml"/><Relationship Id="rId10" Type="http://schemas.openxmlformats.org/officeDocument/2006/relationships/slideLayout" Target="../slideLayouts/slideLayout306.xml"/><Relationship Id="rId4" Type="http://schemas.openxmlformats.org/officeDocument/2006/relationships/slideLayout" Target="../slideLayouts/slideLayout300.xml"/><Relationship Id="rId9" Type="http://schemas.openxmlformats.org/officeDocument/2006/relationships/slideLayout" Target="../slideLayouts/slideLayout30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15.xml"/><Relationship Id="rId3" Type="http://schemas.openxmlformats.org/officeDocument/2006/relationships/slideLayout" Target="../slideLayouts/slideLayout310.xml"/><Relationship Id="rId7" Type="http://schemas.openxmlformats.org/officeDocument/2006/relationships/slideLayout" Target="../slideLayouts/slideLayout314.xml"/><Relationship Id="rId12" Type="http://schemas.openxmlformats.org/officeDocument/2006/relationships/theme" Target="../theme/theme30.xml"/><Relationship Id="rId2" Type="http://schemas.openxmlformats.org/officeDocument/2006/relationships/slideLayout" Target="../slideLayouts/slideLayout309.xml"/><Relationship Id="rId1" Type="http://schemas.openxmlformats.org/officeDocument/2006/relationships/slideLayout" Target="../slideLayouts/slideLayout308.xml"/><Relationship Id="rId6" Type="http://schemas.openxmlformats.org/officeDocument/2006/relationships/slideLayout" Target="../slideLayouts/slideLayout313.xml"/><Relationship Id="rId11" Type="http://schemas.openxmlformats.org/officeDocument/2006/relationships/slideLayout" Target="../slideLayouts/slideLayout318.xml"/><Relationship Id="rId5" Type="http://schemas.openxmlformats.org/officeDocument/2006/relationships/slideLayout" Target="../slideLayouts/slideLayout312.xml"/><Relationship Id="rId10" Type="http://schemas.openxmlformats.org/officeDocument/2006/relationships/slideLayout" Target="../slideLayouts/slideLayout317.xml"/><Relationship Id="rId4" Type="http://schemas.openxmlformats.org/officeDocument/2006/relationships/slideLayout" Target="../slideLayouts/slideLayout311.xml"/><Relationship Id="rId9" Type="http://schemas.openxmlformats.org/officeDocument/2006/relationships/slideLayout" Target="../slideLayouts/slideLayout316.xml"/></Relationships>
</file>

<file path=ppt/slideMasters/_rels/slideMaster31.xml.rels><?xml version="1.0" encoding="UTF-8" standalone="yes"?>
<Relationships xmlns="http://schemas.openxmlformats.org/package/2006/relationships"><Relationship Id="rId2" Type="http://schemas.openxmlformats.org/officeDocument/2006/relationships/theme" Target="../theme/theme31.xml"/><Relationship Id="rId1" Type="http://schemas.openxmlformats.org/officeDocument/2006/relationships/slideLayout" Target="../slideLayouts/slideLayout319.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27.xml"/><Relationship Id="rId13" Type="http://schemas.openxmlformats.org/officeDocument/2006/relationships/image" Target="../media/image9.png"/><Relationship Id="rId3" Type="http://schemas.openxmlformats.org/officeDocument/2006/relationships/slideLayout" Target="../slideLayouts/slideLayout322.xml"/><Relationship Id="rId7" Type="http://schemas.openxmlformats.org/officeDocument/2006/relationships/slideLayout" Target="../slideLayouts/slideLayout326.xml"/><Relationship Id="rId12" Type="http://schemas.openxmlformats.org/officeDocument/2006/relationships/theme" Target="../theme/theme32.xml"/><Relationship Id="rId2" Type="http://schemas.openxmlformats.org/officeDocument/2006/relationships/slideLayout" Target="../slideLayouts/slideLayout321.xml"/><Relationship Id="rId1" Type="http://schemas.openxmlformats.org/officeDocument/2006/relationships/slideLayout" Target="../slideLayouts/slideLayout320.xml"/><Relationship Id="rId6" Type="http://schemas.openxmlformats.org/officeDocument/2006/relationships/slideLayout" Target="../slideLayouts/slideLayout325.xml"/><Relationship Id="rId11" Type="http://schemas.openxmlformats.org/officeDocument/2006/relationships/slideLayout" Target="../slideLayouts/slideLayout330.xml"/><Relationship Id="rId5" Type="http://schemas.openxmlformats.org/officeDocument/2006/relationships/slideLayout" Target="../slideLayouts/slideLayout324.xml"/><Relationship Id="rId10" Type="http://schemas.openxmlformats.org/officeDocument/2006/relationships/slideLayout" Target="../slideLayouts/slideLayout329.xml"/><Relationship Id="rId4" Type="http://schemas.openxmlformats.org/officeDocument/2006/relationships/slideLayout" Target="../slideLayouts/slideLayout323.xml"/><Relationship Id="rId9" Type="http://schemas.openxmlformats.org/officeDocument/2006/relationships/slideLayout" Target="../slideLayouts/slideLayout328.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38.xml"/><Relationship Id="rId3" Type="http://schemas.openxmlformats.org/officeDocument/2006/relationships/slideLayout" Target="../slideLayouts/slideLayout333.xml"/><Relationship Id="rId7" Type="http://schemas.openxmlformats.org/officeDocument/2006/relationships/slideLayout" Target="../slideLayouts/slideLayout337.xml"/><Relationship Id="rId12" Type="http://schemas.openxmlformats.org/officeDocument/2006/relationships/theme" Target="../theme/theme33.xml"/><Relationship Id="rId2" Type="http://schemas.openxmlformats.org/officeDocument/2006/relationships/slideLayout" Target="../slideLayouts/slideLayout332.xml"/><Relationship Id="rId1" Type="http://schemas.openxmlformats.org/officeDocument/2006/relationships/slideLayout" Target="../slideLayouts/slideLayout331.xml"/><Relationship Id="rId6" Type="http://schemas.openxmlformats.org/officeDocument/2006/relationships/slideLayout" Target="../slideLayouts/slideLayout336.xml"/><Relationship Id="rId11" Type="http://schemas.openxmlformats.org/officeDocument/2006/relationships/slideLayout" Target="../slideLayouts/slideLayout341.xml"/><Relationship Id="rId5" Type="http://schemas.openxmlformats.org/officeDocument/2006/relationships/slideLayout" Target="../slideLayouts/slideLayout335.xml"/><Relationship Id="rId10" Type="http://schemas.openxmlformats.org/officeDocument/2006/relationships/slideLayout" Target="../slideLayouts/slideLayout340.xml"/><Relationship Id="rId4" Type="http://schemas.openxmlformats.org/officeDocument/2006/relationships/slideLayout" Target="../slideLayouts/slideLayout334.xml"/><Relationship Id="rId9" Type="http://schemas.openxmlformats.org/officeDocument/2006/relationships/slideLayout" Target="../slideLayouts/slideLayout339.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49.xml"/><Relationship Id="rId3" Type="http://schemas.openxmlformats.org/officeDocument/2006/relationships/slideLayout" Target="../slideLayouts/slideLayout344.xml"/><Relationship Id="rId7" Type="http://schemas.openxmlformats.org/officeDocument/2006/relationships/slideLayout" Target="../slideLayouts/slideLayout348.xml"/><Relationship Id="rId12" Type="http://schemas.openxmlformats.org/officeDocument/2006/relationships/theme" Target="../theme/theme34.xml"/><Relationship Id="rId2" Type="http://schemas.openxmlformats.org/officeDocument/2006/relationships/slideLayout" Target="../slideLayouts/slideLayout343.xml"/><Relationship Id="rId1" Type="http://schemas.openxmlformats.org/officeDocument/2006/relationships/slideLayout" Target="../slideLayouts/slideLayout342.xml"/><Relationship Id="rId6" Type="http://schemas.openxmlformats.org/officeDocument/2006/relationships/slideLayout" Target="../slideLayouts/slideLayout347.xml"/><Relationship Id="rId11" Type="http://schemas.openxmlformats.org/officeDocument/2006/relationships/slideLayout" Target="../slideLayouts/slideLayout352.xml"/><Relationship Id="rId5" Type="http://schemas.openxmlformats.org/officeDocument/2006/relationships/slideLayout" Target="../slideLayouts/slideLayout346.xml"/><Relationship Id="rId10" Type="http://schemas.openxmlformats.org/officeDocument/2006/relationships/slideLayout" Target="../slideLayouts/slideLayout351.xml"/><Relationship Id="rId4" Type="http://schemas.openxmlformats.org/officeDocument/2006/relationships/slideLayout" Target="../slideLayouts/slideLayout345.xml"/><Relationship Id="rId9" Type="http://schemas.openxmlformats.org/officeDocument/2006/relationships/slideLayout" Target="../slideLayouts/slideLayout350.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60.xml"/><Relationship Id="rId13" Type="http://schemas.openxmlformats.org/officeDocument/2006/relationships/slideLayout" Target="../slideLayouts/slideLayout365.xml"/><Relationship Id="rId3" Type="http://schemas.openxmlformats.org/officeDocument/2006/relationships/slideLayout" Target="../slideLayouts/slideLayout355.xml"/><Relationship Id="rId7" Type="http://schemas.openxmlformats.org/officeDocument/2006/relationships/slideLayout" Target="../slideLayouts/slideLayout359.xml"/><Relationship Id="rId12" Type="http://schemas.openxmlformats.org/officeDocument/2006/relationships/slideLayout" Target="../slideLayouts/slideLayout364.xml"/><Relationship Id="rId2" Type="http://schemas.openxmlformats.org/officeDocument/2006/relationships/slideLayout" Target="../slideLayouts/slideLayout354.xml"/><Relationship Id="rId1" Type="http://schemas.openxmlformats.org/officeDocument/2006/relationships/slideLayout" Target="../slideLayouts/slideLayout353.xml"/><Relationship Id="rId6" Type="http://schemas.openxmlformats.org/officeDocument/2006/relationships/slideLayout" Target="../slideLayouts/slideLayout358.xml"/><Relationship Id="rId11" Type="http://schemas.openxmlformats.org/officeDocument/2006/relationships/slideLayout" Target="../slideLayouts/slideLayout363.xml"/><Relationship Id="rId5" Type="http://schemas.openxmlformats.org/officeDocument/2006/relationships/slideLayout" Target="../slideLayouts/slideLayout357.xml"/><Relationship Id="rId10" Type="http://schemas.openxmlformats.org/officeDocument/2006/relationships/slideLayout" Target="../slideLayouts/slideLayout362.xml"/><Relationship Id="rId4" Type="http://schemas.openxmlformats.org/officeDocument/2006/relationships/slideLayout" Target="../slideLayouts/slideLayout356.xml"/><Relationship Id="rId9" Type="http://schemas.openxmlformats.org/officeDocument/2006/relationships/slideLayout" Target="../slideLayouts/slideLayout361.xml"/><Relationship Id="rId14" Type="http://schemas.openxmlformats.org/officeDocument/2006/relationships/theme" Target="../theme/theme35.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73.xml"/><Relationship Id="rId3" Type="http://schemas.openxmlformats.org/officeDocument/2006/relationships/slideLayout" Target="../slideLayouts/slideLayout368.xml"/><Relationship Id="rId7" Type="http://schemas.openxmlformats.org/officeDocument/2006/relationships/slideLayout" Target="../slideLayouts/slideLayout372.xml"/><Relationship Id="rId12" Type="http://schemas.openxmlformats.org/officeDocument/2006/relationships/theme" Target="../theme/theme36.xml"/><Relationship Id="rId2" Type="http://schemas.openxmlformats.org/officeDocument/2006/relationships/slideLayout" Target="../slideLayouts/slideLayout367.xml"/><Relationship Id="rId1" Type="http://schemas.openxmlformats.org/officeDocument/2006/relationships/slideLayout" Target="../slideLayouts/slideLayout366.xml"/><Relationship Id="rId6" Type="http://schemas.openxmlformats.org/officeDocument/2006/relationships/slideLayout" Target="../slideLayouts/slideLayout371.xml"/><Relationship Id="rId11" Type="http://schemas.openxmlformats.org/officeDocument/2006/relationships/slideLayout" Target="../slideLayouts/slideLayout376.xml"/><Relationship Id="rId5" Type="http://schemas.openxmlformats.org/officeDocument/2006/relationships/slideLayout" Target="../slideLayouts/slideLayout370.xml"/><Relationship Id="rId10" Type="http://schemas.openxmlformats.org/officeDocument/2006/relationships/slideLayout" Target="../slideLayouts/slideLayout375.xml"/><Relationship Id="rId4" Type="http://schemas.openxmlformats.org/officeDocument/2006/relationships/slideLayout" Target="../slideLayouts/slideLayout369.xml"/><Relationship Id="rId9" Type="http://schemas.openxmlformats.org/officeDocument/2006/relationships/slideLayout" Target="../slideLayouts/slideLayout374.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384.xml"/><Relationship Id="rId13" Type="http://schemas.openxmlformats.org/officeDocument/2006/relationships/image" Target="../media/image11.jpeg"/><Relationship Id="rId18" Type="http://schemas.openxmlformats.org/officeDocument/2006/relationships/image" Target="../media/image16.jpeg"/><Relationship Id="rId3" Type="http://schemas.openxmlformats.org/officeDocument/2006/relationships/slideLayout" Target="../slideLayouts/slideLayout379.xml"/><Relationship Id="rId7" Type="http://schemas.openxmlformats.org/officeDocument/2006/relationships/slideLayout" Target="../slideLayouts/slideLayout383.xml"/><Relationship Id="rId12" Type="http://schemas.openxmlformats.org/officeDocument/2006/relationships/theme" Target="../theme/theme37.xml"/><Relationship Id="rId17" Type="http://schemas.openxmlformats.org/officeDocument/2006/relationships/image" Target="../media/image15.jpeg"/><Relationship Id="rId2" Type="http://schemas.openxmlformats.org/officeDocument/2006/relationships/slideLayout" Target="../slideLayouts/slideLayout378.xml"/><Relationship Id="rId16" Type="http://schemas.openxmlformats.org/officeDocument/2006/relationships/image" Target="../media/image14.jpeg"/><Relationship Id="rId1" Type="http://schemas.openxmlformats.org/officeDocument/2006/relationships/slideLayout" Target="../slideLayouts/slideLayout377.xml"/><Relationship Id="rId6" Type="http://schemas.openxmlformats.org/officeDocument/2006/relationships/slideLayout" Target="../slideLayouts/slideLayout382.xml"/><Relationship Id="rId11" Type="http://schemas.openxmlformats.org/officeDocument/2006/relationships/slideLayout" Target="../slideLayouts/slideLayout387.xml"/><Relationship Id="rId5" Type="http://schemas.openxmlformats.org/officeDocument/2006/relationships/slideLayout" Target="../slideLayouts/slideLayout381.xml"/><Relationship Id="rId15" Type="http://schemas.openxmlformats.org/officeDocument/2006/relationships/image" Target="../media/image13.jpeg"/><Relationship Id="rId10" Type="http://schemas.openxmlformats.org/officeDocument/2006/relationships/slideLayout" Target="../slideLayouts/slideLayout386.xml"/><Relationship Id="rId4" Type="http://schemas.openxmlformats.org/officeDocument/2006/relationships/slideLayout" Target="../slideLayouts/slideLayout380.xml"/><Relationship Id="rId9" Type="http://schemas.openxmlformats.org/officeDocument/2006/relationships/slideLayout" Target="../slideLayouts/slideLayout385.xml"/><Relationship Id="rId14" Type="http://schemas.openxmlformats.org/officeDocument/2006/relationships/image" Target="../media/image12.jpeg"/></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395.xml"/><Relationship Id="rId3" Type="http://schemas.openxmlformats.org/officeDocument/2006/relationships/slideLayout" Target="../slideLayouts/slideLayout390.xml"/><Relationship Id="rId7" Type="http://schemas.openxmlformats.org/officeDocument/2006/relationships/slideLayout" Target="../slideLayouts/slideLayout394.xml"/><Relationship Id="rId12" Type="http://schemas.openxmlformats.org/officeDocument/2006/relationships/theme" Target="../theme/theme38.xml"/><Relationship Id="rId2" Type="http://schemas.openxmlformats.org/officeDocument/2006/relationships/slideLayout" Target="../slideLayouts/slideLayout389.xml"/><Relationship Id="rId1" Type="http://schemas.openxmlformats.org/officeDocument/2006/relationships/slideLayout" Target="../slideLayouts/slideLayout388.xml"/><Relationship Id="rId6" Type="http://schemas.openxmlformats.org/officeDocument/2006/relationships/slideLayout" Target="../slideLayouts/slideLayout393.xml"/><Relationship Id="rId11" Type="http://schemas.openxmlformats.org/officeDocument/2006/relationships/slideLayout" Target="../slideLayouts/slideLayout398.xml"/><Relationship Id="rId5" Type="http://schemas.openxmlformats.org/officeDocument/2006/relationships/slideLayout" Target="../slideLayouts/slideLayout392.xml"/><Relationship Id="rId10" Type="http://schemas.openxmlformats.org/officeDocument/2006/relationships/slideLayout" Target="../slideLayouts/slideLayout397.xml"/><Relationship Id="rId4" Type="http://schemas.openxmlformats.org/officeDocument/2006/relationships/slideLayout" Target="../slideLayouts/slideLayout391.xml"/><Relationship Id="rId9" Type="http://schemas.openxmlformats.org/officeDocument/2006/relationships/slideLayout" Target="../slideLayouts/slideLayout396.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406.xml"/><Relationship Id="rId13" Type="http://schemas.openxmlformats.org/officeDocument/2006/relationships/theme" Target="../theme/theme39.xml"/><Relationship Id="rId3" Type="http://schemas.openxmlformats.org/officeDocument/2006/relationships/slideLayout" Target="../slideLayouts/slideLayout401.xml"/><Relationship Id="rId7" Type="http://schemas.openxmlformats.org/officeDocument/2006/relationships/slideLayout" Target="../slideLayouts/slideLayout405.xml"/><Relationship Id="rId12" Type="http://schemas.openxmlformats.org/officeDocument/2006/relationships/slideLayout" Target="../slideLayouts/slideLayout410.xml"/><Relationship Id="rId2" Type="http://schemas.openxmlformats.org/officeDocument/2006/relationships/slideLayout" Target="../slideLayouts/slideLayout400.xml"/><Relationship Id="rId1" Type="http://schemas.openxmlformats.org/officeDocument/2006/relationships/slideLayout" Target="../slideLayouts/slideLayout399.xml"/><Relationship Id="rId6" Type="http://schemas.openxmlformats.org/officeDocument/2006/relationships/slideLayout" Target="../slideLayouts/slideLayout404.xml"/><Relationship Id="rId11" Type="http://schemas.openxmlformats.org/officeDocument/2006/relationships/slideLayout" Target="../slideLayouts/slideLayout409.xml"/><Relationship Id="rId5" Type="http://schemas.openxmlformats.org/officeDocument/2006/relationships/slideLayout" Target="../slideLayouts/slideLayout403.xml"/><Relationship Id="rId10" Type="http://schemas.openxmlformats.org/officeDocument/2006/relationships/slideLayout" Target="../slideLayouts/slideLayout408.xml"/><Relationship Id="rId4" Type="http://schemas.openxmlformats.org/officeDocument/2006/relationships/slideLayout" Target="../slideLayouts/slideLayout402.xml"/><Relationship Id="rId9" Type="http://schemas.openxmlformats.org/officeDocument/2006/relationships/slideLayout" Target="../slideLayouts/slideLayout40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theme" Target="../theme/theme4.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18.xml"/><Relationship Id="rId3" Type="http://schemas.openxmlformats.org/officeDocument/2006/relationships/slideLayout" Target="../slideLayouts/slideLayout413.xml"/><Relationship Id="rId7" Type="http://schemas.openxmlformats.org/officeDocument/2006/relationships/slideLayout" Target="../slideLayouts/slideLayout417.xml"/><Relationship Id="rId12" Type="http://schemas.openxmlformats.org/officeDocument/2006/relationships/theme" Target="../theme/theme40.xml"/><Relationship Id="rId2" Type="http://schemas.openxmlformats.org/officeDocument/2006/relationships/slideLayout" Target="../slideLayouts/slideLayout412.xml"/><Relationship Id="rId1" Type="http://schemas.openxmlformats.org/officeDocument/2006/relationships/slideLayout" Target="../slideLayouts/slideLayout411.xml"/><Relationship Id="rId6" Type="http://schemas.openxmlformats.org/officeDocument/2006/relationships/slideLayout" Target="../slideLayouts/slideLayout416.xml"/><Relationship Id="rId11" Type="http://schemas.openxmlformats.org/officeDocument/2006/relationships/slideLayout" Target="../slideLayouts/slideLayout421.xml"/><Relationship Id="rId5" Type="http://schemas.openxmlformats.org/officeDocument/2006/relationships/slideLayout" Target="../slideLayouts/slideLayout415.xml"/><Relationship Id="rId10" Type="http://schemas.openxmlformats.org/officeDocument/2006/relationships/slideLayout" Target="../slideLayouts/slideLayout420.xml"/><Relationship Id="rId4" Type="http://schemas.openxmlformats.org/officeDocument/2006/relationships/slideLayout" Target="../slideLayouts/slideLayout414.xml"/><Relationship Id="rId9" Type="http://schemas.openxmlformats.org/officeDocument/2006/relationships/slideLayout" Target="../slideLayouts/slideLayout419.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29.xml"/><Relationship Id="rId13" Type="http://schemas.openxmlformats.org/officeDocument/2006/relationships/slideLayout" Target="../slideLayouts/slideLayout434.xml"/><Relationship Id="rId3" Type="http://schemas.openxmlformats.org/officeDocument/2006/relationships/slideLayout" Target="../slideLayouts/slideLayout424.xml"/><Relationship Id="rId7" Type="http://schemas.openxmlformats.org/officeDocument/2006/relationships/slideLayout" Target="../slideLayouts/slideLayout428.xml"/><Relationship Id="rId12" Type="http://schemas.openxmlformats.org/officeDocument/2006/relationships/slideLayout" Target="../slideLayouts/slideLayout433.xml"/><Relationship Id="rId2" Type="http://schemas.openxmlformats.org/officeDocument/2006/relationships/slideLayout" Target="../slideLayouts/slideLayout423.xml"/><Relationship Id="rId1" Type="http://schemas.openxmlformats.org/officeDocument/2006/relationships/slideLayout" Target="../slideLayouts/slideLayout422.xml"/><Relationship Id="rId6" Type="http://schemas.openxmlformats.org/officeDocument/2006/relationships/slideLayout" Target="../slideLayouts/slideLayout427.xml"/><Relationship Id="rId11" Type="http://schemas.openxmlformats.org/officeDocument/2006/relationships/slideLayout" Target="../slideLayouts/slideLayout432.xml"/><Relationship Id="rId5" Type="http://schemas.openxmlformats.org/officeDocument/2006/relationships/slideLayout" Target="../slideLayouts/slideLayout426.xml"/><Relationship Id="rId10" Type="http://schemas.openxmlformats.org/officeDocument/2006/relationships/slideLayout" Target="../slideLayouts/slideLayout431.xml"/><Relationship Id="rId4" Type="http://schemas.openxmlformats.org/officeDocument/2006/relationships/slideLayout" Target="../slideLayouts/slideLayout425.xml"/><Relationship Id="rId9" Type="http://schemas.openxmlformats.org/officeDocument/2006/relationships/slideLayout" Target="../slideLayouts/slideLayout430.xml"/><Relationship Id="rId14" Type="http://schemas.openxmlformats.org/officeDocument/2006/relationships/theme" Target="../theme/theme41.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42.xml"/><Relationship Id="rId13" Type="http://schemas.openxmlformats.org/officeDocument/2006/relationships/image" Target="../media/image1.png"/><Relationship Id="rId3" Type="http://schemas.openxmlformats.org/officeDocument/2006/relationships/slideLayout" Target="../slideLayouts/slideLayout437.xml"/><Relationship Id="rId7" Type="http://schemas.openxmlformats.org/officeDocument/2006/relationships/slideLayout" Target="../slideLayouts/slideLayout441.xml"/><Relationship Id="rId12" Type="http://schemas.openxmlformats.org/officeDocument/2006/relationships/theme" Target="../theme/theme42.xml"/><Relationship Id="rId2" Type="http://schemas.openxmlformats.org/officeDocument/2006/relationships/slideLayout" Target="../slideLayouts/slideLayout436.xml"/><Relationship Id="rId1" Type="http://schemas.openxmlformats.org/officeDocument/2006/relationships/slideLayout" Target="../slideLayouts/slideLayout435.xml"/><Relationship Id="rId6" Type="http://schemas.openxmlformats.org/officeDocument/2006/relationships/slideLayout" Target="../slideLayouts/slideLayout440.xml"/><Relationship Id="rId11" Type="http://schemas.openxmlformats.org/officeDocument/2006/relationships/slideLayout" Target="../slideLayouts/slideLayout445.xml"/><Relationship Id="rId5" Type="http://schemas.openxmlformats.org/officeDocument/2006/relationships/slideLayout" Target="../slideLayouts/slideLayout439.xml"/><Relationship Id="rId10" Type="http://schemas.openxmlformats.org/officeDocument/2006/relationships/slideLayout" Target="../slideLayouts/slideLayout444.xml"/><Relationship Id="rId4" Type="http://schemas.openxmlformats.org/officeDocument/2006/relationships/slideLayout" Target="../slideLayouts/slideLayout438.xml"/><Relationship Id="rId9" Type="http://schemas.openxmlformats.org/officeDocument/2006/relationships/slideLayout" Target="../slideLayouts/slideLayout443.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453.xml"/><Relationship Id="rId3" Type="http://schemas.openxmlformats.org/officeDocument/2006/relationships/slideLayout" Target="../slideLayouts/slideLayout448.xml"/><Relationship Id="rId7" Type="http://schemas.openxmlformats.org/officeDocument/2006/relationships/slideLayout" Target="../slideLayouts/slideLayout452.xml"/><Relationship Id="rId12" Type="http://schemas.openxmlformats.org/officeDocument/2006/relationships/theme" Target="../theme/theme43.xml"/><Relationship Id="rId2" Type="http://schemas.openxmlformats.org/officeDocument/2006/relationships/slideLayout" Target="../slideLayouts/slideLayout447.xml"/><Relationship Id="rId1" Type="http://schemas.openxmlformats.org/officeDocument/2006/relationships/slideLayout" Target="../slideLayouts/slideLayout446.xml"/><Relationship Id="rId6" Type="http://schemas.openxmlformats.org/officeDocument/2006/relationships/slideLayout" Target="../slideLayouts/slideLayout451.xml"/><Relationship Id="rId11" Type="http://schemas.openxmlformats.org/officeDocument/2006/relationships/slideLayout" Target="../slideLayouts/slideLayout456.xml"/><Relationship Id="rId5" Type="http://schemas.openxmlformats.org/officeDocument/2006/relationships/slideLayout" Target="../slideLayouts/slideLayout450.xml"/><Relationship Id="rId10" Type="http://schemas.openxmlformats.org/officeDocument/2006/relationships/slideLayout" Target="../slideLayouts/slideLayout455.xml"/><Relationship Id="rId4" Type="http://schemas.openxmlformats.org/officeDocument/2006/relationships/slideLayout" Target="../slideLayouts/slideLayout449.xml"/><Relationship Id="rId9" Type="http://schemas.openxmlformats.org/officeDocument/2006/relationships/slideLayout" Target="../slideLayouts/slideLayout454.xml"/></Relationships>
</file>

<file path=ppt/slideMasters/_rels/slideMaster44.xml.rels><?xml version="1.0" encoding="UTF-8" standalone="yes"?>
<Relationships xmlns="http://schemas.openxmlformats.org/package/2006/relationships"><Relationship Id="rId2" Type="http://schemas.openxmlformats.org/officeDocument/2006/relationships/theme" Target="../theme/theme44.xml"/><Relationship Id="rId1" Type="http://schemas.openxmlformats.org/officeDocument/2006/relationships/slideLayout" Target="../slideLayouts/slideLayout457.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465.xml"/><Relationship Id="rId13" Type="http://schemas.openxmlformats.org/officeDocument/2006/relationships/slideLayout" Target="../slideLayouts/slideLayout470.xml"/><Relationship Id="rId3" Type="http://schemas.openxmlformats.org/officeDocument/2006/relationships/slideLayout" Target="../slideLayouts/slideLayout460.xml"/><Relationship Id="rId7" Type="http://schemas.openxmlformats.org/officeDocument/2006/relationships/slideLayout" Target="../slideLayouts/slideLayout464.xml"/><Relationship Id="rId12" Type="http://schemas.openxmlformats.org/officeDocument/2006/relationships/slideLayout" Target="../slideLayouts/slideLayout469.xml"/><Relationship Id="rId2" Type="http://schemas.openxmlformats.org/officeDocument/2006/relationships/slideLayout" Target="../slideLayouts/slideLayout459.xml"/><Relationship Id="rId1" Type="http://schemas.openxmlformats.org/officeDocument/2006/relationships/slideLayout" Target="../slideLayouts/slideLayout458.xml"/><Relationship Id="rId6" Type="http://schemas.openxmlformats.org/officeDocument/2006/relationships/slideLayout" Target="../slideLayouts/slideLayout463.xml"/><Relationship Id="rId11" Type="http://schemas.openxmlformats.org/officeDocument/2006/relationships/slideLayout" Target="../slideLayouts/slideLayout468.xml"/><Relationship Id="rId5" Type="http://schemas.openxmlformats.org/officeDocument/2006/relationships/slideLayout" Target="../slideLayouts/slideLayout462.xml"/><Relationship Id="rId10" Type="http://schemas.openxmlformats.org/officeDocument/2006/relationships/slideLayout" Target="../slideLayouts/slideLayout467.xml"/><Relationship Id="rId4" Type="http://schemas.openxmlformats.org/officeDocument/2006/relationships/slideLayout" Target="../slideLayouts/slideLayout461.xml"/><Relationship Id="rId9" Type="http://schemas.openxmlformats.org/officeDocument/2006/relationships/slideLayout" Target="../slideLayouts/slideLayout466.xml"/><Relationship Id="rId14" Type="http://schemas.openxmlformats.org/officeDocument/2006/relationships/theme" Target="../theme/theme45.xml"/></Relationships>
</file>

<file path=ppt/slideMasters/_rels/slideMaster46.xml.rels><?xml version="1.0" encoding="UTF-8" standalone="yes"?>
<Relationships xmlns="http://schemas.openxmlformats.org/package/2006/relationships"><Relationship Id="rId2" Type="http://schemas.openxmlformats.org/officeDocument/2006/relationships/theme" Target="../theme/theme46.xml"/><Relationship Id="rId1" Type="http://schemas.openxmlformats.org/officeDocument/2006/relationships/slideLayout" Target="../slideLayouts/slideLayout471.xml"/></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479.xml"/><Relationship Id="rId3" Type="http://schemas.openxmlformats.org/officeDocument/2006/relationships/slideLayout" Target="../slideLayouts/slideLayout474.xml"/><Relationship Id="rId7" Type="http://schemas.openxmlformats.org/officeDocument/2006/relationships/slideLayout" Target="../slideLayouts/slideLayout478.xml"/><Relationship Id="rId12" Type="http://schemas.openxmlformats.org/officeDocument/2006/relationships/theme" Target="../theme/theme47.xml"/><Relationship Id="rId2" Type="http://schemas.openxmlformats.org/officeDocument/2006/relationships/slideLayout" Target="../slideLayouts/slideLayout473.xml"/><Relationship Id="rId1" Type="http://schemas.openxmlformats.org/officeDocument/2006/relationships/slideLayout" Target="../slideLayouts/slideLayout472.xml"/><Relationship Id="rId6" Type="http://schemas.openxmlformats.org/officeDocument/2006/relationships/slideLayout" Target="../slideLayouts/slideLayout477.xml"/><Relationship Id="rId11" Type="http://schemas.openxmlformats.org/officeDocument/2006/relationships/slideLayout" Target="../slideLayouts/slideLayout482.xml"/><Relationship Id="rId5" Type="http://schemas.openxmlformats.org/officeDocument/2006/relationships/slideLayout" Target="../slideLayouts/slideLayout476.xml"/><Relationship Id="rId10" Type="http://schemas.openxmlformats.org/officeDocument/2006/relationships/slideLayout" Target="../slideLayouts/slideLayout481.xml"/><Relationship Id="rId4" Type="http://schemas.openxmlformats.org/officeDocument/2006/relationships/slideLayout" Target="../slideLayouts/slideLayout475.xml"/><Relationship Id="rId9" Type="http://schemas.openxmlformats.org/officeDocument/2006/relationships/slideLayout" Target="../slideLayouts/slideLayout480.xml"/></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490.xml"/><Relationship Id="rId3" Type="http://schemas.openxmlformats.org/officeDocument/2006/relationships/slideLayout" Target="../slideLayouts/slideLayout485.xml"/><Relationship Id="rId7" Type="http://schemas.openxmlformats.org/officeDocument/2006/relationships/slideLayout" Target="../slideLayouts/slideLayout489.xml"/><Relationship Id="rId12" Type="http://schemas.openxmlformats.org/officeDocument/2006/relationships/theme" Target="../theme/theme48.xml"/><Relationship Id="rId2" Type="http://schemas.openxmlformats.org/officeDocument/2006/relationships/slideLayout" Target="../slideLayouts/slideLayout484.xml"/><Relationship Id="rId1" Type="http://schemas.openxmlformats.org/officeDocument/2006/relationships/slideLayout" Target="../slideLayouts/slideLayout483.xml"/><Relationship Id="rId6" Type="http://schemas.openxmlformats.org/officeDocument/2006/relationships/slideLayout" Target="../slideLayouts/slideLayout488.xml"/><Relationship Id="rId11" Type="http://schemas.openxmlformats.org/officeDocument/2006/relationships/slideLayout" Target="../slideLayouts/slideLayout493.xml"/><Relationship Id="rId5" Type="http://schemas.openxmlformats.org/officeDocument/2006/relationships/slideLayout" Target="../slideLayouts/slideLayout487.xml"/><Relationship Id="rId10" Type="http://schemas.openxmlformats.org/officeDocument/2006/relationships/slideLayout" Target="../slideLayouts/slideLayout492.xml"/><Relationship Id="rId4" Type="http://schemas.openxmlformats.org/officeDocument/2006/relationships/slideLayout" Target="../slideLayouts/slideLayout486.xml"/><Relationship Id="rId9" Type="http://schemas.openxmlformats.org/officeDocument/2006/relationships/slideLayout" Target="../slideLayouts/slideLayout491.xml"/></Relationships>
</file>

<file path=ppt/slideMasters/_rels/slideMaster49.xml.rels><?xml version="1.0" encoding="UTF-8" standalone="yes"?>
<Relationships xmlns="http://schemas.openxmlformats.org/package/2006/relationships"><Relationship Id="rId8" Type="http://schemas.openxmlformats.org/officeDocument/2006/relationships/slideLayout" Target="../slideLayouts/slideLayout501.xml"/><Relationship Id="rId3" Type="http://schemas.openxmlformats.org/officeDocument/2006/relationships/slideLayout" Target="../slideLayouts/slideLayout496.xml"/><Relationship Id="rId7" Type="http://schemas.openxmlformats.org/officeDocument/2006/relationships/slideLayout" Target="../slideLayouts/slideLayout500.xml"/><Relationship Id="rId12" Type="http://schemas.openxmlformats.org/officeDocument/2006/relationships/theme" Target="../theme/theme49.xml"/><Relationship Id="rId2" Type="http://schemas.openxmlformats.org/officeDocument/2006/relationships/slideLayout" Target="../slideLayouts/slideLayout495.xml"/><Relationship Id="rId1" Type="http://schemas.openxmlformats.org/officeDocument/2006/relationships/slideLayout" Target="../slideLayouts/slideLayout494.xml"/><Relationship Id="rId6" Type="http://schemas.openxmlformats.org/officeDocument/2006/relationships/slideLayout" Target="../slideLayouts/slideLayout499.xml"/><Relationship Id="rId11" Type="http://schemas.openxmlformats.org/officeDocument/2006/relationships/slideLayout" Target="../slideLayouts/slideLayout504.xml"/><Relationship Id="rId5" Type="http://schemas.openxmlformats.org/officeDocument/2006/relationships/slideLayout" Target="../slideLayouts/slideLayout498.xml"/><Relationship Id="rId10" Type="http://schemas.openxmlformats.org/officeDocument/2006/relationships/slideLayout" Target="../slideLayouts/slideLayout503.xml"/><Relationship Id="rId4" Type="http://schemas.openxmlformats.org/officeDocument/2006/relationships/slideLayout" Target="../slideLayouts/slideLayout497.xml"/><Relationship Id="rId9" Type="http://schemas.openxmlformats.org/officeDocument/2006/relationships/slideLayout" Target="../slideLayouts/slideLayout50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5.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6.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slideLayout" Target="../slideLayouts/slideLayout82.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slideLayout" Target="../slideLayouts/slideLayout81.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0.xml"/><Relationship Id="rId13" Type="http://schemas.openxmlformats.org/officeDocument/2006/relationships/theme" Target="../theme/theme8.xml"/><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slideLayout" Target="../slideLayouts/slideLayout94.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2.xml"/><Relationship Id="rId13" Type="http://schemas.openxmlformats.org/officeDocument/2006/relationships/theme" Target="../theme/theme9.xml"/><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slideLayout" Target="../slideLayouts/slideLayout106.xml"/><Relationship Id="rId2" Type="http://schemas.openxmlformats.org/officeDocument/2006/relationships/slideLayout" Target="../slideLayouts/slideLayout96.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0" Type="http://schemas.openxmlformats.org/officeDocument/2006/relationships/slideLayout" Target="../slideLayouts/slideLayout104.xml"/><Relationship Id="rId4" Type="http://schemas.openxmlformats.org/officeDocument/2006/relationships/slideLayout" Target="../slideLayouts/slideLayout98.xml"/><Relationship Id="rId9" Type="http://schemas.openxmlformats.org/officeDocument/2006/relationships/slideLayout" Target="../slideLayouts/slideLayout10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ltGray">
      <p:bgPr>
        <a:solidFill>
          <a:srgbClr val="906D58"/>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ltGray">
          <a:xfrm>
            <a:off x="609600" y="228600"/>
            <a:ext cx="8239125" cy="6391275"/>
          </a:xfrm>
          <a:prstGeom prst="rect">
            <a:avLst/>
          </a:prstGeom>
          <a:solidFill>
            <a:srgbClr val="EDE7E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b="1" i="0" dirty="0">
              <a:latin typeface="Arial" panose="020B0604020202020204" pitchFamily="34" charset="0"/>
            </a:endParaRPr>
          </a:p>
        </p:txBody>
      </p:sp>
      <p:sp>
        <p:nvSpPr>
          <p:cNvPr id="1027" name="Line 3"/>
          <p:cNvSpPr>
            <a:spLocks noChangeShapeType="1"/>
          </p:cNvSpPr>
          <p:nvPr/>
        </p:nvSpPr>
        <p:spPr bwMode="ltGray">
          <a:xfrm>
            <a:off x="1016000" y="1600200"/>
            <a:ext cx="7670800" cy="0"/>
          </a:xfrm>
          <a:prstGeom prst="line">
            <a:avLst/>
          </a:prstGeom>
          <a:noFill/>
          <a:ln w="3175">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pic>
        <p:nvPicPr>
          <p:cNvPr id="1028" name="Picture 4" descr="minispir"/>
          <p:cNvPicPr>
            <a:picLocks noChangeAspect="1" noChangeArrowheads="1"/>
          </p:cNvPicPr>
          <p:nvPr/>
        </p:nvPicPr>
        <p:blipFill>
          <a:blip r:embed="rId14" cstate="screen">
            <a:extLst>
              <a:ext uri="{28A0092B-C50C-407E-A947-70E740481C1C}">
                <a14:useLocalDpi xmlns:a14="http://schemas.microsoft.com/office/drawing/2010/main"/>
              </a:ext>
            </a:extLst>
          </a:blip>
          <a:srcRect b="5333"/>
          <a:stretch>
            <a:fillRect/>
          </a:stretch>
        </p:blipFill>
        <p:spPr bwMode="ltGray">
          <a:xfrm>
            <a:off x="0" y="50800"/>
            <a:ext cx="1181100" cy="405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29" name="Picture 5" descr="minispir"/>
          <p:cNvPicPr>
            <a:picLocks noChangeAspect="1" noChangeArrowheads="1"/>
          </p:cNvPicPr>
          <p:nvPr/>
        </p:nvPicPr>
        <p:blipFill>
          <a:blip r:embed="rId14" cstate="screen">
            <a:extLst>
              <a:ext uri="{28A0092B-C50C-407E-A947-70E740481C1C}">
                <a14:useLocalDpi xmlns:a14="http://schemas.microsoft.com/office/drawing/2010/main"/>
              </a:ext>
            </a:extLst>
          </a:blip>
          <a:srcRect t="39999"/>
          <a:stretch>
            <a:fillRect/>
          </a:stretch>
        </p:blipFill>
        <p:spPr bwMode="ltGray">
          <a:xfrm>
            <a:off x="0" y="4222750"/>
            <a:ext cx="1181100" cy="2571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30" name="Rectangle 6"/>
          <p:cNvSpPr>
            <a:spLocks noGrp="1" noChangeArrowheads="1"/>
          </p:cNvSpPr>
          <p:nvPr>
            <p:ph type="title"/>
          </p:nvPr>
        </p:nvSpPr>
        <p:spPr bwMode="auto">
          <a:xfrm>
            <a:off x="1066800" y="381000"/>
            <a:ext cx="7620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31" name="Rectangle 7"/>
          <p:cNvSpPr>
            <a:spLocks noGrp="1" noChangeArrowheads="1"/>
          </p:cNvSpPr>
          <p:nvPr>
            <p:ph type="body" idx="1"/>
          </p:nvPr>
        </p:nvSpPr>
        <p:spPr bwMode="auto">
          <a:xfrm>
            <a:off x="1066800" y="1752600"/>
            <a:ext cx="7620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152" name="Rectangle 8"/>
          <p:cNvSpPr>
            <a:spLocks noGrp="1" noChangeArrowheads="1"/>
          </p:cNvSpPr>
          <p:nvPr>
            <p:ph type="dt" sz="half" idx="2"/>
          </p:nvPr>
        </p:nvSpPr>
        <p:spPr bwMode="auto">
          <a:xfrm>
            <a:off x="10144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i="0">
                <a:latin typeface="Arial" panose="020B0604020202020204" pitchFamily="34" charset="0"/>
                <a:ea typeface="+mn-ea"/>
                <a:cs typeface="+mn-cs"/>
              </a:defRPr>
            </a:lvl1pPr>
          </a:lstStyle>
          <a:p>
            <a:pPr>
              <a:defRPr/>
            </a:pPr>
            <a:endParaRPr lang="en-US" dirty="0"/>
          </a:p>
        </p:txBody>
      </p:sp>
      <p:sp>
        <p:nvSpPr>
          <p:cNvPr id="6153" name="Rectangle 9"/>
          <p:cNvSpPr>
            <a:spLocks noGrp="1" noChangeArrowheads="1"/>
          </p:cNvSpPr>
          <p:nvPr>
            <p:ph type="ftr" sz="quarter" idx="3"/>
          </p:nvPr>
        </p:nvSpPr>
        <p:spPr bwMode="auto">
          <a:xfrm>
            <a:off x="3452813" y="6107113"/>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i="0">
                <a:latin typeface="Arial" panose="020B0604020202020204" pitchFamily="34" charset="0"/>
                <a:ea typeface="+mn-ea"/>
                <a:cs typeface="+mn-cs"/>
              </a:defRPr>
            </a:lvl1pPr>
          </a:lstStyle>
          <a:p>
            <a:pPr>
              <a:defRPr/>
            </a:pPr>
            <a:endParaRPr lang="en-US" dirty="0"/>
          </a:p>
        </p:txBody>
      </p:sp>
      <p:sp>
        <p:nvSpPr>
          <p:cNvPr id="6154" name="Rectangle 10"/>
          <p:cNvSpPr>
            <a:spLocks noGrp="1" noChangeArrowheads="1"/>
          </p:cNvSpPr>
          <p:nvPr>
            <p:ph type="sldNum" sz="quarter" idx="4"/>
          </p:nvPr>
        </p:nvSpPr>
        <p:spPr bwMode="auto">
          <a:xfrm>
            <a:off x="68818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i="0">
                <a:latin typeface="Arial" panose="020B0604020202020204" pitchFamily="34" charset="0"/>
              </a:defRPr>
            </a:lvl1pPr>
          </a:lstStyle>
          <a:p>
            <a:pPr>
              <a:defRPr/>
            </a:pPr>
            <a:fld id="{85AD1E48-D9F8-EE4A-8C63-704420AC1CFC}"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483934" r:id="rId1"/>
    <p:sldLayoutId id="2147483901" r:id="rId2"/>
    <p:sldLayoutId id="2147483902" r:id="rId3"/>
    <p:sldLayoutId id="2147483903" r:id="rId4"/>
    <p:sldLayoutId id="2147483904" r:id="rId5"/>
    <p:sldLayoutId id="2147483905" r:id="rId6"/>
    <p:sldLayoutId id="2147483906" r:id="rId7"/>
    <p:sldLayoutId id="2147483907" r:id="rId8"/>
    <p:sldLayoutId id="2147483908" r:id="rId9"/>
    <p:sldLayoutId id="2147483909" r:id="rId10"/>
    <p:sldLayoutId id="2147483910" r:id="rId11"/>
    <p:sldLayoutId id="2147483911" r:id="rId12"/>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05" charset="-128"/>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05" charset="-128"/>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5" charset="-128"/>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dirty="0"/>
              <a:t>Click to edit Master text styles</a:t>
            </a:r>
          </a:p>
          <a:p>
            <a:pPr lvl="1"/>
            <a:r>
              <a:rPr lang="en-US" altLang="zh-CN" dirty="0"/>
              <a:t>Second level</a:t>
            </a:r>
          </a:p>
          <a:p>
            <a:pPr lvl="2"/>
            <a:r>
              <a:rPr lang="en-US" altLang="zh-CN" dirty="0"/>
              <a:t>Third level</a:t>
            </a:r>
          </a:p>
          <a:p>
            <a:pPr lvl="3"/>
            <a:r>
              <a:rPr lang="en-US" altLang="zh-CN" dirty="0"/>
              <a:t>Fourth level</a:t>
            </a:r>
          </a:p>
          <a:p>
            <a:pPr lvl="4"/>
            <a:r>
              <a:rPr lang="en-US" altLang="zh-CN" dirty="0"/>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1" i="0">
                <a:latin typeface="Arial" panose="020B0604020202020204" pitchFamily="34" charset="0"/>
                <a:ea typeface="ＭＳ Ｐゴシック" pitchFamily="-112" charset="-128"/>
                <a:cs typeface="ＭＳ Ｐゴシック" pitchFamily="-112" charset="-128"/>
              </a:defRPr>
            </a:lvl1pPr>
          </a:lstStyle>
          <a:p>
            <a:pPr>
              <a:defRPr/>
            </a:pPr>
            <a:endParaRPr lang="en-US" dirty="0">
              <a:solidFill>
                <a:srgbClr val="000000"/>
              </a:solidFill>
            </a:endParaRPr>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1" i="0">
                <a:latin typeface="Arial" panose="020B0604020202020204" pitchFamily="34" charset="0"/>
                <a:ea typeface="ＭＳ Ｐゴシック" pitchFamily="-112" charset="-128"/>
                <a:cs typeface="ＭＳ Ｐゴシック" pitchFamily="-112" charset="-128"/>
              </a:defRPr>
            </a:lvl1pPr>
          </a:lstStyle>
          <a:p>
            <a:pPr>
              <a:defRPr/>
            </a:pPr>
            <a:endParaRPr lang="en-US" dirty="0">
              <a:solidFill>
                <a:srgbClr val="000000"/>
              </a:solidFill>
            </a:endParaRPr>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1" i="0">
                <a:latin typeface="Arial" panose="020B0604020202020204" pitchFamily="34" charset="0"/>
              </a:defRPr>
            </a:lvl1pPr>
          </a:lstStyle>
          <a:p>
            <a:pPr>
              <a:defRPr/>
            </a:pPr>
            <a:fld id="{0A13D4A3-E66E-9D47-8B45-AF6D3BD6B685}"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435642925"/>
      </p:ext>
    </p:extLst>
  </p:cSld>
  <p:clrMap bg1="lt1" tx1="dk1" bg2="lt2" tx2="dk2" accent1="accent1" accent2="accent2" accent3="accent3" accent4="accent4" accent5="accent5" accent6="accent6" hlink="hlink" folHlink="folHlink"/>
  <p:sldLayoutIdLst>
    <p:sldLayoutId id="2147484135" r:id="rId1"/>
    <p:sldLayoutId id="2147484136" r:id="rId2"/>
    <p:sldLayoutId id="2147484137" r:id="rId3"/>
    <p:sldLayoutId id="2147484138" r:id="rId4"/>
    <p:sldLayoutId id="2147484139" r:id="rId5"/>
    <p:sldLayoutId id="2147484140" r:id="rId6"/>
    <p:sldLayoutId id="2147484141" r:id="rId7"/>
    <p:sldLayoutId id="2147484142" r:id="rId8"/>
    <p:sldLayoutId id="2147484143" r:id="rId9"/>
    <p:sldLayoutId id="2147484144" r:id="rId10"/>
    <p:sldLayoutId id="2147484145" r:id="rId11"/>
    <p:sldLayoutId id="2147484146" r:id="rId12"/>
  </p:sldLayoutIdLst>
  <p:transition spd="med">
    <p:randomBar dir="vert"/>
  </p:transition>
  <p:txStyles>
    <p:titleStyle>
      <a:lvl1pPr algn="ctr" rtl="0" eaLnBrk="0" fontAlgn="base" hangingPunct="0">
        <a:spcBef>
          <a:spcPct val="0"/>
        </a:spcBef>
        <a:spcAft>
          <a:spcPct val="0"/>
        </a:spcAft>
        <a:defRPr sz="4400" b="1" i="0">
          <a:solidFill>
            <a:srgbClr val="FFFFFF"/>
          </a:solidFill>
          <a:latin typeface="Arial" panose="020B0604020202020204" pitchFamily="34" charset="0"/>
          <a:ea typeface="ＭＳ Ｐゴシック" pitchFamily="-109"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09" charset="-128"/>
          <a:cs typeface="ＭＳ Ｐゴシック"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685800" y="117475"/>
            <a:ext cx="8456613" cy="6738938"/>
            <a:chOff x="432" y="74"/>
            <a:chExt cx="5327" cy="4245"/>
          </a:xfrm>
        </p:grpSpPr>
        <p:sp>
          <p:nvSpPr>
            <p:cNvPr id="1032" name="Rectangle 3"/>
            <p:cNvSpPr>
              <a:spLocks noChangeArrowheads="1"/>
            </p:cNvSpPr>
            <p:nvPr/>
          </p:nvSpPr>
          <p:spPr bwMode="invGray">
            <a:xfrm>
              <a:off x="432" y="4176"/>
              <a:ext cx="2208" cy="143"/>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algn="r" eaLnBrk="0" hangingPunct="0"/>
              <a:endParaRPr lang="en-US" sz="1400" b="1" i="0" dirty="0">
                <a:solidFill>
                  <a:srgbClr val="000000"/>
                </a:solidFill>
                <a:latin typeface="Arial Narrow" charset="0"/>
                <a:cs typeface="Arial" panose="020B0604020202020204" pitchFamily="34" charset="0"/>
              </a:endParaRPr>
            </a:p>
          </p:txBody>
        </p:sp>
        <p:grpSp>
          <p:nvGrpSpPr>
            <p:cNvPr id="1033" name="Group 4"/>
            <p:cNvGrpSpPr>
              <a:grpSpLocks/>
            </p:cNvGrpSpPr>
            <p:nvPr/>
          </p:nvGrpSpPr>
          <p:grpSpPr bwMode="auto">
            <a:xfrm>
              <a:off x="2859" y="4250"/>
              <a:ext cx="2729" cy="41"/>
              <a:chOff x="2859" y="4250"/>
              <a:chExt cx="2729" cy="41"/>
            </a:xfrm>
          </p:grpSpPr>
          <p:sp>
            <p:nvSpPr>
              <p:cNvPr id="1038" name="Oval 5"/>
              <p:cNvSpPr>
                <a:spLocks noChangeArrowheads="1"/>
              </p:cNvSpPr>
              <p:nvPr/>
            </p:nvSpPr>
            <p:spPr bwMode="invGray">
              <a:xfrm>
                <a:off x="2859" y="4250"/>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b="1" i="0" dirty="0">
                  <a:solidFill>
                    <a:srgbClr val="000000"/>
                  </a:solidFill>
                  <a:latin typeface="Arial Narrow" charset="0"/>
                  <a:cs typeface="Arial" panose="020B0604020202020204" pitchFamily="34" charset="0"/>
                </a:endParaRPr>
              </a:p>
            </p:txBody>
          </p:sp>
          <p:sp>
            <p:nvSpPr>
              <p:cNvPr id="1039" name="Oval 6"/>
              <p:cNvSpPr>
                <a:spLocks noChangeArrowheads="1"/>
              </p:cNvSpPr>
              <p:nvPr/>
            </p:nvSpPr>
            <p:spPr bwMode="invGray">
              <a:xfrm>
                <a:off x="3243" y="4250"/>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b="1" i="0" dirty="0">
                  <a:solidFill>
                    <a:srgbClr val="000000"/>
                  </a:solidFill>
                  <a:latin typeface="Arial Narrow" charset="0"/>
                  <a:cs typeface="Arial" panose="020B0604020202020204" pitchFamily="34" charset="0"/>
                </a:endParaRPr>
              </a:p>
            </p:txBody>
          </p:sp>
          <p:sp>
            <p:nvSpPr>
              <p:cNvPr id="1040" name="Oval 7"/>
              <p:cNvSpPr>
                <a:spLocks noChangeArrowheads="1"/>
              </p:cNvSpPr>
              <p:nvPr/>
            </p:nvSpPr>
            <p:spPr bwMode="invGray">
              <a:xfrm>
                <a:off x="3627" y="4250"/>
                <a:ext cx="41"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b="1" i="0" dirty="0">
                  <a:solidFill>
                    <a:srgbClr val="000000"/>
                  </a:solidFill>
                  <a:latin typeface="Arial Narrow" charset="0"/>
                  <a:cs typeface="Arial" panose="020B0604020202020204" pitchFamily="34" charset="0"/>
                </a:endParaRPr>
              </a:p>
            </p:txBody>
          </p:sp>
          <p:sp>
            <p:nvSpPr>
              <p:cNvPr id="1041" name="Oval 8"/>
              <p:cNvSpPr>
                <a:spLocks noChangeArrowheads="1"/>
              </p:cNvSpPr>
              <p:nvPr/>
            </p:nvSpPr>
            <p:spPr bwMode="invGray">
              <a:xfrm>
                <a:off x="4011" y="4250"/>
                <a:ext cx="41"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b="1" i="0" dirty="0">
                  <a:solidFill>
                    <a:srgbClr val="000000"/>
                  </a:solidFill>
                  <a:latin typeface="Arial Narrow" charset="0"/>
                  <a:cs typeface="Arial" panose="020B0604020202020204" pitchFamily="34" charset="0"/>
                </a:endParaRPr>
              </a:p>
            </p:txBody>
          </p:sp>
          <p:sp>
            <p:nvSpPr>
              <p:cNvPr id="1042" name="Oval 9"/>
              <p:cNvSpPr>
                <a:spLocks noChangeArrowheads="1"/>
              </p:cNvSpPr>
              <p:nvPr/>
            </p:nvSpPr>
            <p:spPr bwMode="invGray">
              <a:xfrm>
                <a:off x="4395" y="4250"/>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b="1" i="0" dirty="0">
                  <a:solidFill>
                    <a:srgbClr val="000000"/>
                  </a:solidFill>
                  <a:latin typeface="Arial Narrow" charset="0"/>
                  <a:cs typeface="Arial" panose="020B0604020202020204" pitchFamily="34" charset="0"/>
                </a:endParaRPr>
              </a:p>
            </p:txBody>
          </p:sp>
          <p:sp>
            <p:nvSpPr>
              <p:cNvPr id="1043" name="Oval 10"/>
              <p:cNvSpPr>
                <a:spLocks noChangeArrowheads="1"/>
              </p:cNvSpPr>
              <p:nvPr/>
            </p:nvSpPr>
            <p:spPr bwMode="invGray">
              <a:xfrm>
                <a:off x="4779" y="4250"/>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b="1" i="0" dirty="0">
                  <a:solidFill>
                    <a:srgbClr val="000000"/>
                  </a:solidFill>
                  <a:latin typeface="Arial Narrow" charset="0"/>
                  <a:cs typeface="Arial" panose="020B0604020202020204" pitchFamily="34" charset="0"/>
                </a:endParaRPr>
              </a:p>
            </p:txBody>
          </p:sp>
          <p:sp>
            <p:nvSpPr>
              <p:cNvPr id="1044" name="Oval 11"/>
              <p:cNvSpPr>
                <a:spLocks noChangeArrowheads="1"/>
              </p:cNvSpPr>
              <p:nvPr/>
            </p:nvSpPr>
            <p:spPr bwMode="invGray">
              <a:xfrm>
                <a:off x="5163" y="4250"/>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b="1" i="0" dirty="0">
                  <a:solidFill>
                    <a:srgbClr val="000000"/>
                  </a:solidFill>
                  <a:latin typeface="Arial Narrow" charset="0"/>
                  <a:cs typeface="Arial" panose="020B0604020202020204" pitchFamily="34" charset="0"/>
                </a:endParaRPr>
              </a:p>
            </p:txBody>
          </p:sp>
          <p:sp>
            <p:nvSpPr>
              <p:cNvPr id="1045" name="Oval 12"/>
              <p:cNvSpPr>
                <a:spLocks noChangeArrowheads="1"/>
              </p:cNvSpPr>
              <p:nvPr/>
            </p:nvSpPr>
            <p:spPr bwMode="invGray">
              <a:xfrm>
                <a:off x="5547" y="4250"/>
                <a:ext cx="41"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b="1" i="0" dirty="0">
                  <a:solidFill>
                    <a:srgbClr val="000000"/>
                  </a:solidFill>
                  <a:latin typeface="Arial Narrow" charset="0"/>
                  <a:cs typeface="Arial" panose="020B0604020202020204" pitchFamily="34" charset="0"/>
                </a:endParaRPr>
              </a:p>
            </p:txBody>
          </p:sp>
        </p:grpSp>
        <p:sp>
          <p:nvSpPr>
            <p:cNvPr id="1034" name="Rectangle 13"/>
            <p:cNvSpPr>
              <a:spLocks noChangeArrowheads="1"/>
            </p:cNvSpPr>
            <p:nvPr/>
          </p:nvSpPr>
          <p:spPr bwMode="invGray">
            <a:xfrm>
              <a:off x="480" y="480"/>
              <a:ext cx="5279" cy="48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algn="r" eaLnBrk="0" hangingPunct="0"/>
              <a:endParaRPr lang="en-US" sz="1400" b="1" i="0" dirty="0">
                <a:solidFill>
                  <a:srgbClr val="000000"/>
                </a:solidFill>
                <a:latin typeface="Arial Narrow" charset="0"/>
                <a:cs typeface="Arial" panose="020B0604020202020204" pitchFamily="34" charset="0"/>
              </a:endParaRPr>
            </a:p>
          </p:txBody>
        </p:sp>
        <p:sp>
          <p:nvSpPr>
            <p:cNvPr id="1035" name="Oval 14"/>
            <p:cNvSpPr>
              <a:spLocks noChangeArrowheads="1"/>
            </p:cNvSpPr>
            <p:nvPr/>
          </p:nvSpPr>
          <p:spPr bwMode="invGray">
            <a:xfrm>
              <a:off x="507" y="74"/>
              <a:ext cx="42" cy="42"/>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b="1" i="0" dirty="0">
                <a:solidFill>
                  <a:srgbClr val="000000"/>
                </a:solidFill>
                <a:latin typeface="Arial Narrow" charset="0"/>
                <a:cs typeface="Arial" panose="020B0604020202020204" pitchFamily="34" charset="0"/>
              </a:endParaRPr>
            </a:p>
          </p:txBody>
        </p:sp>
        <p:sp>
          <p:nvSpPr>
            <p:cNvPr id="1036" name="Oval 15"/>
            <p:cNvSpPr>
              <a:spLocks noChangeArrowheads="1"/>
            </p:cNvSpPr>
            <p:nvPr/>
          </p:nvSpPr>
          <p:spPr bwMode="invGray">
            <a:xfrm>
              <a:off x="507" y="219"/>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b="1" i="0" dirty="0">
                <a:solidFill>
                  <a:srgbClr val="000000"/>
                </a:solidFill>
                <a:latin typeface="Arial Narrow" charset="0"/>
                <a:cs typeface="Arial" panose="020B0604020202020204" pitchFamily="34" charset="0"/>
              </a:endParaRPr>
            </a:p>
          </p:txBody>
        </p:sp>
        <p:sp>
          <p:nvSpPr>
            <p:cNvPr id="1037" name="Oval 16"/>
            <p:cNvSpPr>
              <a:spLocks noChangeArrowheads="1"/>
            </p:cNvSpPr>
            <p:nvPr/>
          </p:nvSpPr>
          <p:spPr bwMode="invGray">
            <a:xfrm>
              <a:off x="507" y="36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eaLnBrk="0" hangingPunct="0"/>
              <a:endParaRPr lang="en-US" sz="1400" b="1" i="0" dirty="0">
                <a:solidFill>
                  <a:srgbClr val="000000"/>
                </a:solidFill>
                <a:latin typeface="Arial Narrow" charset="0"/>
                <a:cs typeface="Arial" panose="020B0604020202020204" pitchFamily="34" charset="0"/>
              </a:endParaRPr>
            </a:p>
          </p:txBody>
        </p:sp>
      </p:grpSp>
      <p:sp>
        <p:nvSpPr>
          <p:cNvPr id="1027" name="Rectangle 17"/>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1028" name="Rectangle 18"/>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187" name="Rectangle 19"/>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l">
              <a:spcBef>
                <a:spcPct val="50000"/>
              </a:spcBef>
              <a:defRPr b="1" i="0">
                <a:solidFill>
                  <a:schemeClr val="tx1"/>
                </a:solidFill>
                <a:latin typeface="Arial" panose="020B0604020202020204" pitchFamily="34" charset="0"/>
                <a:ea typeface="Arial" panose="020B0604020202020204" pitchFamily="34" charset="0"/>
                <a:cs typeface="Arial" panose="020B0604020202020204" pitchFamily="34" charset="0"/>
              </a:defRPr>
            </a:lvl1pPr>
          </a:lstStyle>
          <a:p>
            <a:pPr eaLnBrk="0" hangingPunct="0">
              <a:defRPr/>
            </a:pPr>
            <a:endParaRPr lang="en-US" sz="1400" dirty="0">
              <a:solidFill>
                <a:srgbClr val="FFFFFF"/>
              </a:solidFill>
            </a:endParaRPr>
          </a:p>
        </p:txBody>
      </p:sp>
      <p:sp>
        <p:nvSpPr>
          <p:cNvPr id="7188" name="Rectangle 20"/>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b="1" i="0">
                <a:solidFill>
                  <a:schemeClr val="tx1"/>
                </a:solidFill>
                <a:latin typeface="Arial" panose="020B0604020202020204" pitchFamily="34" charset="0"/>
                <a:ea typeface="Arial" panose="020B0604020202020204" pitchFamily="34" charset="0"/>
                <a:cs typeface="Arial" panose="020B0604020202020204" pitchFamily="34" charset="0"/>
              </a:defRPr>
            </a:lvl1pPr>
          </a:lstStyle>
          <a:p>
            <a:pPr eaLnBrk="0" hangingPunct="0">
              <a:defRPr/>
            </a:pPr>
            <a:endParaRPr lang="en-US" sz="1400" dirty="0">
              <a:solidFill>
                <a:srgbClr val="FFFFFF"/>
              </a:solidFill>
            </a:endParaRPr>
          </a:p>
        </p:txBody>
      </p:sp>
      <p:sp>
        <p:nvSpPr>
          <p:cNvPr id="7189" name="Rectangle 21"/>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b="1" i="0">
                <a:solidFill>
                  <a:schemeClr val="tx1"/>
                </a:solidFill>
                <a:latin typeface="Arial" panose="020B0604020202020204" pitchFamily="34" charset="0"/>
                <a:cs typeface="Arial" panose="020B0604020202020204" pitchFamily="34" charset="0"/>
              </a:defRPr>
            </a:lvl1pPr>
          </a:lstStyle>
          <a:p>
            <a:pPr algn="r" eaLnBrk="0" hangingPunct="0">
              <a:defRPr/>
            </a:pPr>
            <a:fld id="{EE65F3BD-2025-CF4D-9022-D1CF420A00F0}" type="slidenum">
              <a:rPr lang="en-US" sz="1400" smtClean="0">
                <a:solidFill>
                  <a:srgbClr val="FFFFFF"/>
                </a:solidFill>
              </a:rPr>
              <a:pPr algn="r" eaLnBrk="0" hangingPunct="0">
                <a:defRPr/>
              </a:pPr>
              <a:t>‹#›</a:t>
            </a:fld>
            <a:endParaRPr lang="en-US" sz="1400" dirty="0">
              <a:solidFill>
                <a:srgbClr val="FFFFFF"/>
              </a:solidFill>
            </a:endParaRPr>
          </a:p>
        </p:txBody>
      </p:sp>
    </p:spTree>
    <p:extLst>
      <p:ext uri="{BB962C8B-B14F-4D97-AF65-F5344CB8AC3E}">
        <p14:creationId xmlns:p14="http://schemas.microsoft.com/office/powerpoint/2010/main" val="2686204844"/>
      </p:ext>
    </p:extLst>
  </p:cSld>
  <p:clrMap bg1="dk2" tx1="lt1" bg2="dk1" tx2="lt2" accent1="accent1" accent2="accent2" accent3="accent3" accent4="accent4" accent5="accent5" accent6="accent6" hlink="hlink" folHlink="folHlink"/>
  <p:sldLayoutIdLst>
    <p:sldLayoutId id="2147484148" r:id="rId1"/>
    <p:sldLayoutId id="2147484149" r:id="rId2"/>
    <p:sldLayoutId id="2147484150" r:id="rId3"/>
    <p:sldLayoutId id="2147484151" r:id="rId4"/>
    <p:sldLayoutId id="2147484152" r:id="rId5"/>
    <p:sldLayoutId id="2147484153" r:id="rId6"/>
    <p:sldLayoutId id="2147484154" r:id="rId7"/>
    <p:sldLayoutId id="2147484155" r:id="rId8"/>
    <p:sldLayoutId id="2147484156" r:id="rId9"/>
    <p:sldLayoutId id="2147484157" r:id="rId10"/>
    <p:sldLayoutId id="2147484158" r:id="rId11"/>
    <p:sldLayoutId id="2147484159" r:id="rId12"/>
  </p:sldLayoutIdLst>
  <p:txStyles>
    <p:titleStyle>
      <a:lvl1pPr algn="ctr" rtl="0" eaLnBrk="0" fontAlgn="base" hangingPunct="0">
        <a:spcBef>
          <a:spcPct val="0"/>
        </a:spcBef>
        <a:spcAft>
          <a:spcPct val="0"/>
        </a:spcAft>
        <a:defRPr kumimoji="1" sz="4400" b="1" i="0">
          <a:solidFill>
            <a:schemeClr val="tx2"/>
          </a:solidFill>
          <a:latin typeface="Arial" panose="020B0604020202020204" pitchFamily="34" charset="0"/>
          <a:ea typeface="ＭＳ Ｐゴシック" pitchFamily="-111" charset="-128"/>
          <a:cs typeface="Arial" panose="020B0604020202020204" pitchFamily="34" charset="0"/>
        </a:defRPr>
      </a:lvl1pPr>
      <a:lvl2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kumimoji="1" sz="4400">
          <a:solidFill>
            <a:schemeClr val="tx2"/>
          </a:solidFill>
          <a:latin typeface="Times New Roman" pitchFamily="-108" charset="0"/>
        </a:defRPr>
      </a:lvl6pPr>
      <a:lvl7pPr marL="914400" algn="ctr" rtl="0" eaLnBrk="0" fontAlgn="base" hangingPunct="0">
        <a:spcBef>
          <a:spcPct val="0"/>
        </a:spcBef>
        <a:spcAft>
          <a:spcPct val="0"/>
        </a:spcAft>
        <a:defRPr kumimoji="1" sz="4400">
          <a:solidFill>
            <a:schemeClr val="tx2"/>
          </a:solidFill>
          <a:latin typeface="Times New Roman" pitchFamily="-108" charset="0"/>
        </a:defRPr>
      </a:lvl7pPr>
      <a:lvl8pPr marL="1371600" algn="ctr" rtl="0" eaLnBrk="0" fontAlgn="base" hangingPunct="0">
        <a:spcBef>
          <a:spcPct val="0"/>
        </a:spcBef>
        <a:spcAft>
          <a:spcPct val="0"/>
        </a:spcAft>
        <a:defRPr kumimoji="1" sz="4400">
          <a:solidFill>
            <a:schemeClr val="tx2"/>
          </a:solidFill>
          <a:latin typeface="Times New Roman" pitchFamily="-108" charset="0"/>
        </a:defRPr>
      </a:lvl8pPr>
      <a:lvl9pPr marL="1828800" algn="ctr" rtl="0" eaLnBrk="0" fontAlgn="base" hangingPunct="0">
        <a:spcBef>
          <a:spcPct val="0"/>
        </a:spcBef>
        <a:spcAft>
          <a:spcPct val="0"/>
        </a:spcAft>
        <a:defRPr kumimoji="1"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kumimoji="1" sz="3200" b="1" i="0">
          <a:solidFill>
            <a:schemeClr val="tx1"/>
          </a:solidFill>
          <a:latin typeface="Arial" panose="020B0604020202020204" pitchFamily="34" charset="0"/>
          <a:ea typeface="ＭＳ Ｐゴシック" pitchFamily="-111" charset="-128"/>
          <a:cs typeface="Arial" panose="020B0604020202020204" pitchFamily="34" charset="0"/>
        </a:defRPr>
      </a:lvl1pPr>
      <a:lvl2pPr marL="742950" indent="-285750" algn="l" rtl="0" eaLnBrk="0" fontAlgn="base" hangingPunct="0">
        <a:spcBef>
          <a:spcPct val="20000"/>
        </a:spcBef>
        <a:spcAft>
          <a:spcPct val="0"/>
        </a:spcAft>
        <a:buChar char="–"/>
        <a:defRPr kumimoji="1" sz="2800" b="1" i="0">
          <a:solidFill>
            <a:schemeClr val="tx1"/>
          </a:solidFill>
          <a:latin typeface="Arial" panose="020B0604020202020204" pitchFamily="34" charset="0"/>
          <a:ea typeface="ＭＳ Ｐゴシック" pitchFamily="-108" charset="-128"/>
          <a:cs typeface="Arial" panose="020B0604020202020204" pitchFamily="34" charset="0"/>
        </a:defRPr>
      </a:lvl2pPr>
      <a:lvl3pPr marL="1143000" indent="-228600" algn="l" rtl="0" eaLnBrk="0" fontAlgn="base" hangingPunct="0">
        <a:spcBef>
          <a:spcPct val="20000"/>
        </a:spcBef>
        <a:spcAft>
          <a:spcPct val="0"/>
        </a:spcAft>
        <a:buChar char="•"/>
        <a:defRPr kumimoji="1" sz="2400" b="1" i="0">
          <a:solidFill>
            <a:schemeClr val="tx1"/>
          </a:solidFill>
          <a:latin typeface="Arial" panose="020B0604020202020204" pitchFamily="34" charset="0"/>
          <a:ea typeface="ＭＳ Ｐゴシック" pitchFamily="-108" charset="-128"/>
          <a:cs typeface="Arial" panose="020B0604020202020204" pitchFamily="34" charset="0"/>
        </a:defRPr>
      </a:lvl3pPr>
      <a:lvl4pPr marL="1600200" indent="-228600" algn="l" rtl="0" eaLnBrk="0" fontAlgn="base" hangingPunct="0">
        <a:spcBef>
          <a:spcPct val="20000"/>
        </a:spcBef>
        <a:spcAft>
          <a:spcPct val="0"/>
        </a:spcAft>
        <a:buChar char="–"/>
        <a:defRPr kumimoji="1" sz="2000" b="1" i="0">
          <a:solidFill>
            <a:schemeClr val="tx1"/>
          </a:solidFill>
          <a:latin typeface="Arial" panose="020B0604020202020204" pitchFamily="34" charset="0"/>
          <a:ea typeface="ＭＳ Ｐゴシック" pitchFamily="-108" charset="-128"/>
          <a:cs typeface="Arial" panose="020B0604020202020204" pitchFamily="34" charset="0"/>
        </a:defRPr>
      </a:lvl4pPr>
      <a:lvl5pPr marL="2057400" indent="-228600" algn="l" rtl="0" eaLnBrk="0" fontAlgn="base" hangingPunct="0">
        <a:spcBef>
          <a:spcPct val="20000"/>
        </a:spcBef>
        <a:spcAft>
          <a:spcPct val="0"/>
        </a:spcAft>
        <a:buChar char="•"/>
        <a:defRPr kumimoji="1" sz="2000" b="1" i="0">
          <a:solidFill>
            <a:schemeClr val="tx1"/>
          </a:solidFill>
          <a:latin typeface="Arial" panose="020B0604020202020204" pitchFamily="34" charset="0"/>
          <a:ea typeface="ＭＳ Ｐゴシック" pitchFamily="-108" charset="-128"/>
          <a:cs typeface="Arial" panose="020B0604020202020204" pitchFamily="34" charset="0"/>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9113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264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b="1" i="0">
                <a:solidFill>
                  <a:schemeClr val="tx1"/>
                </a:solidFill>
                <a:latin typeface="Arial" panose="020B0604020202020204" pitchFamily="34" charset="0"/>
                <a:ea typeface="Arial" panose="020B0604020202020204" pitchFamily="34" charset="0"/>
                <a:cs typeface="Arial" panose="020B0604020202020204" pitchFamily="34" charset="0"/>
              </a:defRPr>
            </a:lvl1pPr>
          </a:lstStyle>
          <a:p>
            <a:pPr>
              <a:defRPr/>
            </a:pPr>
            <a:endParaRPr lang="en-US" sz="1400" dirty="0">
              <a:solidFill>
                <a:srgbClr val="000000"/>
              </a:solidFill>
            </a:endParaRPr>
          </a:p>
        </p:txBody>
      </p:sp>
      <p:sp>
        <p:nvSpPr>
          <p:cNvPr id="11264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b="1" i="0">
                <a:solidFill>
                  <a:schemeClr val="tx1"/>
                </a:solidFill>
                <a:latin typeface="Arial" panose="020B0604020202020204" pitchFamily="34" charset="0"/>
                <a:ea typeface="Arial" panose="020B0604020202020204" pitchFamily="34" charset="0"/>
                <a:cs typeface="Arial" panose="020B0604020202020204" pitchFamily="34" charset="0"/>
              </a:defRPr>
            </a:lvl1pPr>
          </a:lstStyle>
          <a:p>
            <a:pPr>
              <a:defRPr/>
            </a:pPr>
            <a:endParaRPr lang="en-US" sz="1400" dirty="0">
              <a:solidFill>
                <a:srgbClr val="000000"/>
              </a:solidFill>
            </a:endParaRPr>
          </a:p>
        </p:txBody>
      </p:sp>
      <p:sp>
        <p:nvSpPr>
          <p:cNvPr id="11264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b="1" i="0">
                <a:solidFill>
                  <a:schemeClr val="tx1"/>
                </a:solidFill>
                <a:latin typeface="Arial" panose="020B0604020202020204" pitchFamily="34" charset="0"/>
                <a:cs typeface="Arial" panose="020B0604020202020204" pitchFamily="34" charset="0"/>
              </a:defRPr>
            </a:lvl1pPr>
          </a:lstStyle>
          <a:p>
            <a:pPr algn="r">
              <a:defRPr/>
            </a:pPr>
            <a:fld id="{5C2A49A1-B744-154F-BF70-1B4AA0DC2927}" type="slidenum">
              <a:rPr lang="en-US" sz="1400" smtClean="0">
                <a:solidFill>
                  <a:srgbClr val="000000"/>
                </a:solidFill>
              </a:rPr>
              <a:pPr algn="r">
                <a:defRPr/>
              </a:pPr>
              <a:t>‹#›</a:t>
            </a:fld>
            <a:endParaRPr lang="en-US" sz="1400" dirty="0">
              <a:solidFill>
                <a:srgbClr val="000000"/>
              </a:solidFill>
            </a:endParaRPr>
          </a:p>
        </p:txBody>
      </p:sp>
    </p:spTree>
    <p:extLst>
      <p:ext uri="{BB962C8B-B14F-4D97-AF65-F5344CB8AC3E}">
        <p14:creationId xmlns:p14="http://schemas.microsoft.com/office/powerpoint/2010/main" val="4064866992"/>
      </p:ext>
    </p:extLst>
  </p:cSld>
  <p:clrMap bg1="lt1" tx1="dk1" bg2="lt2" tx2="dk2" accent1="accent1" accent2="accent2" accent3="accent3" accent4="accent4" accent5="accent5" accent6="accent6" hlink="hlink" folHlink="folHlink"/>
  <p:sldLayoutIdLst>
    <p:sldLayoutId id="2147484161" r:id="rId1"/>
    <p:sldLayoutId id="2147484162" r:id="rId2"/>
    <p:sldLayoutId id="2147484163" r:id="rId3"/>
    <p:sldLayoutId id="2147484164" r:id="rId4"/>
    <p:sldLayoutId id="2147484165" r:id="rId5"/>
    <p:sldLayoutId id="2147484166" r:id="rId6"/>
    <p:sldLayoutId id="2147484167" r:id="rId7"/>
    <p:sldLayoutId id="2147484168" r:id="rId8"/>
    <p:sldLayoutId id="2147484169" r:id="rId9"/>
    <p:sldLayoutId id="2147484170" r:id="rId10"/>
    <p:sldLayoutId id="2147484171" r:id="rId11"/>
  </p:sldLayoutIdLst>
  <p:transition spd="med">
    <p:randomBar dir="vert"/>
  </p:transition>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11" charset="-128"/>
          <a:cs typeface="Arial" panose="020B0604020202020204" pitchFamily="34" charset="0"/>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11"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08"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08"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8"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8"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bwMode="ltGray">
      <p:bgPr>
        <a:solidFill>
          <a:srgbClr val="906D58"/>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ltGray">
          <a:xfrm>
            <a:off x="609600" y="228600"/>
            <a:ext cx="8239125" cy="6391275"/>
          </a:xfrm>
          <a:prstGeom prst="rect">
            <a:avLst/>
          </a:prstGeom>
          <a:solidFill>
            <a:srgbClr val="EDE7E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b="1" i="0" dirty="0">
              <a:solidFill>
                <a:srgbClr val="000000"/>
              </a:solidFill>
              <a:latin typeface="Arial" panose="020B0604020202020204" pitchFamily="34" charset="0"/>
            </a:endParaRPr>
          </a:p>
        </p:txBody>
      </p:sp>
      <p:sp>
        <p:nvSpPr>
          <p:cNvPr id="1027" name="Line 3"/>
          <p:cNvSpPr>
            <a:spLocks noChangeShapeType="1"/>
          </p:cNvSpPr>
          <p:nvPr/>
        </p:nvSpPr>
        <p:spPr bwMode="ltGray">
          <a:xfrm>
            <a:off x="1016000" y="1600200"/>
            <a:ext cx="7670800" cy="0"/>
          </a:xfrm>
          <a:prstGeom prst="line">
            <a:avLst/>
          </a:prstGeom>
          <a:noFill/>
          <a:ln w="3175">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solidFill>
                <a:srgbClr val="000000"/>
              </a:solidFill>
              <a:latin typeface="Arial" panose="020B0604020202020204" pitchFamily="34" charset="0"/>
            </a:endParaRPr>
          </a:p>
        </p:txBody>
      </p:sp>
      <p:pic>
        <p:nvPicPr>
          <p:cNvPr id="1028" name="Picture 4" descr="minispir"/>
          <p:cNvPicPr>
            <a:picLocks noChangeAspect="1" noChangeArrowheads="1"/>
          </p:cNvPicPr>
          <p:nvPr/>
        </p:nvPicPr>
        <p:blipFill>
          <a:blip r:embed="rId14" cstate="screen">
            <a:extLst>
              <a:ext uri="{28A0092B-C50C-407E-A947-70E740481C1C}">
                <a14:useLocalDpi xmlns:a14="http://schemas.microsoft.com/office/drawing/2010/main"/>
              </a:ext>
            </a:extLst>
          </a:blip>
          <a:srcRect b="5333"/>
          <a:stretch>
            <a:fillRect/>
          </a:stretch>
        </p:blipFill>
        <p:spPr bwMode="ltGray">
          <a:xfrm>
            <a:off x="0" y="50800"/>
            <a:ext cx="1181100" cy="405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29" name="Picture 5" descr="minispir"/>
          <p:cNvPicPr>
            <a:picLocks noChangeAspect="1" noChangeArrowheads="1"/>
          </p:cNvPicPr>
          <p:nvPr/>
        </p:nvPicPr>
        <p:blipFill>
          <a:blip r:embed="rId14" cstate="screen">
            <a:extLst>
              <a:ext uri="{28A0092B-C50C-407E-A947-70E740481C1C}">
                <a14:useLocalDpi xmlns:a14="http://schemas.microsoft.com/office/drawing/2010/main"/>
              </a:ext>
            </a:extLst>
          </a:blip>
          <a:srcRect t="39999"/>
          <a:stretch>
            <a:fillRect/>
          </a:stretch>
        </p:blipFill>
        <p:spPr bwMode="ltGray">
          <a:xfrm>
            <a:off x="0" y="4222750"/>
            <a:ext cx="1181100" cy="2571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30" name="Rectangle 6"/>
          <p:cNvSpPr>
            <a:spLocks noGrp="1" noChangeArrowheads="1"/>
          </p:cNvSpPr>
          <p:nvPr>
            <p:ph type="title"/>
          </p:nvPr>
        </p:nvSpPr>
        <p:spPr bwMode="auto">
          <a:xfrm>
            <a:off x="1066800" y="381000"/>
            <a:ext cx="7620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31" name="Rectangle 7"/>
          <p:cNvSpPr>
            <a:spLocks noGrp="1" noChangeArrowheads="1"/>
          </p:cNvSpPr>
          <p:nvPr>
            <p:ph type="body" idx="1"/>
          </p:nvPr>
        </p:nvSpPr>
        <p:spPr bwMode="auto">
          <a:xfrm>
            <a:off x="1066800" y="1752600"/>
            <a:ext cx="7620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152" name="Rectangle 8"/>
          <p:cNvSpPr>
            <a:spLocks noGrp="1" noChangeArrowheads="1"/>
          </p:cNvSpPr>
          <p:nvPr>
            <p:ph type="dt" sz="half" idx="2"/>
          </p:nvPr>
        </p:nvSpPr>
        <p:spPr bwMode="auto">
          <a:xfrm>
            <a:off x="10144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i="0">
                <a:latin typeface="Arial" panose="020B0604020202020204" pitchFamily="34" charset="0"/>
                <a:ea typeface="+mn-ea"/>
                <a:cs typeface="+mn-cs"/>
              </a:defRPr>
            </a:lvl1pPr>
          </a:lstStyle>
          <a:p>
            <a:pPr>
              <a:defRPr/>
            </a:pPr>
            <a:endParaRPr lang="en-US" dirty="0">
              <a:solidFill>
                <a:srgbClr val="000000"/>
              </a:solidFill>
            </a:endParaRPr>
          </a:p>
        </p:txBody>
      </p:sp>
      <p:sp>
        <p:nvSpPr>
          <p:cNvPr id="6153" name="Rectangle 9"/>
          <p:cNvSpPr>
            <a:spLocks noGrp="1" noChangeArrowheads="1"/>
          </p:cNvSpPr>
          <p:nvPr>
            <p:ph type="ftr" sz="quarter" idx="3"/>
          </p:nvPr>
        </p:nvSpPr>
        <p:spPr bwMode="auto">
          <a:xfrm>
            <a:off x="3452813" y="6107113"/>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i="0">
                <a:latin typeface="Arial" panose="020B0604020202020204" pitchFamily="34" charset="0"/>
                <a:ea typeface="+mn-ea"/>
                <a:cs typeface="+mn-cs"/>
              </a:defRPr>
            </a:lvl1pPr>
          </a:lstStyle>
          <a:p>
            <a:pPr>
              <a:defRPr/>
            </a:pPr>
            <a:endParaRPr lang="en-US" dirty="0">
              <a:solidFill>
                <a:srgbClr val="000000"/>
              </a:solidFill>
            </a:endParaRPr>
          </a:p>
        </p:txBody>
      </p:sp>
      <p:sp>
        <p:nvSpPr>
          <p:cNvPr id="6154" name="Rectangle 10"/>
          <p:cNvSpPr>
            <a:spLocks noGrp="1" noChangeArrowheads="1"/>
          </p:cNvSpPr>
          <p:nvPr>
            <p:ph type="sldNum" sz="quarter" idx="4"/>
          </p:nvPr>
        </p:nvSpPr>
        <p:spPr bwMode="auto">
          <a:xfrm>
            <a:off x="68818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i="0">
                <a:latin typeface="Arial" panose="020B0604020202020204" pitchFamily="34" charset="0"/>
              </a:defRPr>
            </a:lvl1pPr>
          </a:lstStyle>
          <a:p>
            <a:pPr>
              <a:defRPr/>
            </a:pPr>
            <a:fld id="{85AD1E48-D9F8-EE4A-8C63-704420AC1CFC}"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29204236"/>
      </p:ext>
    </p:extLst>
  </p:cSld>
  <p:clrMap bg1="lt1" tx1="dk1" bg2="lt2" tx2="dk2" accent1="accent1" accent2="accent2" accent3="accent3" accent4="accent4" accent5="accent5" accent6="accent6" hlink="hlink" folHlink="folHlink"/>
  <p:sldLayoutIdLst>
    <p:sldLayoutId id="2147484173" r:id="rId1"/>
    <p:sldLayoutId id="2147484174" r:id="rId2"/>
    <p:sldLayoutId id="2147484175" r:id="rId3"/>
    <p:sldLayoutId id="2147484176" r:id="rId4"/>
    <p:sldLayoutId id="2147484177" r:id="rId5"/>
    <p:sldLayoutId id="2147484178" r:id="rId6"/>
    <p:sldLayoutId id="2147484179" r:id="rId7"/>
    <p:sldLayoutId id="2147484180" r:id="rId8"/>
    <p:sldLayoutId id="2147484181" r:id="rId9"/>
    <p:sldLayoutId id="2147484182" r:id="rId10"/>
    <p:sldLayoutId id="2147484183" r:id="rId11"/>
    <p:sldLayoutId id="2147484184" r:id="rId12"/>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05" charset="-128"/>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05" charset="-128"/>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5" charset="-128"/>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bwMode="ltGray">
      <p:bgPr>
        <a:solidFill>
          <a:srgbClr val="906D58"/>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ltGray">
          <a:xfrm>
            <a:off x="609600" y="228600"/>
            <a:ext cx="8239125" cy="6391275"/>
          </a:xfrm>
          <a:prstGeom prst="rect">
            <a:avLst/>
          </a:prstGeom>
          <a:solidFill>
            <a:srgbClr val="EDE7E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b="1" i="0" dirty="0">
              <a:solidFill>
                <a:srgbClr val="000000"/>
              </a:solidFill>
              <a:latin typeface="Arial" panose="020B0604020202020204" pitchFamily="34" charset="0"/>
            </a:endParaRPr>
          </a:p>
        </p:txBody>
      </p:sp>
      <p:sp>
        <p:nvSpPr>
          <p:cNvPr id="1027" name="Line 3"/>
          <p:cNvSpPr>
            <a:spLocks noChangeShapeType="1"/>
          </p:cNvSpPr>
          <p:nvPr/>
        </p:nvSpPr>
        <p:spPr bwMode="ltGray">
          <a:xfrm>
            <a:off x="1016000" y="1600200"/>
            <a:ext cx="7670800" cy="0"/>
          </a:xfrm>
          <a:prstGeom prst="line">
            <a:avLst/>
          </a:prstGeom>
          <a:noFill/>
          <a:ln w="3175">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solidFill>
                <a:srgbClr val="000000"/>
              </a:solidFill>
              <a:latin typeface="Arial" panose="020B0604020202020204" pitchFamily="34" charset="0"/>
            </a:endParaRPr>
          </a:p>
        </p:txBody>
      </p:sp>
      <p:pic>
        <p:nvPicPr>
          <p:cNvPr id="1028" name="Picture 4" descr="minispir"/>
          <p:cNvPicPr>
            <a:picLocks noChangeAspect="1" noChangeArrowheads="1"/>
          </p:cNvPicPr>
          <p:nvPr/>
        </p:nvPicPr>
        <p:blipFill>
          <a:blip r:embed="rId14" cstate="screen">
            <a:extLst>
              <a:ext uri="{28A0092B-C50C-407E-A947-70E740481C1C}">
                <a14:useLocalDpi xmlns:a14="http://schemas.microsoft.com/office/drawing/2010/main"/>
              </a:ext>
            </a:extLst>
          </a:blip>
          <a:srcRect b="5333"/>
          <a:stretch>
            <a:fillRect/>
          </a:stretch>
        </p:blipFill>
        <p:spPr bwMode="ltGray">
          <a:xfrm>
            <a:off x="0" y="50800"/>
            <a:ext cx="1181100" cy="405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29" name="Picture 5" descr="minispir"/>
          <p:cNvPicPr>
            <a:picLocks noChangeAspect="1" noChangeArrowheads="1"/>
          </p:cNvPicPr>
          <p:nvPr/>
        </p:nvPicPr>
        <p:blipFill>
          <a:blip r:embed="rId14" cstate="screen">
            <a:extLst>
              <a:ext uri="{28A0092B-C50C-407E-A947-70E740481C1C}">
                <a14:useLocalDpi xmlns:a14="http://schemas.microsoft.com/office/drawing/2010/main"/>
              </a:ext>
            </a:extLst>
          </a:blip>
          <a:srcRect t="39999"/>
          <a:stretch>
            <a:fillRect/>
          </a:stretch>
        </p:blipFill>
        <p:spPr bwMode="ltGray">
          <a:xfrm>
            <a:off x="0" y="4222750"/>
            <a:ext cx="1181100" cy="2571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30" name="Rectangle 6"/>
          <p:cNvSpPr>
            <a:spLocks noGrp="1" noChangeArrowheads="1"/>
          </p:cNvSpPr>
          <p:nvPr>
            <p:ph type="title"/>
          </p:nvPr>
        </p:nvSpPr>
        <p:spPr bwMode="auto">
          <a:xfrm>
            <a:off x="1066800" y="381000"/>
            <a:ext cx="7620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31" name="Rectangle 7"/>
          <p:cNvSpPr>
            <a:spLocks noGrp="1" noChangeArrowheads="1"/>
          </p:cNvSpPr>
          <p:nvPr>
            <p:ph type="body" idx="1"/>
          </p:nvPr>
        </p:nvSpPr>
        <p:spPr bwMode="auto">
          <a:xfrm>
            <a:off x="1066800" y="1752600"/>
            <a:ext cx="7620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152" name="Rectangle 8"/>
          <p:cNvSpPr>
            <a:spLocks noGrp="1" noChangeArrowheads="1"/>
          </p:cNvSpPr>
          <p:nvPr>
            <p:ph type="dt" sz="half" idx="2"/>
          </p:nvPr>
        </p:nvSpPr>
        <p:spPr bwMode="auto">
          <a:xfrm>
            <a:off x="10144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i="0">
                <a:latin typeface="Arial" panose="020B0604020202020204" pitchFamily="34" charset="0"/>
                <a:ea typeface="+mn-ea"/>
                <a:cs typeface="+mn-cs"/>
              </a:defRPr>
            </a:lvl1pPr>
          </a:lstStyle>
          <a:p>
            <a:pPr>
              <a:defRPr/>
            </a:pPr>
            <a:endParaRPr lang="en-US" dirty="0">
              <a:solidFill>
                <a:srgbClr val="000000"/>
              </a:solidFill>
            </a:endParaRPr>
          </a:p>
        </p:txBody>
      </p:sp>
      <p:sp>
        <p:nvSpPr>
          <p:cNvPr id="6153" name="Rectangle 9"/>
          <p:cNvSpPr>
            <a:spLocks noGrp="1" noChangeArrowheads="1"/>
          </p:cNvSpPr>
          <p:nvPr>
            <p:ph type="ftr" sz="quarter" idx="3"/>
          </p:nvPr>
        </p:nvSpPr>
        <p:spPr bwMode="auto">
          <a:xfrm>
            <a:off x="3452813" y="6107113"/>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i="0">
                <a:latin typeface="Arial" panose="020B0604020202020204" pitchFamily="34" charset="0"/>
                <a:ea typeface="+mn-ea"/>
                <a:cs typeface="+mn-cs"/>
              </a:defRPr>
            </a:lvl1pPr>
          </a:lstStyle>
          <a:p>
            <a:pPr>
              <a:defRPr/>
            </a:pPr>
            <a:endParaRPr lang="en-US" dirty="0">
              <a:solidFill>
                <a:srgbClr val="000000"/>
              </a:solidFill>
            </a:endParaRPr>
          </a:p>
        </p:txBody>
      </p:sp>
      <p:sp>
        <p:nvSpPr>
          <p:cNvPr id="6154" name="Rectangle 10"/>
          <p:cNvSpPr>
            <a:spLocks noGrp="1" noChangeArrowheads="1"/>
          </p:cNvSpPr>
          <p:nvPr>
            <p:ph type="sldNum" sz="quarter" idx="4"/>
          </p:nvPr>
        </p:nvSpPr>
        <p:spPr bwMode="auto">
          <a:xfrm>
            <a:off x="68818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i="0">
                <a:latin typeface="Arial" panose="020B0604020202020204" pitchFamily="34" charset="0"/>
              </a:defRPr>
            </a:lvl1pPr>
          </a:lstStyle>
          <a:p>
            <a:pPr>
              <a:defRPr/>
            </a:pPr>
            <a:fld id="{85AD1E48-D9F8-EE4A-8C63-704420AC1CFC}"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299954742"/>
      </p:ext>
    </p:extLst>
  </p:cSld>
  <p:clrMap bg1="lt1" tx1="dk1" bg2="lt2" tx2="dk2" accent1="accent1" accent2="accent2" accent3="accent3" accent4="accent4" accent5="accent5" accent6="accent6" hlink="hlink" folHlink="folHlink"/>
  <p:sldLayoutIdLst>
    <p:sldLayoutId id="2147484186" r:id="rId1"/>
    <p:sldLayoutId id="2147484187" r:id="rId2"/>
    <p:sldLayoutId id="2147484188" r:id="rId3"/>
    <p:sldLayoutId id="2147484189" r:id="rId4"/>
    <p:sldLayoutId id="2147484190" r:id="rId5"/>
    <p:sldLayoutId id="2147484191" r:id="rId6"/>
    <p:sldLayoutId id="2147484192" r:id="rId7"/>
    <p:sldLayoutId id="2147484193" r:id="rId8"/>
    <p:sldLayoutId id="2147484194" r:id="rId9"/>
    <p:sldLayoutId id="2147484195" r:id="rId10"/>
    <p:sldLayoutId id="2147484196" r:id="rId11"/>
    <p:sldLayoutId id="2147484197" r:id="rId12"/>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05" charset="-128"/>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05" charset="-128"/>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5" charset="-128"/>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lumMod val="75000"/>
              </a:schemeClr>
            </a:gs>
            <a:gs pos="100000">
              <a:schemeClr val="bg2"/>
            </a:gs>
          </a:gsLst>
          <a:path path="rect">
            <a:fillToRect l="100000" t="100000"/>
          </a:path>
          <a:tileRect r="-100000" b="-100000"/>
        </a:gradFill>
        <a:effectLst/>
      </p:bgPr>
    </p:bg>
    <p:spTree>
      <p:nvGrpSpPr>
        <p:cNvPr id="1" name=""/>
        <p:cNvGrpSpPr/>
        <p:nvPr/>
      </p:nvGrpSpPr>
      <p:grpSpPr>
        <a:xfrm>
          <a:off x="0" y="0"/>
          <a:ext cx="0" cy="0"/>
          <a:chOff x="0" y="0"/>
          <a:chExt cx="0" cy="0"/>
        </a:xfrm>
      </p:grpSpPr>
      <p:grpSp>
        <p:nvGrpSpPr>
          <p:cNvPr id="40962" name="Group 2"/>
          <p:cNvGrpSpPr>
            <a:grpSpLocks/>
          </p:cNvGrpSpPr>
          <p:nvPr/>
        </p:nvGrpSpPr>
        <p:grpSpPr bwMode="auto">
          <a:xfrm>
            <a:off x="685800" y="117475"/>
            <a:ext cx="8456613" cy="6738938"/>
            <a:chOff x="432" y="74"/>
            <a:chExt cx="5327" cy="4245"/>
          </a:xfrm>
        </p:grpSpPr>
        <p:sp>
          <p:nvSpPr>
            <p:cNvPr id="40965" name="Rectangle 3"/>
            <p:cNvSpPr>
              <a:spLocks noChangeArrowheads="1"/>
            </p:cNvSpPr>
            <p:nvPr/>
          </p:nvSpPr>
          <p:spPr bwMode="invGray">
            <a:xfrm>
              <a:off x="432" y="4176"/>
              <a:ext cx="2208" cy="143"/>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lnSpc>
                  <a:spcPct val="90000"/>
                </a:lnSpc>
                <a:spcBef>
                  <a:spcPct val="20000"/>
                </a:spcBef>
                <a:buFontTx/>
                <a:buChar char="•"/>
              </a:pPr>
              <a:endParaRPr kumimoji="1" lang="en-US" b="1" i="0" dirty="0">
                <a:solidFill>
                  <a:srgbClr val="FFFFFF"/>
                </a:solidFill>
                <a:latin typeface="Arial Narrow" charset="0"/>
                <a:cs typeface="Arial" panose="020B0604020202020204" pitchFamily="34" charset="0"/>
              </a:endParaRPr>
            </a:p>
          </p:txBody>
        </p:sp>
        <p:grpSp>
          <p:nvGrpSpPr>
            <p:cNvPr id="40966" name="Group 4"/>
            <p:cNvGrpSpPr>
              <a:grpSpLocks/>
            </p:cNvGrpSpPr>
            <p:nvPr/>
          </p:nvGrpSpPr>
          <p:grpSpPr bwMode="auto">
            <a:xfrm>
              <a:off x="2859" y="4250"/>
              <a:ext cx="2729" cy="41"/>
              <a:chOff x="2859" y="4250"/>
              <a:chExt cx="2729" cy="41"/>
            </a:xfrm>
          </p:grpSpPr>
          <p:sp>
            <p:nvSpPr>
              <p:cNvPr id="40971" name="Oval 5"/>
              <p:cNvSpPr>
                <a:spLocks noChangeArrowheads="1"/>
              </p:cNvSpPr>
              <p:nvPr/>
            </p:nvSpPr>
            <p:spPr bwMode="invGray">
              <a:xfrm>
                <a:off x="2859" y="4250"/>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i="0" dirty="0">
                  <a:solidFill>
                    <a:srgbClr val="FFFFFF"/>
                  </a:solidFill>
                  <a:latin typeface="Arial Narrow" charset="0"/>
                  <a:cs typeface="Arial" panose="020B0604020202020204" pitchFamily="34" charset="0"/>
                </a:endParaRPr>
              </a:p>
            </p:txBody>
          </p:sp>
          <p:sp>
            <p:nvSpPr>
              <p:cNvPr id="40972" name="Oval 6"/>
              <p:cNvSpPr>
                <a:spLocks noChangeArrowheads="1"/>
              </p:cNvSpPr>
              <p:nvPr/>
            </p:nvSpPr>
            <p:spPr bwMode="invGray">
              <a:xfrm>
                <a:off x="3243" y="4250"/>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i="0" dirty="0">
                  <a:solidFill>
                    <a:srgbClr val="FFFFFF"/>
                  </a:solidFill>
                  <a:latin typeface="Arial Narrow" charset="0"/>
                  <a:cs typeface="Arial" panose="020B0604020202020204" pitchFamily="34" charset="0"/>
                </a:endParaRPr>
              </a:p>
            </p:txBody>
          </p:sp>
          <p:sp>
            <p:nvSpPr>
              <p:cNvPr id="40973" name="Oval 7"/>
              <p:cNvSpPr>
                <a:spLocks noChangeArrowheads="1"/>
              </p:cNvSpPr>
              <p:nvPr/>
            </p:nvSpPr>
            <p:spPr bwMode="invGray">
              <a:xfrm>
                <a:off x="3627" y="4250"/>
                <a:ext cx="41"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i="0" dirty="0">
                  <a:solidFill>
                    <a:srgbClr val="FFFFFF"/>
                  </a:solidFill>
                  <a:latin typeface="Arial Narrow" charset="0"/>
                  <a:cs typeface="Arial" panose="020B0604020202020204" pitchFamily="34" charset="0"/>
                </a:endParaRPr>
              </a:p>
            </p:txBody>
          </p:sp>
          <p:sp>
            <p:nvSpPr>
              <p:cNvPr id="40974" name="Oval 8"/>
              <p:cNvSpPr>
                <a:spLocks noChangeArrowheads="1"/>
              </p:cNvSpPr>
              <p:nvPr/>
            </p:nvSpPr>
            <p:spPr bwMode="invGray">
              <a:xfrm>
                <a:off x="4011" y="4250"/>
                <a:ext cx="41"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i="0" dirty="0">
                  <a:solidFill>
                    <a:srgbClr val="FFFFFF"/>
                  </a:solidFill>
                  <a:latin typeface="Arial Narrow" charset="0"/>
                  <a:cs typeface="Arial" panose="020B0604020202020204" pitchFamily="34" charset="0"/>
                </a:endParaRPr>
              </a:p>
            </p:txBody>
          </p:sp>
          <p:sp>
            <p:nvSpPr>
              <p:cNvPr id="40975" name="Oval 9"/>
              <p:cNvSpPr>
                <a:spLocks noChangeArrowheads="1"/>
              </p:cNvSpPr>
              <p:nvPr/>
            </p:nvSpPr>
            <p:spPr bwMode="invGray">
              <a:xfrm>
                <a:off x="4395" y="4250"/>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i="0" dirty="0">
                  <a:solidFill>
                    <a:srgbClr val="FFFFFF"/>
                  </a:solidFill>
                  <a:latin typeface="Arial Narrow" charset="0"/>
                  <a:cs typeface="Arial" panose="020B0604020202020204" pitchFamily="34" charset="0"/>
                </a:endParaRPr>
              </a:p>
            </p:txBody>
          </p:sp>
          <p:sp>
            <p:nvSpPr>
              <p:cNvPr id="40976" name="Oval 10"/>
              <p:cNvSpPr>
                <a:spLocks noChangeArrowheads="1"/>
              </p:cNvSpPr>
              <p:nvPr/>
            </p:nvSpPr>
            <p:spPr bwMode="invGray">
              <a:xfrm>
                <a:off x="4779" y="4250"/>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i="0" dirty="0">
                  <a:solidFill>
                    <a:srgbClr val="FFFFFF"/>
                  </a:solidFill>
                  <a:latin typeface="Arial Narrow" charset="0"/>
                  <a:cs typeface="Arial" panose="020B0604020202020204" pitchFamily="34" charset="0"/>
                </a:endParaRPr>
              </a:p>
            </p:txBody>
          </p:sp>
          <p:sp>
            <p:nvSpPr>
              <p:cNvPr id="40977" name="Oval 11"/>
              <p:cNvSpPr>
                <a:spLocks noChangeArrowheads="1"/>
              </p:cNvSpPr>
              <p:nvPr/>
            </p:nvSpPr>
            <p:spPr bwMode="invGray">
              <a:xfrm>
                <a:off x="5163" y="4250"/>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i="0" dirty="0">
                  <a:solidFill>
                    <a:srgbClr val="FFFFFF"/>
                  </a:solidFill>
                  <a:latin typeface="Arial Narrow" charset="0"/>
                  <a:cs typeface="Arial" panose="020B0604020202020204" pitchFamily="34" charset="0"/>
                </a:endParaRPr>
              </a:p>
            </p:txBody>
          </p:sp>
          <p:sp>
            <p:nvSpPr>
              <p:cNvPr id="40978" name="Oval 12"/>
              <p:cNvSpPr>
                <a:spLocks noChangeArrowheads="1"/>
              </p:cNvSpPr>
              <p:nvPr/>
            </p:nvSpPr>
            <p:spPr bwMode="invGray">
              <a:xfrm>
                <a:off x="5547" y="4250"/>
                <a:ext cx="41"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i="0" dirty="0">
                  <a:solidFill>
                    <a:srgbClr val="FFFFFF"/>
                  </a:solidFill>
                  <a:latin typeface="Arial Narrow" charset="0"/>
                  <a:cs typeface="Arial" panose="020B0604020202020204" pitchFamily="34" charset="0"/>
                </a:endParaRPr>
              </a:p>
            </p:txBody>
          </p:sp>
        </p:grpSp>
        <p:sp>
          <p:nvSpPr>
            <p:cNvPr id="40967" name="Rectangle 13"/>
            <p:cNvSpPr>
              <a:spLocks noChangeArrowheads="1"/>
            </p:cNvSpPr>
            <p:nvPr/>
          </p:nvSpPr>
          <p:spPr bwMode="invGray">
            <a:xfrm>
              <a:off x="480" y="480"/>
              <a:ext cx="5279" cy="480"/>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lnSpc>
                  <a:spcPct val="90000"/>
                </a:lnSpc>
                <a:spcBef>
                  <a:spcPct val="20000"/>
                </a:spcBef>
                <a:buFontTx/>
                <a:buChar char="•"/>
              </a:pPr>
              <a:endParaRPr kumimoji="1" lang="en-US" b="1" i="0" dirty="0">
                <a:solidFill>
                  <a:srgbClr val="FFFFFF"/>
                </a:solidFill>
                <a:latin typeface="Arial Narrow" charset="0"/>
                <a:cs typeface="Arial" panose="020B0604020202020204" pitchFamily="34" charset="0"/>
              </a:endParaRPr>
            </a:p>
          </p:txBody>
        </p:sp>
        <p:sp>
          <p:nvSpPr>
            <p:cNvPr id="40968" name="Oval 14"/>
            <p:cNvSpPr>
              <a:spLocks noChangeArrowheads="1"/>
            </p:cNvSpPr>
            <p:nvPr/>
          </p:nvSpPr>
          <p:spPr bwMode="invGray">
            <a:xfrm>
              <a:off x="507" y="74"/>
              <a:ext cx="42" cy="42"/>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i="0" dirty="0">
                <a:solidFill>
                  <a:srgbClr val="FFFFFF"/>
                </a:solidFill>
                <a:latin typeface="Arial Narrow" charset="0"/>
                <a:cs typeface="Arial" panose="020B0604020202020204" pitchFamily="34" charset="0"/>
              </a:endParaRPr>
            </a:p>
          </p:txBody>
        </p:sp>
        <p:sp>
          <p:nvSpPr>
            <p:cNvPr id="40969" name="Oval 15"/>
            <p:cNvSpPr>
              <a:spLocks noChangeArrowheads="1"/>
            </p:cNvSpPr>
            <p:nvPr/>
          </p:nvSpPr>
          <p:spPr bwMode="invGray">
            <a:xfrm>
              <a:off x="507" y="219"/>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i="0" dirty="0">
                <a:solidFill>
                  <a:srgbClr val="FFFFFF"/>
                </a:solidFill>
                <a:latin typeface="Arial Narrow" charset="0"/>
                <a:cs typeface="Arial" panose="020B0604020202020204" pitchFamily="34" charset="0"/>
              </a:endParaRPr>
            </a:p>
          </p:txBody>
        </p:sp>
        <p:sp>
          <p:nvSpPr>
            <p:cNvPr id="40970" name="Oval 16"/>
            <p:cNvSpPr>
              <a:spLocks noChangeArrowheads="1"/>
            </p:cNvSpPr>
            <p:nvPr/>
          </p:nvSpPr>
          <p:spPr bwMode="invGray">
            <a:xfrm>
              <a:off x="507" y="36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i="0" dirty="0">
                <a:solidFill>
                  <a:srgbClr val="FFFFFF"/>
                </a:solidFill>
                <a:latin typeface="Arial Narrow" charset="0"/>
                <a:cs typeface="Arial" panose="020B0604020202020204" pitchFamily="34" charset="0"/>
              </a:endParaRPr>
            </a:p>
          </p:txBody>
        </p:sp>
      </p:grpSp>
      <p:sp>
        <p:nvSpPr>
          <p:cNvPr id="40963" name="Rectangle 17"/>
          <p:cNvSpPr>
            <a:spLocks noGrp="1" noChangeArrowheads="1"/>
          </p:cNvSpPr>
          <p:nvPr>
            <p:ph type="title"/>
          </p:nvPr>
        </p:nvSpPr>
        <p:spPr bwMode="auto">
          <a:xfrm>
            <a:off x="250825" y="609600"/>
            <a:ext cx="8783638"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40964" name="Rectangle 18"/>
          <p:cNvSpPr>
            <a:spLocks noGrp="1" noChangeArrowheads="1"/>
          </p:cNvSpPr>
          <p:nvPr>
            <p:ph type="body" idx="1"/>
          </p:nvPr>
        </p:nvSpPr>
        <p:spPr bwMode="auto">
          <a:xfrm>
            <a:off x="684213" y="1981200"/>
            <a:ext cx="835025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00251159"/>
      </p:ext>
    </p:extLst>
  </p:cSld>
  <p:clrMap bg1="dk2" tx1="lt1" bg2="dk1" tx2="lt2" accent1="accent1" accent2="accent2" accent3="accent3" accent4="accent4" accent5="accent5" accent6="accent6" hlink="hlink" folHlink="folHlink"/>
  <p:sldLayoutIdLst>
    <p:sldLayoutId id="2147484199" r:id="rId1"/>
    <p:sldLayoutId id="2147484200" r:id="rId2"/>
    <p:sldLayoutId id="2147484201" r:id="rId3"/>
    <p:sldLayoutId id="2147484202" r:id="rId4"/>
    <p:sldLayoutId id="2147484203" r:id="rId5"/>
    <p:sldLayoutId id="2147484204" r:id="rId6"/>
    <p:sldLayoutId id="2147484205" r:id="rId7"/>
    <p:sldLayoutId id="2147484206" r:id="rId8"/>
    <p:sldLayoutId id="2147484207" r:id="rId9"/>
    <p:sldLayoutId id="2147484208" r:id="rId10"/>
    <p:sldLayoutId id="2147484209" r:id="rId11"/>
  </p:sldLayoutIdLst>
  <p:txStyles>
    <p:titleStyle>
      <a:lvl1pPr algn="ctr" rtl="0" eaLnBrk="0" fontAlgn="base" hangingPunct="0">
        <a:spcBef>
          <a:spcPct val="0"/>
        </a:spcBef>
        <a:spcAft>
          <a:spcPct val="0"/>
        </a:spcAft>
        <a:defRPr kumimoji="1" sz="4400" b="1" i="0">
          <a:solidFill>
            <a:srgbClr val="FFFFFF"/>
          </a:solidFill>
          <a:latin typeface="Arial" panose="020B0604020202020204" pitchFamily="34" charset="0"/>
          <a:ea typeface="ＭＳ Ｐゴシック" pitchFamily="-105" charset="-128"/>
          <a:cs typeface="Arial" panose="020B0604020202020204" pitchFamily="34" charset="0"/>
        </a:defRPr>
      </a:lvl1pPr>
      <a:lvl2pPr algn="ctr" rtl="0" eaLnBrk="0" fontAlgn="base" hangingPunct="0">
        <a:spcBef>
          <a:spcPct val="0"/>
        </a:spcBef>
        <a:spcAft>
          <a:spcPct val="0"/>
        </a:spcAft>
        <a:defRPr kumimoji="1" sz="4400">
          <a:solidFill>
            <a:srgbClr val="FFFFFF"/>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kumimoji="1" sz="4400">
          <a:solidFill>
            <a:srgbClr val="FFFFFF"/>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kumimoji="1" sz="4400">
          <a:solidFill>
            <a:srgbClr val="FFFFFF"/>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kumimoji="1" sz="4400">
          <a:solidFill>
            <a:srgbClr val="FFFFFF"/>
          </a:solidFill>
          <a:latin typeface="Arial" charset="0"/>
          <a:ea typeface="ＭＳ Ｐゴシック" pitchFamily="-105" charset="-128"/>
          <a:cs typeface="ＭＳ Ｐゴシック" pitchFamily="-105" charset="-128"/>
        </a:defRPr>
      </a:lvl5pPr>
      <a:lvl6pPr marL="457200" algn="ctr" rtl="0" eaLnBrk="0" fontAlgn="base" hangingPunct="0">
        <a:spcBef>
          <a:spcPct val="0"/>
        </a:spcBef>
        <a:spcAft>
          <a:spcPct val="0"/>
        </a:spcAft>
        <a:defRPr kumimoji="1" sz="4400">
          <a:solidFill>
            <a:schemeClr val="tx2"/>
          </a:solidFill>
          <a:latin typeface="Times New Roman" pitchFamily="-108" charset="0"/>
        </a:defRPr>
      </a:lvl6pPr>
      <a:lvl7pPr marL="914400" algn="ctr" rtl="0" eaLnBrk="0" fontAlgn="base" hangingPunct="0">
        <a:spcBef>
          <a:spcPct val="0"/>
        </a:spcBef>
        <a:spcAft>
          <a:spcPct val="0"/>
        </a:spcAft>
        <a:defRPr kumimoji="1" sz="4400">
          <a:solidFill>
            <a:schemeClr val="tx2"/>
          </a:solidFill>
          <a:latin typeface="Times New Roman" pitchFamily="-108" charset="0"/>
        </a:defRPr>
      </a:lvl7pPr>
      <a:lvl8pPr marL="1371600" algn="ctr" rtl="0" eaLnBrk="0" fontAlgn="base" hangingPunct="0">
        <a:spcBef>
          <a:spcPct val="0"/>
        </a:spcBef>
        <a:spcAft>
          <a:spcPct val="0"/>
        </a:spcAft>
        <a:defRPr kumimoji="1" sz="4400">
          <a:solidFill>
            <a:schemeClr val="tx2"/>
          </a:solidFill>
          <a:latin typeface="Times New Roman" pitchFamily="-108" charset="0"/>
        </a:defRPr>
      </a:lvl8pPr>
      <a:lvl9pPr marL="1828800" algn="ctr" rtl="0" eaLnBrk="0" fontAlgn="base" hangingPunct="0">
        <a:spcBef>
          <a:spcPct val="0"/>
        </a:spcBef>
        <a:spcAft>
          <a:spcPct val="0"/>
        </a:spcAft>
        <a:defRPr kumimoji="1"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kumimoji="1" sz="3200" b="1" i="0">
          <a:solidFill>
            <a:schemeClr val="tx1"/>
          </a:solidFill>
          <a:latin typeface="Arial" panose="020B0604020202020204" pitchFamily="34" charset="0"/>
          <a:ea typeface="ＭＳ Ｐゴシック" pitchFamily="-105" charset="-128"/>
          <a:cs typeface="Arial" panose="020B0604020202020204" pitchFamily="34" charset="0"/>
        </a:defRPr>
      </a:lvl1pPr>
      <a:lvl2pPr marL="742950" indent="-285750" algn="l" rtl="0" eaLnBrk="0" fontAlgn="base" hangingPunct="0">
        <a:spcBef>
          <a:spcPct val="20000"/>
        </a:spcBef>
        <a:spcAft>
          <a:spcPct val="0"/>
        </a:spcAft>
        <a:buChar char="–"/>
        <a:defRPr kumimoji="1" sz="2800" b="1" i="0">
          <a:solidFill>
            <a:schemeClr val="tx1"/>
          </a:solidFill>
          <a:latin typeface="Arial" panose="020B0604020202020204" pitchFamily="34" charset="0"/>
          <a:ea typeface="ＭＳ Ｐゴシック" pitchFamily="-108" charset="-128"/>
          <a:cs typeface="Arial" panose="020B0604020202020204" pitchFamily="34" charset="0"/>
        </a:defRPr>
      </a:lvl2pPr>
      <a:lvl3pPr marL="1143000" indent="-228600" algn="l" rtl="0" eaLnBrk="0" fontAlgn="base" hangingPunct="0">
        <a:spcBef>
          <a:spcPct val="20000"/>
        </a:spcBef>
        <a:spcAft>
          <a:spcPct val="0"/>
        </a:spcAft>
        <a:buChar char="•"/>
        <a:defRPr kumimoji="1" sz="2400" b="1" i="0">
          <a:solidFill>
            <a:schemeClr val="tx1"/>
          </a:solidFill>
          <a:latin typeface="Arial" panose="020B0604020202020204" pitchFamily="34" charset="0"/>
          <a:ea typeface="ＭＳ Ｐゴシック" pitchFamily="-108" charset="-128"/>
          <a:cs typeface="Arial" panose="020B0604020202020204" pitchFamily="34" charset="0"/>
        </a:defRPr>
      </a:lvl3pPr>
      <a:lvl4pPr marL="1600200" indent="-228600" algn="l" rtl="0" eaLnBrk="0" fontAlgn="base" hangingPunct="0">
        <a:spcBef>
          <a:spcPct val="20000"/>
        </a:spcBef>
        <a:spcAft>
          <a:spcPct val="0"/>
        </a:spcAft>
        <a:buChar char="–"/>
        <a:defRPr kumimoji="1" sz="2000" b="1" i="0">
          <a:solidFill>
            <a:schemeClr val="tx1"/>
          </a:solidFill>
          <a:latin typeface="Arial" panose="020B0604020202020204" pitchFamily="34" charset="0"/>
          <a:ea typeface="ＭＳ Ｐゴシック" pitchFamily="-108" charset="-128"/>
          <a:cs typeface="Arial" panose="020B0604020202020204" pitchFamily="34" charset="0"/>
        </a:defRPr>
      </a:lvl4pPr>
      <a:lvl5pPr marL="2057400" indent="-228600" algn="l" rtl="0" eaLnBrk="0" fontAlgn="base" hangingPunct="0">
        <a:spcBef>
          <a:spcPct val="20000"/>
        </a:spcBef>
        <a:spcAft>
          <a:spcPct val="0"/>
        </a:spcAft>
        <a:buChar char="•"/>
        <a:defRPr kumimoji="1" sz="2000" b="1" i="0">
          <a:solidFill>
            <a:schemeClr val="tx1"/>
          </a:solidFill>
          <a:latin typeface="Arial" panose="020B0604020202020204" pitchFamily="34" charset="0"/>
          <a:ea typeface="ＭＳ Ｐゴシック" pitchFamily="-108" charset="-128"/>
          <a:cs typeface="Arial" panose="020B0604020202020204" pitchFamily="34" charset="0"/>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bwMode="ltGray">
      <p:bgPr>
        <a:solidFill>
          <a:srgbClr val="906D58"/>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ltGray">
          <a:xfrm>
            <a:off x="609600" y="228600"/>
            <a:ext cx="8239125" cy="6391275"/>
          </a:xfrm>
          <a:prstGeom prst="rect">
            <a:avLst/>
          </a:prstGeom>
          <a:solidFill>
            <a:srgbClr val="EDE7E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b="1" i="0" dirty="0">
              <a:solidFill>
                <a:srgbClr val="000000"/>
              </a:solidFill>
              <a:latin typeface="Arial" panose="020B0604020202020204" pitchFamily="34" charset="0"/>
            </a:endParaRPr>
          </a:p>
        </p:txBody>
      </p:sp>
      <p:sp>
        <p:nvSpPr>
          <p:cNvPr id="1027" name="Line 3"/>
          <p:cNvSpPr>
            <a:spLocks noChangeShapeType="1"/>
          </p:cNvSpPr>
          <p:nvPr/>
        </p:nvSpPr>
        <p:spPr bwMode="ltGray">
          <a:xfrm>
            <a:off x="1016000" y="1600200"/>
            <a:ext cx="7670800" cy="0"/>
          </a:xfrm>
          <a:prstGeom prst="line">
            <a:avLst/>
          </a:prstGeom>
          <a:noFill/>
          <a:ln w="3175">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solidFill>
                <a:srgbClr val="000000"/>
              </a:solidFill>
              <a:latin typeface="Arial" panose="020B0604020202020204" pitchFamily="34" charset="0"/>
            </a:endParaRPr>
          </a:p>
        </p:txBody>
      </p:sp>
      <p:pic>
        <p:nvPicPr>
          <p:cNvPr id="1028" name="Picture 4" descr="minispir"/>
          <p:cNvPicPr>
            <a:picLocks noChangeAspect="1" noChangeArrowheads="1"/>
          </p:cNvPicPr>
          <p:nvPr/>
        </p:nvPicPr>
        <p:blipFill>
          <a:blip r:embed="rId14" cstate="screen">
            <a:extLst>
              <a:ext uri="{28A0092B-C50C-407E-A947-70E740481C1C}">
                <a14:useLocalDpi xmlns:a14="http://schemas.microsoft.com/office/drawing/2010/main"/>
              </a:ext>
            </a:extLst>
          </a:blip>
          <a:srcRect b="5333"/>
          <a:stretch>
            <a:fillRect/>
          </a:stretch>
        </p:blipFill>
        <p:spPr bwMode="ltGray">
          <a:xfrm>
            <a:off x="0" y="50800"/>
            <a:ext cx="1181100" cy="405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29" name="Picture 5" descr="minispir"/>
          <p:cNvPicPr>
            <a:picLocks noChangeAspect="1" noChangeArrowheads="1"/>
          </p:cNvPicPr>
          <p:nvPr/>
        </p:nvPicPr>
        <p:blipFill>
          <a:blip r:embed="rId14" cstate="screen">
            <a:extLst>
              <a:ext uri="{28A0092B-C50C-407E-A947-70E740481C1C}">
                <a14:useLocalDpi xmlns:a14="http://schemas.microsoft.com/office/drawing/2010/main"/>
              </a:ext>
            </a:extLst>
          </a:blip>
          <a:srcRect t="39999"/>
          <a:stretch>
            <a:fillRect/>
          </a:stretch>
        </p:blipFill>
        <p:spPr bwMode="ltGray">
          <a:xfrm>
            <a:off x="0" y="4222750"/>
            <a:ext cx="1181100" cy="2571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30" name="Rectangle 6"/>
          <p:cNvSpPr>
            <a:spLocks noGrp="1" noChangeArrowheads="1"/>
          </p:cNvSpPr>
          <p:nvPr>
            <p:ph type="title"/>
          </p:nvPr>
        </p:nvSpPr>
        <p:spPr bwMode="auto">
          <a:xfrm>
            <a:off x="1066800" y="381000"/>
            <a:ext cx="7620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31" name="Rectangle 7"/>
          <p:cNvSpPr>
            <a:spLocks noGrp="1" noChangeArrowheads="1"/>
          </p:cNvSpPr>
          <p:nvPr>
            <p:ph type="body" idx="1"/>
          </p:nvPr>
        </p:nvSpPr>
        <p:spPr bwMode="auto">
          <a:xfrm>
            <a:off x="1066800" y="1752600"/>
            <a:ext cx="7620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152" name="Rectangle 8"/>
          <p:cNvSpPr>
            <a:spLocks noGrp="1" noChangeArrowheads="1"/>
          </p:cNvSpPr>
          <p:nvPr>
            <p:ph type="dt" sz="half" idx="2"/>
          </p:nvPr>
        </p:nvSpPr>
        <p:spPr bwMode="auto">
          <a:xfrm>
            <a:off x="10144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i="0">
                <a:latin typeface="Arial" panose="020B0604020202020204" pitchFamily="34" charset="0"/>
                <a:ea typeface="+mn-ea"/>
                <a:cs typeface="+mn-cs"/>
              </a:defRPr>
            </a:lvl1pPr>
          </a:lstStyle>
          <a:p>
            <a:pPr>
              <a:defRPr/>
            </a:pPr>
            <a:endParaRPr lang="en-US" dirty="0">
              <a:solidFill>
                <a:srgbClr val="000000"/>
              </a:solidFill>
            </a:endParaRPr>
          </a:p>
        </p:txBody>
      </p:sp>
      <p:sp>
        <p:nvSpPr>
          <p:cNvPr id="6153" name="Rectangle 9"/>
          <p:cNvSpPr>
            <a:spLocks noGrp="1" noChangeArrowheads="1"/>
          </p:cNvSpPr>
          <p:nvPr>
            <p:ph type="ftr" sz="quarter" idx="3"/>
          </p:nvPr>
        </p:nvSpPr>
        <p:spPr bwMode="auto">
          <a:xfrm>
            <a:off x="3452813" y="6107113"/>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i="0">
                <a:latin typeface="Arial" panose="020B0604020202020204" pitchFamily="34" charset="0"/>
                <a:ea typeface="+mn-ea"/>
                <a:cs typeface="+mn-cs"/>
              </a:defRPr>
            </a:lvl1pPr>
          </a:lstStyle>
          <a:p>
            <a:pPr>
              <a:defRPr/>
            </a:pPr>
            <a:endParaRPr lang="en-US" dirty="0">
              <a:solidFill>
                <a:srgbClr val="000000"/>
              </a:solidFill>
            </a:endParaRPr>
          </a:p>
        </p:txBody>
      </p:sp>
      <p:sp>
        <p:nvSpPr>
          <p:cNvPr id="6154" name="Rectangle 10"/>
          <p:cNvSpPr>
            <a:spLocks noGrp="1" noChangeArrowheads="1"/>
          </p:cNvSpPr>
          <p:nvPr>
            <p:ph type="sldNum" sz="quarter" idx="4"/>
          </p:nvPr>
        </p:nvSpPr>
        <p:spPr bwMode="auto">
          <a:xfrm>
            <a:off x="68818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i="0">
                <a:latin typeface="Arial" panose="020B0604020202020204" pitchFamily="34" charset="0"/>
              </a:defRPr>
            </a:lvl1pPr>
          </a:lstStyle>
          <a:p>
            <a:pPr>
              <a:defRPr/>
            </a:pPr>
            <a:fld id="{85AD1E48-D9F8-EE4A-8C63-704420AC1CFC}"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426613077"/>
      </p:ext>
    </p:extLst>
  </p:cSld>
  <p:clrMap bg1="lt1" tx1="dk1" bg2="lt2" tx2="dk2" accent1="accent1" accent2="accent2" accent3="accent3" accent4="accent4" accent5="accent5" accent6="accent6" hlink="hlink" folHlink="folHlink"/>
  <p:sldLayoutIdLst>
    <p:sldLayoutId id="2147484211" r:id="rId1"/>
    <p:sldLayoutId id="2147484212" r:id="rId2"/>
    <p:sldLayoutId id="2147484213" r:id="rId3"/>
    <p:sldLayoutId id="2147484214" r:id="rId4"/>
    <p:sldLayoutId id="2147484215" r:id="rId5"/>
    <p:sldLayoutId id="2147484216" r:id="rId6"/>
    <p:sldLayoutId id="2147484217" r:id="rId7"/>
    <p:sldLayoutId id="2147484218" r:id="rId8"/>
    <p:sldLayoutId id="2147484219" r:id="rId9"/>
    <p:sldLayoutId id="2147484220" r:id="rId10"/>
    <p:sldLayoutId id="2147484221" r:id="rId11"/>
    <p:sldLayoutId id="2147484222" r:id="rId12"/>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05" charset="-128"/>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05" charset="-128"/>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5" charset="-128"/>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b="1" i="0">
                <a:solidFill>
                  <a:srgbClr val="898989"/>
                </a:solidFill>
                <a:cs typeface="Arial" panose="020B0604020202020204" pitchFamily="34" charset="0"/>
              </a:defRPr>
            </a:lvl1pPr>
          </a:lstStyle>
          <a:p>
            <a:pPr>
              <a:defRPr/>
            </a:pPr>
            <a:fld id="{C16A198B-9034-4749-8A8D-B90A5F5B90A3}" type="datetimeFigureOut">
              <a:rPr lang="en-US" smtClean="0">
                <a:latin typeface="Calibri" charset="0"/>
              </a:rPr>
              <a:pPr>
                <a:defRPr/>
              </a:pPr>
              <a:t>10/20/25</a:t>
            </a:fld>
            <a:endParaRPr lang="en-US" dirty="0">
              <a:latin typeface="Calibri"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b="1" i="0">
                <a:solidFill>
                  <a:srgbClr val="898989"/>
                </a:solidFill>
                <a:cs typeface="Arial" panose="020B0604020202020204" pitchFamily="34" charset="0"/>
              </a:defRPr>
            </a:lvl1pPr>
          </a:lstStyle>
          <a:p>
            <a:pPr>
              <a:defRPr/>
            </a:pPr>
            <a:fld id="{FA356419-7718-C74B-9C0F-E2D2C7D5AD85}" type="slidenum">
              <a:rPr lang="en-US" smtClean="0">
                <a:latin typeface="Calibri" charset="0"/>
              </a:rPr>
              <a:pPr>
                <a:defRPr/>
              </a:pPr>
              <a:t>‹#›</a:t>
            </a:fld>
            <a:endParaRPr lang="en-US" dirty="0">
              <a:latin typeface="Calibri" charset="0"/>
            </a:endParaRPr>
          </a:p>
        </p:txBody>
      </p:sp>
    </p:spTree>
    <p:extLst>
      <p:ext uri="{BB962C8B-B14F-4D97-AF65-F5344CB8AC3E}">
        <p14:creationId xmlns:p14="http://schemas.microsoft.com/office/powerpoint/2010/main" val="830861371"/>
      </p:ext>
    </p:extLst>
  </p:cSld>
  <p:clrMap bg1="lt1" tx1="dk1" bg2="lt2" tx2="dk2" accent1="accent1" accent2="accent2" accent3="accent3" accent4="accent4" accent5="accent5" accent6="accent6" hlink="hlink" folHlink="folHlink"/>
  <p:sldLayoutIdLst>
    <p:sldLayoutId id="2147484224" r:id="rId1"/>
    <p:sldLayoutId id="2147484225" r:id="rId2"/>
    <p:sldLayoutId id="2147484226" r:id="rId3"/>
    <p:sldLayoutId id="2147484227" r:id="rId4"/>
    <p:sldLayoutId id="2147484228" r:id="rId5"/>
    <p:sldLayoutId id="2147484229" r:id="rId6"/>
    <p:sldLayoutId id="2147484230" r:id="rId7"/>
    <p:sldLayoutId id="2147484231" r:id="rId8"/>
    <p:sldLayoutId id="2147484232" r:id="rId9"/>
    <p:sldLayoutId id="2147484233" r:id="rId10"/>
    <p:sldLayoutId id="2147484234"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00034" name="Group 31"/>
          <p:cNvGrpSpPr>
            <a:grpSpLocks/>
          </p:cNvGrpSpPr>
          <p:nvPr/>
        </p:nvGrpSpPr>
        <p:grpSpPr bwMode="auto">
          <a:xfrm>
            <a:off x="0" y="0"/>
            <a:ext cx="9132888" cy="6845300"/>
            <a:chOff x="0" y="0"/>
            <a:chExt cx="5753" cy="4312"/>
          </a:xfrm>
        </p:grpSpPr>
        <p:sp>
          <p:nvSpPr>
            <p:cNvPr id="300037" name="Rectangle 2"/>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eaLnBrk="0" hangingPunct="0"/>
              <a:endParaRPr lang="en-US" sz="900" b="1" i="0" dirty="0">
                <a:solidFill>
                  <a:srgbClr val="FFA27C"/>
                </a:solidFill>
                <a:latin typeface="Arial" panose="020B0604020202020204" pitchFamily="34" charset="0"/>
              </a:endParaRPr>
            </a:p>
          </p:txBody>
        </p:sp>
        <p:grpSp>
          <p:nvGrpSpPr>
            <p:cNvPr id="300038" name="Group 26"/>
            <p:cNvGrpSpPr>
              <a:grpSpLocks/>
            </p:cNvGrpSpPr>
            <p:nvPr/>
          </p:nvGrpSpPr>
          <p:grpSpPr bwMode="auto">
            <a:xfrm>
              <a:off x="246" y="204"/>
              <a:ext cx="5271" cy="3889"/>
              <a:chOff x="246" y="204"/>
              <a:chExt cx="5271" cy="3889"/>
            </a:xfrm>
          </p:grpSpPr>
          <p:sp>
            <p:nvSpPr>
              <p:cNvPr id="2" name="Rectangle 3"/>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lgn="ctr" eaLnBrk="0" hangingPunct="0">
                  <a:defRPr/>
                </a:pPr>
                <a:endParaRPr lang="en-US" sz="900" b="1" i="0" dirty="0">
                  <a:solidFill>
                    <a:srgbClr val="FFA27C"/>
                  </a:solidFill>
                  <a:latin typeface="Arial" panose="020B0604020202020204" pitchFamily="34" charset="0"/>
                </a:endParaRPr>
              </a:p>
            </p:txBody>
          </p:sp>
          <p:sp>
            <p:nvSpPr>
              <p:cNvPr id="300044"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300045"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300046" name="Freeform 6"/>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300047" name="Freeform 7"/>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300048" name="Freeform 8"/>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300049"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300050" name="Freeform 10"/>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300051"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300052" name="Freeform 12"/>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300053" name="Freeform 13"/>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300054"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300055"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300056"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300057"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300058"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300059"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300060" name="Freeform 20"/>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300061"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300062"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300063" name="Freeform 23"/>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300064" name="Freeform 24"/>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300065"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grpSp>
        <p:grpSp>
          <p:nvGrpSpPr>
            <p:cNvPr id="300039" name="Group 30"/>
            <p:cNvGrpSpPr>
              <a:grpSpLocks/>
            </p:cNvGrpSpPr>
            <p:nvPr/>
          </p:nvGrpSpPr>
          <p:grpSpPr bwMode="auto">
            <a:xfrm>
              <a:off x="0" y="0"/>
              <a:ext cx="1246" cy="1232"/>
              <a:chOff x="0" y="0"/>
              <a:chExt cx="1246" cy="1232"/>
            </a:xfrm>
          </p:grpSpPr>
          <p:sp>
            <p:nvSpPr>
              <p:cNvPr id="300040" name="Rectangle 27"/>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eaLnBrk="0" hangingPunct="0"/>
                <a:endParaRPr lang="en-US" sz="900" b="1" i="0" dirty="0">
                  <a:solidFill>
                    <a:srgbClr val="FFA27C"/>
                  </a:solidFill>
                  <a:latin typeface="Arial" panose="020B0604020202020204" pitchFamily="34" charset="0"/>
                </a:endParaRPr>
              </a:p>
            </p:txBody>
          </p:sp>
          <p:sp>
            <p:nvSpPr>
              <p:cNvPr id="300041" name="Rectangle 28"/>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eaLnBrk="0" hangingPunct="0"/>
                <a:endParaRPr lang="en-US" sz="900" b="1" i="0" dirty="0">
                  <a:solidFill>
                    <a:srgbClr val="FFA27C"/>
                  </a:solidFill>
                  <a:latin typeface="Arial" panose="020B0604020202020204" pitchFamily="34" charset="0"/>
                </a:endParaRPr>
              </a:p>
            </p:txBody>
          </p:sp>
          <p:sp>
            <p:nvSpPr>
              <p:cNvPr id="300042" name="Rectangle 29"/>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eaLnBrk="0" hangingPunct="0"/>
                <a:endParaRPr lang="en-US" sz="900" b="1" i="0" dirty="0">
                  <a:solidFill>
                    <a:srgbClr val="FFA27C"/>
                  </a:solidFill>
                  <a:latin typeface="Arial" panose="020B0604020202020204" pitchFamily="34" charset="0"/>
                </a:endParaRPr>
              </a:p>
            </p:txBody>
          </p:sp>
        </p:grpSp>
      </p:grpSp>
    </p:spTree>
    <p:extLst>
      <p:ext uri="{BB962C8B-B14F-4D97-AF65-F5344CB8AC3E}">
        <p14:creationId xmlns:p14="http://schemas.microsoft.com/office/powerpoint/2010/main" val="2768975852"/>
      </p:ext>
    </p:extLst>
  </p:cSld>
  <p:clrMap bg1="dk2" tx1="lt1" bg2="dk1" tx2="lt2" accent1="accent1" accent2="accent2" accent3="accent3" accent4="accent4" accent5="accent5" accent6="accent6" hlink="hlink" folHlink="folHlink"/>
  <p:sldLayoutIdLst>
    <p:sldLayoutId id="2147484236" r:id="rId1"/>
    <p:sldLayoutId id="2147484237" r:id="rId2"/>
    <p:sldLayoutId id="2147484238" r:id="rId3"/>
    <p:sldLayoutId id="2147484239" r:id="rId4"/>
    <p:sldLayoutId id="2147484240" r:id="rId5"/>
    <p:sldLayoutId id="2147484241" r:id="rId6"/>
    <p:sldLayoutId id="2147484242" r:id="rId7"/>
    <p:sldLayoutId id="2147484243" r:id="rId8"/>
    <p:sldLayoutId id="2147484244" r:id="rId9"/>
    <p:sldLayoutId id="2147484245" r:id="rId10"/>
    <p:sldLayoutId id="2147484246" r:id="rId11"/>
    <p:sldLayoutId id="2147484247" r:id="rId12"/>
  </p:sldLayoutIdLst>
  <p:transition spd="med">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7"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3842" name="Title Placeholder 21"/>
          <p:cNvSpPr>
            <a:spLocks noGrp="1"/>
          </p:cNvSpPr>
          <p:nvPr>
            <p:ph type="title"/>
          </p:nvPr>
        </p:nvSpPr>
        <p:spPr bwMode="auto">
          <a:xfrm>
            <a:off x="609600" y="228600"/>
            <a:ext cx="81534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3843" name="Text Placeholder 12"/>
          <p:cNvSpPr>
            <a:spLocks noGrp="1"/>
          </p:cNvSpPr>
          <p:nvPr>
            <p:ph type="body" idx="1"/>
          </p:nvPr>
        </p:nvSpPr>
        <p:spPr bwMode="auto">
          <a:xfrm>
            <a:off x="612775" y="1600200"/>
            <a:ext cx="81534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fontAlgn="auto" latinLnBrk="0" hangingPunct="1">
              <a:spcBef>
                <a:spcPts val="0"/>
              </a:spcBef>
              <a:spcAft>
                <a:spcPts val="0"/>
              </a:spcAft>
              <a:defRPr kumimoji="0" sz="1400" b="0" smtClean="0">
                <a:solidFill>
                  <a:srgbClr val="775F55"/>
                </a:solidFill>
                <a:latin typeface="Tw Cen MT"/>
                <a:ea typeface="+mn-ea"/>
                <a:cs typeface="+mn-cs"/>
              </a:defRPr>
            </a:lvl1pPr>
          </a:lstStyle>
          <a:p>
            <a:pPr>
              <a:defRPr/>
            </a:pPr>
            <a:fld id="{1D5C261E-1679-774F-B786-F39C014CA69C}" type="datetimeFigureOut">
              <a:rPr lang="en-NZ"/>
              <a:pPr>
                <a:defRPr/>
              </a:pPr>
              <a:t>20/10/2025</a:t>
            </a:fld>
            <a:endParaRPr lang="en-NZ"/>
          </a:p>
        </p:txBody>
      </p:sp>
      <p:sp>
        <p:nvSpPr>
          <p:cNvPr id="3" name="Footer Placeholder 2"/>
          <p:cNvSpPr>
            <a:spLocks noGrp="1"/>
          </p:cNvSpPr>
          <p:nvPr>
            <p:ph type="ftr" sz="quarter" idx="3"/>
          </p:nvPr>
        </p:nvSpPr>
        <p:spPr>
          <a:xfrm>
            <a:off x="609600" y="6248400"/>
            <a:ext cx="5421313" cy="365125"/>
          </a:xfrm>
          <a:prstGeom prst="rect">
            <a:avLst/>
          </a:prstGeom>
        </p:spPr>
        <p:txBody>
          <a:bodyPr vert="horz" anchor="ctr"/>
          <a:lstStyle>
            <a:lvl1pPr algn="r" eaLnBrk="1" fontAlgn="auto" latinLnBrk="0" hangingPunct="1">
              <a:spcBef>
                <a:spcPts val="0"/>
              </a:spcBef>
              <a:spcAft>
                <a:spcPts val="0"/>
              </a:spcAft>
              <a:defRPr kumimoji="0" sz="1400" b="0">
                <a:solidFill>
                  <a:srgbClr val="775F55"/>
                </a:solidFill>
                <a:latin typeface="Tw Cen MT"/>
                <a:ea typeface="+mn-ea"/>
                <a:cs typeface="+mn-cs"/>
              </a:defRPr>
            </a:lvl1pPr>
          </a:lstStyle>
          <a:p>
            <a:pPr>
              <a:defRPr/>
            </a:pPr>
            <a:endParaRPr lang="en-NZ"/>
          </a:p>
        </p:txBody>
      </p:sp>
      <p:sp>
        <p:nvSpPr>
          <p:cNvPr id="7" name="Rectangle 6"/>
          <p:cNvSpPr/>
          <p:nvPr/>
        </p:nvSpPr>
        <p:spPr bwMode="white">
          <a:xfrm>
            <a:off x="0" y="1235075"/>
            <a:ext cx="9144000" cy="31908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8" name="Rectangle 7"/>
          <p:cNvSpPr/>
          <p:nvPr/>
        </p:nvSpPr>
        <p:spPr>
          <a:xfrm>
            <a:off x="0" y="1279525"/>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9" name="Rectangle 8"/>
          <p:cNvSpPr/>
          <p:nvPr/>
        </p:nvSpPr>
        <p:spPr>
          <a:xfrm>
            <a:off x="590550" y="1279525"/>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23" name="Slide Number Placeholder 22"/>
          <p:cNvSpPr>
            <a:spLocks noGrp="1"/>
          </p:cNvSpPr>
          <p:nvPr>
            <p:ph type="sldNum" sz="quarter" idx="4"/>
          </p:nvPr>
        </p:nvSpPr>
        <p:spPr>
          <a:xfrm>
            <a:off x="0" y="1271588"/>
            <a:ext cx="533400" cy="244475"/>
          </a:xfrm>
          <a:prstGeom prst="rect">
            <a:avLst/>
          </a:prstGeom>
        </p:spPr>
        <p:txBody>
          <a:bodyPr vert="horz" anchor="ctr" anchorCtr="0">
            <a:normAutofit/>
          </a:bodyPr>
          <a:lstStyle>
            <a:lvl1pPr algn="ctr" eaLnBrk="1" fontAlgn="auto" latinLnBrk="0" hangingPunct="1">
              <a:spcBef>
                <a:spcPts val="0"/>
              </a:spcBef>
              <a:spcAft>
                <a:spcPts val="0"/>
              </a:spcAft>
              <a:defRPr kumimoji="0" sz="1400" b="1" smtClean="0">
                <a:solidFill>
                  <a:srgbClr val="FFFFFF"/>
                </a:solidFill>
                <a:latin typeface="Tw Cen MT"/>
                <a:ea typeface="+mn-ea"/>
                <a:cs typeface="+mn-cs"/>
              </a:defRPr>
            </a:lvl1pPr>
          </a:lstStyle>
          <a:p>
            <a:pPr>
              <a:defRPr/>
            </a:pPr>
            <a:fld id="{FAAF8DCE-046A-904B-90A6-C0407654BE76}" type="slidenum">
              <a:rPr lang="en-NZ"/>
              <a:pPr>
                <a:defRPr/>
              </a:pPr>
              <a:t>‹#›</a:t>
            </a:fld>
            <a:endParaRPr lang="en-NZ"/>
          </a:p>
        </p:txBody>
      </p:sp>
    </p:spTree>
    <p:extLst>
      <p:ext uri="{BB962C8B-B14F-4D97-AF65-F5344CB8AC3E}">
        <p14:creationId xmlns:p14="http://schemas.microsoft.com/office/powerpoint/2010/main" val="2421530713"/>
      </p:ext>
    </p:extLst>
  </p:cSld>
  <p:clrMap bg1="lt1" tx1="dk1" bg2="lt2" tx2="dk2" accent1="accent1" accent2="accent2" accent3="accent3" accent4="accent4" accent5="accent5" accent6="accent6" hlink="hlink" folHlink="folHlink"/>
  <p:sldLayoutIdLst>
    <p:sldLayoutId id="2147484249" r:id="rId1"/>
    <p:sldLayoutId id="2147484250" r:id="rId2"/>
    <p:sldLayoutId id="2147484251" r:id="rId3"/>
    <p:sldLayoutId id="2147484252" r:id="rId4"/>
    <p:sldLayoutId id="2147484253" r:id="rId5"/>
    <p:sldLayoutId id="2147484254" r:id="rId6"/>
    <p:sldLayoutId id="2147484255" r:id="rId7"/>
    <p:sldLayoutId id="2147484256" r:id="rId8"/>
    <p:sldLayoutId id="2147484257" r:id="rId9"/>
    <p:sldLayoutId id="2147484258" r:id="rId10"/>
    <p:sldLayoutId id="2147484259" r:id="rId11"/>
  </p:sldLayoutIdLst>
  <p:txStyles>
    <p:title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p:titleStyle>
    <p:bodyStyle>
      <a:lvl1pPr marL="319088" indent="-319088" algn="l" rtl="0" fontAlgn="base">
        <a:spcBef>
          <a:spcPts val="700"/>
        </a:spcBef>
        <a:spcAft>
          <a:spcPct val="0"/>
        </a:spcAft>
        <a:buClr>
          <a:schemeClr val="accent2"/>
        </a:buClr>
        <a:buSzPct val="60000"/>
        <a:buFont typeface="Wingdings" charset="0"/>
        <a:buChar char=""/>
        <a:defRPr sz="2900" kern="1200">
          <a:solidFill>
            <a:schemeClr val="tx1"/>
          </a:solidFill>
          <a:latin typeface="+mn-lt"/>
          <a:ea typeface="ＭＳ Ｐゴシック" charset="0"/>
          <a:cs typeface="ＭＳ Ｐゴシック" charset="0"/>
        </a:defRPr>
      </a:lvl1pPr>
      <a:lvl2pPr marL="639763" indent="-273050" algn="l" rtl="0" fontAlgn="base">
        <a:spcBef>
          <a:spcPts val="550"/>
        </a:spcBef>
        <a:spcAft>
          <a:spcPct val="0"/>
        </a:spcAft>
        <a:buClr>
          <a:schemeClr val="accent1"/>
        </a:buClr>
        <a:buSzPct val="70000"/>
        <a:buFont typeface="Wingdings 2" charset="0"/>
        <a:buChar char=""/>
        <a:defRPr sz="2600" kern="1200">
          <a:solidFill>
            <a:schemeClr val="tx1"/>
          </a:solidFill>
          <a:latin typeface="+mn-lt"/>
          <a:ea typeface="ＭＳ Ｐゴシック" charset="0"/>
          <a:cs typeface="+mn-cs"/>
        </a:defRPr>
      </a:lvl2pPr>
      <a:lvl3pPr marL="914400" indent="-228600" algn="l" rtl="0" fontAlgn="base">
        <a:spcBef>
          <a:spcPts val="500"/>
        </a:spcBef>
        <a:spcAft>
          <a:spcPct val="0"/>
        </a:spcAft>
        <a:buClr>
          <a:schemeClr val="accent2"/>
        </a:buClr>
        <a:buSzPct val="75000"/>
        <a:buFont typeface="Wingdings" charset="0"/>
        <a:buChar char=""/>
        <a:defRPr sz="2300" kern="1200">
          <a:solidFill>
            <a:schemeClr val="tx1"/>
          </a:solidFill>
          <a:latin typeface="+mn-lt"/>
          <a:ea typeface="ＭＳ Ｐゴシック" charset="0"/>
          <a:cs typeface="+mn-cs"/>
        </a:defRPr>
      </a:lvl3pPr>
      <a:lvl4pPr marL="1371600" indent="-228600" algn="l" rtl="0" fontAlgn="base">
        <a:spcBef>
          <a:spcPts val="400"/>
        </a:spcBef>
        <a:spcAft>
          <a:spcPct val="0"/>
        </a:spcAft>
        <a:buClr>
          <a:srgbClr val="A5AB81"/>
        </a:buClr>
        <a:buSzPct val="75000"/>
        <a:buFont typeface="Wingdings" charset="0"/>
        <a:buChar char=""/>
        <a:defRPr sz="2000" kern="1200">
          <a:solidFill>
            <a:schemeClr val="tx1"/>
          </a:solidFill>
          <a:latin typeface="+mn-lt"/>
          <a:ea typeface="ＭＳ Ｐゴシック" charset="0"/>
          <a:cs typeface="+mn-cs"/>
        </a:defRPr>
      </a:lvl4pPr>
      <a:lvl5pPr marL="1828800" indent="-228600" algn="l" rtl="0" fontAlgn="base">
        <a:spcBef>
          <a:spcPts val="400"/>
        </a:spcBef>
        <a:spcAft>
          <a:spcPct val="0"/>
        </a:spcAft>
        <a:buClr>
          <a:srgbClr val="D8B25C"/>
        </a:buClr>
        <a:buSzPct val="65000"/>
        <a:buFont typeface="Wingdings" charset="0"/>
        <a:buChar char=""/>
        <a:defRPr sz="2000" kern="1200">
          <a:solidFill>
            <a:schemeClr val="tx1"/>
          </a:solidFill>
          <a:latin typeface="+mn-lt"/>
          <a:ea typeface="ＭＳ Ｐゴシック" charset="0"/>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433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602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i="0">
                <a:latin typeface="Arial" panose="020B0604020202020204" pitchFamily="34" charset="0"/>
                <a:ea typeface="+mn-ea"/>
                <a:cs typeface="+mn-cs"/>
              </a:defRPr>
            </a:lvl1pPr>
          </a:lstStyle>
          <a:p>
            <a:pPr>
              <a:defRPr/>
            </a:pPr>
            <a:endParaRPr lang="en-US" dirty="0"/>
          </a:p>
        </p:txBody>
      </p:sp>
      <p:sp>
        <p:nvSpPr>
          <p:cNvPr id="8602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i="0">
                <a:latin typeface="Arial" panose="020B0604020202020204" pitchFamily="34" charset="0"/>
                <a:ea typeface="+mn-ea"/>
                <a:cs typeface="+mn-cs"/>
              </a:defRPr>
            </a:lvl1pPr>
          </a:lstStyle>
          <a:p>
            <a:pPr>
              <a:defRPr/>
            </a:pPr>
            <a:endParaRPr lang="en-US" dirty="0"/>
          </a:p>
        </p:txBody>
      </p:sp>
      <p:sp>
        <p:nvSpPr>
          <p:cNvPr id="8602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i="0">
                <a:latin typeface="Arial" panose="020B0604020202020204" pitchFamily="34" charset="0"/>
              </a:defRPr>
            </a:lvl1pPr>
          </a:lstStyle>
          <a:p>
            <a:pPr>
              <a:defRPr/>
            </a:pPr>
            <a:fld id="{FC44B28A-C438-8C4B-88E4-3E699CBEE1FA}"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483912" r:id="rId1"/>
    <p:sldLayoutId id="2147483913" r:id="rId2"/>
    <p:sldLayoutId id="2147483914" r:id="rId3"/>
    <p:sldLayoutId id="2147483915" r:id="rId4"/>
    <p:sldLayoutId id="2147483916" r:id="rId5"/>
    <p:sldLayoutId id="2147483917" r:id="rId6"/>
    <p:sldLayoutId id="2147483918" r:id="rId7"/>
    <p:sldLayoutId id="2147483919" r:id="rId8"/>
    <p:sldLayoutId id="2147483920" r:id="rId9"/>
    <p:sldLayoutId id="2147483921" r:id="rId10"/>
    <p:sldLayoutId id="2147483922" r:id="rId11"/>
  </p:sldLayoutIdLst>
  <p:transition spd="med">
    <p:randomBar dir="vert"/>
  </p:transition>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05" charset="-128"/>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05" charset="-128"/>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5" charset="-128"/>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bwMode="ltGray">
      <p:bgPr>
        <a:solidFill>
          <a:srgbClr val="906D58"/>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49154" name="Rectangle 1026"/>
          <p:cNvSpPr>
            <a:spLocks noChangeArrowheads="1"/>
          </p:cNvSpPr>
          <p:nvPr/>
        </p:nvSpPr>
        <p:spPr bwMode="ltGray">
          <a:xfrm>
            <a:off x="609600" y="228600"/>
            <a:ext cx="8239125" cy="6391275"/>
          </a:xfrm>
          <a:prstGeom prst="rect">
            <a:avLst/>
          </a:prstGeom>
          <a:solidFill>
            <a:srgbClr val="EDE7E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b="1" i="0" dirty="0">
              <a:solidFill>
                <a:srgbClr val="000000"/>
              </a:solidFill>
              <a:latin typeface="Arial" panose="020B0604020202020204" pitchFamily="34" charset="0"/>
            </a:endParaRPr>
          </a:p>
        </p:txBody>
      </p:sp>
      <p:sp>
        <p:nvSpPr>
          <p:cNvPr id="49155" name="Line 1027"/>
          <p:cNvSpPr>
            <a:spLocks noChangeShapeType="1"/>
          </p:cNvSpPr>
          <p:nvPr/>
        </p:nvSpPr>
        <p:spPr bwMode="ltGray">
          <a:xfrm>
            <a:off x="1016000" y="1600200"/>
            <a:ext cx="7670800" cy="0"/>
          </a:xfrm>
          <a:prstGeom prst="line">
            <a:avLst/>
          </a:prstGeom>
          <a:noFill/>
          <a:ln w="3175">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sz="1800" b="1" i="0" dirty="0">
              <a:solidFill>
                <a:srgbClr val="000000"/>
              </a:solidFill>
              <a:latin typeface="Arial" panose="020B0604020202020204" pitchFamily="34" charset="0"/>
            </a:endParaRPr>
          </a:p>
        </p:txBody>
      </p:sp>
      <p:pic>
        <p:nvPicPr>
          <p:cNvPr id="49156" name="Picture 1028" descr="minispir"/>
          <p:cNvPicPr>
            <a:picLocks noChangeAspect="1" noChangeArrowheads="1"/>
          </p:cNvPicPr>
          <p:nvPr/>
        </p:nvPicPr>
        <p:blipFill>
          <a:blip r:embed="rId13" cstate="screen">
            <a:extLst>
              <a:ext uri="{28A0092B-C50C-407E-A947-70E740481C1C}">
                <a14:useLocalDpi xmlns:a14="http://schemas.microsoft.com/office/drawing/2010/main"/>
              </a:ext>
            </a:extLst>
          </a:blip>
          <a:srcRect b="5333"/>
          <a:stretch>
            <a:fillRect/>
          </a:stretch>
        </p:blipFill>
        <p:spPr bwMode="ltGray">
          <a:xfrm>
            <a:off x="0" y="50800"/>
            <a:ext cx="1181100" cy="405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9157" name="Picture 1029" descr="minispir"/>
          <p:cNvPicPr>
            <a:picLocks noChangeAspect="1" noChangeArrowheads="1"/>
          </p:cNvPicPr>
          <p:nvPr/>
        </p:nvPicPr>
        <p:blipFill>
          <a:blip r:embed="rId13" cstate="screen">
            <a:extLst>
              <a:ext uri="{28A0092B-C50C-407E-A947-70E740481C1C}">
                <a14:useLocalDpi xmlns:a14="http://schemas.microsoft.com/office/drawing/2010/main"/>
              </a:ext>
            </a:extLst>
          </a:blip>
          <a:srcRect t="39999"/>
          <a:stretch>
            <a:fillRect/>
          </a:stretch>
        </p:blipFill>
        <p:spPr bwMode="ltGray">
          <a:xfrm>
            <a:off x="0" y="4222750"/>
            <a:ext cx="1181100" cy="2571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9158" name="Rectangle 1030"/>
          <p:cNvSpPr>
            <a:spLocks noGrp="1" noChangeArrowheads="1"/>
          </p:cNvSpPr>
          <p:nvPr>
            <p:ph type="title"/>
          </p:nvPr>
        </p:nvSpPr>
        <p:spPr bwMode="auto">
          <a:xfrm>
            <a:off x="1066800" y="381000"/>
            <a:ext cx="7620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49159" name="Rectangle 1031"/>
          <p:cNvSpPr>
            <a:spLocks noGrp="1" noChangeArrowheads="1"/>
          </p:cNvSpPr>
          <p:nvPr>
            <p:ph type="body" idx="1"/>
          </p:nvPr>
        </p:nvSpPr>
        <p:spPr bwMode="auto">
          <a:xfrm>
            <a:off x="1066800" y="1752600"/>
            <a:ext cx="7620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2888" name="Rectangle 1032"/>
          <p:cNvSpPr>
            <a:spLocks noGrp="1" noChangeArrowheads="1"/>
          </p:cNvSpPr>
          <p:nvPr>
            <p:ph type="dt" sz="half" idx="2"/>
          </p:nvPr>
        </p:nvSpPr>
        <p:spPr bwMode="auto">
          <a:xfrm>
            <a:off x="10144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defRPr sz="1400" b="1" i="0">
                <a:solidFill>
                  <a:srgbClr val="000000"/>
                </a:solidFill>
                <a:latin typeface="Arial" panose="020B0604020202020204" pitchFamily="34" charset="0"/>
                <a:ea typeface="+mn-ea"/>
                <a:cs typeface="+mn-cs"/>
              </a:defRPr>
            </a:lvl1pPr>
          </a:lstStyle>
          <a:p>
            <a:pPr>
              <a:defRPr/>
            </a:pPr>
            <a:endParaRPr lang="en-US" dirty="0"/>
          </a:p>
        </p:txBody>
      </p:sp>
      <p:sp>
        <p:nvSpPr>
          <p:cNvPr id="122889" name="Rectangle 1033"/>
          <p:cNvSpPr>
            <a:spLocks noGrp="1" noChangeArrowheads="1"/>
          </p:cNvSpPr>
          <p:nvPr>
            <p:ph type="ftr" sz="quarter" idx="3"/>
          </p:nvPr>
        </p:nvSpPr>
        <p:spPr bwMode="auto">
          <a:xfrm>
            <a:off x="3452813" y="6107113"/>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defRPr sz="1400" b="1" i="0">
                <a:solidFill>
                  <a:srgbClr val="000000"/>
                </a:solidFill>
                <a:latin typeface="Arial" panose="020B0604020202020204" pitchFamily="34" charset="0"/>
                <a:ea typeface="+mn-ea"/>
                <a:cs typeface="+mn-cs"/>
              </a:defRPr>
            </a:lvl1pPr>
          </a:lstStyle>
          <a:p>
            <a:pPr>
              <a:defRPr/>
            </a:pPr>
            <a:endParaRPr lang="en-US" dirty="0"/>
          </a:p>
        </p:txBody>
      </p:sp>
      <p:sp>
        <p:nvSpPr>
          <p:cNvPr id="122890" name="Rectangle 1034"/>
          <p:cNvSpPr>
            <a:spLocks noGrp="1" noChangeArrowheads="1"/>
          </p:cNvSpPr>
          <p:nvPr>
            <p:ph type="sldNum" sz="quarter" idx="4"/>
          </p:nvPr>
        </p:nvSpPr>
        <p:spPr bwMode="auto">
          <a:xfrm>
            <a:off x="68818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b="1" i="0">
                <a:solidFill>
                  <a:srgbClr val="000000"/>
                </a:solidFill>
                <a:latin typeface="Arial" panose="020B0604020202020204" pitchFamily="34" charset="0"/>
              </a:defRPr>
            </a:lvl1pPr>
          </a:lstStyle>
          <a:p>
            <a:pPr>
              <a:defRPr/>
            </a:pPr>
            <a:fld id="{B41A44CC-D7AD-0A43-A25A-06EECD01D3BC}" type="slidenum">
              <a:rPr lang="en-US" smtClean="0"/>
              <a:pPr>
                <a:defRPr/>
              </a:pPr>
              <a:t>‹#›</a:t>
            </a:fld>
            <a:endParaRPr lang="en-US" dirty="0"/>
          </a:p>
        </p:txBody>
      </p:sp>
    </p:spTree>
    <p:extLst>
      <p:ext uri="{BB962C8B-B14F-4D97-AF65-F5344CB8AC3E}">
        <p14:creationId xmlns:p14="http://schemas.microsoft.com/office/powerpoint/2010/main" val="269560855"/>
      </p:ext>
    </p:extLst>
  </p:cSld>
  <p:clrMap bg1="lt1" tx1="dk1" bg2="lt2" tx2="dk2" accent1="accent1" accent2="accent2" accent3="accent3" accent4="accent4" accent5="accent5" accent6="accent6" hlink="hlink" folHlink="folHlink"/>
  <p:sldLayoutIdLst>
    <p:sldLayoutId id="2147484261" r:id="rId1"/>
    <p:sldLayoutId id="2147484262" r:id="rId2"/>
    <p:sldLayoutId id="2147484263" r:id="rId3"/>
    <p:sldLayoutId id="2147484264" r:id="rId4"/>
    <p:sldLayoutId id="2147484265" r:id="rId5"/>
    <p:sldLayoutId id="2147484266" r:id="rId6"/>
    <p:sldLayoutId id="2147484267" r:id="rId7"/>
    <p:sldLayoutId id="2147484268" r:id="rId8"/>
    <p:sldLayoutId id="2147484269" r:id="rId9"/>
    <p:sldLayoutId id="2147484270" r:id="rId10"/>
    <p:sldLayoutId id="2147484271"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1"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1"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1"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1"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11" charset="-128"/>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11" charset="-128"/>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1" charset="-128"/>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bwMode="ltGray">
      <p:bgPr>
        <a:solidFill>
          <a:srgbClr val="906D58"/>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96258" name="Rectangle 1026"/>
          <p:cNvSpPr>
            <a:spLocks noChangeArrowheads="1"/>
          </p:cNvSpPr>
          <p:nvPr/>
        </p:nvSpPr>
        <p:spPr bwMode="ltGray">
          <a:xfrm>
            <a:off x="609600" y="228600"/>
            <a:ext cx="8239125" cy="6391275"/>
          </a:xfrm>
          <a:prstGeom prst="rect">
            <a:avLst/>
          </a:prstGeom>
          <a:solidFill>
            <a:srgbClr val="EDE7E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b="1" i="0" dirty="0">
              <a:solidFill>
                <a:srgbClr val="000000"/>
              </a:solidFill>
              <a:latin typeface="Arial" panose="020B0604020202020204" pitchFamily="34" charset="0"/>
            </a:endParaRPr>
          </a:p>
        </p:txBody>
      </p:sp>
      <p:sp>
        <p:nvSpPr>
          <p:cNvPr id="96259" name="Line 1027"/>
          <p:cNvSpPr>
            <a:spLocks noChangeShapeType="1"/>
          </p:cNvSpPr>
          <p:nvPr/>
        </p:nvSpPr>
        <p:spPr bwMode="ltGray">
          <a:xfrm>
            <a:off x="1016000" y="1600200"/>
            <a:ext cx="7670800" cy="0"/>
          </a:xfrm>
          <a:prstGeom prst="line">
            <a:avLst/>
          </a:prstGeom>
          <a:noFill/>
          <a:ln w="3175">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a:spcBef>
                <a:spcPct val="50000"/>
              </a:spcBef>
            </a:pPr>
            <a:endParaRPr lang="en-US" sz="2800" b="1" i="0" dirty="0">
              <a:solidFill>
                <a:srgbClr val="000000"/>
              </a:solidFill>
              <a:latin typeface="Arial" panose="020B0604020202020204" pitchFamily="34" charset="0"/>
            </a:endParaRPr>
          </a:p>
        </p:txBody>
      </p:sp>
      <p:pic>
        <p:nvPicPr>
          <p:cNvPr id="96260" name="Picture 1028" descr="minispir"/>
          <p:cNvPicPr>
            <a:picLocks noChangeAspect="1" noChangeArrowheads="1"/>
          </p:cNvPicPr>
          <p:nvPr/>
        </p:nvPicPr>
        <p:blipFill>
          <a:blip r:embed="rId13" cstate="screen">
            <a:extLst>
              <a:ext uri="{28A0092B-C50C-407E-A947-70E740481C1C}">
                <a14:useLocalDpi xmlns:a14="http://schemas.microsoft.com/office/drawing/2010/main"/>
              </a:ext>
            </a:extLst>
          </a:blip>
          <a:srcRect b="5333"/>
          <a:stretch>
            <a:fillRect/>
          </a:stretch>
        </p:blipFill>
        <p:spPr bwMode="ltGray">
          <a:xfrm>
            <a:off x="0" y="50800"/>
            <a:ext cx="1181100" cy="405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6261" name="Picture 1029" descr="minispir"/>
          <p:cNvPicPr>
            <a:picLocks noChangeAspect="1" noChangeArrowheads="1"/>
          </p:cNvPicPr>
          <p:nvPr/>
        </p:nvPicPr>
        <p:blipFill>
          <a:blip r:embed="rId13" cstate="screen">
            <a:extLst>
              <a:ext uri="{28A0092B-C50C-407E-A947-70E740481C1C}">
                <a14:useLocalDpi xmlns:a14="http://schemas.microsoft.com/office/drawing/2010/main"/>
              </a:ext>
            </a:extLst>
          </a:blip>
          <a:srcRect t="39999"/>
          <a:stretch>
            <a:fillRect/>
          </a:stretch>
        </p:blipFill>
        <p:spPr bwMode="ltGray">
          <a:xfrm>
            <a:off x="0" y="4222750"/>
            <a:ext cx="1181100" cy="2571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6262" name="Rectangle 1030"/>
          <p:cNvSpPr>
            <a:spLocks noGrp="1" noChangeArrowheads="1"/>
          </p:cNvSpPr>
          <p:nvPr>
            <p:ph type="title"/>
          </p:nvPr>
        </p:nvSpPr>
        <p:spPr bwMode="auto">
          <a:xfrm>
            <a:off x="1066800" y="381000"/>
            <a:ext cx="7620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96263" name="Rectangle 1031"/>
          <p:cNvSpPr>
            <a:spLocks noGrp="1" noChangeArrowheads="1"/>
          </p:cNvSpPr>
          <p:nvPr>
            <p:ph type="body" idx="1"/>
          </p:nvPr>
        </p:nvSpPr>
        <p:spPr bwMode="auto">
          <a:xfrm>
            <a:off x="1066800" y="1752600"/>
            <a:ext cx="7620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2888" name="Rectangle 1032"/>
          <p:cNvSpPr>
            <a:spLocks noGrp="1" noChangeArrowheads="1"/>
          </p:cNvSpPr>
          <p:nvPr>
            <p:ph type="dt" sz="half" idx="2"/>
          </p:nvPr>
        </p:nvSpPr>
        <p:spPr bwMode="auto">
          <a:xfrm>
            <a:off x="10144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defRPr sz="1400" b="1" i="0">
                <a:solidFill>
                  <a:srgbClr val="000000"/>
                </a:solidFill>
                <a:latin typeface="Arial" panose="020B0604020202020204" pitchFamily="34" charset="0"/>
                <a:ea typeface="+mn-ea"/>
                <a:cs typeface="+mn-cs"/>
              </a:defRPr>
            </a:lvl1pPr>
          </a:lstStyle>
          <a:p>
            <a:pPr>
              <a:defRPr/>
            </a:pPr>
            <a:endParaRPr lang="en-US" dirty="0"/>
          </a:p>
        </p:txBody>
      </p:sp>
      <p:sp>
        <p:nvSpPr>
          <p:cNvPr id="122889" name="Rectangle 1033"/>
          <p:cNvSpPr>
            <a:spLocks noGrp="1" noChangeArrowheads="1"/>
          </p:cNvSpPr>
          <p:nvPr>
            <p:ph type="ftr" sz="quarter" idx="3"/>
          </p:nvPr>
        </p:nvSpPr>
        <p:spPr bwMode="auto">
          <a:xfrm>
            <a:off x="3452813" y="6107113"/>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defRPr sz="1400" b="1" i="0">
                <a:solidFill>
                  <a:srgbClr val="000000"/>
                </a:solidFill>
                <a:latin typeface="Arial" panose="020B0604020202020204" pitchFamily="34" charset="0"/>
                <a:ea typeface="+mn-ea"/>
                <a:cs typeface="+mn-cs"/>
              </a:defRPr>
            </a:lvl1pPr>
          </a:lstStyle>
          <a:p>
            <a:pPr>
              <a:defRPr/>
            </a:pPr>
            <a:endParaRPr lang="en-US" dirty="0"/>
          </a:p>
        </p:txBody>
      </p:sp>
      <p:sp>
        <p:nvSpPr>
          <p:cNvPr id="122890" name="Rectangle 1034"/>
          <p:cNvSpPr>
            <a:spLocks noGrp="1" noChangeArrowheads="1"/>
          </p:cNvSpPr>
          <p:nvPr>
            <p:ph type="sldNum" sz="quarter" idx="4"/>
          </p:nvPr>
        </p:nvSpPr>
        <p:spPr bwMode="auto">
          <a:xfrm>
            <a:off x="68818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b="1" i="0">
                <a:solidFill>
                  <a:srgbClr val="000000"/>
                </a:solidFill>
                <a:latin typeface="Arial" panose="020B0604020202020204" pitchFamily="34" charset="0"/>
              </a:defRPr>
            </a:lvl1pPr>
          </a:lstStyle>
          <a:p>
            <a:pPr>
              <a:defRPr/>
            </a:pPr>
            <a:fld id="{5CB48710-C7CF-534E-8D2A-6B61F7CF80DE}" type="slidenum">
              <a:rPr lang="en-US" smtClean="0"/>
              <a:pPr>
                <a:defRPr/>
              </a:pPr>
              <a:t>‹#›</a:t>
            </a:fld>
            <a:endParaRPr lang="en-US" dirty="0"/>
          </a:p>
        </p:txBody>
      </p:sp>
    </p:spTree>
    <p:extLst>
      <p:ext uri="{BB962C8B-B14F-4D97-AF65-F5344CB8AC3E}">
        <p14:creationId xmlns:p14="http://schemas.microsoft.com/office/powerpoint/2010/main" val="469551890"/>
      </p:ext>
    </p:extLst>
  </p:cSld>
  <p:clrMap bg1="lt1" tx1="dk1" bg2="lt2" tx2="dk2" accent1="accent1" accent2="accent2" accent3="accent3" accent4="accent4" accent5="accent5" accent6="accent6" hlink="hlink" folHlink="folHlink"/>
  <p:sldLayoutIdLst>
    <p:sldLayoutId id="2147484273" r:id="rId1"/>
    <p:sldLayoutId id="2147484274" r:id="rId2"/>
    <p:sldLayoutId id="2147484275" r:id="rId3"/>
    <p:sldLayoutId id="2147484276" r:id="rId4"/>
    <p:sldLayoutId id="2147484277" r:id="rId5"/>
    <p:sldLayoutId id="2147484278" r:id="rId6"/>
    <p:sldLayoutId id="2147484279" r:id="rId7"/>
    <p:sldLayoutId id="2147484280" r:id="rId8"/>
    <p:sldLayoutId id="2147484281" r:id="rId9"/>
    <p:sldLayoutId id="2147484282" r:id="rId10"/>
    <p:sldLayoutId id="2147484283"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1"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1"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1"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1"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11" charset="-128"/>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11" charset="-128"/>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1" charset="-128"/>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a:defRPr sz="1400" b="1" i="0">
                <a:solidFill>
                  <a:srgbClr val="000000"/>
                </a:solidFill>
                <a:latin typeface="Arial" panose="020B0604020202020204" pitchFamily="34" charset="0"/>
                <a:cs typeface="+mn-cs"/>
              </a:defRPr>
            </a:lvl1pPr>
          </a:lstStyle>
          <a:p>
            <a:pPr eaLnBrk="0" hangingPunct="0">
              <a:defRPr/>
            </a:pPr>
            <a:endParaRPr lang="en-US" dirty="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b="1" i="0">
                <a:solidFill>
                  <a:srgbClr val="000000"/>
                </a:solidFill>
                <a:latin typeface="Arial" panose="020B0604020202020204" pitchFamily="34" charset="0"/>
                <a:cs typeface="+mn-cs"/>
              </a:defRPr>
            </a:lvl1pPr>
          </a:lstStyle>
          <a:p>
            <a:pPr eaLnBrk="0" hangingPunct="0">
              <a:defRPr/>
            </a:pPr>
            <a:endParaRPr lang="en-US" dirty="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b="1" i="0">
                <a:solidFill>
                  <a:srgbClr val="000000"/>
                </a:solidFill>
                <a:latin typeface="Arial" panose="020B0604020202020204" pitchFamily="34" charset="0"/>
                <a:cs typeface="+mn-cs"/>
              </a:defRPr>
            </a:lvl1pPr>
          </a:lstStyle>
          <a:p>
            <a:pPr eaLnBrk="0" hangingPunct="0">
              <a:defRPr/>
            </a:pPr>
            <a:fld id="{FA95AB7F-7DC0-4E4A-B109-4C2CA84E81A6}" type="slidenum">
              <a:rPr lang="en-US" smtClean="0"/>
              <a:pPr eaLnBrk="0" hangingPunct="0">
                <a:defRPr/>
              </a:pPr>
              <a:t>‹#›</a:t>
            </a:fld>
            <a:endParaRPr lang="en-US" dirty="0"/>
          </a:p>
        </p:txBody>
      </p:sp>
    </p:spTree>
    <p:extLst>
      <p:ext uri="{BB962C8B-B14F-4D97-AF65-F5344CB8AC3E}">
        <p14:creationId xmlns:p14="http://schemas.microsoft.com/office/powerpoint/2010/main" val="3708557246"/>
      </p:ext>
    </p:extLst>
  </p:cSld>
  <p:clrMap bg1="lt1" tx1="dk1" bg2="lt2" tx2="dk2" accent1="accent1" accent2="accent2" accent3="accent3" accent4="accent4" accent5="accent5" accent6="accent6" hlink="hlink" folHlink="folHlink"/>
  <p:sldLayoutIdLst>
    <p:sldLayoutId id="2147484285" r:id="rId1"/>
    <p:sldLayoutId id="2147484286" r:id="rId2"/>
    <p:sldLayoutId id="2147484287" r:id="rId3"/>
    <p:sldLayoutId id="2147484288" r:id="rId4"/>
    <p:sldLayoutId id="2147484289" r:id="rId5"/>
    <p:sldLayoutId id="2147484290" r:id="rId6"/>
    <p:sldLayoutId id="2147484291" r:id="rId7"/>
    <p:sldLayoutId id="2147484292" r:id="rId8"/>
    <p:sldLayoutId id="2147484293" r:id="rId9"/>
    <p:sldLayoutId id="2147484294" r:id="rId10"/>
    <p:sldLayoutId id="2147484295"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New Roman" charset="0"/>
          <a:ea typeface="ＭＳ Ｐゴシック" charset="0"/>
        </a:defRPr>
      </a:lvl6pPr>
      <a:lvl7pPr marL="914400" algn="ctr" rtl="0" eaLnBrk="0" fontAlgn="base" hangingPunct="0">
        <a:spcBef>
          <a:spcPct val="0"/>
        </a:spcBef>
        <a:spcAft>
          <a:spcPct val="0"/>
        </a:spcAft>
        <a:defRPr sz="4400">
          <a:solidFill>
            <a:schemeClr val="tx2"/>
          </a:solidFill>
          <a:latin typeface="Times New Roman" charset="0"/>
          <a:ea typeface="ＭＳ Ｐゴシック" charset="0"/>
        </a:defRPr>
      </a:lvl7pPr>
      <a:lvl8pPr marL="1371600" algn="ctr" rtl="0" eaLnBrk="0" fontAlgn="base" hangingPunct="0">
        <a:spcBef>
          <a:spcPct val="0"/>
        </a:spcBef>
        <a:spcAft>
          <a:spcPct val="0"/>
        </a:spcAft>
        <a:defRPr sz="4400">
          <a:solidFill>
            <a:schemeClr val="tx2"/>
          </a:solidFill>
          <a:latin typeface="Times New Roman" charset="0"/>
          <a:ea typeface="ＭＳ Ｐゴシック" charset="0"/>
        </a:defRPr>
      </a:lvl8pPr>
      <a:lvl9pPr marL="1828800" algn="ctr" rtl="0" eaLnBrk="0" fontAlgn="base" hangingPunct="0">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ＭＳ Ｐゴシック"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741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114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Arial Black" charset="0"/>
                <a:ea typeface="ＭＳ Ｐゴシック" pitchFamily="24" charset="-128"/>
                <a:cs typeface="ＭＳ Ｐゴシック" pitchFamily="24" charset="-128"/>
              </a:defRPr>
            </a:lvl1pPr>
          </a:lstStyle>
          <a:p>
            <a:pPr eaLnBrk="0" hangingPunct="0">
              <a:defRPr/>
            </a:pPr>
            <a:endParaRPr lang="en-US"/>
          </a:p>
        </p:txBody>
      </p:sp>
      <p:sp>
        <p:nvSpPr>
          <p:cNvPr id="9114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Arial Black" charset="0"/>
                <a:ea typeface="ＭＳ Ｐゴシック" pitchFamily="24" charset="-128"/>
                <a:cs typeface="ＭＳ Ｐゴシック" pitchFamily="24" charset="-128"/>
              </a:defRPr>
            </a:lvl1pPr>
          </a:lstStyle>
          <a:p>
            <a:pPr eaLnBrk="0" hangingPunct="0">
              <a:defRPr/>
            </a:pPr>
            <a:endParaRPr lang="en-US"/>
          </a:p>
        </p:txBody>
      </p:sp>
      <p:sp>
        <p:nvSpPr>
          <p:cNvPr id="9114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FFFFFF"/>
                </a:solidFill>
                <a:latin typeface="Arial Black" charset="0"/>
              </a:defRPr>
            </a:lvl1pPr>
          </a:lstStyle>
          <a:p>
            <a:pPr eaLnBrk="0" hangingPunct="0">
              <a:defRPr/>
            </a:pPr>
            <a:fld id="{CCA3456F-C1F9-AD4D-B8A8-9083A5083E73}" type="slidenum">
              <a:rPr lang="en-US"/>
              <a:pPr eaLnBrk="0" hangingPunct="0">
                <a:defRPr/>
              </a:pPr>
              <a:t>‹#›</a:t>
            </a:fld>
            <a:endParaRPr lang="en-US"/>
          </a:p>
        </p:txBody>
      </p:sp>
    </p:spTree>
    <p:extLst>
      <p:ext uri="{BB962C8B-B14F-4D97-AF65-F5344CB8AC3E}">
        <p14:creationId xmlns:p14="http://schemas.microsoft.com/office/powerpoint/2010/main" val="1627937593"/>
      </p:ext>
    </p:extLst>
  </p:cSld>
  <p:clrMap bg1="dk2" tx1="lt1" bg2="dk1" tx2="lt2" accent1="accent1" accent2="accent2" accent3="accent3" accent4="accent4" accent5="accent5" accent6="accent6" hlink="hlink" folHlink="folHlink"/>
  <p:sldLayoutIdLst>
    <p:sldLayoutId id="2147484297" r:id="rId1"/>
    <p:sldLayoutId id="2147484298" r:id="rId2"/>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Arial Black" pitchFamily="34"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Black" pitchFamily="34"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Black" pitchFamily="34"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Black" pitchFamily="34"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Black" pitchFamily="34" charset="0"/>
        </a:defRPr>
      </a:lvl6pPr>
      <a:lvl7pPr marL="914400" algn="ctr" rtl="0" fontAlgn="base">
        <a:spcBef>
          <a:spcPct val="0"/>
        </a:spcBef>
        <a:spcAft>
          <a:spcPct val="0"/>
        </a:spcAft>
        <a:defRPr sz="4400">
          <a:solidFill>
            <a:schemeClr val="tx2"/>
          </a:solidFill>
          <a:latin typeface="Arial Black" pitchFamily="34" charset="0"/>
        </a:defRPr>
      </a:lvl7pPr>
      <a:lvl8pPr marL="1371600" algn="ctr" rtl="0" fontAlgn="base">
        <a:spcBef>
          <a:spcPct val="0"/>
        </a:spcBef>
        <a:spcAft>
          <a:spcPct val="0"/>
        </a:spcAft>
        <a:defRPr sz="4400">
          <a:solidFill>
            <a:schemeClr val="tx2"/>
          </a:solidFill>
          <a:latin typeface="Arial Black" pitchFamily="34" charset="0"/>
        </a:defRPr>
      </a:lvl8pPr>
      <a:lvl9pPr marL="1828800" algn="ctr" rtl="0" fontAlgn="base">
        <a:spcBef>
          <a:spcPct val="0"/>
        </a:spcBef>
        <a:spcAft>
          <a:spcPct val="0"/>
        </a:spcAft>
        <a:defRPr sz="4400">
          <a:solidFill>
            <a:schemeClr val="tx2"/>
          </a:solidFill>
          <a:latin typeface="Arial Black"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20482" name="Group 2"/>
          <p:cNvGrpSpPr>
            <a:grpSpLocks/>
          </p:cNvGrpSpPr>
          <p:nvPr/>
        </p:nvGrpSpPr>
        <p:grpSpPr bwMode="auto">
          <a:xfrm>
            <a:off x="0" y="0"/>
            <a:ext cx="9144000" cy="6856413"/>
            <a:chOff x="0" y="0"/>
            <a:chExt cx="5760" cy="4319"/>
          </a:xfrm>
        </p:grpSpPr>
        <p:sp>
          <p:nvSpPr>
            <p:cNvPr id="16387"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16388"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16389"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20491" name="Freeform 6"/>
            <p:cNvSpPr>
              <a:spLocks/>
            </p:cNvSpPr>
            <p:nvPr/>
          </p:nvSpPr>
          <p:spPr bwMode="hidden">
            <a:xfrm>
              <a:off x="4038" y="3577"/>
              <a:ext cx="1720" cy="65"/>
            </a:xfrm>
            <a:custGeom>
              <a:avLst/>
              <a:gdLst>
                <a:gd name="T0" fmla="*/ 1718 w 1722"/>
                <a:gd name="T1" fmla="*/ 64 h 66"/>
                <a:gd name="T2" fmla="*/ 1718 w 1722"/>
                <a:gd name="T3" fmla="*/ 58 h 66"/>
                <a:gd name="T4" fmla="*/ 0 w 1722"/>
                <a:gd name="T5" fmla="*/ 0 h 66"/>
                <a:gd name="T6" fmla="*/ 0 w 1722"/>
                <a:gd name="T7" fmla="*/ 46 h 66"/>
                <a:gd name="T8" fmla="*/ 1718 w 1722"/>
                <a:gd name="T9" fmla="*/ 64 h 66"/>
                <a:gd name="T10" fmla="*/ 1718 w 1722"/>
                <a:gd name="T11" fmla="*/ 64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sz="1800">
                <a:solidFill>
                  <a:srgbClr val="FFFFFF"/>
                </a:solidFill>
                <a:latin typeface="Tahoma" charset="0"/>
              </a:endParaRPr>
            </a:p>
          </p:txBody>
        </p:sp>
        <p:sp>
          <p:nvSpPr>
            <p:cNvPr id="16391"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20493" name="Freeform 8"/>
            <p:cNvSpPr>
              <a:spLocks/>
            </p:cNvSpPr>
            <p:nvPr/>
          </p:nvSpPr>
          <p:spPr bwMode="hidden">
            <a:xfrm>
              <a:off x="4784" y="3702"/>
              <a:ext cx="974" cy="101"/>
            </a:xfrm>
            <a:custGeom>
              <a:avLst/>
              <a:gdLst>
                <a:gd name="T0" fmla="*/ 973 w 975"/>
                <a:gd name="T1" fmla="*/ 48 h 101"/>
                <a:gd name="T2" fmla="*/ 973 w 975"/>
                <a:gd name="T3" fmla="*/ 0 h 101"/>
                <a:gd name="T4" fmla="*/ 0 w 975"/>
                <a:gd name="T5" fmla="*/ 24 h 101"/>
                <a:gd name="T6" fmla="*/ 0 w 975"/>
                <a:gd name="T7" fmla="*/ 101 h 101"/>
                <a:gd name="T8" fmla="*/ 973 w 975"/>
                <a:gd name="T9" fmla="*/ 48 h 101"/>
                <a:gd name="T10" fmla="*/ 973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sz="1800">
                <a:solidFill>
                  <a:srgbClr val="FFFFFF"/>
                </a:solidFill>
                <a:latin typeface="Tahoma" charset="0"/>
              </a:endParaRPr>
            </a:p>
          </p:txBody>
        </p:sp>
        <p:sp>
          <p:nvSpPr>
            <p:cNvPr id="20494" name="Freeform 9"/>
            <p:cNvSpPr>
              <a:spLocks/>
            </p:cNvSpPr>
            <p:nvPr/>
          </p:nvSpPr>
          <p:spPr bwMode="hidden">
            <a:xfrm>
              <a:off x="3619" y="3815"/>
              <a:ext cx="2139" cy="198"/>
            </a:xfrm>
            <a:custGeom>
              <a:avLst/>
              <a:gdLst>
                <a:gd name="T0" fmla="*/ 2137 w 2141"/>
                <a:gd name="T1" fmla="*/ 0 h 198"/>
                <a:gd name="T2" fmla="*/ 0 w 2141"/>
                <a:gd name="T3" fmla="*/ 156 h 198"/>
                <a:gd name="T4" fmla="*/ 0 w 2141"/>
                <a:gd name="T5" fmla="*/ 198 h 198"/>
                <a:gd name="T6" fmla="*/ 2137 w 2141"/>
                <a:gd name="T7" fmla="*/ 0 h 198"/>
                <a:gd name="T8" fmla="*/ 2137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sz="1800">
                <a:solidFill>
                  <a:srgbClr val="FFFFFF"/>
                </a:solidFill>
                <a:latin typeface="Tahoma" charset="0"/>
              </a:endParaRPr>
            </a:p>
          </p:txBody>
        </p:sp>
        <p:sp>
          <p:nvSpPr>
            <p:cNvPr id="16394"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20496" name="Freeform 11"/>
            <p:cNvSpPr>
              <a:spLocks/>
            </p:cNvSpPr>
            <p:nvPr/>
          </p:nvSpPr>
          <p:spPr bwMode="hidden">
            <a:xfrm>
              <a:off x="2097" y="4043"/>
              <a:ext cx="2514" cy="276"/>
            </a:xfrm>
            <a:custGeom>
              <a:avLst/>
              <a:gdLst>
                <a:gd name="T0" fmla="*/ 2176 w 2517"/>
                <a:gd name="T1" fmla="*/ 276 h 276"/>
                <a:gd name="T2" fmla="*/ 2511 w 2517"/>
                <a:gd name="T3" fmla="*/ 204 h 276"/>
                <a:gd name="T4" fmla="*/ 2254 w 2517"/>
                <a:gd name="T5" fmla="*/ 0 h 276"/>
                <a:gd name="T6" fmla="*/ 0 w 2517"/>
                <a:gd name="T7" fmla="*/ 276 h 276"/>
                <a:gd name="T8" fmla="*/ 2176 w 2517"/>
                <a:gd name="T9" fmla="*/ 276 h 276"/>
                <a:gd name="T10" fmla="*/ 2176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sz="1800">
                <a:solidFill>
                  <a:srgbClr val="FFFFFF"/>
                </a:solidFill>
                <a:latin typeface="Tahoma" charset="0"/>
              </a:endParaRPr>
            </a:p>
          </p:txBody>
        </p:sp>
        <p:sp>
          <p:nvSpPr>
            <p:cNvPr id="16396"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20498" name="Freeform 13"/>
            <p:cNvSpPr>
              <a:spLocks/>
            </p:cNvSpPr>
            <p:nvPr/>
          </p:nvSpPr>
          <p:spPr bwMode="hidden">
            <a:xfrm>
              <a:off x="5030" y="3151"/>
              <a:ext cx="728" cy="240"/>
            </a:xfrm>
            <a:custGeom>
              <a:avLst/>
              <a:gdLst>
                <a:gd name="T0" fmla="*/ 727 w 729"/>
                <a:gd name="T1" fmla="*/ 240 h 240"/>
                <a:gd name="T2" fmla="*/ 0 w 729"/>
                <a:gd name="T3" fmla="*/ 0 h 240"/>
                <a:gd name="T4" fmla="*/ 0 w 729"/>
                <a:gd name="T5" fmla="*/ 6 h 240"/>
                <a:gd name="T6" fmla="*/ 727 w 729"/>
                <a:gd name="T7" fmla="*/ 240 h 240"/>
                <a:gd name="T8" fmla="*/ 727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sz="1800">
                <a:solidFill>
                  <a:srgbClr val="FFFFFF"/>
                </a:solidFill>
                <a:latin typeface="Tahoma" charset="0"/>
              </a:endParaRPr>
            </a:p>
          </p:txBody>
        </p:sp>
        <p:sp>
          <p:nvSpPr>
            <p:cNvPr id="16398"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20500" name="Freeform 15"/>
            <p:cNvSpPr>
              <a:spLocks/>
            </p:cNvSpPr>
            <p:nvPr/>
          </p:nvSpPr>
          <p:spPr bwMode="hidden">
            <a:xfrm>
              <a:off x="5030" y="3049"/>
              <a:ext cx="728" cy="318"/>
            </a:xfrm>
            <a:custGeom>
              <a:avLst/>
              <a:gdLst>
                <a:gd name="T0" fmla="*/ 727 w 729"/>
                <a:gd name="T1" fmla="*/ 318 h 318"/>
                <a:gd name="T2" fmla="*/ 727 w 729"/>
                <a:gd name="T3" fmla="*/ 312 h 318"/>
                <a:gd name="T4" fmla="*/ 0 w 729"/>
                <a:gd name="T5" fmla="*/ 0 h 318"/>
                <a:gd name="T6" fmla="*/ 0 w 729"/>
                <a:gd name="T7" fmla="*/ 54 h 318"/>
                <a:gd name="T8" fmla="*/ 727 w 729"/>
                <a:gd name="T9" fmla="*/ 318 h 318"/>
                <a:gd name="T10" fmla="*/ 727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sz="1800">
                <a:solidFill>
                  <a:srgbClr val="FFFFFF"/>
                </a:solidFill>
                <a:latin typeface="Tahoma" charset="0"/>
              </a:endParaRPr>
            </a:p>
          </p:txBody>
        </p:sp>
        <p:sp>
          <p:nvSpPr>
            <p:cNvPr id="16400"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16401"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16402"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20504"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sz="1800">
                <a:solidFill>
                  <a:srgbClr val="FFFFFF"/>
                </a:solidFill>
                <a:latin typeface="Tahoma" charset="0"/>
              </a:endParaRPr>
            </a:p>
          </p:txBody>
        </p:sp>
        <p:sp>
          <p:nvSpPr>
            <p:cNvPr id="16404"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20506"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sz="1800">
                <a:solidFill>
                  <a:srgbClr val="FFFFFF"/>
                </a:solidFill>
                <a:latin typeface="Tahoma" charset="0"/>
              </a:endParaRPr>
            </a:p>
          </p:txBody>
        </p:sp>
        <p:sp>
          <p:nvSpPr>
            <p:cNvPr id="16406"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16407"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16408"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20510"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sz="1800">
                <a:solidFill>
                  <a:srgbClr val="FFFFFF"/>
                </a:solidFill>
                <a:latin typeface="Tahoma" charset="0"/>
              </a:endParaRPr>
            </a:p>
          </p:txBody>
        </p:sp>
        <p:sp>
          <p:nvSpPr>
            <p:cNvPr id="16410"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16411"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20513" name="Freeform 28"/>
            <p:cNvSpPr>
              <a:spLocks/>
            </p:cNvSpPr>
            <p:nvPr/>
          </p:nvSpPr>
          <p:spPr bwMode="hidden">
            <a:xfrm>
              <a:off x="5698" y="653"/>
              <a:ext cx="60" cy="311"/>
            </a:xfrm>
            <a:custGeom>
              <a:avLst/>
              <a:gdLst>
                <a:gd name="T0" fmla="*/ 0 w 60"/>
                <a:gd name="T1" fmla="*/ 144 h 312"/>
                <a:gd name="T2" fmla="*/ 60 w 60"/>
                <a:gd name="T3" fmla="*/ 310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sz="1800">
                <a:solidFill>
                  <a:srgbClr val="FFFFFF"/>
                </a:solidFill>
                <a:latin typeface="Tahoma" charset="0"/>
              </a:endParaRPr>
            </a:p>
          </p:txBody>
        </p:sp>
        <p:sp>
          <p:nvSpPr>
            <p:cNvPr id="16413"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20515"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sz="1800">
                <a:solidFill>
                  <a:srgbClr val="FFFFFF"/>
                </a:solidFill>
                <a:latin typeface="Tahoma" charset="0"/>
              </a:endParaRPr>
            </a:p>
          </p:txBody>
        </p:sp>
        <p:sp>
          <p:nvSpPr>
            <p:cNvPr id="16415"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16416"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16417"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16418"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16419"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16420"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16421"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16422"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grpSp>
          <p:nvGrpSpPr>
            <p:cNvPr id="20524" name="Group 39"/>
            <p:cNvGrpSpPr>
              <a:grpSpLocks/>
            </p:cNvGrpSpPr>
            <p:nvPr userDrawn="1"/>
          </p:nvGrpSpPr>
          <p:grpSpPr bwMode="auto">
            <a:xfrm>
              <a:off x="0" y="1632"/>
              <a:ext cx="5758" cy="1858"/>
              <a:chOff x="0" y="1632"/>
              <a:chExt cx="5758" cy="1858"/>
            </a:xfrm>
          </p:grpSpPr>
          <p:sp>
            <p:nvSpPr>
              <p:cNvPr id="16424"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sp>
            <p:nvSpPr>
              <p:cNvPr id="16425"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eaLnBrk="0" hangingPunct="0">
                  <a:defRPr/>
                </a:pPr>
                <a:endParaRPr lang="en-US" b="1" i="0" dirty="0">
                  <a:solidFill>
                    <a:srgbClr val="FFFFFF"/>
                  </a:solidFill>
                  <a:latin typeface="Arial" panose="020B0604020202020204" pitchFamily="34" charset="0"/>
                  <a:ea typeface="ＭＳ Ｐゴシック" pitchFamily="24" charset="-128"/>
                  <a:cs typeface="ＭＳ Ｐゴシック" pitchFamily="24" charset="-128"/>
                </a:endParaRPr>
              </a:p>
            </p:txBody>
          </p:sp>
        </p:grpSp>
      </p:grpSp>
      <p:sp>
        <p:nvSpPr>
          <p:cNvPr id="16426"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6427"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428"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b="1" i="0">
                <a:solidFill>
                  <a:srgbClr val="FFFFFF"/>
                </a:solidFill>
                <a:effectLst>
                  <a:outerShdw blurRad="38100" dist="38100" dir="2700000" algn="tl">
                    <a:srgbClr val="000000"/>
                  </a:outerShdw>
                </a:effectLst>
                <a:latin typeface="Arial" panose="020B0604020202020204" pitchFamily="34" charset="0"/>
                <a:ea typeface="ＭＳ Ｐゴシック" pitchFamily="24" charset="-128"/>
                <a:cs typeface="ＭＳ Ｐゴシック" pitchFamily="24" charset="-128"/>
              </a:defRPr>
            </a:lvl1pPr>
          </a:lstStyle>
          <a:p>
            <a:pPr>
              <a:defRPr/>
            </a:pPr>
            <a:endParaRPr lang="en-US" dirty="0"/>
          </a:p>
        </p:txBody>
      </p:sp>
      <p:sp>
        <p:nvSpPr>
          <p:cNvPr id="16429"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b="1" i="0">
                <a:solidFill>
                  <a:srgbClr val="FFFFFF"/>
                </a:solidFill>
                <a:effectLst>
                  <a:outerShdw blurRad="38100" dist="38100" dir="2700000" algn="tl">
                    <a:srgbClr val="000000"/>
                  </a:outerShdw>
                </a:effectLst>
                <a:latin typeface="Arial" panose="020B0604020202020204" pitchFamily="34" charset="0"/>
                <a:ea typeface="ＭＳ Ｐゴシック" pitchFamily="24" charset="-128"/>
                <a:cs typeface="ＭＳ Ｐゴシック" pitchFamily="24" charset="-128"/>
              </a:defRPr>
            </a:lvl1pPr>
          </a:lstStyle>
          <a:p>
            <a:pPr>
              <a:defRPr/>
            </a:pPr>
            <a:endParaRPr lang="en-US" dirty="0"/>
          </a:p>
        </p:txBody>
      </p:sp>
      <p:sp>
        <p:nvSpPr>
          <p:cNvPr id="16430"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b="1" i="0">
                <a:solidFill>
                  <a:srgbClr val="FFFFFF"/>
                </a:solidFill>
                <a:effectLst>
                  <a:outerShdw blurRad="38100" dist="38100" dir="2700000" algn="tl">
                    <a:srgbClr val="000000"/>
                  </a:outerShdw>
                </a:effectLst>
                <a:latin typeface="Arial" panose="020B0604020202020204" pitchFamily="34" charset="0"/>
              </a:defRPr>
            </a:lvl1pPr>
          </a:lstStyle>
          <a:p>
            <a:pPr>
              <a:defRPr/>
            </a:pPr>
            <a:fld id="{8068745B-3F59-2F4E-944F-3061FCA122EC}" type="slidenum">
              <a:rPr lang="en-US" smtClean="0"/>
              <a:pPr>
                <a:defRPr/>
              </a:pPr>
              <a:t>‹#›</a:t>
            </a:fld>
            <a:endParaRPr lang="en-US" dirty="0"/>
          </a:p>
        </p:txBody>
      </p:sp>
    </p:spTree>
    <p:extLst>
      <p:ext uri="{BB962C8B-B14F-4D97-AF65-F5344CB8AC3E}">
        <p14:creationId xmlns:p14="http://schemas.microsoft.com/office/powerpoint/2010/main" val="2878584190"/>
      </p:ext>
    </p:extLst>
  </p:cSld>
  <p:clrMap bg1="dk2" tx1="lt1" bg2="dk1" tx2="lt2" accent1="accent1" accent2="accent2" accent3="accent3" accent4="accent4" accent5="accent5" accent6="accent6" hlink="hlink" folHlink="folHlink"/>
  <p:sldLayoutIdLst>
    <p:sldLayoutId id="2147484300" r:id="rId1"/>
    <p:sldLayoutId id="2147484301" r:id="rId2"/>
    <p:sldLayoutId id="2147484302" r:id="rId3"/>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5"/>
        </a:buBlip>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08"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6"/>
        </a:buBlip>
        <a:defRPr sz="2400" b="1" i="0">
          <a:solidFill>
            <a:schemeClr val="tx1"/>
          </a:solidFill>
          <a:effectLst>
            <a:outerShdw blurRad="38100" dist="38100" dir="2700000" algn="tl">
              <a:srgbClr val="000000"/>
            </a:outerShdw>
          </a:effectLst>
          <a:latin typeface="Arial" panose="020B0604020202020204" pitchFamily="34" charset="0"/>
          <a:ea typeface="ＭＳ Ｐゴシック" charset="0"/>
          <a:cs typeface="Geneva" charset="0"/>
        </a:defRPr>
      </a:lvl3pPr>
      <a:lvl4pPr marL="1600200" indent="-228600" algn="l" rtl="0" eaLnBrk="0" fontAlgn="base" hangingPunct="0">
        <a:spcBef>
          <a:spcPct val="20000"/>
        </a:spcBef>
        <a:spcAft>
          <a:spcPct val="0"/>
        </a:spcAft>
        <a:buChar char="–"/>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4pPr>
      <a:lvl5pPr marL="2057400" indent="-228600" algn="l" rtl="0" eaLnBrk="0" fontAlgn="base" hangingPunct="0">
        <a:spcBef>
          <a:spcPct val="20000"/>
        </a:spcBef>
        <a:spcAft>
          <a:spcPct val="0"/>
        </a:spcAft>
        <a:buClr>
          <a:schemeClr val="folHlink"/>
        </a:buClr>
        <a:buSzPct val="90000"/>
        <a:buFont typeface="Wingdings" charset="0"/>
        <a:buBlip>
          <a:blip r:embed="rId7"/>
        </a:buBlip>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5pPr>
      <a:lvl6pPr marL="2514600" indent="-228600" algn="l" rtl="0" fontAlgn="base">
        <a:spcBef>
          <a:spcPct val="20000"/>
        </a:spcBef>
        <a:spcAft>
          <a:spcPct val="0"/>
        </a:spcAft>
        <a:buClr>
          <a:schemeClr val="folHlink"/>
        </a:buClr>
        <a:buSzPct val="90000"/>
        <a:buFont typeface="Wingdings" pitchFamily="2" charset="2"/>
        <a:buBlip>
          <a:blip r:embed="rId7"/>
        </a:buBlip>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folHlink"/>
        </a:buClr>
        <a:buSzPct val="90000"/>
        <a:buFont typeface="Wingdings" pitchFamily="2" charset="2"/>
        <a:buBlip>
          <a:blip r:embed="rId7"/>
        </a:buBlip>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folHlink"/>
        </a:buClr>
        <a:buSzPct val="90000"/>
        <a:buFont typeface="Wingdings" pitchFamily="2" charset="2"/>
        <a:buBlip>
          <a:blip r:embed="rId7"/>
        </a:buBlip>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folHlink"/>
        </a:buClr>
        <a:buSzPct val="90000"/>
        <a:buFont typeface="Wingdings" pitchFamily="2" charset="2"/>
        <a:buBlip>
          <a:blip r:embed="rId7"/>
        </a:buBlip>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bwMode="ltGray">
      <p:bgPr>
        <a:solidFill>
          <a:srgbClr val="906D58"/>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ltGray">
          <a:xfrm>
            <a:off x="609600" y="228600"/>
            <a:ext cx="8239125" cy="6391275"/>
          </a:xfrm>
          <a:prstGeom prst="rect">
            <a:avLst/>
          </a:prstGeom>
          <a:solidFill>
            <a:srgbClr val="EDE7E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b="1" i="0" dirty="0">
              <a:solidFill>
                <a:srgbClr val="000000"/>
              </a:solidFill>
              <a:latin typeface="Arial" panose="020B0604020202020204" pitchFamily="34" charset="0"/>
            </a:endParaRPr>
          </a:p>
        </p:txBody>
      </p:sp>
      <p:sp>
        <p:nvSpPr>
          <p:cNvPr id="1027" name="Line 3"/>
          <p:cNvSpPr>
            <a:spLocks noChangeShapeType="1"/>
          </p:cNvSpPr>
          <p:nvPr/>
        </p:nvSpPr>
        <p:spPr bwMode="ltGray">
          <a:xfrm>
            <a:off x="1016000" y="1600200"/>
            <a:ext cx="7670800" cy="0"/>
          </a:xfrm>
          <a:prstGeom prst="line">
            <a:avLst/>
          </a:prstGeom>
          <a:noFill/>
          <a:ln w="3175">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solidFill>
                <a:srgbClr val="000000"/>
              </a:solidFill>
              <a:latin typeface="Arial" panose="020B0604020202020204" pitchFamily="34" charset="0"/>
            </a:endParaRPr>
          </a:p>
        </p:txBody>
      </p:sp>
      <p:pic>
        <p:nvPicPr>
          <p:cNvPr id="1028" name="Picture 4" descr="minispir"/>
          <p:cNvPicPr>
            <a:picLocks noChangeAspect="1" noChangeArrowheads="1"/>
          </p:cNvPicPr>
          <p:nvPr/>
        </p:nvPicPr>
        <p:blipFill>
          <a:blip r:embed="rId14" cstate="screen">
            <a:extLst>
              <a:ext uri="{28A0092B-C50C-407E-A947-70E740481C1C}">
                <a14:useLocalDpi xmlns:a14="http://schemas.microsoft.com/office/drawing/2010/main"/>
              </a:ext>
            </a:extLst>
          </a:blip>
          <a:srcRect b="5333"/>
          <a:stretch>
            <a:fillRect/>
          </a:stretch>
        </p:blipFill>
        <p:spPr bwMode="ltGray">
          <a:xfrm>
            <a:off x="0" y="50800"/>
            <a:ext cx="1181100" cy="405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29" name="Picture 5" descr="minispir"/>
          <p:cNvPicPr>
            <a:picLocks noChangeAspect="1" noChangeArrowheads="1"/>
          </p:cNvPicPr>
          <p:nvPr/>
        </p:nvPicPr>
        <p:blipFill>
          <a:blip r:embed="rId14" cstate="screen">
            <a:extLst>
              <a:ext uri="{28A0092B-C50C-407E-A947-70E740481C1C}">
                <a14:useLocalDpi xmlns:a14="http://schemas.microsoft.com/office/drawing/2010/main"/>
              </a:ext>
            </a:extLst>
          </a:blip>
          <a:srcRect t="39999"/>
          <a:stretch>
            <a:fillRect/>
          </a:stretch>
        </p:blipFill>
        <p:spPr bwMode="ltGray">
          <a:xfrm>
            <a:off x="0" y="4222750"/>
            <a:ext cx="1181100" cy="2571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30" name="Rectangle 6"/>
          <p:cNvSpPr>
            <a:spLocks noGrp="1" noChangeArrowheads="1"/>
          </p:cNvSpPr>
          <p:nvPr>
            <p:ph type="title"/>
          </p:nvPr>
        </p:nvSpPr>
        <p:spPr bwMode="auto">
          <a:xfrm>
            <a:off x="1066800" y="381000"/>
            <a:ext cx="7620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31" name="Rectangle 7"/>
          <p:cNvSpPr>
            <a:spLocks noGrp="1" noChangeArrowheads="1"/>
          </p:cNvSpPr>
          <p:nvPr>
            <p:ph type="body" idx="1"/>
          </p:nvPr>
        </p:nvSpPr>
        <p:spPr bwMode="auto">
          <a:xfrm>
            <a:off x="1066800" y="1752600"/>
            <a:ext cx="7620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152" name="Rectangle 8"/>
          <p:cNvSpPr>
            <a:spLocks noGrp="1" noChangeArrowheads="1"/>
          </p:cNvSpPr>
          <p:nvPr>
            <p:ph type="dt" sz="half" idx="2"/>
          </p:nvPr>
        </p:nvSpPr>
        <p:spPr bwMode="auto">
          <a:xfrm>
            <a:off x="10144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i="0">
                <a:latin typeface="Arial" panose="020B0604020202020204" pitchFamily="34" charset="0"/>
                <a:ea typeface="+mn-ea"/>
                <a:cs typeface="+mn-cs"/>
              </a:defRPr>
            </a:lvl1pPr>
          </a:lstStyle>
          <a:p>
            <a:pPr>
              <a:defRPr/>
            </a:pPr>
            <a:endParaRPr lang="en-US" dirty="0">
              <a:solidFill>
                <a:srgbClr val="000000"/>
              </a:solidFill>
            </a:endParaRPr>
          </a:p>
        </p:txBody>
      </p:sp>
      <p:sp>
        <p:nvSpPr>
          <p:cNvPr id="6153" name="Rectangle 9"/>
          <p:cNvSpPr>
            <a:spLocks noGrp="1" noChangeArrowheads="1"/>
          </p:cNvSpPr>
          <p:nvPr>
            <p:ph type="ftr" sz="quarter" idx="3"/>
          </p:nvPr>
        </p:nvSpPr>
        <p:spPr bwMode="auto">
          <a:xfrm>
            <a:off x="3452813" y="6107113"/>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i="0">
                <a:latin typeface="Arial" panose="020B0604020202020204" pitchFamily="34" charset="0"/>
                <a:ea typeface="+mn-ea"/>
                <a:cs typeface="+mn-cs"/>
              </a:defRPr>
            </a:lvl1pPr>
          </a:lstStyle>
          <a:p>
            <a:pPr>
              <a:defRPr/>
            </a:pPr>
            <a:endParaRPr lang="en-US" dirty="0">
              <a:solidFill>
                <a:srgbClr val="000000"/>
              </a:solidFill>
            </a:endParaRPr>
          </a:p>
        </p:txBody>
      </p:sp>
      <p:sp>
        <p:nvSpPr>
          <p:cNvPr id="6154" name="Rectangle 10"/>
          <p:cNvSpPr>
            <a:spLocks noGrp="1" noChangeArrowheads="1"/>
          </p:cNvSpPr>
          <p:nvPr>
            <p:ph type="sldNum" sz="quarter" idx="4"/>
          </p:nvPr>
        </p:nvSpPr>
        <p:spPr bwMode="auto">
          <a:xfrm>
            <a:off x="68818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i="0">
                <a:latin typeface="Arial" panose="020B0604020202020204" pitchFamily="34" charset="0"/>
              </a:defRPr>
            </a:lvl1pPr>
          </a:lstStyle>
          <a:p>
            <a:pPr>
              <a:defRPr/>
            </a:pPr>
            <a:fld id="{85AD1E48-D9F8-EE4A-8C63-704420AC1CFC}"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502289381"/>
      </p:ext>
    </p:extLst>
  </p:cSld>
  <p:clrMap bg1="lt1" tx1="dk1" bg2="lt2" tx2="dk2" accent1="accent1" accent2="accent2" accent3="accent3" accent4="accent4" accent5="accent5" accent6="accent6" hlink="hlink" folHlink="folHlink"/>
  <p:sldLayoutIdLst>
    <p:sldLayoutId id="2147484329" r:id="rId1"/>
    <p:sldLayoutId id="2147484330" r:id="rId2"/>
    <p:sldLayoutId id="2147484331" r:id="rId3"/>
    <p:sldLayoutId id="2147484332" r:id="rId4"/>
    <p:sldLayoutId id="2147484333" r:id="rId5"/>
    <p:sldLayoutId id="2147484334" r:id="rId6"/>
    <p:sldLayoutId id="2147484335" r:id="rId7"/>
    <p:sldLayoutId id="2147484336" r:id="rId8"/>
    <p:sldLayoutId id="2147484337" r:id="rId9"/>
    <p:sldLayoutId id="2147484338" r:id="rId10"/>
    <p:sldLayoutId id="2147484339" r:id="rId11"/>
    <p:sldLayoutId id="2147484340" r:id="rId12"/>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05" charset="-128"/>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05" charset="-128"/>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5" charset="-128"/>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1" i="0">
                <a:latin typeface="Arial" panose="020B0604020202020204" pitchFamily="34" charset="0"/>
                <a:ea typeface="ＭＳ Ｐゴシック" charset="-128"/>
                <a:cs typeface="ＭＳ Ｐゴシック" charset="-128"/>
              </a:defRPr>
            </a:lvl1pPr>
          </a:lstStyle>
          <a:p>
            <a:pPr>
              <a:defRPr/>
            </a:pPr>
            <a:endParaRPr lang="en-US" dirty="0">
              <a:solidFill>
                <a:srgbClr val="000000"/>
              </a:solidFill>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1" i="0">
                <a:latin typeface="Arial" panose="020B0604020202020204" pitchFamily="34" charset="0"/>
                <a:ea typeface="ＭＳ Ｐゴシック" charset="-128"/>
                <a:cs typeface="ＭＳ Ｐゴシック" charset="-128"/>
              </a:defRPr>
            </a:lvl1pPr>
          </a:lstStyle>
          <a:p>
            <a:pPr>
              <a:defRPr/>
            </a:pPr>
            <a:endParaRPr lang="en-US" dirty="0">
              <a:solidFill>
                <a:srgbClr val="000000"/>
              </a:solidFill>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1" i="0">
                <a:latin typeface="Arial" panose="020B0604020202020204" pitchFamily="34" charset="0"/>
              </a:defRPr>
            </a:lvl1pPr>
          </a:lstStyle>
          <a:p>
            <a:pPr>
              <a:defRPr/>
            </a:pPr>
            <a:fld id="{40DB43A0-EC8F-0B4A-ACD4-6B792E57F4DC}"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09682513"/>
      </p:ext>
    </p:extLst>
  </p:cSld>
  <p:clrMap bg1="lt1" tx1="dk1" bg2="lt2" tx2="dk2" accent1="accent1" accent2="accent2" accent3="accent3" accent4="accent4" accent5="accent5" accent6="accent6" hlink="hlink" folHlink="folHlink"/>
  <p:sldLayoutIdLst>
    <p:sldLayoutId id="2147484342" r:id="rId1"/>
    <p:sldLayoutId id="2147484343" r:id="rId2"/>
    <p:sldLayoutId id="2147484344" r:id="rId3"/>
    <p:sldLayoutId id="2147484345" r:id="rId4"/>
    <p:sldLayoutId id="2147484346" r:id="rId5"/>
    <p:sldLayoutId id="2147484347" r:id="rId6"/>
    <p:sldLayoutId id="2147484348" r:id="rId7"/>
    <p:sldLayoutId id="2147484349" r:id="rId8"/>
    <p:sldLayoutId id="2147484350" r:id="rId9"/>
    <p:sldLayoutId id="2147484351" r:id="rId10"/>
    <p:sldLayoutId id="2147484352" r:id="rId11"/>
    <p:sldLayoutId id="2147484353" r:id="rId12"/>
  </p:sldLayoutIdLst>
  <p:txStyles>
    <p:titleStyle>
      <a:lvl1pPr algn="ctr" rtl="0" eaLnBrk="0" fontAlgn="base" hangingPunct="0">
        <a:spcBef>
          <a:spcPct val="0"/>
        </a:spcBef>
        <a:spcAft>
          <a:spcPct val="0"/>
        </a:spcAft>
        <a:defRPr sz="44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2pPr>
      <a:lvl3pPr marL="1143000" indent="-228600" algn="l" rtl="0" eaLnBrk="0" fontAlgn="base" hangingPunct="0">
        <a:spcBef>
          <a:spcPct val="20000"/>
        </a:spcBef>
        <a:spcAft>
          <a:spcPct val="0"/>
        </a:spcAft>
        <a:buChar char="•"/>
        <a:defRPr sz="24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3pPr>
      <a:lvl4pPr marL="1600200" indent="-228600" algn="l" rtl="0" eaLnBrk="0" fontAlgn="base" hangingPunct="0">
        <a:spcBef>
          <a:spcPct val="20000"/>
        </a:spcBef>
        <a:spcAft>
          <a:spcPct val="0"/>
        </a:spcAft>
        <a:buChar char="–"/>
        <a:defRPr sz="20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4pPr>
      <a:lvl5pPr marL="2057400" indent="-228600" algn="l" rtl="0" eaLnBrk="0" fontAlgn="base" hangingPunct="0">
        <a:spcBef>
          <a:spcPct val="20000"/>
        </a:spcBef>
        <a:spcAft>
          <a:spcPct val="0"/>
        </a:spcAft>
        <a:buChar char="»"/>
        <a:defRPr sz="20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52" tIns="32889" rIns="63252" bIns="32889" numCol="1" anchor="ctr" anchorCtr="0" compatLnSpc="1">
            <a:prstTxWarp prst="textNoShape">
              <a:avLst/>
            </a:prstTxWarp>
          </a:bodyPr>
          <a:lstStyle/>
          <a:p>
            <a:pPr lvl="0"/>
            <a:r>
              <a:rPr lang="en-GB" dirty="0"/>
              <a:t>Click to edit the title text format</a:t>
            </a:r>
          </a:p>
        </p:txBody>
      </p:sp>
      <p:sp>
        <p:nvSpPr>
          <p:cNvPr id="1026" name="Rectangle 2"/>
          <p:cNvSpPr>
            <a:spLocks noGrp="1" noChangeArrowheads="1"/>
          </p:cNvSpPr>
          <p:nvPr>
            <p:ph type="body" idx="1"/>
          </p:nvPr>
        </p:nvSpPr>
        <p:spPr bwMode="auto">
          <a:xfrm>
            <a:off x="321508" y="1125336"/>
            <a:ext cx="5786028" cy="318171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52" tIns="32889" rIns="63252" bIns="32889" numCol="1" anchor="t" anchorCtr="0" compatLnSpc="1">
            <a:prstTxWarp prst="textNoShape">
              <a:avLst/>
            </a:prstTxWarp>
          </a:bodyPr>
          <a:lstStyle/>
          <a:p>
            <a:pPr lvl="0"/>
            <a:r>
              <a:rPr lang="en-GB" dirty="0"/>
              <a:t>Click to edit the outline text format</a:t>
            </a:r>
          </a:p>
          <a:p>
            <a:pPr lvl="1"/>
            <a:r>
              <a:rPr lang="en-GB" dirty="0"/>
              <a:t>Second Outline Level</a:t>
            </a:r>
          </a:p>
          <a:p>
            <a:pPr lvl="2"/>
            <a:r>
              <a:rPr lang="en-GB" dirty="0"/>
              <a:t>Third Outline Level</a:t>
            </a:r>
          </a:p>
          <a:p>
            <a:pPr lvl="3"/>
            <a:r>
              <a:rPr lang="en-GB" dirty="0"/>
              <a:t>Fourth Outline Level</a:t>
            </a:r>
          </a:p>
          <a:p>
            <a:pPr lvl="4"/>
            <a:r>
              <a:rPr lang="en-GB" dirty="0"/>
              <a:t>Fifth Outline Level</a:t>
            </a:r>
          </a:p>
          <a:p>
            <a:pPr lvl="4"/>
            <a:r>
              <a:rPr lang="en-GB" dirty="0"/>
              <a:t>Sixth Outline Level</a:t>
            </a:r>
          </a:p>
          <a:p>
            <a:pPr lvl="4"/>
            <a:r>
              <a:rPr lang="en-GB" dirty="0"/>
              <a:t>Seventh Outline Level</a:t>
            </a:r>
          </a:p>
        </p:txBody>
      </p:sp>
      <p:sp>
        <p:nvSpPr>
          <p:cNvPr id="1027" name="Rectangle 3"/>
          <p:cNvSpPr>
            <a:spLocks noGrp="1" noChangeArrowheads="1"/>
          </p:cNvSpPr>
          <p:nvPr>
            <p:ph type="dt"/>
          </p:nvPr>
        </p:nvSpPr>
        <p:spPr bwMode="auto">
          <a:xfrm>
            <a:off x="321510" y="4391889"/>
            <a:ext cx="1499255"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52" tIns="32889" rIns="63252" bIns="32889" numCol="1" anchor="t" anchorCtr="0" compatLnSpc="1">
            <a:prstTxWarp prst="textNoShape">
              <a:avLst/>
            </a:prstTxWarp>
          </a:bodyPr>
          <a:lstStyle>
            <a:lvl1pPr>
              <a:buClrTx/>
              <a:buFontTx/>
              <a:buNone/>
              <a:tabLst>
                <a:tab pos="0" algn="l"/>
                <a:tab pos="642622" algn="l"/>
                <a:tab pos="1285244" algn="l"/>
                <a:tab pos="1927869" algn="l"/>
                <a:tab pos="2570489" algn="l"/>
                <a:tab pos="3213120" algn="l"/>
                <a:tab pos="3855738" algn="l"/>
                <a:tab pos="4498367" algn="l"/>
                <a:tab pos="5140989" algn="l"/>
                <a:tab pos="5783611" algn="l"/>
                <a:tab pos="6426234" algn="l"/>
                <a:tab pos="7068858" algn="l"/>
              </a:tabLst>
              <a:defRPr b="1" i="0">
                <a:solidFill>
                  <a:srgbClr val="000000"/>
                </a:solidFill>
                <a:latin typeface="Arial" panose="020B0604020202020204" pitchFamily="34" charset="0"/>
              </a:defRPr>
            </a:lvl1pPr>
          </a:lstStyle>
          <a:p>
            <a:pPr defTabSz="321311" eaLnBrk="0" hangingPunct="0">
              <a:buSzPct val="100000"/>
            </a:pPr>
            <a:endParaRPr lang="en-US" sz="1800" dirty="0">
              <a:cs typeface="DejaVu Sans" charset="0"/>
            </a:endParaRPr>
          </a:p>
        </p:txBody>
      </p:sp>
      <p:sp>
        <p:nvSpPr>
          <p:cNvPr id="1028" name="Rectangle 4"/>
          <p:cNvSpPr>
            <a:spLocks noGrp="1" noChangeArrowheads="1"/>
          </p:cNvSpPr>
          <p:nvPr>
            <p:ph type="ftr"/>
          </p:nvPr>
        </p:nvSpPr>
        <p:spPr bwMode="auto">
          <a:xfrm>
            <a:off x="2196984" y="4391889"/>
            <a:ext cx="2035101"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52" tIns="32889" rIns="63252" bIns="32889" numCol="1" anchor="t" anchorCtr="0" compatLnSpc="1">
            <a:prstTxWarp prst="textNoShape">
              <a:avLst/>
            </a:prstTxWarp>
          </a:bodyPr>
          <a:lstStyle>
            <a:lvl1pPr>
              <a:buClrTx/>
              <a:buFontTx/>
              <a:buNone/>
              <a:tabLst>
                <a:tab pos="0" algn="l"/>
                <a:tab pos="642622" algn="l"/>
                <a:tab pos="1285244" algn="l"/>
                <a:tab pos="1927869" algn="l"/>
                <a:tab pos="2570489" algn="l"/>
                <a:tab pos="3213120" algn="l"/>
                <a:tab pos="3855738" algn="l"/>
                <a:tab pos="4498367" algn="l"/>
                <a:tab pos="5140989" algn="l"/>
                <a:tab pos="5783611" algn="l"/>
                <a:tab pos="6426234" algn="l"/>
                <a:tab pos="7068858" algn="l"/>
              </a:tabLst>
              <a:defRPr b="1" i="0">
                <a:solidFill>
                  <a:srgbClr val="000000"/>
                </a:solidFill>
                <a:latin typeface="Arial" panose="020B0604020202020204" pitchFamily="34" charset="0"/>
              </a:defRPr>
            </a:lvl1pPr>
          </a:lstStyle>
          <a:p>
            <a:pPr defTabSz="321311" eaLnBrk="0" hangingPunct="0">
              <a:buSzPct val="100000"/>
            </a:pPr>
            <a:endParaRPr lang="en-US" sz="1800" dirty="0">
              <a:cs typeface="DejaVu Sans" charset="0"/>
            </a:endParaRPr>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52" tIns="32889" rIns="63252" bIns="32889" numCol="1" anchor="t" anchorCtr="0" compatLnSpc="1">
            <a:prstTxWarp prst="textNoShape">
              <a:avLst/>
            </a:prstTxWarp>
          </a:bodyPr>
          <a:lstStyle>
            <a:lvl1pPr>
              <a:buClrTx/>
              <a:buFontTx/>
              <a:buNone/>
              <a:tabLst>
                <a:tab pos="0" algn="l"/>
                <a:tab pos="642622" algn="l"/>
                <a:tab pos="1285244" algn="l"/>
                <a:tab pos="1927869" algn="l"/>
                <a:tab pos="2570489" algn="l"/>
                <a:tab pos="3213120" algn="l"/>
                <a:tab pos="3855738" algn="l"/>
                <a:tab pos="4498367" algn="l"/>
                <a:tab pos="5140989" algn="l"/>
                <a:tab pos="5783611" algn="l"/>
                <a:tab pos="6426234" algn="l"/>
                <a:tab pos="7068858" algn="l"/>
              </a:tabLst>
              <a:defRPr b="1" i="0">
                <a:solidFill>
                  <a:srgbClr val="000000"/>
                </a:solidFill>
                <a:latin typeface="Arial" panose="020B0604020202020204" pitchFamily="34" charset="0"/>
              </a:defRPr>
            </a:lvl1pPr>
          </a:lstStyle>
          <a:p>
            <a:pPr defTabSz="321311" eaLnBrk="0" hangingPunct="0">
              <a:buSzPct val="100000"/>
            </a:pPr>
            <a:fld id="{2EE7642A-7B80-D448-BF65-EEDFC4BA5E40}" type="slidenum">
              <a:rPr lang="en-US" sz="1800" smtClean="0">
                <a:cs typeface="DejaVu Sans" charset="0"/>
              </a:rPr>
              <a:pPr defTabSz="321311" eaLnBrk="0" hangingPunct="0">
                <a:buSzPct val="100000"/>
              </a:pPr>
              <a:t>‹#›</a:t>
            </a:fld>
            <a:endParaRPr lang="en-US" sz="1800" dirty="0">
              <a:cs typeface="DejaVu Sans" charset="0"/>
            </a:endParaRPr>
          </a:p>
        </p:txBody>
      </p:sp>
    </p:spTree>
    <p:extLst>
      <p:ext uri="{BB962C8B-B14F-4D97-AF65-F5344CB8AC3E}">
        <p14:creationId xmlns:p14="http://schemas.microsoft.com/office/powerpoint/2010/main" val="651218812"/>
      </p:ext>
    </p:extLst>
  </p:cSld>
  <p:clrMap bg1="lt1" tx1="dk1" bg2="lt2" tx2="dk2" accent1="accent1" accent2="accent2" accent3="accent3" accent4="accent4" accent5="accent5" accent6="accent6" hlink="hlink" folHlink="folHlink"/>
  <p:sldLayoutIdLst>
    <p:sldLayoutId id="2147484355" r:id="rId1"/>
    <p:sldLayoutId id="2147484356" r:id="rId2"/>
    <p:sldLayoutId id="2147484357" r:id="rId3"/>
    <p:sldLayoutId id="2147484358" r:id="rId4"/>
    <p:sldLayoutId id="2147484359" r:id="rId5"/>
    <p:sldLayoutId id="2147484360" r:id="rId6"/>
    <p:sldLayoutId id="2147484361" r:id="rId7"/>
    <p:sldLayoutId id="2147484362" r:id="rId8"/>
    <p:sldLayoutId id="2147484363" r:id="rId9"/>
    <p:sldLayoutId id="2147484364" r:id="rId10"/>
    <p:sldLayoutId id="2147484365" r:id="rId11"/>
  </p:sldLayoutIdLst>
  <p:txStyles>
    <p:titleStyle>
      <a:lvl1pPr algn="ctr" defTabSz="321311" rtl="0" fontAlgn="base">
        <a:spcBef>
          <a:spcPct val="0"/>
        </a:spcBef>
        <a:spcAft>
          <a:spcPct val="0"/>
        </a:spcAft>
        <a:buClr>
          <a:srgbClr val="000000"/>
        </a:buClr>
        <a:buSzPct val="100000"/>
        <a:buFont typeface="Times New Roman" charset="0"/>
        <a:defRPr sz="3100" b="1" i="0">
          <a:solidFill>
            <a:srgbClr val="000000"/>
          </a:solidFill>
          <a:latin typeface="Arial" panose="020B0604020202020204" pitchFamily="34" charset="0"/>
          <a:ea typeface="+mj-ea"/>
          <a:cs typeface="+mj-cs"/>
        </a:defRPr>
      </a:lvl1pPr>
      <a:lvl2pPr marL="522130" indent="-200819"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3278"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4591"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5906"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7215"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8524"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09840"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31154"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0983" indent="-240983" algn="l" defTabSz="321311" rtl="0" fontAlgn="base">
        <a:spcBef>
          <a:spcPts val="563"/>
        </a:spcBef>
        <a:spcAft>
          <a:spcPct val="0"/>
        </a:spcAft>
        <a:buClr>
          <a:srgbClr val="000000"/>
        </a:buClr>
        <a:buSzPct val="100000"/>
        <a:buFont typeface="Times New Roman" charset="0"/>
        <a:defRPr sz="2300" b="1" i="0">
          <a:solidFill>
            <a:srgbClr val="000000"/>
          </a:solidFill>
          <a:latin typeface="Arial" panose="020B0604020202020204" pitchFamily="34" charset="0"/>
          <a:ea typeface="+mn-ea"/>
          <a:cs typeface="+mn-cs"/>
        </a:defRPr>
      </a:lvl1pPr>
      <a:lvl2pPr marL="522130" indent="-200819" algn="l" defTabSz="321311" rtl="0" fontAlgn="base">
        <a:spcBef>
          <a:spcPts val="492"/>
        </a:spcBef>
        <a:spcAft>
          <a:spcPct val="0"/>
        </a:spcAft>
        <a:buClr>
          <a:srgbClr val="000000"/>
        </a:buClr>
        <a:buSzPct val="100000"/>
        <a:buFont typeface="Times New Roman" charset="0"/>
        <a:defRPr sz="2000" b="1" i="0">
          <a:solidFill>
            <a:srgbClr val="000000"/>
          </a:solidFill>
          <a:latin typeface="Arial" panose="020B0604020202020204" pitchFamily="34" charset="0"/>
          <a:ea typeface="+mn-ea"/>
          <a:cs typeface="+mn-cs"/>
        </a:defRPr>
      </a:lvl2pPr>
      <a:lvl3pPr marL="803278" indent="-160656" algn="l" defTabSz="321311" rtl="0" fontAlgn="base">
        <a:spcBef>
          <a:spcPts val="422"/>
        </a:spcBef>
        <a:spcAft>
          <a:spcPct val="0"/>
        </a:spcAft>
        <a:buClr>
          <a:srgbClr val="000000"/>
        </a:buClr>
        <a:buSzPct val="100000"/>
        <a:buFont typeface="Times New Roman" charset="0"/>
        <a:defRPr sz="1700" b="1" i="0">
          <a:solidFill>
            <a:srgbClr val="000000"/>
          </a:solidFill>
          <a:latin typeface="Arial" panose="020B0604020202020204" pitchFamily="34" charset="0"/>
          <a:ea typeface="+mn-ea"/>
          <a:cs typeface="+mn-cs"/>
        </a:defRPr>
      </a:lvl3pPr>
      <a:lvl4pPr marL="1124591" indent="-160656" algn="l" defTabSz="321311" rtl="0" fontAlgn="base">
        <a:spcBef>
          <a:spcPts val="352"/>
        </a:spcBef>
        <a:spcAft>
          <a:spcPct val="0"/>
        </a:spcAft>
        <a:buClr>
          <a:srgbClr val="000000"/>
        </a:buClr>
        <a:buSzPct val="100000"/>
        <a:buFont typeface="Times New Roman" charset="0"/>
        <a:defRPr sz="1400" b="1" i="0">
          <a:solidFill>
            <a:srgbClr val="000000"/>
          </a:solidFill>
          <a:latin typeface="Arial" panose="020B0604020202020204" pitchFamily="34" charset="0"/>
          <a:ea typeface="+mn-ea"/>
          <a:cs typeface="+mn-cs"/>
        </a:defRPr>
      </a:lvl4pPr>
      <a:lvl5pPr marL="1445906" indent="-160656" algn="l" defTabSz="321311" rtl="0" fontAlgn="base">
        <a:spcBef>
          <a:spcPts val="352"/>
        </a:spcBef>
        <a:spcAft>
          <a:spcPct val="0"/>
        </a:spcAft>
        <a:buClr>
          <a:srgbClr val="000000"/>
        </a:buClr>
        <a:buSzPct val="100000"/>
        <a:buFont typeface="Times New Roman" charset="0"/>
        <a:defRPr sz="1400" b="1" i="0">
          <a:solidFill>
            <a:srgbClr val="000000"/>
          </a:solidFill>
          <a:latin typeface="Arial" panose="020B0604020202020204" pitchFamily="34" charset="0"/>
          <a:ea typeface="+mn-ea"/>
          <a:cs typeface="+mn-cs"/>
        </a:defRPr>
      </a:lvl5pPr>
      <a:lvl6pPr marL="1767215" indent="-160656" algn="l" defTabSz="32131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8524" indent="-160656" algn="l" defTabSz="32131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09840" indent="-160656" algn="l" defTabSz="32131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31154" indent="-160656" algn="l" defTabSz="32131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311" rtl="0" eaLnBrk="1" latinLnBrk="0" hangingPunct="1">
        <a:defRPr sz="1300" kern="1200">
          <a:solidFill>
            <a:schemeClr val="tx1"/>
          </a:solidFill>
          <a:latin typeface="+mn-lt"/>
          <a:ea typeface="+mn-ea"/>
          <a:cs typeface="+mn-cs"/>
        </a:defRPr>
      </a:lvl1pPr>
      <a:lvl2pPr marL="321311" algn="l" defTabSz="321311" rtl="0" eaLnBrk="1" latinLnBrk="0" hangingPunct="1">
        <a:defRPr sz="1300" kern="1200">
          <a:solidFill>
            <a:schemeClr val="tx1"/>
          </a:solidFill>
          <a:latin typeface="+mn-lt"/>
          <a:ea typeface="+mn-ea"/>
          <a:cs typeface="+mn-cs"/>
        </a:defRPr>
      </a:lvl2pPr>
      <a:lvl3pPr marL="642622" algn="l" defTabSz="321311" rtl="0" eaLnBrk="1" latinLnBrk="0" hangingPunct="1">
        <a:defRPr sz="1300" kern="1200">
          <a:solidFill>
            <a:schemeClr val="tx1"/>
          </a:solidFill>
          <a:latin typeface="+mn-lt"/>
          <a:ea typeface="+mn-ea"/>
          <a:cs typeface="+mn-cs"/>
        </a:defRPr>
      </a:lvl3pPr>
      <a:lvl4pPr marL="963934" algn="l" defTabSz="321311" rtl="0" eaLnBrk="1" latinLnBrk="0" hangingPunct="1">
        <a:defRPr sz="1300" kern="1200">
          <a:solidFill>
            <a:schemeClr val="tx1"/>
          </a:solidFill>
          <a:latin typeface="+mn-lt"/>
          <a:ea typeface="+mn-ea"/>
          <a:cs typeface="+mn-cs"/>
        </a:defRPr>
      </a:lvl4pPr>
      <a:lvl5pPr marL="1285244" algn="l" defTabSz="321311" rtl="0" eaLnBrk="1" latinLnBrk="0" hangingPunct="1">
        <a:defRPr sz="1300" kern="1200">
          <a:solidFill>
            <a:schemeClr val="tx1"/>
          </a:solidFill>
          <a:latin typeface="+mn-lt"/>
          <a:ea typeface="+mn-ea"/>
          <a:cs typeface="+mn-cs"/>
        </a:defRPr>
      </a:lvl5pPr>
      <a:lvl6pPr marL="1606558" algn="l" defTabSz="321311" rtl="0" eaLnBrk="1" latinLnBrk="0" hangingPunct="1">
        <a:defRPr sz="1300" kern="1200">
          <a:solidFill>
            <a:schemeClr val="tx1"/>
          </a:solidFill>
          <a:latin typeface="+mn-lt"/>
          <a:ea typeface="+mn-ea"/>
          <a:cs typeface="+mn-cs"/>
        </a:defRPr>
      </a:lvl6pPr>
      <a:lvl7pPr marL="1927869" algn="l" defTabSz="321311" rtl="0" eaLnBrk="1" latinLnBrk="0" hangingPunct="1">
        <a:defRPr sz="1300" kern="1200">
          <a:solidFill>
            <a:schemeClr val="tx1"/>
          </a:solidFill>
          <a:latin typeface="+mn-lt"/>
          <a:ea typeface="+mn-ea"/>
          <a:cs typeface="+mn-cs"/>
        </a:defRPr>
      </a:lvl7pPr>
      <a:lvl8pPr marL="2249184" algn="l" defTabSz="321311" rtl="0" eaLnBrk="1" latinLnBrk="0" hangingPunct="1">
        <a:defRPr sz="1300" kern="1200">
          <a:solidFill>
            <a:schemeClr val="tx1"/>
          </a:solidFill>
          <a:latin typeface="+mn-lt"/>
          <a:ea typeface="+mn-ea"/>
          <a:cs typeface="+mn-cs"/>
        </a:defRPr>
      </a:lvl8pPr>
      <a:lvl9pPr marL="2570489" algn="l" defTabSz="321311" rtl="0" eaLnBrk="1" latinLnBrk="0" hangingPunct="1">
        <a:defRPr sz="13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5190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5190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264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b="1" i="0">
                <a:solidFill>
                  <a:srgbClr val="000000"/>
                </a:solidFill>
                <a:latin typeface="Arial" panose="020B0604020202020204" pitchFamily="34" charset="0"/>
                <a:ea typeface="Arial" panose="020B0604020202020204" pitchFamily="34" charset="0"/>
                <a:cs typeface="Arial" panose="020B0604020202020204" pitchFamily="34" charset="0"/>
              </a:defRPr>
            </a:lvl1pPr>
          </a:lstStyle>
          <a:p>
            <a:pPr>
              <a:defRPr/>
            </a:pPr>
            <a:endParaRPr lang="en-US" dirty="0"/>
          </a:p>
        </p:txBody>
      </p:sp>
      <p:sp>
        <p:nvSpPr>
          <p:cNvPr id="11264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1" i="0">
                <a:solidFill>
                  <a:srgbClr val="000000"/>
                </a:solidFill>
                <a:latin typeface="Arial" panose="020B0604020202020204" pitchFamily="34" charset="0"/>
                <a:ea typeface="Arial" panose="020B0604020202020204" pitchFamily="34" charset="0"/>
                <a:cs typeface="Arial" panose="020B0604020202020204" pitchFamily="34" charset="0"/>
              </a:defRPr>
            </a:lvl1pPr>
          </a:lstStyle>
          <a:p>
            <a:pPr>
              <a:defRPr/>
            </a:pPr>
            <a:endParaRPr lang="en-US" dirty="0"/>
          </a:p>
        </p:txBody>
      </p:sp>
      <p:sp>
        <p:nvSpPr>
          <p:cNvPr id="11264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1" i="0">
                <a:solidFill>
                  <a:srgbClr val="000000"/>
                </a:solidFill>
                <a:latin typeface="Arial" panose="020B0604020202020204" pitchFamily="34" charset="0"/>
                <a:cs typeface="Arial" panose="020B0604020202020204" pitchFamily="34" charset="0"/>
              </a:defRPr>
            </a:lvl1pPr>
          </a:lstStyle>
          <a:p>
            <a:pPr>
              <a:defRPr/>
            </a:pPr>
            <a:fld id="{6DE33CDC-B7C0-9E4C-A482-DAE390B00C4C}" type="slidenum">
              <a:rPr lang="en-US" smtClean="0"/>
              <a:pPr>
                <a:defRPr/>
              </a:pPr>
              <a:t>‹#›</a:t>
            </a:fld>
            <a:endParaRPr lang="en-US" dirty="0"/>
          </a:p>
        </p:txBody>
      </p:sp>
    </p:spTree>
    <p:extLst>
      <p:ext uri="{BB962C8B-B14F-4D97-AF65-F5344CB8AC3E}">
        <p14:creationId xmlns:p14="http://schemas.microsoft.com/office/powerpoint/2010/main" val="2261686248"/>
      </p:ext>
    </p:extLst>
  </p:cSld>
  <p:clrMap bg1="lt1" tx1="dk1" bg2="lt2" tx2="dk2" accent1="accent1" accent2="accent2" accent3="accent3" accent4="accent4" accent5="accent5" accent6="accent6" hlink="hlink" folHlink="folHlink"/>
  <p:sldLayoutIdLst>
    <p:sldLayoutId id="2147484367" r:id="rId1"/>
  </p:sldLayoutIdLst>
  <p:transition spd="med">
    <p:randomBar dir="vert"/>
  </p:transition>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08" charset="-128"/>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08" charset="-128"/>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8" charset="-128"/>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8"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grpSp>
        <p:nvGrpSpPr>
          <p:cNvPr id="253954" name="Group 2"/>
          <p:cNvGrpSpPr>
            <a:grpSpLocks/>
          </p:cNvGrpSpPr>
          <p:nvPr/>
        </p:nvGrpSpPr>
        <p:grpSpPr bwMode="auto">
          <a:xfrm>
            <a:off x="0" y="0"/>
            <a:ext cx="1143000" cy="6856413"/>
            <a:chOff x="0" y="0"/>
            <a:chExt cx="720" cy="4319"/>
          </a:xfrm>
        </p:grpSpPr>
        <p:sp>
          <p:nvSpPr>
            <p:cNvPr id="253960" name="Rectangle 3"/>
            <p:cNvSpPr>
              <a:spLocks noChangeArrowheads="1"/>
            </p:cNvSpPr>
            <p:nvPr/>
          </p:nvSpPr>
          <p:spPr bwMode="auto">
            <a:xfrm>
              <a:off x="0" y="0"/>
              <a:ext cx="720" cy="336"/>
            </a:xfrm>
            <a:prstGeom prst="rect">
              <a:avLst/>
            </a:prstGeom>
            <a:gradFill rotWithShape="0">
              <a:gsLst>
                <a:gs pos="0">
                  <a:schemeClr val="bg2"/>
                </a:gs>
                <a:gs pos="100000">
                  <a:schemeClr val="accent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2075" tIns="46037" rIns="92075" bIns="46037" anchor="ctr"/>
            <a:lstStyle/>
            <a:p>
              <a:pPr eaLnBrk="0" hangingPunct="0">
                <a:spcBef>
                  <a:spcPct val="50000"/>
                </a:spcBef>
              </a:pPr>
              <a:endParaRPr lang="en-US" sz="2400" b="1" i="0" dirty="0">
                <a:solidFill>
                  <a:srgbClr val="EAEAEA"/>
                </a:solidFill>
                <a:latin typeface="Arial" panose="020B0604020202020204" pitchFamily="34" charset="0"/>
              </a:endParaRPr>
            </a:p>
          </p:txBody>
        </p:sp>
        <p:sp>
          <p:nvSpPr>
            <p:cNvPr id="253961" name="Rectangle 4"/>
            <p:cNvSpPr>
              <a:spLocks noChangeArrowheads="1"/>
            </p:cNvSpPr>
            <p:nvPr/>
          </p:nvSpPr>
          <p:spPr bwMode="auto">
            <a:xfrm>
              <a:off x="0" y="2016"/>
              <a:ext cx="720" cy="2303"/>
            </a:xfrm>
            <a:prstGeom prst="rect">
              <a:avLst/>
            </a:prstGeom>
            <a:gradFill rotWithShape="0">
              <a:gsLst>
                <a:gs pos="0">
                  <a:schemeClr val="accent1"/>
                </a:gs>
                <a:gs pos="100000">
                  <a:schemeClr val="bg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2075" tIns="46037" rIns="92075" bIns="46037" anchor="ctr"/>
            <a:lstStyle/>
            <a:p>
              <a:pPr eaLnBrk="0" hangingPunct="0">
                <a:spcBef>
                  <a:spcPct val="50000"/>
                </a:spcBef>
              </a:pPr>
              <a:endParaRPr lang="en-US" sz="2400" b="1" i="0" dirty="0">
                <a:solidFill>
                  <a:srgbClr val="EAEAEA"/>
                </a:solidFill>
                <a:latin typeface="Arial" panose="020B0604020202020204" pitchFamily="34" charset="0"/>
              </a:endParaRPr>
            </a:p>
          </p:txBody>
        </p:sp>
        <p:pic>
          <p:nvPicPr>
            <p:cNvPr id="253962" name="Picture 5"/>
            <p:cNvPicPr>
              <a:picLocks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312"/>
              <a:ext cx="720" cy="18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253955" name="Rectangle 6"/>
          <p:cNvSpPr>
            <a:spLocks noGrp="1" noChangeArrowheads="1"/>
          </p:cNvSpPr>
          <p:nvPr>
            <p:ph type="title"/>
          </p:nvPr>
        </p:nvSpPr>
        <p:spPr bwMode="auto">
          <a:xfrm>
            <a:off x="1219200" y="304800"/>
            <a:ext cx="7772400" cy="1206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53956" name="Rectangle 7"/>
          <p:cNvSpPr>
            <a:spLocks noGrp="1" noChangeArrowheads="1"/>
          </p:cNvSpPr>
          <p:nvPr>
            <p:ph type="body" idx="1"/>
          </p:nvPr>
        </p:nvSpPr>
        <p:spPr bwMode="auto">
          <a:xfrm>
            <a:off x="1219200" y="1600200"/>
            <a:ext cx="7772400" cy="449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9944" name="Rectangle 8"/>
          <p:cNvSpPr>
            <a:spLocks noGrp="1" noChangeArrowheads="1"/>
          </p:cNvSpPr>
          <p:nvPr>
            <p:ph type="dt" sz="half" idx="2"/>
          </p:nvPr>
        </p:nvSpPr>
        <p:spPr bwMode="auto">
          <a:xfrm>
            <a:off x="1143000" y="64008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defRPr sz="1400" b="1" i="0">
                <a:solidFill>
                  <a:srgbClr val="EAEAEA"/>
                </a:solidFill>
                <a:latin typeface="Arial" panose="020B0604020202020204" pitchFamily="34" charset="0"/>
                <a:ea typeface="+mn-ea"/>
                <a:cs typeface="+mn-cs"/>
              </a:defRPr>
            </a:lvl1pPr>
          </a:lstStyle>
          <a:p>
            <a:pPr>
              <a:defRPr/>
            </a:pPr>
            <a:endParaRPr lang="en-US" dirty="0"/>
          </a:p>
        </p:txBody>
      </p:sp>
      <p:sp>
        <p:nvSpPr>
          <p:cNvPr id="39945" name="Rectangle 9"/>
          <p:cNvSpPr>
            <a:spLocks noGrp="1" noChangeArrowheads="1"/>
          </p:cNvSpPr>
          <p:nvPr>
            <p:ph type="ftr" sz="quarter" idx="3"/>
          </p:nvPr>
        </p:nvSpPr>
        <p:spPr bwMode="auto">
          <a:xfrm>
            <a:off x="3581400" y="64008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ctr">
              <a:defRPr sz="1400" b="1" i="0">
                <a:solidFill>
                  <a:srgbClr val="EAEAEA"/>
                </a:solidFill>
                <a:latin typeface="Arial" panose="020B0604020202020204" pitchFamily="34" charset="0"/>
                <a:ea typeface="+mn-ea"/>
                <a:cs typeface="+mn-cs"/>
              </a:defRPr>
            </a:lvl1pPr>
          </a:lstStyle>
          <a:p>
            <a:pPr>
              <a:defRPr/>
            </a:pPr>
            <a:endParaRPr lang="en-US" dirty="0"/>
          </a:p>
        </p:txBody>
      </p:sp>
      <p:sp>
        <p:nvSpPr>
          <p:cNvPr id="39946" name="Rectangle 10"/>
          <p:cNvSpPr>
            <a:spLocks noGrp="1" noChangeArrowheads="1"/>
          </p:cNvSpPr>
          <p:nvPr>
            <p:ph type="sldNum" sz="quarter" idx="4"/>
          </p:nvPr>
        </p:nvSpPr>
        <p:spPr bwMode="auto">
          <a:xfrm>
            <a:off x="7239000" y="64008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r">
              <a:defRPr sz="1400" b="1" i="0">
                <a:solidFill>
                  <a:srgbClr val="EAEAEA"/>
                </a:solidFill>
                <a:latin typeface="Arial" panose="020B0604020202020204" pitchFamily="34" charset="0"/>
              </a:defRPr>
            </a:lvl1pPr>
          </a:lstStyle>
          <a:p>
            <a:pPr>
              <a:defRPr/>
            </a:pPr>
            <a:fld id="{A415DE26-A0EA-4D4D-A415-5DD2F3B98D6A}" type="slidenum">
              <a:rPr lang="en-US" smtClean="0"/>
              <a:pPr>
                <a:defRPr/>
              </a:pPr>
              <a:t>‹#›</a:t>
            </a:fld>
            <a:endParaRPr lang="en-US" dirty="0"/>
          </a:p>
        </p:txBody>
      </p:sp>
    </p:spTree>
    <p:extLst>
      <p:ext uri="{BB962C8B-B14F-4D97-AF65-F5344CB8AC3E}">
        <p14:creationId xmlns:p14="http://schemas.microsoft.com/office/powerpoint/2010/main" val="4188751865"/>
      </p:ext>
    </p:extLst>
  </p:cSld>
  <p:clrMap bg1="dk2" tx1="lt1" bg2="dk1" tx2="lt2" accent1="accent1" accent2="accent2" accent3="accent3" accent4="accent4" accent5="accent5" accent6="accent6" hlink="hlink" folHlink="folHlink"/>
  <p:sldLayoutIdLst>
    <p:sldLayoutId id="2147484369" r:id="rId1"/>
    <p:sldLayoutId id="2147484370" r:id="rId2"/>
    <p:sldLayoutId id="2147484371" r:id="rId3"/>
    <p:sldLayoutId id="2147484372" r:id="rId4"/>
    <p:sldLayoutId id="2147484373" r:id="rId5"/>
    <p:sldLayoutId id="2147484374" r:id="rId6"/>
    <p:sldLayoutId id="2147484375" r:id="rId7"/>
    <p:sldLayoutId id="2147484376" r:id="rId8"/>
    <p:sldLayoutId id="2147484377" r:id="rId9"/>
    <p:sldLayoutId id="2147484378" r:id="rId10"/>
    <p:sldLayoutId id="2147484379" r:id="rId11"/>
  </p:sldLayoutIdLst>
  <p:txStyles>
    <p:titleStyle>
      <a:lvl1pPr algn="l" rtl="0" eaLnBrk="0" fontAlgn="base" hangingPunct="0">
        <a:spcBef>
          <a:spcPct val="0"/>
        </a:spcBef>
        <a:spcAft>
          <a:spcPct val="0"/>
        </a:spcAft>
        <a:defRPr sz="4400" b="1" i="0">
          <a:solidFill>
            <a:schemeClr val="tx2"/>
          </a:solidFill>
          <a:latin typeface="Arial" panose="020B0604020202020204" pitchFamily="34" charset="0"/>
          <a:ea typeface="ＭＳ Ｐゴシック" pitchFamily="-105" charset="-128"/>
          <a:cs typeface="ＭＳ Ｐゴシック" pitchFamily="-105" charset="-128"/>
        </a:defRPr>
      </a:lvl1pPr>
      <a:lvl2pPr algn="l" rtl="0" eaLnBrk="0" fontAlgn="base" hangingPunct="0">
        <a:spcBef>
          <a:spcPct val="0"/>
        </a:spcBef>
        <a:spcAft>
          <a:spcPct val="0"/>
        </a:spcAft>
        <a:defRPr sz="4400">
          <a:solidFill>
            <a:schemeClr val="tx2"/>
          </a:solidFill>
          <a:latin typeface="Times New Roman" pitchFamily="-111" charset="0"/>
          <a:ea typeface="ＭＳ Ｐゴシック" pitchFamily="-105" charset="-128"/>
          <a:cs typeface="ＭＳ Ｐゴシック" pitchFamily="-105" charset="-128"/>
        </a:defRPr>
      </a:lvl2pPr>
      <a:lvl3pPr algn="l" rtl="0" eaLnBrk="0" fontAlgn="base" hangingPunct="0">
        <a:spcBef>
          <a:spcPct val="0"/>
        </a:spcBef>
        <a:spcAft>
          <a:spcPct val="0"/>
        </a:spcAft>
        <a:defRPr sz="4400">
          <a:solidFill>
            <a:schemeClr val="tx2"/>
          </a:solidFill>
          <a:latin typeface="Times New Roman" pitchFamily="-111" charset="0"/>
          <a:ea typeface="ＭＳ Ｐゴシック" pitchFamily="-105" charset="-128"/>
          <a:cs typeface="ＭＳ Ｐゴシック" pitchFamily="-105" charset="-128"/>
        </a:defRPr>
      </a:lvl3pPr>
      <a:lvl4pPr algn="l" rtl="0" eaLnBrk="0" fontAlgn="base" hangingPunct="0">
        <a:spcBef>
          <a:spcPct val="0"/>
        </a:spcBef>
        <a:spcAft>
          <a:spcPct val="0"/>
        </a:spcAft>
        <a:defRPr sz="4400">
          <a:solidFill>
            <a:schemeClr val="tx2"/>
          </a:solidFill>
          <a:latin typeface="Times New Roman" pitchFamily="-111" charset="0"/>
          <a:ea typeface="ＭＳ Ｐゴシック" pitchFamily="-105" charset="-128"/>
          <a:cs typeface="ＭＳ Ｐゴシック" pitchFamily="-105" charset="-128"/>
        </a:defRPr>
      </a:lvl4pPr>
      <a:lvl5pPr algn="l" rtl="0" eaLnBrk="0" fontAlgn="base" hangingPunct="0">
        <a:spcBef>
          <a:spcPct val="0"/>
        </a:spcBef>
        <a:spcAft>
          <a:spcPct val="0"/>
        </a:spcAft>
        <a:defRPr sz="4400">
          <a:solidFill>
            <a:schemeClr val="tx2"/>
          </a:solidFill>
          <a:latin typeface="Times New Roman" pitchFamily="-111" charset="0"/>
          <a:ea typeface="ＭＳ Ｐゴシック" pitchFamily="-105" charset="-128"/>
          <a:cs typeface="ＭＳ Ｐゴシック" pitchFamily="-105" charset="-128"/>
        </a:defRPr>
      </a:lvl5pPr>
      <a:lvl6pPr marL="457200" algn="l" rtl="0" fontAlgn="base">
        <a:spcBef>
          <a:spcPct val="0"/>
        </a:spcBef>
        <a:spcAft>
          <a:spcPct val="0"/>
        </a:spcAft>
        <a:defRPr sz="4400">
          <a:solidFill>
            <a:schemeClr val="tx2"/>
          </a:solidFill>
          <a:latin typeface="Times New Roman" pitchFamily="-111" charset="0"/>
        </a:defRPr>
      </a:lvl6pPr>
      <a:lvl7pPr marL="914400" algn="l" rtl="0" fontAlgn="base">
        <a:spcBef>
          <a:spcPct val="0"/>
        </a:spcBef>
        <a:spcAft>
          <a:spcPct val="0"/>
        </a:spcAft>
        <a:defRPr sz="4400">
          <a:solidFill>
            <a:schemeClr val="tx2"/>
          </a:solidFill>
          <a:latin typeface="Times New Roman" pitchFamily="-111" charset="0"/>
        </a:defRPr>
      </a:lvl7pPr>
      <a:lvl8pPr marL="1371600" algn="l" rtl="0" fontAlgn="base">
        <a:spcBef>
          <a:spcPct val="0"/>
        </a:spcBef>
        <a:spcAft>
          <a:spcPct val="0"/>
        </a:spcAft>
        <a:defRPr sz="4400">
          <a:solidFill>
            <a:schemeClr val="tx2"/>
          </a:solidFill>
          <a:latin typeface="Times New Roman" pitchFamily="-111" charset="0"/>
        </a:defRPr>
      </a:lvl8pPr>
      <a:lvl9pPr marL="1828800" algn="l"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lr>
          <a:schemeClr val="tx2"/>
        </a:buClr>
        <a:buSzPct val="90000"/>
        <a:buFont typeface="Symbol" charset="0"/>
        <a:buChar char="¨"/>
        <a:defRPr sz="3200" b="1" i="0">
          <a:solidFill>
            <a:schemeClr val="tx1"/>
          </a:solidFill>
          <a:latin typeface="Arial" panose="020B0604020202020204" pitchFamily="34" charset="0"/>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11" charset="-128"/>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11" charset="-128"/>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1" charset="-128"/>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66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i="0">
                <a:solidFill>
                  <a:srgbClr val="000000"/>
                </a:solidFill>
                <a:latin typeface="Arial" panose="020B0604020202020204" pitchFamily="34" charset="0"/>
                <a:ea typeface="+mn-ea"/>
                <a:cs typeface="+mn-cs"/>
              </a:defRPr>
            </a:lvl1pPr>
          </a:lstStyle>
          <a:p>
            <a:pPr>
              <a:defRPr/>
            </a:pPr>
            <a:endParaRPr lang="en-US" dirty="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i="0">
                <a:solidFill>
                  <a:srgbClr val="000000"/>
                </a:solidFill>
                <a:latin typeface="Arial" panose="020B0604020202020204" pitchFamily="34" charset="0"/>
                <a:ea typeface="+mn-ea"/>
                <a:cs typeface="+mn-cs"/>
              </a:defRPr>
            </a:lvl1pPr>
          </a:lstStyle>
          <a:p>
            <a:pPr>
              <a:defRPr/>
            </a:pPr>
            <a:endParaRPr lang="en-US" dirty="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i="0">
                <a:solidFill>
                  <a:srgbClr val="000000"/>
                </a:solidFill>
                <a:latin typeface="Arial" panose="020B0604020202020204" pitchFamily="34" charset="0"/>
              </a:defRPr>
            </a:lvl1pPr>
          </a:lstStyle>
          <a:p>
            <a:pPr>
              <a:defRPr/>
            </a:pPr>
            <a:fld id="{E8E97403-4D75-F24D-ABCA-EAB703BD7EBD}"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483923" r:id="rId1"/>
    <p:sldLayoutId id="2147483924" r:id="rId2"/>
    <p:sldLayoutId id="2147483925" r:id="rId3"/>
    <p:sldLayoutId id="2147483926" r:id="rId4"/>
    <p:sldLayoutId id="2147483927" r:id="rId5"/>
    <p:sldLayoutId id="2147483928" r:id="rId6"/>
    <p:sldLayoutId id="2147483929" r:id="rId7"/>
    <p:sldLayoutId id="2147483930" r:id="rId8"/>
    <p:sldLayoutId id="2147483931" r:id="rId9"/>
    <p:sldLayoutId id="2147483932" r:id="rId10"/>
    <p:sldLayoutId id="2147483933"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12" charset="-128"/>
          <a:cs typeface="Arial" panose="020B0604020202020204" pitchFamily="34" charset="0"/>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12"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12"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2"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2"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46275"/>
                <a:invGamma/>
              </a:schemeClr>
            </a:gs>
          </a:gsLst>
          <a:lin ang="5400000" scaled="1"/>
        </a:gradFill>
        <a:effectLst/>
      </p:bgPr>
    </p:bg>
    <p:spTree>
      <p:nvGrpSpPr>
        <p:cNvPr id="1" name=""/>
        <p:cNvGrpSpPr/>
        <p:nvPr/>
      </p:nvGrpSpPr>
      <p:grpSpPr>
        <a:xfrm>
          <a:off x="0" y="0"/>
          <a:ext cx="0" cy="0"/>
          <a:chOff x="0" y="0"/>
          <a:chExt cx="0" cy="0"/>
        </a:xfrm>
      </p:grpSpPr>
      <p:sp>
        <p:nvSpPr>
          <p:cNvPr id="152578" name="Rectangle 2"/>
          <p:cNvSpPr>
            <a:spLocks noChangeArrowheads="1"/>
          </p:cNvSpPr>
          <p:nvPr/>
        </p:nvSpPr>
        <p:spPr bwMode="auto">
          <a:xfrm>
            <a:off x="381000" y="0"/>
            <a:ext cx="1447800" cy="6856413"/>
          </a:xfrm>
          <a:prstGeom prst="rect">
            <a:avLst/>
          </a:prstGeom>
          <a:gradFill rotWithShape="0">
            <a:gsLst>
              <a:gs pos="0">
                <a:schemeClr val="bg1">
                  <a:alpha val="50000"/>
                </a:schemeClr>
              </a:gs>
              <a:gs pos="100000">
                <a:schemeClr val="bg1">
                  <a:gamma/>
                  <a:shade val="61961"/>
                  <a:invGamma/>
                </a:schemeClr>
              </a:gs>
            </a:gsLst>
            <a:lin ang="5400000" scaled="1"/>
          </a:gradFill>
          <a:ln w="9525">
            <a:noFill/>
            <a:miter lim="800000"/>
            <a:headEnd/>
            <a:tailEnd/>
          </a:ln>
          <a:effectLst/>
        </p:spPr>
        <p:txBody>
          <a:bodyPr/>
          <a:lstStyle/>
          <a:p>
            <a:pPr>
              <a:defRPr/>
            </a:pPr>
            <a:endParaRPr lang="en-US" b="1" i="0" dirty="0">
              <a:latin typeface="Arial" panose="020B0604020202020204" pitchFamily="34" charset="0"/>
              <a:ea typeface="+mn-ea"/>
              <a:cs typeface="+mn-cs"/>
            </a:endParaRPr>
          </a:p>
        </p:txBody>
      </p:sp>
      <p:sp>
        <p:nvSpPr>
          <p:cNvPr id="27651" name="Rectangle 3"/>
          <p:cNvSpPr>
            <a:spLocks noChangeArrowheads="1"/>
          </p:cNvSpPr>
          <p:nvPr/>
        </p:nvSpPr>
        <p:spPr bwMode="auto">
          <a:xfrm>
            <a:off x="152400" y="1752600"/>
            <a:ext cx="4724400" cy="152400"/>
          </a:xfrm>
          <a:prstGeom prst="rect">
            <a:avLst/>
          </a:prstGeom>
          <a:solidFill>
            <a:schemeClr val="accent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b="1" i="0" dirty="0">
              <a:latin typeface="Arial" panose="020B0604020202020204" pitchFamily="34" charset="0"/>
            </a:endParaRPr>
          </a:p>
        </p:txBody>
      </p:sp>
      <p:sp>
        <p:nvSpPr>
          <p:cNvPr id="152580" name="Rectangle 4"/>
          <p:cNvSpPr>
            <a:spLocks noChangeArrowheads="1"/>
          </p:cNvSpPr>
          <p:nvPr/>
        </p:nvSpPr>
        <p:spPr bwMode="auto">
          <a:xfrm>
            <a:off x="685800" y="6629400"/>
            <a:ext cx="3505200" cy="227013"/>
          </a:xfrm>
          <a:prstGeom prst="rect">
            <a:avLst/>
          </a:prstGeom>
          <a:gradFill rotWithShape="0">
            <a:gsLst>
              <a:gs pos="0">
                <a:schemeClr val="hlink">
                  <a:gamma/>
                  <a:shade val="46275"/>
                  <a:invGamma/>
                </a:schemeClr>
              </a:gs>
              <a:gs pos="50000">
                <a:schemeClr val="hlink"/>
              </a:gs>
              <a:gs pos="100000">
                <a:schemeClr val="hlink">
                  <a:gamma/>
                  <a:shade val="46275"/>
                  <a:invGamma/>
                </a:schemeClr>
              </a:gs>
            </a:gsLst>
            <a:lin ang="0" scaled="1"/>
          </a:gradFill>
          <a:ln w="9525">
            <a:noFill/>
            <a:miter lim="800000"/>
            <a:headEnd/>
            <a:tailEnd/>
          </a:ln>
          <a:effectLst/>
        </p:spPr>
        <p:txBody>
          <a:bodyPr/>
          <a:lstStyle/>
          <a:p>
            <a:pPr>
              <a:defRPr/>
            </a:pPr>
            <a:endParaRPr lang="en-US" b="1" i="0" dirty="0">
              <a:latin typeface="Arial" panose="020B0604020202020204" pitchFamily="34" charset="0"/>
              <a:ea typeface="+mn-ea"/>
              <a:cs typeface="+mn-cs"/>
            </a:endParaRPr>
          </a:p>
        </p:txBody>
      </p:sp>
      <p:sp>
        <p:nvSpPr>
          <p:cNvPr id="152581" name="Rectangle 5"/>
          <p:cNvSpPr>
            <a:spLocks noChangeArrowheads="1"/>
          </p:cNvSpPr>
          <p:nvPr/>
        </p:nvSpPr>
        <p:spPr bwMode="auto">
          <a:xfrm>
            <a:off x="762000" y="762000"/>
            <a:ext cx="8380413" cy="762000"/>
          </a:xfrm>
          <a:prstGeom prst="rect">
            <a:avLst/>
          </a:prstGeom>
          <a:gradFill rotWithShape="0">
            <a:gsLst>
              <a:gs pos="0">
                <a:schemeClr val="bg1"/>
              </a:gs>
              <a:gs pos="100000">
                <a:schemeClr val="bg1">
                  <a:gamma/>
                  <a:shade val="15294"/>
                  <a:invGamma/>
                </a:schemeClr>
              </a:gs>
            </a:gsLst>
            <a:lin ang="0" scaled="1"/>
          </a:gradFill>
          <a:ln w="9525">
            <a:noFill/>
            <a:miter lim="800000"/>
            <a:headEnd/>
            <a:tailEnd/>
          </a:ln>
          <a:effectLst/>
        </p:spPr>
        <p:txBody>
          <a:bodyPr/>
          <a:lstStyle/>
          <a:p>
            <a:pPr>
              <a:defRPr/>
            </a:pPr>
            <a:endParaRPr lang="en-US" b="1" i="0" dirty="0">
              <a:latin typeface="Arial" panose="020B0604020202020204" pitchFamily="34" charset="0"/>
              <a:ea typeface="+mn-ea"/>
              <a:cs typeface="+mn-cs"/>
            </a:endParaRPr>
          </a:p>
        </p:txBody>
      </p:sp>
      <p:sp>
        <p:nvSpPr>
          <p:cNvPr id="152582" name="Rectangle 6"/>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27655" name="Rectangle 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2584" name="Rectangle 8"/>
          <p:cNvSpPr>
            <a:spLocks noGrp="1" noChangeArrowheads="1"/>
          </p:cNvSpPr>
          <p:nvPr>
            <p:ph type="dt" sz="half" idx="2"/>
          </p:nvPr>
        </p:nvSpPr>
        <p:spPr bwMode="auto">
          <a:xfrm>
            <a:off x="685800" y="61722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eaLnBrk="0" hangingPunct="0">
              <a:spcBef>
                <a:spcPct val="0"/>
              </a:spcBef>
              <a:defRPr kumimoji="1" sz="1400" b="1" i="0">
                <a:latin typeface="Arial" panose="020B0604020202020204" pitchFamily="34" charset="0"/>
                <a:ea typeface="+mn-ea"/>
                <a:cs typeface="+mn-cs"/>
              </a:defRPr>
            </a:lvl1pPr>
          </a:lstStyle>
          <a:p>
            <a:pPr>
              <a:defRPr/>
            </a:pPr>
            <a:endParaRPr lang="en-US" dirty="0"/>
          </a:p>
        </p:txBody>
      </p:sp>
      <p:sp>
        <p:nvSpPr>
          <p:cNvPr id="152585" name="Rectangle 9"/>
          <p:cNvSpPr>
            <a:spLocks noGrp="1" noChangeArrowheads="1"/>
          </p:cNvSpPr>
          <p:nvPr>
            <p:ph type="ftr" sz="quarter" idx="3"/>
          </p:nvPr>
        </p:nvSpPr>
        <p:spPr bwMode="auto">
          <a:xfrm>
            <a:off x="3124200" y="61722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eaLnBrk="0" hangingPunct="0">
              <a:spcBef>
                <a:spcPct val="0"/>
              </a:spcBef>
              <a:defRPr kumimoji="1" sz="1400" b="1" i="0">
                <a:latin typeface="Arial" panose="020B0604020202020204" pitchFamily="34" charset="0"/>
                <a:ea typeface="+mn-ea"/>
                <a:cs typeface="+mn-cs"/>
              </a:defRPr>
            </a:lvl1pPr>
          </a:lstStyle>
          <a:p>
            <a:pPr>
              <a:defRPr/>
            </a:pPr>
            <a:endParaRPr lang="en-US" dirty="0"/>
          </a:p>
        </p:txBody>
      </p:sp>
      <p:sp>
        <p:nvSpPr>
          <p:cNvPr id="152586" name="Rectangle 10"/>
          <p:cNvSpPr>
            <a:spLocks noGrp="1" noChangeArrowheads="1"/>
          </p:cNvSpPr>
          <p:nvPr>
            <p:ph type="sldNum" sz="quarter" idx="4"/>
          </p:nvPr>
        </p:nvSpPr>
        <p:spPr bwMode="auto">
          <a:xfrm>
            <a:off x="6553200" y="61722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eaLnBrk="0" hangingPunct="0">
              <a:spcBef>
                <a:spcPct val="0"/>
              </a:spcBef>
              <a:defRPr kumimoji="1" sz="1400" b="1" i="0">
                <a:latin typeface="Arial" panose="020B0604020202020204" pitchFamily="34" charset="0"/>
                <a:ea typeface="+mn-ea"/>
                <a:cs typeface="+mn-cs"/>
              </a:defRPr>
            </a:lvl1pPr>
          </a:lstStyle>
          <a:p>
            <a:pPr>
              <a:defRPr/>
            </a:pPr>
            <a:endParaRPr lang="en-US" dirty="0"/>
          </a:p>
        </p:txBody>
      </p:sp>
    </p:spTree>
    <p:extLst>
      <p:ext uri="{BB962C8B-B14F-4D97-AF65-F5344CB8AC3E}">
        <p14:creationId xmlns:p14="http://schemas.microsoft.com/office/powerpoint/2010/main" val="596208949"/>
      </p:ext>
    </p:extLst>
  </p:cSld>
  <p:clrMap bg1="dk2" tx1="lt1" bg2="dk1" tx2="lt2" accent1="accent1" accent2="accent2" accent3="accent3" accent4="accent4" accent5="accent5" accent6="accent6" hlink="hlink" folHlink="folHlink"/>
  <p:sldLayoutIdLst>
    <p:sldLayoutId id="2147484381" r:id="rId1"/>
    <p:sldLayoutId id="2147484382" r:id="rId2"/>
    <p:sldLayoutId id="2147484383" r:id="rId3"/>
    <p:sldLayoutId id="2147484384" r:id="rId4"/>
    <p:sldLayoutId id="2147484385" r:id="rId5"/>
    <p:sldLayoutId id="2147484386" r:id="rId6"/>
    <p:sldLayoutId id="2147484387" r:id="rId7"/>
    <p:sldLayoutId id="2147484388" r:id="rId8"/>
    <p:sldLayoutId id="2147484389" r:id="rId9"/>
    <p:sldLayoutId id="2147484390" r:id="rId10"/>
    <p:sldLayoutId id="2147484391" r:id="rId11"/>
  </p:sldLayoutIdLst>
  <p:transition spd="med">
    <p:zoom dir="in"/>
  </p:transition>
  <p:txStyles>
    <p:titleStyle>
      <a:lvl1pPr algn="l" rtl="0" eaLnBrk="0" fontAlgn="base" hangingPunct="0">
        <a:spcBef>
          <a:spcPct val="0"/>
        </a:spcBef>
        <a:spcAft>
          <a:spcPct val="0"/>
        </a:spcAft>
        <a:defRPr kumimoji="1" sz="4400" b="1" i="0">
          <a:solidFill>
            <a:schemeClr val="tx2"/>
          </a:solidFill>
          <a:effectLst>
            <a:outerShdw blurRad="38100" dist="38100" dir="2700000" algn="tl">
              <a:srgbClr val="000000"/>
            </a:outerShdw>
          </a:effectLst>
          <a:latin typeface="Arial" panose="020B0604020202020204" pitchFamily="34" charset="0"/>
          <a:ea typeface="ＭＳ Ｐゴシック" pitchFamily="-105" charset="-128"/>
          <a:cs typeface="ＭＳ Ｐゴシック" pitchFamily="-105" charset="-128"/>
        </a:defRPr>
      </a:lvl1pPr>
      <a:lvl2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2pPr>
      <a:lvl3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3pPr>
      <a:lvl4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4pPr>
      <a:lvl5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5pPr>
      <a:lvl6pPr marL="4572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Char char="l"/>
        <a:defRPr kumimoji="1" sz="3200" b="1" i="0">
          <a:solidFill>
            <a:schemeClr val="tx1"/>
          </a:solidFill>
          <a:latin typeface="Arial" panose="020B0604020202020204" pitchFamily="34" charset="0"/>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har char="–"/>
        <a:defRPr kumimoji="1" sz="2800" b="1" i="0">
          <a:solidFill>
            <a:schemeClr val="tx1"/>
          </a:solidFill>
          <a:latin typeface="Arial" panose="020B0604020202020204" pitchFamily="34" charset="0"/>
          <a:ea typeface="ＭＳ Ｐゴシック" pitchFamily="-112" charset="-128"/>
        </a:defRPr>
      </a:lvl2pPr>
      <a:lvl3pPr marL="1143000" indent="-228600" algn="l" rtl="0" eaLnBrk="0" fontAlgn="base" hangingPunct="0">
        <a:spcBef>
          <a:spcPct val="20000"/>
        </a:spcBef>
        <a:spcAft>
          <a:spcPct val="0"/>
        </a:spcAft>
        <a:buClr>
          <a:schemeClr val="accent2"/>
        </a:buClr>
        <a:buChar char="•"/>
        <a:defRPr kumimoji="1" sz="2400" b="1" i="0">
          <a:solidFill>
            <a:schemeClr val="tx1"/>
          </a:solidFill>
          <a:latin typeface="Arial" panose="020B0604020202020204" pitchFamily="34" charset="0"/>
          <a:ea typeface="ＭＳ Ｐゴシック" pitchFamily="-112" charset="-128"/>
        </a:defRPr>
      </a:lvl3pPr>
      <a:lvl4pPr marL="1600200" indent="-228600" algn="l" rtl="0" eaLnBrk="0" fontAlgn="base" hangingPunct="0">
        <a:spcBef>
          <a:spcPct val="20000"/>
        </a:spcBef>
        <a:spcAft>
          <a:spcPct val="0"/>
        </a:spcAft>
        <a:buChar char="–"/>
        <a:defRPr kumimoji="1" sz="2000" b="1" i="0">
          <a:solidFill>
            <a:schemeClr val="tx1"/>
          </a:solidFill>
          <a:latin typeface="Arial" panose="020B0604020202020204" pitchFamily="34" charset="0"/>
          <a:ea typeface="ＭＳ Ｐゴシック" pitchFamily="-112" charset="-128"/>
        </a:defRPr>
      </a:lvl4pPr>
      <a:lvl5pPr marL="2057400" indent="-228600" algn="l" rtl="0" eaLnBrk="0" fontAlgn="base" hangingPunct="0">
        <a:spcBef>
          <a:spcPct val="20000"/>
        </a:spcBef>
        <a:spcAft>
          <a:spcPct val="0"/>
        </a:spcAft>
        <a:buClr>
          <a:schemeClr val="accent2"/>
        </a:buClr>
        <a:buChar char="•"/>
        <a:defRPr kumimoji="1" sz="2000" b="1" i="0">
          <a:solidFill>
            <a:schemeClr val="tx1"/>
          </a:solidFill>
          <a:latin typeface="Arial" panose="020B0604020202020204" pitchFamily="34" charset="0"/>
          <a:ea typeface="ＭＳ Ｐゴシック" pitchFamily="-112" charset="-128"/>
        </a:defRPr>
      </a:lvl5pPr>
      <a:lvl6pPr marL="25146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3533251"/>
      </p:ext>
    </p:extLst>
  </p:cSld>
  <p:clrMap bg1="lt1" tx1="dk1" bg2="lt2" tx2="dk2" accent1="accent1" accent2="accent2" accent3="accent3" accent4="accent4" accent5="accent5" accent6="accent6" hlink="hlink" folHlink="folHlink"/>
  <p:sldLayoutIdLst>
    <p:sldLayoutId id="2147484393" r:id="rId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1143000" cy="6856413"/>
            <a:chOff x="0" y="0"/>
            <a:chExt cx="720" cy="4319"/>
          </a:xfrm>
        </p:grpSpPr>
        <p:sp>
          <p:nvSpPr>
            <p:cNvPr id="1032" name="Rectangle 3"/>
            <p:cNvSpPr>
              <a:spLocks noChangeArrowheads="1"/>
            </p:cNvSpPr>
            <p:nvPr/>
          </p:nvSpPr>
          <p:spPr bwMode="auto">
            <a:xfrm>
              <a:off x="0" y="0"/>
              <a:ext cx="720" cy="336"/>
            </a:xfrm>
            <a:prstGeom prst="rect">
              <a:avLst/>
            </a:prstGeom>
            <a:gradFill rotWithShape="0">
              <a:gsLst>
                <a:gs pos="0">
                  <a:schemeClr val="bg2"/>
                </a:gs>
                <a:gs pos="100000">
                  <a:schemeClr val="accent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2075" tIns="46037" rIns="92075" bIns="46037" anchor="ctr"/>
            <a:lstStyle/>
            <a:p>
              <a:pPr defTabSz="914400" eaLnBrk="0" fontAlgn="base" hangingPunct="0">
                <a:spcBef>
                  <a:spcPct val="50000"/>
                </a:spcBef>
                <a:spcAft>
                  <a:spcPct val="0"/>
                </a:spcAft>
              </a:pPr>
              <a:endParaRPr lang="en-US" sz="2400" b="1" i="0" dirty="0">
                <a:solidFill>
                  <a:srgbClr val="EAEAEA"/>
                </a:solidFill>
                <a:latin typeface="Arial" panose="020B0604020202020204" pitchFamily="34" charset="0"/>
                <a:ea typeface="ＭＳ Ｐゴシック" charset="0"/>
                <a:cs typeface="ＭＳ Ｐゴシック" charset="0"/>
              </a:endParaRPr>
            </a:p>
          </p:txBody>
        </p:sp>
        <p:sp>
          <p:nvSpPr>
            <p:cNvPr id="1033" name="Rectangle 4"/>
            <p:cNvSpPr>
              <a:spLocks noChangeArrowheads="1"/>
            </p:cNvSpPr>
            <p:nvPr/>
          </p:nvSpPr>
          <p:spPr bwMode="auto">
            <a:xfrm>
              <a:off x="0" y="2016"/>
              <a:ext cx="720" cy="2303"/>
            </a:xfrm>
            <a:prstGeom prst="rect">
              <a:avLst/>
            </a:prstGeom>
            <a:gradFill rotWithShape="0">
              <a:gsLst>
                <a:gs pos="0">
                  <a:schemeClr val="accent1"/>
                </a:gs>
                <a:gs pos="100000">
                  <a:schemeClr val="bg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2075" tIns="46037" rIns="92075" bIns="46037" anchor="ctr"/>
            <a:lstStyle/>
            <a:p>
              <a:pPr defTabSz="914400" eaLnBrk="0" fontAlgn="base" hangingPunct="0">
                <a:spcBef>
                  <a:spcPct val="50000"/>
                </a:spcBef>
                <a:spcAft>
                  <a:spcPct val="0"/>
                </a:spcAft>
              </a:pPr>
              <a:endParaRPr lang="en-US" sz="2400" b="1" i="0" dirty="0">
                <a:solidFill>
                  <a:srgbClr val="EAEAEA"/>
                </a:solidFill>
                <a:latin typeface="Arial" panose="020B0604020202020204" pitchFamily="34" charset="0"/>
                <a:ea typeface="ＭＳ Ｐゴシック" charset="0"/>
                <a:cs typeface="ＭＳ Ｐゴシック" charset="0"/>
              </a:endParaRPr>
            </a:p>
          </p:txBody>
        </p:sp>
        <p:pic>
          <p:nvPicPr>
            <p:cNvPr id="1034" name="Picture 5"/>
            <p:cNvPicPr>
              <a:picLocks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312"/>
              <a:ext cx="720" cy="18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1027" name="Rectangle 6"/>
          <p:cNvSpPr>
            <a:spLocks noGrp="1" noChangeArrowheads="1"/>
          </p:cNvSpPr>
          <p:nvPr>
            <p:ph type="title"/>
          </p:nvPr>
        </p:nvSpPr>
        <p:spPr bwMode="auto">
          <a:xfrm>
            <a:off x="1219200" y="304800"/>
            <a:ext cx="7772400" cy="1206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8" name="Rectangle 7"/>
          <p:cNvSpPr>
            <a:spLocks noGrp="1" noChangeArrowheads="1"/>
          </p:cNvSpPr>
          <p:nvPr>
            <p:ph type="body" idx="1"/>
          </p:nvPr>
        </p:nvSpPr>
        <p:spPr bwMode="auto">
          <a:xfrm>
            <a:off x="1219200" y="1600200"/>
            <a:ext cx="7772400" cy="449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9944" name="Rectangle 8"/>
          <p:cNvSpPr>
            <a:spLocks noGrp="1" noChangeArrowheads="1"/>
          </p:cNvSpPr>
          <p:nvPr>
            <p:ph type="dt" sz="half" idx="2"/>
          </p:nvPr>
        </p:nvSpPr>
        <p:spPr bwMode="auto">
          <a:xfrm>
            <a:off x="1143000" y="64008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defRPr sz="1400" b="1" i="0">
                <a:latin typeface="Arial" panose="020B0604020202020204" pitchFamily="34" charset="0"/>
                <a:ea typeface="+mn-ea"/>
                <a:cs typeface="+mn-cs"/>
              </a:defRPr>
            </a:lvl1pPr>
          </a:lstStyle>
          <a:p>
            <a:pPr>
              <a:defRPr/>
            </a:pPr>
            <a:endParaRPr lang="en-US" dirty="0">
              <a:solidFill>
                <a:srgbClr val="EAEAEA"/>
              </a:solidFill>
            </a:endParaRPr>
          </a:p>
        </p:txBody>
      </p:sp>
      <p:sp>
        <p:nvSpPr>
          <p:cNvPr id="39945" name="Rectangle 9"/>
          <p:cNvSpPr>
            <a:spLocks noGrp="1" noChangeArrowheads="1"/>
          </p:cNvSpPr>
          <p:nvPr>
            <p:ph type="ftr" sz="quarter" idx="3"/>
          </p:nvPr>
        </p:nvSpPr>
        <p:spPr bwMode="auto">
          <a:xfrm>
            <a:off x="3581400" y="64008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ctr">
              <a:defRPr sz="1400" b="1" i="0">
                <a:latin typeface="Arial" panose="020B0604020202020204" pitchFamily="34" charset="0"/>
                <a:ea typeface="+mn-ea"/>
                <a:cs typeface="+mn-cs"/>
              </a:defRPr>
            </a:lvl1pPr>
          </a:lstStyle>
          <a:p>
            <a:pPr>
              <a:defRPr/>
            </a:pPr>
            <a:endParaRPr lang="en-US" dirty="0">
              <a:solidFill>
                <a:srgbClr val="EAEAEA"/>
              </a:solidFill>
            </a:endParaRPr>
          </a:p>
        </p:txBody>
      </p:sp>
      <p:sp>
        <p:nvSpPr>
          <p:cNvPr id="39946" name="Rectangle 10"/>
          <p:cNvSpPr>
            <a:spLocks noGrp="1" noChangeArrowheads="1"/>
          </p:cNvSpPr>
          <p:nvPr>
            <p:ph type="sldNum" sz="quarter" idx="4"/>
          </p:nvPr>
        </p:nvSpPr>
        <p:spPr bwMode="auto">
          <a:xfrm>
            <a:off x="7239000" y="64008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r">
              <a:defRPr sz="1400" b="1" i="0">
                <a:latin typeface="Arial" panose="020B0604020202020204" pitchFamily="34" charset="0"/>
              </a:defRPr>
            </a:lvl1pPr>
          </a:lstStyle>
          <a:p>
            <a:pPr>
              <a:defRPr/>
            </a:pPr>
            <a:fld id="{6B2414AF-C472-6F47-AC66-048B40B0E1EC}" type="slidenum">
              <a:rPr lang="en-US" smtClean="0">
                <a:solidFill>
                  <a:srgbClr val="EAEAEA"/>
                </a:solidFill>
              </a:rPr>
              <a:pPr>
                <a:defRPr/>
              </a:pPr>
              <a:t>‹#›</a:t>
            </a:fld>
            <a:endParaRPr lang="en-US" dirty="0">
              <a:solidFill>
                <a:srgbClr val="EAEAEA"/>
              </a:solidFill>
            </a:endParaRPr>
          </a:p>
        </p:txBody>
      </p:sp>
    </p:spTree>
    <p:extLst>
      <p:ext uri="{BB962C8B-B14F-4D97-AF65-F5344CB8AC3E}">
        <p14:creationId xmlns:p14="http://schemas.microsoft.com/office/powerpoint/2010/main" val="3414699366"/>
      </p:ext>
    </p:extLst>
  </p:cSld>
  <p:clrMap bg1="dk2" tx1="lt1" bg2="dk1" tx2="lt2" accent1="accent1" accent2="accent2" accent3="accent3" accent4="accent4" accent5="accent5" accent6="accent6" hlink="hlink" folHlink="folHlink"/>
  <p:sldLayoutIdLst>
    <p:sldLayoutId id="2147484409" r:id="rId1"/>
    <p:sldLayoutId id="2147484410" r:id="rId2"/>
    <p:sldLayoutId id="2147484411" r:id="rId3"/>
    <p:sldLayoutId id="2147484412" r:id="rId4"/>
    <p:sldLayoutId id="2147484413" r:id="rId5"/>
    <p:sldLayoutId id="2147484414" r:id="rId6"/>
    <p:sldLayoutId id="2147484415" r:id="rId7"/>
    <p:sldLayoutId id="2147484416" r:id="rId8"/>
    <p:sldLayoutId id="2147484417" r:id="rId9"/>
    <p:sldLayoutId id="2147484418" r:id="rId10"/>
    <p:sldLayoutId id="2147484419" r:id="rId11"/>
  </p:sldLayoutIdLst>
  <p:txStyles>
    <p:titleStyle>
      <a:lvl1pPr algn="l" rtl="0" eaLnBrk="0" fontAlgn="base" hangingPunct="0">
        <a:spcBef>
          <a:spcPct val="0"/>
        </a:spcBef>
        <a:spcAft>
          <a:spcPct val="0"/>
        </a:spcAft>
        <a:defRPr sz="4400" b="1" i="0">
          <a:solidFill>
            <a:schemeClr val="tx2"/>
          </a:solidFill>
          <a:latin typeface="Arial" panose="020B0604020202020204" pitchFamily="34" charset="0"/>
          <a:ea typeface="ＭＳ Ｐゴシック" pitchFamily="-105" charset="-128"/>
          <a:cs typeface="ＭＳ Ｐゴシック" pitchFamily="-105" charset="-128"/>
        </a:defRPr>
      </a:lvl1pPr>
      <a:lvl2pPr algn="l" rtl="0" eaLnBrk="0" fontAlgn="base" hangingPunct="0">
        <a:spcBef>
          <a:spcPct val="0"/>
        </a:spcBef>
        <a:spcAft>
          <a:spcPct val="0"/>
        </a:spcAft>
        <a:defRPr sz="4400">
          <a:solidFill>
            <a:schemeClr val="tx2"/>
          </a:solidFill>
          <a:latin typeface="Times New Roman" pitchFamily="-111" charset="0"/>
          <a:ea typeface="ＭＳ Ｐゴシック" pitchFamily="-105" charset="-128"/>
          <a:cs typeface="ＭＳ Ｐゴシック" pitchFamily="-105" charset="-128"/>
        </a:defRPr>
      </a:lvl2pPr>
      <a:lvl3pPr algn="l" rtl="0" eaLnBrk="0" fontAlgn="base" hangingPunct="0">
        <a:spcBef>
          <a:spcPct val="0"/>
        </a:spcBef>
        <a:spcAft>
          <a:spcPct val="0"/>
        </a:spcAft>
        <a:defRPr sz="4400">
          <a:solidFill>
            <a:schemeClr val="tx2"/>
          </a:solidFill>
          <a:latin typeface="Times New Roman" pitchFamily="-111" charset="0"/>
          <a:ea typeface="ＭＳ Ｐゴシック" pitchFamily="-105" charset="-128"/>
          <a:cs typeface="ＭＳ Ｐゴシック" pitchFamily="-105" charset="-128"/>
        </a:defRPr>
      </a:lvl3pPr>
      <a:lvl4pPr algn="l" rtl="0" eaLnBrk="0" fontAlgn="base" hangingPunct="0">
        <a:spcBef>
          <a:spcPct val="0"/>
        </a:spcBef>
        <a:spcAft>
          <a:spcPct val="0"/>
        </a:spcAft>
        <a:defRPr sz="4400">
          <a:solidFill>
            <a:schemeClr val="tx2"/>
          </a:solidFill>
          <a:latin typeface="Times New Roman" pitchFamily="-111" charset="0"/>
          <a:ea typeface="ＭＳ Ｐゴシック" pitchFamily="-105" charset="-128"/>
          <a:cs typeface="ＭＳ Ｐゴシック" pitchFamily="-105" charset="-128"/>
        </a:defRPr>
      </a:lvl4pPr>
      <a:lvl5pPr algn="l" rtl="0" eaLnBrk="0" fontAlgn="base" hangingPunct="0">
        <a:spcBef>
          <a:spcPct val="0"/>
        </a:spcBef>
        <a:spcAft>
          <a:spcPct val="0"/>
        </a:spcAft>
        <a:defRPr sz="4400">
          <a:solidFill>
            <a:schemeClr val="tx2"/>
          </a:solidFill>
          <a:latin typeface="Times New Roman" pitchFamily="-111" charset="0"/>
          <a:ea typeface="ＭＳ Ｐゴシック" pitchFamily="-105" charset="-128"/>
          <a:cs typeface="ＭＳ Ｐゴシック" pitchFamily="-105" charset="-128"/>
        </a:defRPr>
      </a:lvl5pPr>
      <a:lvl6pPr marL="457200" algn="l" rtl="0" fontAlgn="base">
        <a:spcBef>
          <a:spcPct val="0"/>
        </a:spcBef>
        <a:spcAft>
          <a:spcPct val="0"/>
        </a:spcAft>
        <a:defRPr sz="4400">
          <a:solidFill>
            <a:schemeClr val="tx2"/>
          </a:solidFill>
          <a:latin typeface="Times New Roman" pitchFamily="-111" charset="0"/>
        </a:defRPr>
      </a:lvl6pPr>
      <a:lvl7pPr marL="914400" algn="l" rtl="0" fontAlgn="base">
        <a:spcBef>
          <a:spcPct val="0"/>
        </a:spcBef>
        <a:spcAft>
          <a:spcPct val="0"/>
        </a:spcAft>
        <a:defRPr sz="4400">
          <a:solidFill>
            <a:schemeClr val="tx2"/>
          </a:solidFill>
          <a:latin typeface="Times New Roman" pitchFamily="-111" charset="0"/>
        </a:defRPr>
      </a:lvl7pPr>
      <a:lvl8pPr marL="1371600" algn="l" rtl="0" fontAlgn="base">
        <a:spcBef>
          <a:spcPct val="0"/>
        </a:spcBef>
        <a:spcAft>
          <a:spcPct val="0"/>
        </a:spcAft>
        <a:defRPr sz="4400">
          <a:solidFill>
            <a:schemeClr val="tx2"/>
          </a:solidFill>
          <a:latin typeface="Times New Roman" pitchFamily="-111" charset="0"/>
        </a:defRPr>
      </a:lvl8pPr>
      <a:lvl9pPr marL="1828800" algn="l"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lr>
          <a:schemeClr val="tx2"/>
        </a:buClr>
        <a:buSzPct val="90000"/>
        <a:buFont typeface="Symbol" charset="0"/>
        <a:buChar char="¨"/>
        <a:defRPr sz="3200" b="1" i="0">
          <a:solidFill>
            <a:schemeClr val="tx1"/>
          </a:solidFill>
          <a:latin typeface="Arial" panose="020B0604020202020204" pitchFamily="34" charset="0"/>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11" charset="-128"/>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11" charset="-128"/>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1" charset="-128"/>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3714" name="Rectangle 2"/>
          <p:cNvSpPr>
            <a:spLocks noChangeArrowheads="1"/>
          </p:cNvSpPr>
          <p:nvPr/>
        </p:nvSpPr>
        <p:spPr bwMode="auto">
          <a:xfrm>
            <a:off x="1066800" y="1458913"/>
            <a:ext cx="8077200" cy="5399087"/>
          </a:xfrm>
          <a:prstGeom prst="rect">
            <a:avLst/>
          </a:prstGeom>
          <a:gradFill rotWithShape="0">
            <a:gsLst>
              <a:gs pos="0">
                <a:schemeClr val="accent1">
                  <a:gamma/>
                  <a:shade val="24706"/>
                  <a:invGamma/>
                </a:schemeClr>
              </a:gs>
              <a:gs pos="100000">
                <a:schemeClr val="accent1"/>
              </a:gs>
            </a:gsLst>
            <a:lin ang="0" scaled="1"/>
          </a:gradFill>
          <a:ln w="9525">
            <a:noFill/>
            <a:miter lim="800000"/>
            <a:headEnd/>
            <a:tailEnd/>
          </a:ln>
          <a:effectLst/>
        </p:spPr>
        <p:txBody>
          <a:bodyPr wrap="none" anchor="ctr"/>
          <a:lstStyle/>
          <a:p>
            <a:pPr eaLnBrk="0" hangingPunct="0">
              <a:defRPr/>
            </a:pPr>
            <a:endParaRPr lang="en-US" sz="2400" b="1" i="0" dirty="0">
              <a:solidFill>
                <a:srgbClr val="FFFFFF"/>
              </a:solidFill>
              <a:latin typeface="Arial" panose="020B0604020202020204" pitchFamily="34" charset="0"/>
            </a:endParaRPr>
          </a:p>
        </p:txBody>
      </p:sp>
      <p:sp>
        <p:nvSpPr>
          <p:cNvPr id="243715" name="Rectangle 3"/>
          <p:cNvSpPr>
            <a:spLocks noChangeArrowheads="1"/>
          </p:cNvSpPr>
          <p:nvPr/>
        </p:nvSpPr>
        <p:spPr bwMode="auto">
          <a:xfrm>
            <a:off x="0" y="1447800"/>
            <a:ext cx="1066800" cy="5410200"/>
          </a:xfrm>
          <a:prstGeom prst="rect">
            <a:avLst/>
          </a:prstGeom>
          <a:gradFill rotWithShape="0">
            <a:gsLst>
              <a:gs pos="0">
                <a:schemeClr val="accent1">
                  <a:gamma/>
                  <a:shade val="13333"/>
                  <a:invGamma/>
                </a:schemeClr>
              </a:gs>
              <a:gs pos="100000">
                <a:schemeClr val="accent1"/>
              </a:gs>
            </a:gsLst>
            <a:lin ang="5400000" scaled="1"/>
          </a:gradFill>
          <a:ln w="9525">
            <a:noFill/>
            <a:miter lim="800000"/>
            <a:headEnd/>
            <a:tailEnd/>
          </a:ln>
          <a:effectLst/>
        </p:spPr>
        <p:txBody>
          <a:bodyPr wrap="none" anchor="ctr"/>
          <a:lstStyle/>
          <a:p>
            <a:pPr eaLnBrk="0" hangingPunct="0">
              <a:defRPr/>
            </a:pPr>
            <a:endParaRPr lang="en-US" sz="2400" b="1" i="0" dirty="0">
              <a:solidFill>
                <a:srgbClr val="FFFFFF"/>
              </a:solidFill>
              <a:latin typeface="Arial" panose="020B0604020202020204" pitchFamily="34" charset="0"/>
            </a:endParaRPr>
          </a:p>
        </p:txBody>
      </p:sp>
      <p:sp>
        <p:nvSpPr>
          <p:cNvPr id="243716" name="Rectangle 4"/>
          <p:cNvSpPr>
            <a:spLocks noGrp="1" noChangeArrowheads="1"/>
          </p:cNvSpPr>
          <p:nvPr>
            <p:ph type="dt" sz="half" idx="2"/>
          </p:nvPr>
        </p:nvSpPr>
        <p:spPr bwMode="auto">
          <a:xfrm>
            <a:off x="1295400" y="63246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b="1" i="0">
                <a:solidFill>
                  <a:srgbClr val="FFFFFF"/>
                </a:solidFill>
                <a:latin typeface="Arial" panose="020B0604020202020204" pitchFamily="34" charset="0"/>
                <a:ea typeface="+mn-ea"/>
                <a:cs typeface="+mn-cs"/>
              </a:defRPr>
            </a:lvl1pPr>
          </a:lstStyle>
          <a:p>
            <a:pPr>
              <a:defRPr/>
            </a:pPr>
            <a:endParaRPr lang="en-US" dirty="0"/>
          </a:p>
        </p:txBody>
      </p:sp>
      <p:sp>
        <p:nvSpPr>
          <p:cNvPr id="243717" name="Rectangle 5"/>
          <p:cNvSpPr>
            <a:spLocks noGrp="1" noChangeArrowheads="1"/>
          </p:cNvSpPr>
          <p:nvPr>
            <p:ph type="ftr" sz="quarter" idx="3"/>
          </p:nvPr>
        </p:nvSpPr>
        <p:spPr bwMode="auto">
          <a:xfrm>
            <a:off x="3810000" y="63246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b="1" i="0">
                <a:solidFill>
                  <a:srgbClr val="FFFFFF"/>
                </a:solidFill>
                <a:latin typeface="Arial" panose="020B0604020202020204" pitchFamily="34" charset="0"/>
                <a:ea typeface="+mn-ea"/>
                <a:cs typeface="+mn-cs"/>
              </a:defRPr>
            </a:lvl1pPr>
          </a:lstStyle>
          <a:p>
            <a:pPr>
              <a:defRPr/>
            </a:pPr>
            <a:endParaRPr lang="en-US" dirty="0"/>
          </a:p>
        </p:txBody>
      </p:sp>
      <p:sp>
        <p:nvSpPr>
          <p:cNvPr id="243718" name="Rectangle 6"/>
          <p:cNvSpPr>
            <a:spLocks noGrp="1" noChangeArrowheads="1"/>
          </p:cNvSpPr>
          <p:nvPr>
            <p:ph type="sldNum" sz="quarter" idx="4"/>
          </p:nvPr>
        </p:nvSpPr>
        <p:spPr bwMode="auto">
          <a:xfrm>
            <a:off x="7086600" y="63246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b="1" i="0">
                <a:solidFill>
                  <a:srgbClr val="FFFFFF"/>
                </a:solidFill>
                <a:latin typeface="Arial" panose="020B0604020202020204" pitchFamily="34" charset="0"/>
              </a:defRPr>
            </a:lvl1pPr>
          </a:lstStyle>
          <a:p>
            <a:pPr>
              <a:defRPr/>
            </a:pPr>
            <a:fld id="{FE9FFFFC-996F-1C4E-93F1-D3DC291E4BB4}" type="slidenum">
              <a:rPr lang="en-US" smtClean="0"/>
              <a:pPr>
                <a:defRPr/>
              </a:pPr>
              <a:t>‹#›</a:t>
            </a:fld>
            <a:endParaRPr lang="en-US" dirty="0"/>
          </a:p>
        </p:txBody>
      </p:sp>
      <p:grpSp>
        <p:nvGrpSpPr>
          <p:cNvPr id="135175" name="Group 7"/>
          <p:cNvGrpSpPr>
            <a:grpSpLocks/>
          </p:cNvGrpSpPr>
          <p:nvPr/>
        </p:nvGrpSpPr>
        <p:grpSpPr bwMode="auto">
          <a:xfrm>
            <a:off x="0" y="355600"/>
            <a:ext cx="6172200" cy="2438400"/>
            <a:chOff x="0" y="1200"/>
            <a:chExt cx="3888" cy="1536"/>
          </a:xfrm>
        </p:grpSpPr>
        <p:sp>
          <p:nvSpPr>
            <p:cNvPr id="243720" name="Oval 8"/>
            <p:cNvSpPr>
              <a:spLocks noChangeArrowheads="1"/>
            </p:cNvSpPr>
            <p:nvPr/>
          </p:nvSpPr>
          <p:spPr bwMode="auto">
            <a:xfrm>
              <a:off x="497" y="1697"/>
              <a:ext cx="361" cy="359"/>
            </a:xfrm>
            <a:prstGeom prst="ellipse">
              <a:avLst/>
            </a:prstGeom>
            <a:gradFill rotWithShape="0">
              <a:gsLst>
                <a:gs pos="0">
                  <a:schemeClr val="accent1"/>
                </a:gs>
                <a:gs pos="100000">
                  <a:schemeClr val="accent1">
                    <a:gamma/>
                    <a:shade val="31373"/>
                    <a:invGamma/>
                  </a:schemeClr>
                </a:gs>
              </a:gsLst>
              <a:path path="shape">
                <a:fillToRect l="50000" t="50000" r="50000" b="50000"/>
              </a:path>
            </a:gradFill>
            <a:ln w="9525">
              <a:noFill/>
              <a:round/>
              <a:headEnd/>
              <a:tailEnd/>
            </a:ln>
            <a:effectLst/>
          </p:spPr>
          <p:txBody>
            <a:bodyPr wrap="none" anchor="ctr"/>
            <a:lstStyle/>
            <a:p>
              <a:pPr eaLnBrk="0" hangingPunct="0">
                <a:defRPr/>
              </a:pPr>
              <a:endParaRPr lang="en-US" sz="2400" b="1" i="0" dirty="0">
                <a:solidFill>
                  <a:srgbClr val="FFFFFF"/>
                </a:solidFill>
                <a:latin typeface="Arial" panose="020B0604020202020204" pitchFamily="34" charset="0"/>
              </a:endParaRPr>
            </a:p>
          </p:txBody>
        </p:sp>
        <p:sp>
          <p:nvSpPr>
            <p:cNvPr id="243721" name="Oval 9"/>
            <p:cNvSpPr>
              <a:spLocks noChangeArrowheads="1"/>
            </p:cNvSpPr>
            <p:nvPr/>
          </p:nvSpPr>
          <p:spPr bwMode="auto">
            <a:xfrm>
              <a:off x="594" y="1802"/>
              <a:ext cx="164" cy="156"/>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noFill/>
              <a:round/>
              <a:headEnd/>
              <a:tailEnd/>
            </a:ln>
            <a:effectLst/>
          </p:spPr>
          <p:txBody>
            <a:bodyPr wrap="none" anchor="ctr"/>
            <a:lstStyle/>
            <a:p>
              <a:pPr eaLnBrk="0" hangingPunct="0">
                <a:defRPr/>
              </a:pPr>
              <a:endParaRPr lang="en-US" sz="2400" b="1" i="0" dirty="0">
                <a:solidFill>
                  <a:srgbClr val="FFFFFF"/>
                </a:solidFill>
                <a:latin typeface="Arial" panose="020B0604020202020204" pitchFamily="34" charset="0"/>
              </a:endParaRPr>
            </a:p>
          </p:txBody>
        </p:sp>
        <p:sp>
          <p:nvSpPr>
            <p:cNvPr id="243722" name="Rectangle 10"/>
            <p:cNvSpPr>
              <a:spLocks noChangeArrowheads="1"/>
            </p:cNvSpPr>
            <p:nvPr/>
          </p:nvSpPr>
          <p:spPr bwMode="auto">
            <a:xfrm>
              <a:off x="0" y="1884"/>
              <a:ext cx="1440" cy="6"/>
            </a:xfrm>
            <a:prstGeom prst="rect">
              <a:avLst/>
            </a:prstGeom>
            <a:gradFill rotWithShape="0">
              <a:gsLst>
                <a:gs pos="0">
                  <a:schemeClr val="bg1"/>
                </a:gs>
                <a:gs pos="50000">
                  <a:schemeClr val="bg1">
                    <a:gamma/>
                    <a:tint val="0"/>
                    <a:invGamma/>
                  </a:schemeClr>
                </a:gs>
                <a:gs pos="100000">
                  <a:schemeClr val="bg1"/>
                </a:gs>
              </a:gsLst>
              <a:lin ang="0" scaled="1"/>
            </a:gradFill>
            <a:ln w="9525">
              <a:noFill/>
              <a:miter lim="800000"/>
              <a:headEnd/>
              <a:tailEnd/>
            </a:ln>
            <a:effectLst/>
          </p:spPr>
          <p:txBody>
            <a:bodyPr wrap="none" anchor="ctr"/>
            <a:lstStyle/>
            <a:p>
              <a:pPr eaLnBrk="0" hangingPunct="0">
                <a:defRPr/>
              </a:pPr>
              <a:endParaRPr lang="en-US" sz="2400" b="1" i="0" dirty="0">
                <a:solidFill>
                  <a:srgbClr val="FFFFFF"/>
                </a:solidFill>
                <a:latin typeface="Arial" panose="020B0604020202020204" pitchFamily="34" charset="0"/>
              </a:endParaRPr>
            </a:p>
          </p:txBody>
        </p:sp>
        <p:sp>
          <p:nvSpPr>
            <p:cNvPr id="243723" name="Rectangle 11"/>
            <p:cNvSpPr>
              <a:spLocks noChangeArrowheads="1"/>
            </p:cNvSpPr>
            <p:nvPr/>
          </p:nvSpPr>
          <p:spPr bwMode="auto">
            <a:xfrm>
              <a:off x="678" y="1200"/>
              <a:ext cx="6" cy="1536"/>
            </a:xfrm>
            <a:prstGeom prst="rect">
              <a:avLst/>
            </a:prstGeom>
            <a:gradFill rotWithShape="0">
              <a:gsLst>
                <a:gs pos="0">
                  <a:schemeClr val="bg1"/>
                </a:gs>
                <a:gs pos="50000">
                  <a:schemeClr val="bg1">
                    <a:gamma/>
                    <a:tint val="0"/>
                    <a:invGamma/>
                  </a:schemeClr>
                </a:gs>
                <a:gs pos="100000">
                  <a:schemeClr val="bg1"/>
                </a:gs>
              </a:gsLst>
              <a:lin ang="5400000" scaled="1"/>
            </a:gradFill>
            <a:ln w="9525">
              <a:noFill/>
              <a:miter lim="800000"/>
              <a:headEnd/>
              <a:tailEnd/>
            </a:ln>
            <a:effectLst/>
          </p:spPr>
          <p:txBody>
            <a:bodyPr wrap="none" anchor="ctr"/>
            <a:lstStyle/>
            <a:p>
              <a:pPr eaLnBrk="0" hangingPunct="0">
                <a:defRPr/>
              </a:pPr>
              <a:endParaRPr lang="en-US" sz="2400" b="1" i="0" dirty="0">
                <a:solidFill>
                  <a:srgbClr val="FFFFFF"/>
                </a:solidFill>
                <a:latin typeface="Arial" panose="020B0604020202020204" pitchFamily="34" charset="0"/>
              </a:endParaRPr>
            </a:p>
          </p:txBody>
        </p:sp>
        <p:sp>
          <p:nvSpPr>
            <p:cNvPr id="243724" name="Rectangle 12"/>
            <p:cNvSpPr>
              <a:spLocks noChangeArrowheads="1"/>
            </p:cNvSpPr>
            <p:nvPr/>
          </p:nvSpPr>
          <p:spPr bwMode="auto">
            <a:xfrm>
              <a:off x="721" y="1884"/>
              <a:ext cx="3167" cy="6"/>
            </a:xfrm>
            <a:prstGeom prst="rect">
              <a:avLst/>
            </a:prstGeom>
            <a:gradFill rotWithShape="0">
              <a:gsLst>
                <a:gs pos="0">
                  <a:schemeClr val="bg1">
                    <a:gamma/>
                    <a:tint val="0"/>
                    <a:invGamma/>
                  </a:schemeClr>
                </a:gs>
                <a:gs pos="100000">
                  <a:schemeClr val="bg1"/>
                </a:gs>
              </a:gsLst>
              <a:lin ang="0" scaled="1"/>
            </a:gradFill>
            <a:ln w="9525">
              <a:noFill/>
              <a:miter lim="800000"/>
              <a:headEnd/>
              <a:tailEnd/>
            </a:ln>
            <a:effectLst/>
          </p:spPr>
          <p:txBody>
            <a:bodyPr wrap="none" anchor="ctr"/>
            <a:lstStyle/>
            <a:p>
              <a:pPr eaLnBrk="0" hangingPunct="0">
                <a:defRPr/>
              </a:pPr>
              <a:endParaRPr lang="en-US" sz="2400" b="1" i="0" dirty="0">
                <a:solidFill>
                  <a:srgbClr val="FFFFFF"/>
                </a:solidFill>
                <a:latin typeface="Arial" panose="020B0604020202020204" pitchFamily="34" charset="0"/>
              </a:endParaRPr>
            </a:p>
          </p:txBody>
        </p:sp>
      </p:grpSp>
      <p:sp>
        <p:nvSpPr>
          <p:cNvPr id="135176" name="Rectangle 13"/>
          <p:cNvSpPr>
            <a:spLocks noGrp="1" noChangeArrowheads="1"/>
          </p:cNvSpPr>
          <p:nvPr>
            <p:ph type="body" idx="1"/>
          </p:nvPr>
        </p:nvSpPr>
        <p:spPr bwMode="auto">
          <a:xfrm>
            <a:off x="1219200" y="1676400"/>
            <a:ext cx="7772400" cy="457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3726" name="Rectangle 14"/>
          <p:cNvSpPr>
            <a:spLocks noGrp="1" noChangeArrowheads="1"/>
          </p:cNvSpPr>
          <p:nvPr>
            <p:ph type="title"/>
          </p:nvPr>
        </p:nvSpPr>
        <p:spPr bwMode="auto">
          <a:xfrm>
            <a:off x="152400" y="152400"/>
            <a:ext cx="8915400" cy="1143000"/>
          </a:xfrm>
          <a:prstGeom prst="rect">
            <a:avLst/>
          </a:prstGeom>
          <a:noFill/>
          <a:ln w="9525">
            <a:noFill/>
            <a:miter lim="800000"/>
            <a:headEnd/>
            <a:tailEnd/>
          </a:ln>
          <a:effectLst>
            <a:outerShdw blurRad="63500" dist="12700" dir="16200000" algn="ctr" rotWithShape="0">
              <a:schemeClr val="tx1">
                <a:alpha val="74998"/>
              </a:schemeClr>
            </a:outerShdw>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Tree>
    <p:extLst>
      <p:ext uri="{BB962C8B-B14F-4D97-AF65-F5344CB8AC3E}">
        <p14:creationId xmlns:p14="http://schemas.microsoft.com/office/powerpoint/2010/main" val="310767995"/>
      </p:ext>
    </p:extLst>
  </p:cSld>
  <p:clrMap bg1="dk2" tx1="lt1" bg2="dk1" tx2="lt2" accent1="accent1" accent2="accent2" accent3="accent3" accent4="accent4" accent5="accent5" accent6="accent6" hlink="hlink" folHlink="folHlink"/>
  <p:sldLayoutIdLst>
    <p:sldLayoutId id="2147484421" r:id="rId1"/>
    <p:sldLayoutId id="2147484422" r:id="rId2"/>
    <p:sldLayoutId id="2147484423" r:id="rId3"/>
    <p:sldLayoutId id="2147484424" r:id="rId4"/>
    <p:sldLayoutId id="2147484425" r:id="rId5"/>
    <p:sldLayoutId id="2147484426" r:id="rId6"/>
    <p:sldLayoutId id="2147484427" r:id="rId7"/>
    <p:sldLayoutId id="2147484428" r:id="rId8"/>
    <p:sldLayoutId id="2147484429" r:id="rId9"/>
    <p:sldLayoutId id="2147484430" r:id="rId10"/>
    <p:sldLayoutId id="2147484431"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12" charset="-128"/>
          <a:cs typeface="ＭＳ Ｐゴシック" pitchFamily="-112" charset="-128"/>
        </a:defRPr>
      </a:lvl1pPr>
      <a:lvl2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5pPr>
      <a:lvl6pPr marL="457200" algn="ctr" rtl="0" fontAlgn="base">
        <a:spcBef>
          <a:spcPct val="0"/>
        </a:spcBef>
        <a:spcAft>
          <a:spcPct val="0"/>
        </a:spcAft>
        <a:defRPr sz="4400" b="1">
          <a:solidFill>
            <a:schemeClr val="tx2"/>
          </a:solidFill>
          <a:latin typeface="Arial" pitchFamily="-108" charset="0"/>
        </a:defRPr>
      </a:lvl6pPr>
      <a:lvl7pPr marL="914400" algn="ctr" rtl="0" fontAlgn="base">
        <a:spcBef>
          <a:spcPct val="0"/>
        </a:spcBef>
        <a:spcAft>
          <a:spcPct val="0"/>
        </a:spcAft>
        <a:defRPr sz="4400" b="1">
          <a:solidFill>
            <a:schemeClr val="tx2"/>
          </a:solidFill>
          <a:latin typeface="Arial" pitchFamily="-108" charset="0"/>
        </a:defRPr>
      </a:lvl7pPr>
      <a:lvl8pPr marL="1371600" algn="ctr" rtl="0" fontAlgn="base">
        <a:spcBef>
          <a:spcPct val="0"/>
        </a:spcBef>
        <a:spcAft>
          <a:spcPct val="0"/>
        </a:spcAft>
        <a:defRPr sz="4400" b="1">
          <a:solidFill>
            <a:schemeClr val="tx2"/>
          </a:solidFill>
          <a:latin typeface="Arial" pitchFamily="-108" charset="0"/>
        </a:defRPr>
      </a:lvl8pPr>
      <a:lvl9pPr marL="1828800" algn="ctr" rtl="0" fontAlgn="base">
        <a:spcBef>
          <a:spcPct val="0"/>
        </a:spcBef>
        <a:spcAft>
          <a:spcPct val="0"/>
        </a:spcAft>
        <a:defRPr sz="4400" b="1">
          <a:solidFill>
            <a:schemeClr val="tx2"/>
          </a:solidFill>
          <a:latin typeface="Arial" pitchFamily="-108" charset="0"/>
        </a:defRPr>
      </a:lvl9pPr>
    </p:titleStyle>
    <p:bodyStyle>
      <a:lvl1pPr marL="342900" indent="-342900" algn="l" rtl="0" eaLnBrk="0" fontAlgn="base" hangingPunct="0">
        <a:spcBef>
          <a:spcPct val="20000"/>
        </a:spcBef>
        <a:spcAft>
          <a:spcPct val="0"/>
        </a:spcAft>
        <a:buClr>
          <a:schemeClr val="tx2"/>
        </a:buClr>
        <a:buFont typeface="Times" charset="0"/>
        <a:buChar char="•"/>
        <a:defRPr sz="3200" b="1" i="0">
          <a:solidFill>
            <a:schemeClr val="tx1"/>
          </a:solidFill>
          <a:latin typeface="Arial" panose="020B0604020202020204" pitchFamily="34" charset="0"/>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accent2"/>
        </a:buClr>
        <a:buFont typeface="Times" charset="0"/>
        <a:buChar char="•"/>
        <a:defRPr sz="2800" b="1" i="0">
          <a:solidFill>
            <a:schemeClr val="tx1"/>
          </a:solidFill>
          <a:latin typeface="Arial" panose="020B0604020202020204" pitchFamily="34" charset="0"/>
          <a:ea typeface="ＭＳ Ｐゴシック" pitchFamily="-108" charset="-128"/>
        </a:defRPr>
      </a:lvl2pPr>
      <a:lvl3pPr marL="1143000" indent="-228600" algn="l" rtl="0" eaLnBrk="0" fontAlgn="base" hangingPunct="0">
        <a:spcBef>
          <a:spcPct val="20000"/>
        </a:spcBef>
        <a:spcAft>
          <a:spcPct val="0"/>
        </a:spcAft>
        <a:buClr>
          <a:schemeClr val="tx1"/>
        </a:buClr>
        <a:buFont typeface="Times" charset="0"/>
        <a:buChar char="•"/>
        <a:defRPr sz="2400" b="1" i="0">
          <a:solidFill>
            <a:schemeClr val="tx1"/>
          </a:solidFill>
          <a:latin typeface="Arial" panose="020B0604020202020204" pitchFamily="34" charset="0"/>
          <a:ea typeface="ＭＳ Ｐゴシック" pitchFamily="-108" charset="-128"/>
        </a:defRPr>
      </a:lvl3pPr>
      <a:lvl4pPr marL="1600200" indent="-228600" algn="l" rtl="0" eaLnBrk="0" fontAlgn="base" hangingPunct="0">
        <a:spcBef>
          <a:spcPct val="20000"/>
        </a:spcBef>
        <a:spcAft>
          <a:spcPct val="0"/>
        </a:spcAft>
        <a:buClr>
          <a:schemeClr val="tx2"/>
        </a:buClr>
        <a:buFont typeface="Wingdings" charset="0"/>
        <a:buChar char="Ø"/>
        <a:defRPr sz="2000" b="1" i="0">
          <a:solidFill>
            <a:schemeClr val="tx1"/>
          </a:solidFill>
          <a:latin typeface="Arial" panose="020B0604020202020204" pitchFamily="34" charset="0"/>
          <a:ea typeface="ＭＳ Ｐゴシック" pitchFamily="-108" charset="-128"/>
        </a:defRPr>
      </a:lvl4pPr>
      <a:lvl5pPr marL="2057400" indent="-228600" algn="l" rtl="0" eaLnBrk="0" fontAlgn="base" hangingPunct="0">
        <a:spcBef>
          <a:spcPct val="20000"/>
        </a:spcBef>
        <a:spcAft>
          <a:spcPct val="0"/>
        </a:spcAft>
        <a:buFont typeface="Wingdings" charset="0"/>
        <a:buChar char="§"/>
        <a:defRPr sz="2000" b="1" i="0">
          <a:solidFill>
            <a:schemeClr val="tx1"/>
          </a:solidFill>
          <a:latin typeface="Arial" panose="020B0604020202020204" pitchFamily="34" charset="0"/>
          <a:ea typeface="ＭＳ Ｐゴシック" pitchFamily="-108" charset="-128"/>
        </a:defRPr>
      </a:lvl5pPr>
      <a:lvl6pPr marL="2514600" indent="-228600"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7890" name="Group 2"/>
          <p:cNvGrpSpPr>
            <a:grpSpLocks/>
          </p:cNvGrpSpPr>
          <p:nvPr/>
        </p:nvGrpSpPr>
        <p:grpSpPr bwMode="auto">
          <a:xfrm>
            <a:off x="0" y="3902075"/>
            <a:ext cx="3400425" cy="2949575"/>
            <a:chOff x="0" y="2458"/>
            <a:chExt cx="2142" cy="1858"/>
          </a:xfrm>
        </p:grpSpPr>
        <p:sp>
          <p:nvSpPr>
            <p:cNvPr id="13517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13517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400" fontAlgn="base">
                <a:spcBef>
                  <a:spcPct val="0"/>
                </a:spcBef>
                <a:spcAft>
                  <a:spcPct val="0"/>
                </a:spcAft>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13517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13517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37900"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37901"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37902"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b="1" i="0" dirty="0">
                <a:solidFill>
                  <a:srgbClr val="FFFFFF"/>
                </a:solidFill>
                <a:latin typeface="Arial" panose="020B0604020202020204" pitchFamily="34" charset="0"/>
                <a:ea typeface="ＭＳ Ｐゴシック" charset="0"/>
                <a:cs typeface="ＭＳ Ｐゴシック" charset="0"/>
              </a:endParaRPr>
            </a:p>
          </p:txBody>
        </p:sp>
      </p:grpSp>
      <p:sp>
        <p:nvSpPr>
          <p:cNvPr id="13517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dirty="0"/>
              <a:t>Click to edit Master title style</a:t>
            </a:r>
          </a:p>
        </p:txBody>
      </p:sp>
      <p:sp>
        <p:nvSpPr>
          <p:cNvPr id="13517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518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1" i="0">
                <a:effectLst>
                  <a:outerShdw blurRad="38100" dist="38100" dir="2700000" algn="tl">
                    <a:srgbClr val="010199"/>
                  </a:outerShdw>
                </a:effectLst>
                <a:latin typeface="Arial" panose="020B0604020202020204" pitchFamily="34" charset="0"/>
                <a:ea typeface="+mn-ea"/>
                <a:cs typeface="+mn-cs"/>
              </a:defRPr>
            </a:lvl1pPr>
          </a:lstStyle>
          <a:p>
            <a:pPr>
              <a:defRPr/>
            </a:pPr>
            <a:endParaRPr lang="en-US" dirty="0">
              <a:solidFill>
                <a:srgbClr val="FFFFFF"/>
              </a:solidFill>
            </a:endParaRPr>
          </a:p>
        </p:txBody>
      </p:sp>
      <p:sp>
        <p:nvSpPr>
          <p:cNvPr id="13518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1" i="0">
                <a:effectLst>
                  <a:outerShdw blurRad="38100" dist="38100" dir="2700000" algn="tl">
                    <a:srgbClr val="010199"/>
                  </a:outerShdw>
                </a:effectLst>
                <a:latin typeface="Arial" panose="020B0604020202020204" pitchFamily="34" charset="0"/>
                <a:ea typeface="+mn-ea"/>
                <a:cs typeface="+mn-cs"/>
              </a:defRPr>
            </a:lvl1pPr>
          </a:lstStyle>
          <a:p>
            <a:pPr>
              <a:defRPr/>
            </a:pPr>
            <a:endParaRPr lang="en-US" dirty="0">
              <a:solidFill>
                <a:srgbClr val="FFFFFF"/>
              </a:solidFill>
            </a:endParaRPr>
          </a:p>
        </p:txBody>
      </p:sp>
      <p:sp>
        <p:nvSpPr>
          <p:cNvPr id="13518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1" i="0">
                <a:effectLst>
                  <a:outerShdw blurRad="38100" dist="38100" dir="2700000" algn="tl">
                    <a:srgbClr val="010199"/>
                  </a:outerShdw>
                </a:effectLst>
                <a:latin typeface="Arial" panose="020B0604020202020204" pitchFamily="34" charset="0"/>
              </a:defRPr>
            </a:lvl1pPr>
          </a:lstStyle>
          <a:p>
            <a:pPr>
              <a:defRPr/>
            </a:pPr>
            <a:fld id="{4F4197AA-8730-1349-91D6-10A3C9F9ECC9}"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63912449"/>
      </p:ext>
    </p:extLst>
  </p:cSld>
  <p:clrMap bg1="dk2" tx1="lt1" bg2="dk1" tx2="lt2" accent1="accent1" accent2="accent2" accent3="accent3" accent4="accent4" accent5="accent5" accent6="accent6" hlink="hlink" folHlink="folHlink"/>
  <p:sldLayoutIdLst>
    <p:sldLayoutId id="2147484445" r:id="rId1"/>
    <p:sldLayoutId id="2147484446" r:id="rId2"/>
    <p:sldLayoutId id="2147484447" r:id="rId3"/>
    <p:sldLayoutId id="2147484448" r:id="rId4"/>
    <p:sldLayoutId id="2147484449" r:id="rId5"/>
    <p:sldLayoutId id="2147484450" r:id="rId6"/>
    <p:sldLayoutId id="2147484451" r:id="rId7"/>
    <p:sldLayoutId id="2147484452" r:id="rId8"/>
    <p:sldLayoutId id="2147484453" r:id="rId9"/>
    <p:sldLayoutId id="2147484454" r:id="rId10"/>
    <p:sldLayoutId id="2147484455" r:id="rId11"/>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FFFFFF"/>
            </a:outerShdw>
          </a:effectLst>
          <a:latin typeface="Arial" panose="020B0604020202020204" pitchFamily="34" charset="0"/>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1"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1"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1"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1"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b="1" i="0">
          <a:solidFill>
            <a:schemeClr val="tx1"/>
          </a:solidFill>
          <a:effectLst>
            <a:outerShdw blurRad="38100" dist="38100" dir="2700000" algn="tl">
              <a:srgbClr val="010199"/>
            </a:outerShdw>
          </a:effectLst>
          <a:latin typeface="Arial" panose="020B0604020202020204" pitchFamily="34" charset="0"/>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b="1" i="0">
          <a:solidFill>
            <a:schemeClr val="tx1"/>
          </a:solidFill>
          <a:effectLst>
            <a:outerShdw blurRad="38100" dist="38100" dir="2700000" algn="tl">
              <a:srgbClr val="010199"/>
            </a:outerShdw>
          </a:effectLst>
          <a:latin typeface="Arial" panose="020B0604020202020204" pitchFamily="34" charset="0"/>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b="1" i="0">
          <a:solidFill>
            <a:schemeClr val="tx1"/>
          </a:solidFill>
          <a:effectLst>
            <a:outerShdw blurRad="38100" dist="38100" dir="2700000" algn="tl">
              <a:srgbClr val="010199"/>
            </a:outerShdw>
          </a:effectLst>
          <a:latin typeface="Arial" panose="020B0604020202020204" pitchFamily="34" charset="0"/>
          <a:ea typeface="ＭＳ Ｐゴシック" pitchFamily="-111" charset="-128"/>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b="1" i="0">
          <a:solidFill>
            <a:schemeClr val="tx1"/>
          </a:solidFill>
          <a:effectLst>
            <a:outerShdw blurRad="38100" dist="38100" dir="2700000" algn="tl">
              <a:srgbClr val="010199"/>
            </a:outerShdw>
          </a:effectLst>
          <a:latin typeface="Arial" panose="020B0604020202020204" pitchFamily="34" charset="0"/>
          <a:ea typeface="ＭＳ Ｐゴシック" pitchFamily="-111" charset="-128"/>
        </a:defRPr>
      </a:lvl4pPr>
      <a:lvl5pPr marL="2057400" indent="-228600" algn="l" rtl="0" eaLnBrk="0" fontAlgn="base" hangingPunct="0">
        <a:spcBef>
          <a:spcPct val="20000"/>
        </a:spcBef>
        <a:spcAft>
          <a:spcPct val="0"/>
        </a:spcAft>
        <a:buClr>
          <a:schemeClr val="tx1"/>
        </a:buClr>
        <a:buSzPct val="75000"/>
        <a:buFont typeface="Wingdings" charset="0"/>
        <a:buChar char="l"/>
        <a:defRPr sz="2000" b="1" i="0">
          <a:solidFill>
            <a:schemeClr val="tx1"/>
          </a:solidFill>
          <a:effectLst>
            <a:outerShdw blurRad="38100" dist="38100" dir="2700000" algn="tl">
              <a:srgbClr val="010199"/>
            </a:outerShdw>
          </a:effectLst>
          <a:latin typeface="Arial" panose="020B0604020202020204" pitchFamily="34" charset="0"/>
          <a:ea typeface="ＭＳ Ｐゴシック" pitchFamily="-111" charset="-128"/>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1" i="0">
                <a:solidFill>
                  <a:srgbClr val="000000"/>
                </a:solidFill>
                <a:latin typeface="Arial" panose="020B0604020202020204" pitchFamily="34" charset="0"/>
                <a:ea typeface="+mn-ea"/>
                <a:cs typeface="+mn-cs"/>
              </a:defRPr>
            </a:lvl1pPr>
          </a:lstStyle>
          <a:p>
            <a:pPr eaLnBrk="0" hangingPunct="0">
              <a:defRPr/>
            </a:pPr>
            <a:endParaRPr lang="en-US" dirty="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i="0">
                <a:solidFill>
                  <a:srgbClr val="000000"/>
                </a:solidFill>
                <a:latin typeface="Arial" panose="020B0604020202020204" pitchFamily="34" charset="0"/>
                <a:ea typeface="+mn-ea"/>
                <a:cs typeface="+mn-cs"/>
              </a:defRPr>
            </a:lvl1pPr>
          </a:lstStyle>
          <a:p>
            <a:pPr eaLnBrk="0" hangingPunct="0">
              <a:defRPr/>
            </a:pPr>
            <a:endParaRPr lang="en-US" dirty="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i="0">
                <a:solidFill>
                  <a:srgbClr val="000000"/>
                </a:solidFill>
                <a:latin typeface="Arial" panose="020B0604020202020204" pitchFamily="34" charset="0"/>
              </a:defRPr>
            </a:lvl1pPr>
          </a:lstStyle>
          <a:p>
            <a:pPr eaLnBrk="0" hangingPunct="0">
              <a:defRPr/>
            </a:pPr>
            <a:fld id="{C7FCEC4A-0619-534F-AB0C-4C4D1986DF16}" type="slidenum">
              <a:rPr lang="en-US" smtClean="0"/>
              <a:pPr eaLnBrk="0" hangingPunct="0">
                <a:defRPr/>
              </a:pPr>
              <a:t>‹#›</a:t>
            </a:fld>
            <a:endParaRPr lang="en-US" dirty="0"/>
          </a:p>
        </p:txBody>
      </p:sp>
    </p:spTree>
    <p:extLst>
      <p:ext uri="{BB962C8B-B14F-4D97-AF65-F5344CB8AC3E}">
        <p14:creationId xmlns:p14="http://schemas.microsoft.com/office/powerpoint/2010/main" val="1053952241"/>
      </p:ext>
    </p:extLst>
  </p:cSld>
  <p:clrMap bg1="lt1" tx1="dk1" bg2="lt2" tx2="dk2" accent1="accent1" accent2="accent2" accent3="accent3" accent4="accent4" accent5="accent5" accent6="accent6" hlink="hlink" folHlink="folHlink"/>
  <p:sldLayoutIdLst>
    <p:sldLayoutId id="2147484459" r:id="rId1"/>
    <p:sldLayoutId id="2147484460" r:id="rId2"/>
    <p:sldLayoutId id="2147484461" r:id="rId3"/>
    <p:sldLayoutId id="2147484462" r:id="rId4"/>
    <p:sldLayoutId id="2147484463" r:id="rId5"/>
    <p:sldLayoutId id="2147484464" r:id="rId6"/>
    <p:sldLayoutId id="2147484465" r:id="rId7"/>
    <p:sldLayoutId id="2147484466" r:id="rId8"/>
    <p:sldLayoutId id="2147484467" r:id="rId9"/>
    <p:sldLayoutId id="2147484468" r:id="rId10"/>
    <p:sldLayoutId id="2147484469" r:id="rId11"/>
    <p:sldLayoutId id="2147484470" r:id="rId12"/>
    <p:sldLayoutId id="2147484471"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1094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1094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011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defTabSz="914400" eaLnBrk="1" hangingPunct="1">
              <a:spcBef>
                <a:spcPct val="0"/>
              </a:spcBef>
              <a:buFontTx/>
              <a:buNone/>
              <a:defRPr sz="1400" b="1" i="0">
                <a:solidFill>
                  <a:srgbClr val="000000"/>
                </a:solidFill>
                <a:latin typeface="Arial" panose="020B0604020202020204" pitchFamily="34" charset="0"/>
                <a:ea typeface="Arial" panose="020B0604020202020204" pitchFamily="34" charset="0"/>
                <a:cs typeface="Arial" panose="020B0604020202020204" pitchFamily="34" charset="0"/>
              </a:defRPr>
            </a:lvl1pPr>
          </a:lstStyle>
          <a:p>
            <a:pPr>
              <a:defRPr/>
            </a:pPr>
            <a:endParaRPr lang="en-US" dirty="0"/>
          </a:p>
        </p:txBody>
      </p:sp>
      <p:sp>
        <p:nvSpPr>
          <p:cNvPr id="9011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defTabSz="914400" eaLnBrk="1" hangingPunct="1">
              <a:spcBef>
                <a:spcPct val="0"/>
              </a:spcBef>
              <a:buFontTx/>
              <a:buNone/>
              <a:defRPr sz="1400" b="1" i="0">
                <a:solidFill>
                  <a:srgbClr val="000000"/>
                </a:solidFill>
                <a:latin typeface="Arial" panose="020B0604020202020204" pitchFamily="34" charset="0"/>
                <a:ea typeface="Arial" panose="020B0604020202020204" pitchFamily="34" charset="0"/>
                <a:cs typeface="Arial" panose="020B0604020202020204" pitchFamily="34" charset="0"/>
              </a:defRPr>
            </a:lvl1pPr>
          </a:lstStyle>
          <a:p>
            <a:pPr>
              <a:defRPr/>
            </a:pPr>
            <a:endParaRPr lang="en-US" dirty="0"/>
          </a:p>
        </p:txBody>
      </p:sp>
      <p:sp>
        <p:nvSpPr>
          <p:cNvPr id="9011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defTabSz="914400">
              <a:defRPr sz="1400" b="1" i="0">
                <a:solidFill>
                  <a:srgbClr val="000000"/>
                </a:solidFill>
                <a:latin typeface="Arial" panose="020B0604020202020204" pitchFamily="34" charset="0"/>
                <a:cs typeface="Arial" panose="020B0604020202020204" pitchFamily="34" charset="0"/>
              </a:defRPr>
            </a:lvl1pPr>
          </a:lstStyle>
          <a:p>
            <a:pPr>
              <a:defRPr/>
            </a:pPr>
            <a:fld id="{DBBE7B64-30CB-424E-8C29-6751EC407BFC}" type="slidenum">
              <a:rPr lang="en-US" smtClean="0"/>
              <a:pPr>
                <a:defRPr/>
              </a:pPr>
              <a:t>‹#›</a:t>
            </a:fld>
            <a:endParaRPr lang="en-US" dirty="0"/>
          </a:p>
        </p:txBody>
      </p:sp>
    </p:spTree>
    <p:extLst>
      <p:ext uri="{BB962C8B-B14F-4D97-AF65-F5344CB8AC3E}">
        <p14:creationId xmlns:p14="http://schemas.microsoft.com/office/powerpoint/2010/main" val="1740598938"/>
      </p:ext>
    </p:extLst>
  </p:cSld>
  <p:clrMap bg1="lt1" tx1="dk1" bg2="lt2" tx2="dk2" accent1="accent1" accent2="accent2" accent3="accent3" accent4="accent4" accent5="accent5" accent6="accent6" hlink="hlink" folHlink="folHlink"/>
  <p:sldLayoutIdLst>
    <p:sldLayoutId id="2147484485" r:id="rId1"/>
    <p:sldLayoutId id="2147484486" r:id="rId2"/>
    <p:sldLayoutId id="2147484487" r:id="rId3"/>
    <p:sldLayoutId id="2147484488" r:id="rId4"/>
    <p:sldLayoutId id="2147484489" r:id="rId5"/>
    <p:sldLayoutId id="2147484490" r:id="rId6"/>
    <p:sldLayoutId id="2147484491" r:id="rId7"/>
    <p:sldLayoutId id="2147484492" r:id="rId8"/>
    <p:sldLayoutId id="2147484493" r:id="rId9"/>
    <p:sldLayoutId id="2147484494" r:id="rId10"/>
    <p:sldLayoutId id="2147484495" r:id="rId11"/>
  </p:sldLayoutIdLst>
  <p:transition spd="med">
    <p:randomBar dir="vert"/>
  </p:transition>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MS PGothic" charset="0"/>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MS PGothic" charset="0"/>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MS PGothic" charset="0"/>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MS PGothic"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0834" name="Picture 2"/>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0835" name="Rectangle 3"/>
          <p:cNvSpPr>
            <a:spLocks noGrp="1" noChangeArrowheads="1"/>
          </p:cNvSpPr>
          <p:nvPr>
            <p:ph type="title"/>
          </p:nvPr>
        </p:nvSpPr>
        <p:spPr bwMode="auto">
          <a:xfrm>
            <a:off x="1143000" y="3048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0836" name="Rectangle 4"/>
          <p:cNvSpPr>
            <a:spLocks noGrp="1" noChangeArrowheads="1"/>
          </p:cNvSpPr>
          <p:nvPr>
            <p:ph type="body" idx="1"/>
          </p:nvPr>
        </p:nvSpPr>
        <p:spPr bwMode="auto">
          <a:xfrm>
            <a:off x="1143000" y="1676400"/>
            <a:ext cx="7772400" cy="426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8965" name="Rectangle 5"/>
          <p:cNvSpPr>
            <a:spLocks noGrp="1" noChangeArrowheads="1"/>
          </p:cNvSpPr>
          <p:nvPr>
            <p:ph type="dt" sz="half" idx="2"/>
          </p:nvPr>
        </p:nvSpPr>
        <p:spPr bwMode="auto">
          <a:xfrm>
            <a:off x="20574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spcBef>
                <a:spcPct val="0"/>
              </a:spcBef>
              <a:defRPr sz="1400">
                <a:solidFill>
                  <a:srgbClr val="000000"/>
                </a:solidFill>
                <a:latin typeface="Helvetica" pitchFamily="-112" charset="0"/>
                <a:ea typeface="ＭＳ Ｐゴシック"/>
                <a:cs typeface="ＭＳ Ｐゴシック"/>
              </a:defRPr>
            </a:lvl1pPr>
          </a:lstStyle>
          <a:p>
            <a:pPr>
              <a:defRPr/>
            </a:pPr>
            <a:endParaRPr lang="en-US"/>
          </a:p>
        </p:txBody>
      </p:sp>
      <p:sp>
        <p:nvSpPr>
          <p:cNvPr id="168966" name="Rectangle 6"/>
          <p:cNvSpPr>
            <a:spLocks noGrp="1" noChangeArrowheads="1"/>
          </p:cNvSpPr>
          <p:nvPr>
            <p:ph type="ftr" sz="quarter" idx="3"/>
          </p:nvPr>
        </p:nvSpPr>
        <p:spPr bwMode="auto">
          <a:xfrm>
            <a:off x="40386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spcBef>
                <a:spcPct val="0"/>
              </a:spcBef>
              <a:defRPr sz="1400">
                <a:solidFill>
                  <a:srgbClr val="000000"/>
                </a:solidFill>
                <a:latin typeface="Helvetica" pitchFamily="-112" charset="0"/>
                <a:ea typeface="ＭＳ Ｐゴシック"/>
                <a:cs typeface="ＭＳ Ｐゴシック"/>
              </a:defRPr>
            </a:lvl1pPr>
          </a:lstStyle>
          <a:p>
            <a:pPr>
              <a:defRPr/>
            </a:pPr>
            <a:endParaRPr lang="en-US"/>
          </a:p>
        </p:txBody>
      </p:sp>
      <p:sp>
        <p:nvSpPr>
          <p:cNvPr id="168967" name="Rectangle 7"/>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spcBef>
                <a:spcPct val="0"/>
              </a:spcBef>
              <a:defRPr sz="1400">
                <a:solidFill>
                  <a:srgbClr val="000000"/>
                </a:solidFill>
                <a:latin typeface="Helvetica" charset="0"/>
              </a:defRPr>
            </a:lvl1pPr>
          </a:lstStyle>
          <a:p>
            <a:pPr>
              <a:defRPr/>
            </a:pPr>
            <a:fld id="{5B8332CC-BA10-9A45-AE2D-035E5D5D582F}" type="slidenum">
              <a:rPr lang="en-US"/>
              <a:pPr>
                <a:defRPr/>
              </a:pPr>
              <a:t>‹#›</a:t>
            </a:fld>
            <a:endParaRPr lang="en-US"/>
          </a:p>
        </p:txBody>
      </p:sp>
    </p:spTree>
    <p:extLst>
      <p:ext uri="{BB962C8B-B14F-4D97-AF65-F5344CB8AC3E}">
        <p14:creationId xmlns:p14="http://schemas.microsoft.com/office/powerpoint/2010/main" val="628921574"/>
      </p:ext>
    </p:extLst>
  </p:cSld>
  <p:clrMap bg1="lt1" tx1="dk1" bg2="lt2" tx2="dk2" accent1="accent1" accent2="accent2" accent3="accent3" accent4="accent4" accent5="accent5" accent6="accent6" hlink="hlink" folHlink="folHlink"/>
  <p:sldLayoutIdLst>
    <p:sldLayoutId id="2147484497" r:id="rId1"/>
    <p:sldLayoutId id="2147484498" r:id="rId2"/>
    <p:sldLayoutId id="2147484499" r:id="rId3"/>
    <p:sldLayoutId id="2147484500" r:id="rId4"/>
    <p:sldLayoutId id="2147484501" r:id="rId5"/>
    <p:sldLayoutId id="2147484502" r:id="rId6"/>
    <p:sldLayoutId id="2147484503" r:id="rId7"/>
    <p:sldLayoutId id="2147484504" r:id="rId8"/>
    <p:sldLayoutId id="2147484505" r:id="rId9"/>
    <p:sldLayoutId id="2147484506" r:id="rId10"/>
    <p:sldLayoutId id="2147484507" r:id="rId11"/>
  </p:sldLayoutIdLst>
  <p:txStyles>
    <p:titleStyle>
      <a:lvl1pPr algn="l" rtl="0" eaLnBrk="0" fontAlgn="base" hangingPunct="0">
        <a:spcBef>
          <a:spcPct val="0"/>
        </a:spcBef>
        <a:spcAft>
          <a:spcPct val="0"/>
        </a:spcAft>
        <a:defRPr kumimoji="1" sz="4400">
          <a:solidFill>
            <a:schemeClr val="tx2"/>
          </a:solidFill>
          <a:latin typeface="+mj-lt"/>
          <a:ea typeface="+mj-ea"/>
          <a:cs typeface="+mj-cs"/>
        </a:defRPr>
      </a:lvl1pPr>
      <a:lvl2pPr algn="l" rtl="0" eaLnBrk="0" fontAlgn="base" hangingPunct="0">
        <a:spcBef>
          <a:spcPct val="0"/>
        </a:spcBef>
        <a:spcAft>
          <a:spcPct val="0"/>
        </a:spcAft>
        <a:defRPr kumimoji="1" sz="4400">
          <a:solidFill>
            <a:schemeClr val="tx2"/>
          </a:solidFill>
          <a:latin typeface="Helvetica" pitchFamily="-108" charset="0"/>
          <a:ea typeface="ＭＳ Ｐゴシック" pitchFamily="-108" charset="-128"/>
          <a:cs typeface="ＭＳ Ｐゴシック" pitchFamily="-108" charset="-128"/>
        </a:defRPr>
      </a:lvl2pPr>
      <a:lvl3pPr algn="l" rtl="0" eaLnBrk="0" fontAlgn="base" hangingPunct="0">
        <a:spcBef>
          <a:spcPct val="0"/>
        </a:spcBef>
        <a:spcAft>
          <a:spcPct val="0"/>
        </a:spcAft>
        <a:defRPr kumimoji="1" sz="4400">
          <a:solidFill>
            <a:schemeClr val="tx2"/>
          </a:solidFill>
          <a:latin typeface="Helvetica" pitchFamily="-108" charset="0"/>
          <a:ea typeface="ＭＳ Ｐゴシック" pitchFamily="-108" charset="-128"/>
          <a:cs typeface="ＭＳ Ｐゴシック" pitchFamily="-108" charset="-128"/>
        </a:defRPr>
      </a:lvl3pPr>
      <a:lvl4pPr algn="l" rtl="0" eaLnBrk="0" fontAlgn="base" hangingPunct="0">
        <a:spcBef>
          <a:spcPct val="0"/>
        </a:spcBef>
        <a:spcAft>
          <a:spcPct val="0"/>
        </a:spcAft>
        <a:defRPr kumimoji="1" sz="4400">
          <a:solidFill>
            <a:schemeClr val="tx2"/>
          </a:solidFill>
          <a:latin typeface="Helvetica" pitchFamily="-108" charset="0"/>
          <a:ea typeface="ＭＳ Ｐゴシック" pitchFamily="-108" charset="-128"/>
          <a:cs typeface="ＭＳ Ｐゴシック" pitchFamily="-108" charset="-128"/>
        </a:defRPr>
      </a:lvl4pPr>
      <a:lvl5pPr algn="l" rtl="0" eaLnBrk="0" fontAlgn="base" hangingPunct="0">
        <a:spcBef>
          <a:spcPct val="0"/>
        </a:spcBef>
        <a:spcAft>
          <a:spcPct val="0"/>
        </a:spcAft>
        <a:defRPr kumimoji="1" sz="4400">
          <a:solidFill>
            <a:schemeClr val="tx2"/>
          </a:solidFill>
          <a:latin typeface="Helvetica" pitchFamily="-108" charset="0"/>
          <a:ea typeface="ＭＳ Ｐゴシック" pitchFamily="-108" charset="-128"/>
          <a:cs typeface="ＭＳ Ｐゴシック" pitchFamily="-108" charset="-128"/>
        </a:defRPr>
      </a:lvl5pPr>
      <a:lvl6pPr marL="457200" algn="l" rtl="0" fontAlgn="base">
        <a:spcBef>
          <a:spcPct val="0"/>
        </a:spcBef>
        <a:spcAft>
          <a:spcPct val="0"/>
        </a:spcAft>
        <a:defRPr kumimoji="1" sz="4400">
          <a:solidFill>
            <a:schemeClr val="tx2"/>
          </a:solidFill>
          <a:latin typeface="Helvetica" pitchFamily="-108" charset="0"/>
          <a:ea typeface="ＭＳ Ｐゴシック" pitchFamily="-108" charset="-128"/>
          <a:cs typeface="ＭＳ Ｐゴシック" pitchFamily="-108" charset="-128"/>
        </a:defRPr>
      </a:lvl6pPr>
      <a:lvl7pPr marL="914400" algn="l" rtl="0" fontAlgn="base">
        <a:spcBef>
          <a:spcPct val="0"/>
        </a:spcBef>
        <a:spcAft>
          <a:spcPct val="0"/>
        </a:spcAft>
        <a:defRPr kumimoji="1" sz="4400">
          <a:solidFill>
            <a:schemeClr val="tx2"/>
          </a:solidFill>
          <a:latin typeface="Helvetica" pitchFamily="-108" charset="0"/>
          <a:ea typeface="ＭＳ Ｐゴシック" pitchFamily="-108" charset="-128"/>
          <a:cs typeface="ＭＳ Ｐゴシック" pitchFamily="-108" charset="-128"/>
        </a:defRPr>
      </a:lvl7pPr>
      <a:lvl8pPr marL="1371600" algn="l" rtl="0" fontAlgn="base">
        <a:spcBef>
          <a:spcPct val="0"/>
        </a:spcBef>
        <a:spcAft>
          <a:spcPct val="0"/>
        </a:spcAft>
        <a:defRPr kumimoji="1" sz="4400">
          <a:solidFill>
            <a:schemeClr val="tx2"/>
          </a:solidFill>
          <a:latin typeface="Helvetica" pitchFamily="-108" charset="0"/>
          <a:ea typeface="ＭＳ Ｐゴシック" pitchFamily="-108" charset="-128"/>
          <a:cs typeface="ＭＳ Ｐゴシック" pitchFamily="-108" charset="-128"/>
        </a:defRPr>
      </a:lvl8pPr>
      <a:lvl9pPr marL="1828800" algn="l" rtl="0" fontAlgn="base">
        <a:spcBef>
          <a:spcPct val="0"/>
        </a:spcBef>
        <a:spcAft>
          <a:spcPct val="0"/>
        </a:spcAft>
        <a:defRPr kumimoji="1" sz="4400">
          <a:solidFill>
            <a:schemeClr val="tx2"/>
          </a:solidFill>
          <a:latin typeface="Helvetica" pitchFamily="-108" charset="0"/>
          <a:ea typeface="ＭＳ Ｐゴシック" pitchFamily="-108" charset="-128"/>
          <a:cs typeface="ＭＳ Ｐゴシック" pitchFamily="-108" charset="-128"/>
        </a:defRPr>
      </a:lvl9pPr>
    </p:titleStyle>
    <p:bodyStyle>
      <a:lvl1pPr marL="342900" indent="-342900" algn="l" rtl="0" eaLnBrk="0" fontAlgn="base" hangingPunct="0">
        <a:spcBef>
          <a:spcPct val="20000"/>
        </a:spcBef>
        <a:spcAft>
          <a:spcPct val="0"/>
        </a:spcAft>
        <a:buClr>
          <a:srgbClr val="126CBB"/>
        </a:buClr>
        <a:buFont typeface="Wingdings" charset="0"/>
        <a:buBlip>
          <a:blip r:embed="rId14"/>
        </a:buBlip>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003687"/>
        </a:buClr>
        <a:buSzPct val="95000"/>
        <a:buFont typeface="Wingdings" charset="0"/>
        <a:buBlip>
          <a:blip r:embed="rId15"/>
        </a:buBlip>
        <a:defRPr kumimoji="1" sz="2800">
          <a:solidFill>
            <a:schemeClr val="tx1"/>
          </a:solidFill>
          <a:latin typeface="+mn-lt"/>
          <a:ea typeface="+mn-ea"/>
        </a:defRPr>
      </a:lvl2pPr>
      <a:lvl3pPr marL="1143000" indent="-228600" algn="l" rtl="0" eaLnBrk="0" fontAlgn="base" hangingPunct="0">
        <a:spcBef>
          <a:spcPct val="20000"/>
        </a:spcBef>
        <a:spcAft>
          <a:spcPct val="0"/>
        </a:spcAft>
        <a:buBlip>
          <a:blip r:embed="rId16"/>
        </a:buBlip>
        <a:defRPr kumimoji="1" sz="2400">
          <a:solidFill>
            <a:schemeClr val="tx1"/>
          </a:solidFill>
          <a:latin typeface="+mn-lt"/>
          <a:ea typeface="+mn-ea"/>
        </a:defRPr>
      </a:lvl3pPr>
      <a:lvl4pPr marL="1600200" indent="-228600" algn="l" rtl="0" eaLnBrk="0" fontAlgn="base" hangingPunct="0">
        <a:spcBef>
          <a:spcPct val="20000"/>
        </a:spcBef>
        <a:spcAft>
          <a:spcPct val="0"/>
        </a:spcAft>
        <a:buBlip>
          <a:blip r:embed="rId17"/>
        </a:buBlip>
        <a:defRPr kumimoji="1" sz="2000">
          <a:solidFill>
            <a:schemeClr val="tx1"/>
          </a:solidFill>
          <a:latin typeface="+mn-lt"/>
          <a:ea typeface="+mn-ea"/>
        </a:defRPr>
      </a:lvl4pPr>
      <a:lvl5pPr marL="2057400" indent="-228600" algn="l" rtl="0" eaLnBrk="0" fontAlgn="base" hangingPunct="0">
        <a:spcBef>
          <a:spcPct val="20000"/>
        </a:spcBef>
        <a:spcAft>
          <a:spcPct val="0"/>
        </a:spcAft>
        <a:buBlip>
          <a:blip r:embed="rId18"/>
        </a:buBlip>
        <a:defRPr kumimoji="1" sz="2000">
          <a:solidFill>
            <a:schemeClr val="tx1"/>
          </a:solidFill>
          <a:latin typeface="+mn-lt"/>
          <a:ea typeface="+mn-ea"/>
        </a:defRPr>
      </a:lvl5pPr>
      <a:lvl6pPr marL="2514600" indent="-228600" algn="l" rtl="0" fontAlgn="base">
        <a:spcBef>
          <a:spcPct val="20000"/>
        </a:spcBef>
        <a:spcAft>
          <a:spcPct val="0"/>
        </a:spcAft>
        <a:buBlip>
          <a:blip r:embed="rId18"/>
        </a:buBlip>
        <a:defRPr kumimoji="1" sz="2000">
          <a:solidFill>
            <a:schemeClr val="tx1"/>
          </a:solidFill>
          <a:latin typeface="+mn-lt"/>
          <a:ea typeface="+mn-ea"/>
        </a:defRPr>
      </a:lvl6pPr>
      <a:lvl7pPr marL="2971800" indent="-228600" algn="l" rtl="0" fontAlgn="base">
        <a:spcBef>
          <a:spcPct val="20000"/>
        </a:spcBef>
        <a:spcAft>
          <a:spcPct val="0"/>
        </a:spcAft>
        <a:buBlip>
          <a:blip r:embed="rId18"/>
        </a:buBlip>
        <a:defRPr kumimoji="1" sz="2000">
          <a:solidFill>
            <a:schemeClr val="tx1"/>
          </a:solidFill>
          <a:latin typeface="+mn-lt"/>
          <a:ea typeface="+mn-ea"/>
        </a:defRPr>
      </a:lvl7pPr>
      <a:lvl8pPr marL="3429000" indent="-228600" algn="l" rtl="0" fontAlgn="base">
        <a:spcBef>
          <a:spcPct val="20000"/>
        </a:spcBef>
        <a:spcAft>
          <a:spcPct val="0"/>
        </a:spcAft>
        <a:buBlip>
          <a:blip r:embed="rId18"/>
        </a:buBlip>
        <a:defRPr kumimoji="1" sz="2000">
          <a:solidFill>
            <a:schemeClr val="tx1"/>
          </a:solidFill>
          <a:latin typeface="+mn-lt"/>
          <a:ea typeface="+mn-ea"/>
        </a:defRPr>
      </a:lvl8pPr>
      <a:lvl9pPr marL="3886200" indent="-228600" algn="l" rtl="0" fontAlgn="base">
        <a:spcBef>
          <a:spcPct val="20000"/>
        </a:spcBef>
        <a:spcAft>
          <a:spcPct val="0"/>
        </a:spcAft>
        <a:buBlip>
          <a:blip r:embed="rId18"/>
        </a:buBlip>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45410" name="Group 2"/>
          <p:cNvGrpSpPr>
            <a:grpSpLocks/>
          </p:cNvGrpSpPr>
          <p:nvPr/>
        </p:nvGrpSpPr>
        <p:grpSpPr bwMode="auto">
          <a:xfrm>
            <a:off x="0" y="0"/>
            <a:ext cx="8839200" cy="6858000"/>
            <a:chOff x="0" y="0"/>
            <a:chExt cx="5568" cy="4320"/>
          </a:xfrm>
        </p:grpSpPr>
        <p:grpSp>
          <p:nvGrpSpPr>
            <p:cNvPr id="145416" name="Group 3"/>
            <p:cNvGrpSpPr>
              <a:grpSpLocks/>
            </p:cNvGrpSpPr>
            <p:nvPr userDrawn="1"/>
          </p:nvGrpSpPr>
          <p:grpSpPr bwMode="auto">
            <a:xfrm>
              <a:off x="0" y="0"/>
              <a:ext cx="3216" cy="3072"/>
              <a:chOff x="0" y="0"/>
              <a:chExt cx="2928" cy="2784"/>
            </a:xfrm>
          </p:grpSpPr>
          <p:sp>
            <p:nvSpPr>
              <p:cNvPr id="145429" name="Oval 4"/>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spcBef>
                    <a:spcPct val="0"/>
                  </a:spcBef>
                </a:pPr>
                <a:endParaRPr lang="en-US" sz="2400" b="1" i="0" dirty="0">
                  <a:solidFill>
                    <a:srgbClr val="EAEAEA"/>
                  </a:solidFill>
                  <a:latin typeface="Arial" panose="020B0604020202020204" pitchFamily="34" charset="0"/>
                </a:endParaRPr>
              </a:p>
            </p:txBody>
          </p:sp>
          <p:sp>
            <p:nvSpPr>
              <p:cNvPr id="145430" name="Oval 5"/>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spcBef>
                    <a:spcPct val="0"/>
                  </a:spcBef>
                </a:pPr>
                <a:endParaRPr lang="en-US" sz="2400" b="1" i="0" dirty="0">
                  <a:solidFill>
                    <a:srgbClr val="EAEAEA"/>
                  </a:solidFill>
                  <a:latin typeface="Arial" panose="020B0604020202020204" pitchFamily="34" charset="0"/>
                </a:endParaRPr>
              </a:p>
            </p:txBody>
          </p:sp>
          <p:sp>
            <p:nvSpPr>
              <p:cNvPr id="145431" name="Oval 6"/>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spcBef>
                    <a:spcPct val="0"/>
                  </a:spcBef>
                </a:pPr>
                <a:endParaRPr lang="en-US" sz="2400" b="1" i="0" dirty="0">
                  <a:solidFill>
                    <a:srgbClr val="EAEAEA"/>
                  </a:solidFill>
                  <a:latin typeface="Arial" panose="020B0604020202020204" pitchFamily="34" charset="0"/>
                </a:endParaRPr>
              </a:p>
            </p:txBody>
          </p:sp>
          <p:sp>
            <p:nvSpPr>
              <p:cNvPr id="145432" name="Oval 7"/>
              <p:cNvSpPr>
                <a:spLocks noChangeArrowheads="1"/>
              </p:cNvSpPr>
              <p:nvPr userDrawn="1"/>
            </p:nvSpPr>
            <p:spPr bwMode="auto">
              <a:xfrm>
                <a:off x="720" y="720"/>
                <a:ext cx="1488" cy="1349"/>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spcBef>
                    <a:spcPct val="0"/>
                  </a:spcBef>
                </a:pPr>
                <a:endParaRPr lang="en-US" sz="2400" b="1" i="0" dirty="0">
                  <a:solidFill>
                    <a:srgbClr val="EAEAEA"/>
                  </a:solidFill>
                  <a:latin typeface="Arial" panose="020B0604020202020204" pitchFamily="34" charset="0"/>
                </a:endParaRPr>
              </a:p>
            </p:txBody>
          </p:sp>
          <p:sp>
            <p:nvSpPr>
              <p:cNvPr id="145433" name="Oval 8"/>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spcBef>
                    <a:spcPct val="0"/>
                  </a:spcBef>
                </a:pPr>
                <a:endParaRPr lang="en-US" sz="2400" b="1" i="0" dirty="0">
                  <a:solidFill>
                    <a:srgbClr val="EAEAEA"/>
                  </a:solidFill>
                  <a:latin typeface="Arial" panose="020B0604020202020204" pitchFamily="34" charset="0"/>
                </a:endParaRPr>
              </a:p>
            </p:txBody>
          </p:sp>
        </p:grpSp>
        <p:grpSp>
          <p:nvGrpSpPr>
            <p:cNvPr id="145417" name="Group 9"/>
            <p:cNvGrpSpPr>
              <a:grpSpLocks/>
            </p:cNvGrpSpPr>
            <p:nvPr userDrawn="1"/>
          </p:nvGrpSpPr>
          <p:grpSpPr bwMode="auto">
            <a:xfrm>
              <a:off x="2016" y="2016"/>
              <a:ext cx="2448" cy="2304"/>
              <a:chOff x="0" y="0"/>
              <a:chExt cx="2928" cy="2784"/>
            </a:xfrm>
          </p:grpSpPr>
          <p:sp>
            <p:nvSpPr>
              <p:cNvPr id="145424" name="Oval 10"/>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spcBef>
                    <a:spcPct val="0"/>
                  </a:spcBef>
                </a:pPr>
                <a:endParaRPr lang="en-US" sz="2400" b="1" i="0" dirty="0">
                  <a:solidFill>
                    <a:srgbClr val="EAEAEA"/>
                  </a:solidFill>
                  <a:latin typeface="Arial" panose="020B0604020202020204" pitchFamily="34" charset="0"/>
                </a:endParaRPr>
              </a:p>
            </p:txBody>
          </p:sp>
          <p:sp>
            <p:nvSpPr>
              <p:cNvPr id="145425" name="Oval 11"/>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spcBef>
                    <a:spcPct val="0"/>
                  </a:spcBef>
                </a:pPr>
                <a:endParaRPr lang="en-US" sz="2400" b="1" i="0" dirty="0">
                  <a:solidFill>
                    <a:srgbClr val="EAEAEA"/>
                  </a:solidFill>
                  <a:latin typeface="Arial" panose="020B0604020202020204" pitchFamily="34" charset="0"/>
                </a:endParaRPr>
              </a:p>
            </p:txBody>
          </p:sp>
          <p:sp>
            <p:nvSpPr>
              <p:cNvPr id="145426" name="Oval 12"/>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spcBef>
                    <a:spcPct val="0"/>
                  </a:spcBef>
                </a:pPr>
                <a:endParaRPr lang="en-US" sz="2400" b="1" i="0" dirty="0">
                  <a:solidFill>
                    <a:srgbClr val="EAEAEA"/>
                  </a:solidFill>
                  <a:latin typeface="Arial" panose="020B0604020202020204" pitchFamily="34" charset="0"/>
                </a:endParaRPr>
              </a:p>
            </p:txBody>
          </p:sp>
          <p:sp>
            <p:nvSpPr>
              <p:cNvPr id="145427" name="Oval 13"/>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spcBef>
                    <a:spcPct val="0"/>
                  </a:spcBef>
                </a:pPr>
                <a:endParaRPr lang="en-US" sz="2400" b="1" i="0" dirty="0">
                  <a:solidFill>
                    <a:srgbClr val="EAEAEA"/>
                  </a:solidFill>
                  <a:latin typeface="Arial" panose="020B0604020202020204" pitchFamily="34" charset="0"/>
                </a:endParaRPr>
              </a:p>
            </p:txBody>
          </p:sp>
          <p:sp>
            <p:nvSpPr>
              <p:cNvPr id="145428" name="Oval 14"/>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spcBef>
                    <a:spcPct val="0"/>
                  </a:spcBef>
                </a:pPr>
                <a:endParaRPr lang="en-US" sz="2400" b="1" i="0" dirty="0">
                  <a:solidFill>
                    <a:srgbClr val="EAEAEA"/>
                  </a:solidFill>
                  <a:latin typeface="Arial" panose="020B0604020202020204" pitchFamily="34" charset="0"/>
                </a:endParaRPr>
              </a:p>
            </p:txBody>
          </p:sp>
        </p:grpSp>
        <p:grpSp>
          <p:nvGrpSpPr>
            <p:cNvPr id="145418" name="Group 15"/>
            <p:cNvGrpSpPr>
              <a:grpSpLocks/>
            </p:cNvGrpSpPr>
            <p:nvPr userDrawn="1"/>
          </p:nvGrpSpPr>
          <p:grpSpPr bwMode="auto">
            <a:xfrm>
              <a:off x="2832" y="96"/>
              <a:ext cx="2736" cy="2592"/>
              <a:chOff x="0" y="0"/>
              <a:chExt cx="2928" cy="2784"/>
            </a:xfrm>
          </p:grpSpPr>
          <p:sp>
            <p:nvSpPr>
              <p:cNvPr id="145419" name="Oval 16"/>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spcBef>
                    <a:spcPct val="0"/>
                  </a:spcBef>
                </a:pPr>
                <a:endParaRPr lang="en-US" sz="2400" b="1" i="0" dirty="0">
                  <a:solidFill>
                    <a:srgbClr val="EAEAEA"/>
                  </a:solidFill>
                  <a:latin typeface="Arial" panose="020B0604020202020204" pitchFamily="34" charset="0"/>
                </a:endParaRPr>
              </a:p>
            </p:txBody>
          </p:sp>
          <p:sp>
            <p:nvSpPr>
              <p:cNvPr id="145420" name="Oval 17"/>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spcBef>
                    <a:spcPct val="0"/>
                  </a:spcBef>
                </a:pPr>
                <a:endParaRPr lang="en-US" sz="2400" b="1" i="0" dirty="0">
                  <a:solidFill>
                    <a:srgbClr val="EAEAEA"/>
                  </a:solidFill>
                  <a:latin typeface="Arial" panose="020B0604020202020204" pitchFamily="34" charset="0"/>
                </a:endParaRPr>
              </a:p>
            </p:txBody>
          </p:sp>
          <p:sp>
            <p:nvSpPr>
              <p:cNvPr id="145421" name="Oval 18"/>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spcBef>
                    <a:spcPct val="0"/>
                  </a:spcBef>
                </a:pPr>
                <a:endParaRPr lang="en-US" sz="2400" b="1" i="0" dirty="0">
                  <a:solidFill>
                    <a:srgbClr val="EAEAEA"/>
                  </a:solidFill>
                  <a:latin typeface="Arial" panose="020B0604020202020204" pitchFamily="34" charset="0"/>
                </a:endParaRPr>
              </a:p>
            </p:txBody>
          </p:sp>
          <p:sp>
            <p:nvSpPr>
              <p:cNvPr id="145422" name="Oval 19"/>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spcBef>
                    <a:spcPct val="0"/>
                  </a:spcBef>
                </a:pPr>
                <a:endParaRPr lang="en-US" sz="2400" b="1" i="0" dirty="0">
                  <a:solidFill>
                    <a:srgbClr val="EAEAEA"/>
                  </a:solidFill>
                  <a:latin typeface="Arial" panose="020B0604020202020204" pitchFamily="34" charset="0"/>
                </a:endParaRPr>
              </a:p>
            </p:txBody>
          </p:sp>
          <p:sp>
            <p:nvSpPr>
              <p:cNvPr id="145423" name="Oval 20"/>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spcBef>
                    <a:spcPct val="0"/>
                  </a:spcBef>
                </a:pPr>
                <a:endParaRPr lang="en-US" sz="2400" b="1" i="0" dirty="0">
                  <a:solidFill>
                    <a:srgbClr val="EAEAEA"/>
                  </a:solidFill>
                  <a:latin typeface="Arial" panose="020B0604020202020204" pitchFamily="34" charset="0"/>
                </a:endParaRPr>
              </a:p>
            </p:txBody>
          </p:sp>
        </p:grpSp>
      </p:grpSp>
      <p:sp>
        <p:nvSpPr>
          <p:cNvPr id="145411" name="Rectangle 21"/>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45412" name="Rectangle 22"/>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167" name="Rectangle 2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spcBef>
                <a:spcPct val="0"/>
              </a:spcBef>
              <a:defRPr sz="1400" b="1" i="0">
                <a:solidFill>
                  <a:srgbClr val="EAEAEA"/>
                </a:solidFill>
                <a:latin typeface="Arial" panose="020B0604020202020204" pitchFamily="34" charset="0"/>
                <a:ea typeface="+mn-ea"/>
                <a:cs typeface="+mn-cs"/>
              </a:defRPr>
            </a:lvl1pPr>
          </a:lstStyle>
          <a:p>
            <a:pPr>
              <a:defRPr/>
            </a:pPr>
            <a:endParaRPr lang="en-US" dirty="0"/>
          </a:p>
        </p:txBody>
      </p:sp>
      <p:sp>
        <p:nvSpPr>
          <p:cNvPr id="6168" name="Rectangle 2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spcBef>
                <a:spcPct val="0"/>
              </a:spcBef>
              <a:defRPr sz="1400" b="1" i="0">
                <a:solidFill>
                  <a:srgbClr val="EAEAEA"/>
                </a:solidFill>
                <a:latin typeface="Arial" panose="020B0604020202020204" pitchFamily="34" charset="0"/>
                <a:ea typeface="+mn-ea"/>
                <a:cs typeface="+mn-cs"/>
              </a:defRPr>
            </a:lvl1pPr>
          </a:lstStyle>
          <a:p>
            <a:pPr>
              <a:defRPr/>
            </a:pPr>
            <a:endParaRPr lang="en-US" dirty="0"/>
          </a:p>
        </p:txBody>
      </p:sp>
      <p:sp>
        <p:nvSpPr>
          <p:cNvPr id="6169" name="Rectangle 2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spcBef>
                <a:spcPct val="0"/>
              </a:spcBef>
              <a:defRPr sz="1400" b="1" i="0">
                <a:solidFill>
                  <a:srgbClr val="EAEAEA"/>
                </a:solidFill>
                <a:latin typeface="Arial" panose="020B0604020202020204" pitchFamily="34" charset="0"/>
              </a:defRPr>
            </a:lvl1pPr>
          </a:lstStyle>
          <a:p>
            <a:pPr>
              <a:defRPr/>
            </a:pPr>
            <a:fld id="{C71F674C-C374-2442-A309-1F84D921E529}" type="slidenum">
              <a:rPr lang="en-US" smtClean="0"/>
              <a:pPr>
                <a:defRPr/>
              </a:pPr>
              <a:t>‹#›</a:t>
            </a:fld>
            <a:endParaRPr lang="en-US" dirty="0"/>
          </a:p>
        </p:txBody>
      </p:sp>
    </p:spTree>
    <p:extLst>
      <p:ext uri="{BB962C8B-B14F-4D97-AF65-F5344CB8AC3E}">
        <p14:creationId xmlns:p14="http://schemas.microsoft.com/office/powerpoint/2010/main" val="70225456"/>
      </p:ext>
    </p:extLst>
  </p:cSld>
  <p:clrMap bg1="dk2" tx1="lt1" bg2="dk1" tx2="lt2" accent1="accent1" accent2="accent2" accent3="accent3" accent4="accent4" accent5="accent5" accent6="accent6" hlink="hlink" folHlink="folHlink"/>
  <p:sldLayoutIdLst>
    <p:sldLayoutId id="2147484509" r:id="rId1"/>
    <p:sldLayoutId id="2147484510" r:id="rId2"/>
    <p:sldLayoutId id="2147484511" r:id="rId3"/>
    <p:sldLayoutId id="2147484512" r:id="rId4"/>
    <p:sldLayoutId id="2147484513" r:id="rId5"/>
    <p:sldLayoutId id="2147484514" r:id="rId6"/>
    <p:sldLayoutId id="2147484515" r:id="rId7"/>
    <p:sldLayoutId id="2147484516" r:id="rId8"/>
    <p:sldLayoutId id="2147484517" r:id="rId9"/>
    <p:sldLayoutId id="2147484518" r:id="rId10"/>
    <p:sldLayoutId id="2147484519"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lr>
          <a:schemeClr val="accent2"/>
        </a:buClr>
        <a:buSzPct val="110000"/>
        <a:buChar char="•"/>
        <a:defRPr sz="3200" b="1" i="0">
          <a:solidFill>
            <a:schemeClr val="tx1"/>
          </a:solidFill>
          <a:latin typeface="Arial" panose="020B0604020202020204" pitchFamily="34" charset="0"/>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hlink"/>
        </a:buClr>
        <a:buSzPct val="110000"/>
        <a:buChar char="•"/>
        <a:defRPr sz="2800" b="1" i="0">
          <a:solidFill>
            <a:schemeClr val="tx1"/>
          </a:solidFill>
          <a:latin typeface="Arial" panose="020B0604020202020204" pitchFamily="34" charset="0"/>
          <a:ea typeface="ＭＳ Ｐゴシック" pitchFamily="-108" charset="-128"/>
        </a:defRPr>
      </a:lvl2pPr>
      <a:lvl3pPr marL="1143000" indent="-228600" algn="l" rtl="0" eaLnBrk="0" fontAlgn="base" hangingPunct="0">
        <a:spcBef>
          <a:spcPct val="20000"/>
        </a:spcBef>
        <a:spcAft>
          <a:spcPct val="0"/>
        </a:spcAft>
        <a:buClr>
          <a:schemeClr val="folHlink"/>
        </a:buClr>
        <a:buSzPct val="110000"/>
        <a:buChar char="•"/>
        <a:defRPr sz="2400" b="1" i="0">
          <a:solidFill>
            <a:schemeClr val="tx1"/>
          </a:solidFill>
          <a:latin typeface="Arial" panose="020B0604020202020204" pitchFamily="34" charset="0"/>
          <a:ea typeface="ＭＳ Ｐゴシック" pitchFamily="-108" charset="-128"/>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8" charset="-128"/>
        </a:defRPr>
      </a:lvl4pPr>
      <a:lvl5pPr marL="2057400" indent="-228600" algn="l" rtl="0" eaLnBrk="0" fontAlgn="base" hangingPunct="0">
        <a:spcBef>
          <a:spcPct val="20000"/>
        </a:spcBef>
        <a:spcAft>
          <a:spcPct val="0"/>
        </a:spcAft>
        <a:buClr>
          <a:schemeClr val="tx1"/>
        </a:buClr>
        <a:buChar char="•"/>
        <a:defRPr sz="2000" b="1" i="0">
          <a:solidFill>
            <a:schemeClr val="tx1"/>
          </a:solidFill>
          <a:latin typeface="Arial" panose="020B0604020202020204" pitchFamily="34" charset="0"/>
          <a:ea typeface="ＭＳ Ｐゴシック" pitchFamily="-108" charset="-128"/>
        </a:defRPr>
      </a:lvl5pPr>
      <a:lvl6pPr marL="2514600" indent="-228600" algn="l" rtl="0" fontAlgn="base">
        <a:spcBef>
          <a:spcPct val="20000"/>
        </a:spcBef>
        <a:spcAft>
          <a:spcPct val="0"/>
        </a:spcAft>
        <a:buClr>
          <a:schemeClr val="tx1"/>
        </a:buClr>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lr>
          <a:schemeClr val="tx1"/>
        </a:buClr>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lr>
          <a:schemeClr val="tx1"/>
        </a:buClr>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lr>
          <a:schemeClr val="tx1"/>
        </a:buClr>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dirty="0"/>
              <a:t>Click to edit Master text styles</a:t>
            </a:r>
          </a:p>
          <a:p>
            <a:pPr lvl="1"/>
            <a:r>
              <a:rPr lang="en-US" altLang="zh-CN" dirty="0"/>
              <a:t>Second level</a:t>
            </a:r>
          </a:p>
          <a:p>
            <a:pPr lvl="2"/>
            <a:r>
              <a:rPr lang="en-US" altLang="zh-CN" dirty="0"/>
              <a:t>Third level</a:t>
            </a:r>
          </a:p>
          <a:p>
            <a:pPr lvl="3"/>
            <a:r>
              <a:rPr lang="en-US" altLang="zh-CN" dirty="0"/>
              <a:t>Fourth level</a:t>
            </a:r>
          </a:p>
          <a:p>
            <a:pPr lvl="4"/>
            <a:r>
              <a:rPr lang="en-US" altLang="zh-CN" dirty="0"/>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1" i="0">
                <a:latin typeface="Arial" panose="020B0604020202020204" pitchFamily="34" charset="0"/>
                <a:ea typeface="ＭＳ Ｐゴシック" pitchFamily="-112" charset="-128"/>
                <a:cs typeface="ＭＳ Ｐゴシック" pitchFamily="-112" charset="-128"/>
              </a:defRPr>
            </a:lvl1pPr>
          </a:lstStyle>
          <a:p>
            <a:pPr>
              <a:defRPr/>
            </a:pPr>
            <a:endParaRPr lang="en-US" dirty="0">
              <a:solidFill>
                <a:srgbClr val="000000"/>
              </a:solidFill>
            </a:endParaRPr>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1" i="0">
                <a:latin typeface="Arial" panose="020B0604020202020204" pitchFamily="34" charset="0"/>
                <a:ea typeface="ＭＳ Ｐゴシック" pitchFamily="-112" charset="-128"/>
                <a:cs typeface="ＭＳ Ｐゴシック" pitchFamily="-112" charset="-128"/>
              </a:defRPr>
            </a:lvl1pPr>
          </a:lstStyle>
          <a:p>
            <a:pPr>
              <a:defRPr/>
            </a:pPr>
            <a:endParaRPr lang="en-US" dirty="0">
              <a:solidFill>
                <a:srgbClr val="000000"/>
              </a:solidFill>
            </a:endParaRPr>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1" i="0">
                <a:latin typeface="Arial" panose="020B0604020202020204" pitchFamily="34" charset="0"/>
              </a:defRPr>
            </a:lvl1pPr>
          </a:lstStyle>
          <a:p>
            <a:pPr>
              <a:defRPr/>
            </a:pPr>
            <a:fld id="{0A13D4A3-E66E-9D47-8B45-AF6D3BD6B685}"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594424318"/>
      </p:ext>
    </p:extLst>
  </p:cSld>
  <p:clrMap bg1="lt1" tx1="dk1" bg2="lt2" tx2="dk2" accent1="accent1" accent2="accent2" accent3="accent3" accent4="accent4" accent5="accent5" accent6="accent6" hlink="hlink" folHlink="folHlink"/>
  <p:sldLayoutIdLst>
    <p:sldLayoutId id="2147484547" r:id="rId1"/>
    <p:sldLayoutId id="2147484548" r:id="rId2"/>
    <p:sldLayoutId id="2147484549" r:id="rId3"/>
    <p:sldLayoutId id="2147484550" r:id="rId4"/>
    <p:sldLayoutId id="2147484551" r:id="rId5"/>
    <p:sldLayoutId id="2147484552" r:id="rId6"/>
    <p:sldLayoutId id="2147484553" r:id="rId7"/>
    <p:sldLayoutId id="2147484554" r:id="rId8"/>
    <p:sldLayoutId id="2147484555" r:id="rId9"/>
    <p:sldLayoutId id="2147484556" r:id="rId10"/>
    <p:sldLayoutId id="2147484557" r:id="rId11"/>
    <p:sldLayoutId id="2147484558" r:id="rId12"/>
  </p:sldLayoutIdLst>
  <p:transition spd="med">
    <p:randomBar dir="vert"/>
  </p:transition>
  <p:txStyles>
    <p:titleStyle>
      <a:lvl1pPr algn="ctr" rtl="0" eaLnBrk="0" fontAlgn="base" hangingPunct="0">
        <a:spcBef>
          <a:spcPct val="0"/>
        </a:spcBef>
        <a:spcAft>
          <a:spcPct val="0"/>
        </a:spcAft>
        <a:defRPr sz="4400" b="1" i="0">
          <a:solidFill>
            <a:srgbClr val="FFFFFF"/>
          </a:solidFill>
          <a:latin typeface="Arial" panose="020B0604020202020204" pitchFamily="34" charset="0"/>
          <a:ea typeface="ＭＳ Ｐゴシック" pitchFamily="-109"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09" charset="-128"/>
          <a:cs typeface="ＭＳ Ｐゴシック"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1" i="0">
                <a:solidFill>
                  <a:srgbClr val="000000"/>
                </a:solidFill>
                <a:latin typeface="Arial" panose="020B0604020202020204" pitchFamily="34" charset="0"/>
                <a:ea typeface="+mn-ea"/>
                <a:cs typeface="+mn-cs"/>
              </a:defRPr>
            </a:lvl1pPr>
          </a:lstStyle>
          <a:p>
            <a:pPr eaLnBrk="0" hangingPunct="0">
              <a:defRPr/>
            </a:pPr>
            <a:endParaRPr lang="en-US" dirty="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i="0">
                <a:solidFill>
                  <a:srgbClr val="000000"/>
                </a:solidFill>
                <a:latin typeface="Arial" panose="020B0604020202020204" pitchFamily="34" charset="0"/>
                <a:ea typeface="+mn-ea"/>
                <a:cs typeface="+mn-cs"/>
              </a:defRPr>
            </a:lvl1pPr>
          </a:lstStyle>
          <a:p>
            <a:pPr eaLnBrk="0" hangingPunct="0">
              <a:defRPr/>
            </a:pPr>
            <a:endParaRPr lang="en-US" dirty="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i="0">
                <a:solidFill>
                  <a:srgbClr val="000000"/>
                </a:solidFill>
                <a:latin typeface="Arial" panose="020B0604020202020204" pitchFamily="34" charset="0"/>
              </a:defRPr>
            </a:lvl1pPr>
          </a:lstStyle>
          <a:p>
            <a:pPr eaLnBrk="0" hangingPunct="0">
              <a:defRPr/>
            </a:pPr>
            <a:fld id="{C7FCEC4A-0619-534F-AB0C-4C4D1986DF16}" type="slidenum">
              <a:rPr lang="en-US" smtClean="0"/>
              <a:pPr eaLnBrk="0" hangingPunct="0">
                <a:defRPr/>
              </a:pPr>
              <a:t>‹#›</a:t>
            </a:fld>
            <a:endParaRPr lang="en-US" dirty="0"/>
          </a:p>
        </p:txBody>
      </p:sp>
    </p:spTree>
    <p:extLst>
      <p:ext uri="{BB962C8B-B14F-4D97-AF65-F5344CB8AC3E}">
        <p14:creationId xmlns:p14="http://schemas.microsoft.com/office/powerpoint/2010/main" val="190025182"/>
      </p:ext>
    </p:extLst>
  </p:cSld>
  <p:clrMap bg1="lt1" tx1="dk1" bg2="lt2" tx2="dk2" accent1="accent1" accent2="accent2" accent3="accent3" accent4="accent4" accent5="accent5" accent6="accent6" hlink="hlink" folHlink="folHlink"/>
  <p:sldLayoutIdLst>
    <p:sldLayoutId id="2147483962" r:id="rId1"/>
    <p:sldLayoutId id="2147483963" r:id="rId2"/>
    <p:sldLayoutId id="2147483964" r:id="rId3"/>
    <p:sldLayoutId id="2147483965" r:id="rId4"/>
    <p:sldLayoutId id="2147483966" r:id="rId5"/>
    <p:sldLayoutId id="2147483967" r:id="rId6"/>
    <p:sldLayoutId id="2147483968" r:id="rId7"/>
    <p:sldLayoutId id="2147483969" r:id="rId8"/>
    <p:sldLayoutId id="2147483970" r:id="rId9"/>
    <p:sldLayoutId id="2147483971" r:id="rId10"/>
    <p:sldLayoutId id="2147483972" r:id="rId11"/>
    <p:sldLayoutId id="2147483973" r:id="rId12"/>
    <p:sldLayoutId id="2147483974"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a:extLst>
              <a:ext uri="{FF2B5EF4-FFF2-40B4-BE49-F238E27FC236}">
                <a16:creationId xmlns:a16="http://schemas.microsoft.com/office/drawing/2014/main" id="{068AB6D8-82CC-1246-BC10-C1A784533FB0}"/>
              </a:ext>
            </a:extLst>
          </p:cNvPr>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altLang="en-US" dirty="0"/>
              <a:t>Click to edit the title text format</a:t>
            </a:r>
          </a:p>
        </p:txBody>
      </p:sp>
      <p:sp>
        <p:nvSpPr>
          <p:cNvPr id="1026" name="Rectangle 2">
            <a:extLst>
              <a:ext uri="{FF2B5EF4-FFF2-40B4-BE49-F238E27FC236}">
                <a16:creationId xmlns:a16="http://schemas.microsoft.com/office/drawing/2014/main" id="{D5512472-E542-5A49-97C4-F9C4515B6B23}"/>
              </a:ext>
            </a:extLst>
          </p:cNvPr>
          <p:cNvSpPr>
            <a:spLocks noGrp="1" noChangeArrowheads="1"/>
          </p:cNvSpPr>
          <p:nvPr>
            <p:ph type="body" idx="1"/>
          </p:nvPr>
        </p:nvSpPr>
        <p:spPr bwMode="auto">
          <a:xfrm>
            <a:off x="321508" y="1125324"/>
            <a:ext cx="5786028" cy="318171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altLang="en-US" dirty="0"/>
              <a:t>Click to edit the outline text format</a:t>
            </a:r>
          </a:p>
          <a:p>
            <a:pPr lvl="1"/>
            <a:r>
              <a:rPr lang="en-GB" altLang="en-US" dirty="0"/>
              <a:t>Second Outline Level</a:t>
            </a:r>
          </a:p>
          <a:p>
            <a:pPr lvl="2"/>
            <a:r>
              <a:rPr lang="en-GB" altLang="en-US" dirty="0"/>
              <a:t>Third Outline Level</a:t>
            </a:r>
          </a:p>
          <a:p>
            <a:pPr lvl="3"/>
            <a:r>
              <a:rPr lang="en-GB" altLang="en-US" dirty="0"/>
              <a:t>Fourth Outline Level</a:t>
            </a:r>
          </a:p>
          <a:p>
            <a:pPr lvl="4"/>
            <a:r>
              <a:rPr lang="en-GB" altLang="en-US" dirty="0"/>
              <a:t>Fifth Outline Level</a:t>
            </a:r>
          </a:p>
          <a:p>
            <a:pPr lvl="4"/>
            <a:r>
              <a:rPr lang="en-GB" altLang="en-US" dirty="0"/>
              <a:t>Sixth Outline Level</a:t>
            </a:r>
          </a:p>
          <a:p>
            <a:pPr lvl="4"/>
            <a:r>
              <a:rPr lang="en-GB" altLang="en-US" dirty="0"/>
              <a:t>Seventh Outline Level</a:t>
            </a:r>
          </a:p>
        </p:txBody>
      </p:sp>
      <p:sp>
        <p:nvSpPr>
          <p:cNvPr id="1027" name="Rectangle 3">
            <a:extLst>
              <a:ext uri="{FF2B5EF4-FFF2-40B4-BE49-F238E27FC236}">
                <a16:creationId xmlns:a16="http://schemas.microsoft.com/office/drawing/2014/main" id="{6E65D9DB-E4D0-2F4D-9074-0769D1780ABE}"/>
              </a:ext>
            </a:extLst>
          </p:cNvPr>
          <p:cNvSpPr>
            <a:spLocks noGrp="1" noChangeArrowheads="1"/>
          </p:cNvSpPr>
          <p:nvPr>
            <p:ph type="dt"/>
          </p:nvPr>
        </p:nvSpPr>
        <p:spPr bwMode="auto">
          <a:xfrm>
            <a:off x="321508" y="4391889"/>
            <a:ext cx="1499255" cy="3338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b="1" i="0">
                <a:solidFill>
                  <a:srgbClr val="000000"/>
                </a:solidFill>
                <a:latin typeface="Arial" panose="020B0604020202020204" pitchFamily="34" charset="0"/>
                <a:ea typeface="+mn-ea"/>
                <a:cs typeface="+mn-cs"/>
              </a:defRPr>
            </a:lvl1pPr>
          </a:lstStyle>
          <a:p>
            <a:endParaRPr lang="en-US" altLang="en-US" dirty="0"/>
          </a:p>
        </p:txBody>
      </p:sp>
      <p:sp>
        <p:nvSpPr>
          <p:cNvPr id="1028" name="Rectangle 4">
            <a:extLst>
              <a:ext uri="{FF2B5EF4-FFF2-40B4-BE49-F238E27FC236}">
                <a16:creationId xmlns:a16="http://schemas.microsoft.com/office/drawing/2014/main" id="{4F2E4888-5012-C64C-BC54-9925A070DEF5}"/>
              </a:ext>
            </a:extLst>
          </p:cNvPr>
          <p:cNvSpPr>
            <a:spLocks noGrp="1" noChangeArrowheads="1"/>
          </p:cNvSpPr>
          <p:nvPr>
            <p:ph type="ftr"/>
          </p:nvPr>
        </p:nvSpPr>
        <p:spPr bwMode="auto">
          <a:xfrm>
            <a:off x="2196972" y="4391889"/>
            <a:ext cx="2035101" cy="3338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b="1" i="0">
                <a:solidFill>
                  <a:srgbClr val="000000"/>
                </a:solidFill>
                <a:latin typeface="Arial" panose="020B0604020202020204" pitchFamily="34" charset="0"/>
                <a:ea typeface="+mn-ea"/>
                <a:cs typeface="+mn-cs"/>
              </a:defRPr>
            </a:lvl1pPr>
          </a:lstStyle>
          <a:p>
            <a:endParaRPr lang="en-US" altLang="en-US" dirty="0"/>
          </a:p>
        </p:txBody>
      </p:sp>
      <p:sp>
        <p:nvSpPr>
          <p:cNvPr id="1029" name="Rectangle 5">
            <a:extLst>
              <a:ext uri="{FF2B5EF4-FFF2-40B4-BE49-F238E27FC236}">
                <a16:creationId xmlns:a16="http://schemas.microsoft.com/office/drawing/2014/main" id="{478525AF-50CD-3D4C-B6C0-83A4B1E29316}"/>
              </a:ext>
            </a:extLst>
          </p:cNvPr>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b="1" i="0">
                <a:solidFill>
                  <a:srgbClr val="000000"/>
                </a:solidFill>
                <a:latin typeface="Arial" panose="020B0604020202020204" pitchFamily="34" charset="0"/>
                <a:ea typeface="+mn-ea"/>
                <a:cs typeface="+mn-cs"/>
              </a:defRPr>
            </a:lvl1pPr>
          </a:lstStyle>
          <a:p>
            <a:fld id="{C6172E05-3826-274F-9A1F-60BFEEBE175E}" type="slidenum">
              <a:rPr lang="en-US" altLang="en-US" smtClean="0"/>
              <a:pPr/>
              <a:t>‹#›</a:t>
            </a:fld>
            <a:endParaRPr lang="en-US" altLang="en-US" dirty="0"/>
          </a:p>
        </p:txBody>
      </p:sp>
    </p:spTree>
    <p:extLst>
      <p:ext uri="{BB962C8B-B14F-4D97-AF65-F5344CB8AC3E}">
        <p14:creationId xmlns:p14="http://schemas.microsoft.com/office/powerpoint/2010/main" val="2719716266"/>
      </p:ext>
    </p:extLst>
  </p:cSld>
  <p:clrMap bg1="lt1" tx1="dk1" bg2="lt2" tx2="dk2" accent1="accent1" accent2="accent2" accent3="accent3" accent4="accent4" accent5="accent5" accent6="accent6" hlink="hlink" folHlink="folHlink"/>
  <p:sldLayoutIdLst>
    <p:sldLayoutId id="2147484560" r:id="rId1"/>
    <p:sldLayoutId id="2147484561" r:id="rId2"/>
    <p:sldLayoutId id="2147484562" r:id="rId3"/>
    <p:sldLayoutId id="2147484563" r:id="rId4"/>
    <p:sldLayoutId id="2147484564" r:id="rId5"/>
    <p:sldLayoutId id="2147484565" r:id="rId6"/>
    <p:sldLayoutId id="2147484566" r:id="rId7"/>
    <p:sldLayoutId id="2147484567" r:id="rId8"/>
    <p:sldLayoutId id="2147484568" r:id="rId9"/>
    <p:sldLayoutId id="2147484569" r:id="rId10"/>
    <p:sldLayoutId id="2147484570" r:id="rId11"/>
  </p:sldLayoutIdLst>
  <p:txStyles>
    <p:titleStyle>
      <a:lvl1pPr algn="ctr" defTabSz="321503" rtl="0" fontAlgn="base">
        <a:spcBef>
          <a:spcPct val="0"/>
        </a:spcBef>
        <a:spcAft>
          <a:spcPct val="0"/>
        </a:spcAft>
        <a:buClr>
          <a:srgbClr val="000000"/>
        </a:buClr>
        <a:buSzPct val="100000"/>
        <a:buFont typeface="Times New Roman" panose="02020603050405020304" pitchFamily="18" charset="0"/>
        <a:defRPr sz="3094" b="1" i="0" kern="1200">
          <a:solidFill>
            <a:srgbClr val="000000"/>
          </a:solidFill>
          <a:latin typeface="Arial" panose="020B0604020202020204" pitchFamily="34" charset="0"/>
          <a:ea typeface="+mj-ea"/>
          <a:cs typeface="+mj-cs"/>
        </a:defRPr>
      </a:lvl1pPr>
      <a:lvl2pPr marL="522442" indent="-200939"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2pPr>
      <a:lvl3pPr marL="803758"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3pPr>
      <a:lvl4pPr marL="1125261"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4pPr>
      <a:lvl5pPr marL="1446764"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5pPr>
      <a:lvl6pPr marL="1768267"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6pPr>
      <a:lvl7pPr marL="2089770"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7pPr>
      <a:lvl8pPr marL="2411273"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8pPr>
      <a:lvl9pPr marL="2732776"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9pPr>
    </p:titleStyle>
    <p:bodyStyle>
      <a:lvl1pPr marL="241127" indent="-241127" algn="l" defTabSz="321503" rtl="0" fontAlgn="base">
        <a:spcBef>
          <a:spcPts val="563"/>
        </a:spcBef>
        <a:spcAft>
          <a:spcPct val="0"/>
        </a:spcAft>
        <a:buClr>
          <a:srgbClr val="000000"/>
        </a:buClr>
        <a:buSzPct val="100000"/>
        <a:buFont typeface="Times New Roman" panose="02020603050405020304" pitchFamily="18" charset="0"/>
        <a:defRPr sz="2250" b="1" i="0" kern="1200">
          <a:solidFill>
            <a:srgbClr val="000000"/>
          </a:solidFill>
          <a:latin typeface="Arial" panose="020B0604020202020204" pitchFamily="34" charset="0"/>
          <a:ea typeface="+mn-ea"/>
          <a:cs typeface="+mn-cs"/>
        </a:defRPr>
      </a:lvl1pPr>
      <a:lvl2pPr marL="522442" indent="-200939" algn="l" defTabSz="321503" rtl="0" fontAlgn="base">
        <a:spcBef>
          <a:spcPts val="492"/>
        </a:spcBef>
        <a:spcAft>
          <a:spcPct val="0"/>
        </a:spcAft>
        <a:buClr>
          <a:srgbClr val="000000"/>
        </a:buClr>
        <a:buSzPct val="100000"/>
        <a:buFont typeface="Times New Roman" panose="02020603050405020304" pitchFamily="18" charset="0"/>
        <a:defRPr sz="1969" b="1" i="0" kern="1200">
          <a:solidFill>
            <a:srgbClr val="000000"/>
          </a:solidFill>
          <a:latin typeface="Arial" panose="020B0604020202020204" pitchFamily="34" charset="0"/>
          <a:ea typeface="+mn-ea"/>
          <a:cs typeface="+mn-cs"/>
        </a:defRPr>
      </a:lvl2pPr>
      <a:lvl3pPr marL="803758" indent="-160752" algn="l" defTabSz="321503" rtl="0" fontAlgn="base">
        <a:spcBef>
          <a:spcPts val="422"/>
        </a:spcBef>
        <a:spcAft>
          <a:spcPct val="0"/>
        </a:spcAft>
        <a:buClr>
          <a:srgbClr val="000000"/>
        </a:buClr>
        <a:buSzPct val="100000"/>
        <a:buFont typeface="Times New Roman" panose="02020603050405020304" pitchFamily="18" charset="0"/>
        <a:defRPr sz="1688" b="1" i="0" kern="1200">
          <a:solidFill>
            <a:srgbClr val="000000"/>
          </a:solidFill>
          <a:latin typeface="Arial" panose="020B0604020202020204" pitchFamily="34" charset="0"/>
          <a:ea typeface="+mn-ea"/>
          <a:cs typeface="+mn-cs"/>
        </a:defRPr>
      </a:lvl3pPr>
      <a:lvl4pPr marL="1125261" indent="-160752" algn="l" defTabSz="321503" rtl="0" fontAlgn="base">
        <a:spcBef>
          <a:spcPts val="352"/>
        </a:spcBef>
        <a:spcAft>
          <a:spcPct val="0"/>
        </a:spcAft>
        <a:buClr>
          <a:srgbClr val="000000"/>
        </a:buClr>
        <a:buSzPct val="100000"/>
        <a:buFont typeface="Times New Roman" panose="02020603050405020304" pitchFamily="18" charset="0"/>
        <a:defRPr sz="1406" b="1" i="0" kern="1200">
          <a:solidFill>
            <a:srgbClr val="000000"/>
          </a:solidFill>
          <a:latin typeface="Arial" panose="020B0604020202020204" pitchFamily="34" charset="0"/>
          <a:ea typeface="+mn-ea"/>
          <a:cs typeface="+mn-cs"/>
        </a:defRPr>
      </a:lvl4pPr>
      <a:lvl5pPr marL="1446764" indent="-160752" algn="l" defTabSz="321503" rtl="0" fontAlgn="base">
        <a:spcBef>
          <a:spcPts val="352"/>
        </a:spcBef>
        <a:spcAft>
          <a:spcPct val="0"/>
        </a:spcAft>
        <a:buClr>
          <a:srgbClr val="000000"/>
        </a:buClr>
        <a:buSzPct val="100000"/>
        <a:buFont typeface="Times New Roman" panose="02020603050405020304" pitchFamily="18" charset="0"/>
        <a:defRPr sz="1406" b="1" i="0" kern="1200">
          <a:solidFill>
            <a:srgbClr val="000000"/>
          </a:solidFill>
          <a:latin typeface="Arial" panose="020B0604020202020204" pitchFamily="34" charset="0"/>
          <a:ea typeface="+mn-ea"/>
          <a:cs typeface="+mn-cs"/>
        </a:defRPr>
      </a:lvl5pPr>
      <a:lvl6pPr marL="1768267" indent="-160752" algn="l" defTabSz="643006"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6pPr>
      <a:lvl7pPr marL="2089770" indent="-160752" algn="l" defTabSz="643006"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7pPr>
      <a:lvl8pPr marL="2411273" indent="-160752" algn="l" defTabSz="643006"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8pPr>
      <a:lvl9pPr marL="2732776" indent="-160752" algn="l" defTabSz="643006"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9pPr>
    </p:bodyStyle>
    <p:otherStyle>
      <a:defPPr>
        <a:defRPr lang="en-US"/>
      </a:defPPr>
      <a:lvl1pPr marL="0" algn="l" defTabSz="643006" rtl="0" eaLnBrk="1" latinLnBrk="0" hangingPunct="1">
        <a:defRPr sz="1266" kern="1200">
          <a:solidFill>
            <a:schemeClr val="tx1"/>
          </a:solidFill>
          <a:latin typeface="+mn-lt"/>
          <a:ea typeface="+mn-ea"/>
          <a:cs typeface="+mn-cs"/>
        </a:defRPr>
      </a:lvl1pPr>
      <a:lvl2pPr marL="321503" algn="l" defTabSz="643006" rtl="0" eaLnBrk="1" latinLnBrk="0" hangingPunct="1">
        <a:defRPr sz="1266" kern="1200">
          <a:solidFill>
            <a:schemeClr val="tx1"/>
          </a:solidFill>
          <a:latin typeface="+mn-lt"/>
          <a:ea typeface="+mn-ea"/>
          <a:cs typeface="+mn-cs"/>
        </a:defRPr>
      </a:lvl2pPr>
      <a:lvl3pPr marL="643006" algn="l" defTabSz="643006" rtl="0" eaLnBrk="1" latinLnBrk="0" hangingPunct="1">
        <a:defRPr sz="1266" kern="1200">
          <a:solidFill>
            <a:schemeClr val="tx1"/>
          </a:solidFill>
          <a:latin typeface="+mn-lt"/>
          <a:ea typeface="+mn-ea"/>
          <a:cs typeface="+mn-cs"/>
        </a:defRPr>
      </a:lvl3pPr>
      <a:lvl4pPr marL="964509" algn="l" defTabSz="643006" rtl="0" eaLnBrk="1" latinLnBrk="0" hangingPunct="1">
        <a:defRPr sz="1266" kern="1200">
          <a:solidFill>
            <a:schemeClr val="tx1"/>
          </a:solidFill>
          <a:latin typeface="+mn-lt"/>
          <a:ea typeface="+mn-ea"/>
          <a:cs typeface="+mn-cs"/>
        </a:defRPr>
      </a:lvl4pPr>
      <a:lvl5pPr marL="1286012" algn="l" defTabSz="643006" rtl="0" eaLnBrk="1" latinLnBrk="0" hangingPunct="1">
        <a:defRPr sz="1266" kern="1200">
          <a:solidFill>
            <a:schemeClr val="tx1"/>
          </a:solidFill>
          <a:latin typeface="+mn-lt"/>
          <a:ea typeface="+mn-ea"/>
          <a:cs typeface="+mn-cs"/>
        </a:defRPr>
      </a:lvl5pPr>
      <a:lvl6pPr marL="1607515" algn="l" defTabSz="643006" rtl="0" eaLnBrk="1" latinLnBrk="0" hangingPunct="1">
        <a:defRPr sz="1266" kern="1200">
          <a:solidFill>
            <a:schemeClr val="tx1"/>
          </a:solidFill>
          <a:latin typeface="+mn-lt"/>
          <a:ea typeface="+mn-ea"/>
          <a:cs typeface="+mn-cs"/>
        </a:defRPr>
      </a:lvl6pPr>
      <a:lvl7pPr marL="1929018" algn="l" defTabSz="643006" rtl="0" eaLnBrk="1" latinLnBrk="0" hangingPunct="1">
        <a:defRPr sz="1266" kern="1200">
          <a:solidFill>
            <a:schemeClr val="tx1"/>
          </a:solidFill>
          <a:latin typeface="+mn-lt"/>
          <a:ea typeface="+mn-ea"/>
          <a:cs typeface="+mn-cs"/>
        </a:defRPr>
      </a:lvl7pPr>
      <a:lvl8pPr marL="2250521" algn="l" defTabSz="643006" rtl="0" eaLnBrk="1" latinLnBrk="0" hangingPunct="1">
        <a:defRPr sz="1266" kern="1200">
          <a:solidFill>
            <a:schemeClr val="tx1"/>
          </a:solidFill>
          <a:latin typeface="+mn-lt"/>
          <a:ea typeface="+mn-ea"/>
          <a:cs typeface="+mn-cs"/>
        </a:defRPr>
      </a:lvl8pPr>
      <a:lvl9pPr marL="2572024" algn="l" defTabSz="643006" rtl="0" eaLnBrk="1" latinLnBrk="0" hangingPunct="1">
        <a:defRPr sz="1266"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769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769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a:solidFill>
                  <a:srgbClr val="000000"/>
                </a:solidFill>
                <a:latin typeface="Times New Roman" pitchFamily="-112" charset="0"/>
                <a:ea typeface="+mn-ea"/>
                <a:cs typeface="+mn-cs"/>
              </a:defRPr>
            </a:lvl1pPr>
          </a:lstStyle>
          <a:p>
            <a:pPr>
              <a:defRPr/>
            </a:pPr>
            <a:endParaRPr lang="en-US" dirty="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defRPr sz="1400">
                <a:solidFill>
                  <a:srgbClr val="000000"/>
                </a:solidFill>
                <a:latin typeface="Times New Roman" pitchFamily="-112" charset="0"/>
                <a:ea typeface="+mn-ea"/>
                <a:cs typeface="+mn-cs"/>
              </a:defRPr>
            </a:lvl1pPr>
          </a:lstStyle>
          <a:p>
            <a:pPr>
              <a:defRPr/>
            </a:pPr>
            <a:endParaRPr lang="en-US" dirty="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a:solidFill>
                  <a:srgbClr val="000000"/>
                </a:solidFill>
                <a:latin typeface="Times New Roman" charset="0"/>
              </a:defRPr>
            </a:lvl1pPr>
          </a:lstStyle>
          <a:p>
            <a:pPr>
              <a:defRPr/>
            </a:pPr>
            <a:fld id="{85AD1E48-D9F8-EE4A-8C63-704420AC1CFC}" type="slidenum">
              <a:rPr lang="en-US" smtClean="0"/>
              <a:pPr>
                <a:defRPr/>
              </a:pPr>
              <a:t>‹#›</a:t>
            </a:fld>
            <a:endParaRPr lang="en-US" dirty="0"/>
          </a:p>
        </p:txBody>
      </p:sp>
    </p:spTree>
    <p:extLst>
      <p:ext uri="{BB962C8B-B14F-4D97-AF65-F5344CB8AC3E}">
        <p14:creationId xmlns:p14="http://schemas.microsoft.com/office/powerpoint/2010/main" val="3910887637"/>
      </p:ext>
    </p:extLst>
  </p:cSld>
  <p:clrMap bg1="lt1" tx1="dk1" bg2="lt2" tx2="dk2" accent1="accent1" accent2="accent2" accent3="accent3" accent4="accent4" accent5="accent5" accent6="accent6" hlink="hlink" folHlink="folHlink"/>
  <p:sldLayoutIdLst>
    <p:sldLayoutId id="2147484572" r:id="rId1"/>
    <p:sldLayoutId id="2147484573" r:id="rId2"/>
    <p:sldLayoutId id="2147484574" r:id="rId3"/>
    <p:sldLayoutId id="2147484575" r:id="rId4"/>
    <p:sldLayoutId id="2147484576" r:id="rId5"/>
    <p:sldLayoutId id="2147484577" r:id="rId6"/>
    <p:sldLayoutId id="2147484578" r:id="rId7"/>
    <p:sldLayoutId id="2147484579" r:id="rId8"/>
    <p:sldLayoutId id="2147484580" r:id="rId9"/>
    <p:sldLayoutId id="2147484581" r:id="rId10"/>
    <p:sldLayoutId id="2147484582" r:id="rId11"/>
    <p:sldLayoutId id="2147484583" r:id="rId12"/>
    <p:sldLayoutId id="2147484584" r:id="rId13"/>
  </p:sldLayoutIdLst>
  <p:txStyles>
    <p:title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5"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bwMode="ltGray">
      <p:bgPr>
        <a:solidFill>
          <a:srgbClr val="906D58"/>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53250" name="Rectangle 2"/>
          <p:cNvSpPr>
            <a:spLocks noChangeArrowheads="1"/>
          </p:cNvSpPr>
          <p:nvPr/>
        </p:nvSpPr>
        <p:spPr bwMode="ltGray">
          <a:xfrm>
            <a:off x="609600" y="228600"/>
            <a:ext cx="8239125" cy="6391275"/>
          </a:xfrm>
          <a:prstGeom prst="rect">
            <a:avLst/>
          </a:prstGeom>
          <a:solidFill>
            <a:srgbClr val="EDE7E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lnSpc>
                <a:spcPct val="100000"/>
              </a:lnSpc>
              <a:spcBef>
                <a:spcPct val="0"/>
              </a:spcBef>
              <a:buFontTx/>
              <a:buNone/>
            </a:pPr>
            <a:endParaRPr lang="en-US" b="0">
              <a:solidFill>
                <a:srgbClr val="000000"/>
              </a:solidFill>
              <a:latin typeface="Times New Roman" charset="0"/>
              <a:cs typeface="Times New Roman" charset="0"/>
            </a:endParaRPr>
          </a:p>
        </p:txBody>
      </p:sp>
      <p:sp>
        <p:nvSpPr>
          <p:cNvPr id="53251" name="Line 3"/>
          <p:cNvSpPr>
            <a:spLocks noChangeShapeType="1"/>
          </p:cNvSpPr>
          <p:nvPr/>
        </p:nvSpPr>
        <p:spPr bwMode="ltGray">
          <a:xfrm>
            <a:off x="1016000" y="1600200"/>
            <a:ext cx="7670800" cy="0"/>
          </a:xfrm>
          <a:prstGeom prst="line">
            <a:avLst/>
          </a:prstGeom>
          <a:noFill/>
          <a:ln w="3175">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000000"/>
              </a:solidFill>
            </a:endParaRPr>
          </a:p>
        </p:txBody>
      </p:sp>
      <p:pic>
        <p:nvPicPr>
          <p:cNvPr id="53252" name="Picture 4" descr="minispir"/>
          <p:cNvPicPr>
            <a:picLocks noChangeAspect="1" noChangeArrowheads="1"/>
          </p:cNvPicPr>
          <p:nvPr/>
        </p:nvPicPr>
        <p:blipFill>
          <a:blip r:embed="rId13" cstate="screen">
            <a:extLst>
              <a:ext uri="{28A0092B-C50C-407E-A947-70E740481C1C}">
                <a14:useLocalDpi xmlns:a14="http://schemas.microsoft.com/office/drawing/2010/main"/>
              </a:ext>
            </a:extLst>
          </a:blip>
          <a:srcRect b="5333"/>
          <a:stretch>
            <a:fillRect/>
          </a:stretch>
        </p:blipFill>
        <p:spPr bwMode="ltGray">
          <a:xfrm>
            <a:off x="0" y="50800"/>
            <a:ext cx="1181100" cy="405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3253" name="Picture 5" descr="minispir"/>
          <p:cNvPicPr>
            <a:picLocks noChangeAspect="1" noChangeArrowheads="1"/>
          </p:cNvPicPr>
          <p:nvPr/>
        </p:nvPicPr>
        <p:blipFill>
          <a:blip r:embed="rId13" cstate="screen">
            <a:extLst>
              <a:ext uri="{28A0092B-C50C-407E-A947-70E740481C1C}">
                <a14:useLocalDpi xmlns:a14="http://schemas.microsoft.com/office/drawing/2010/main"/>
              </a:ext>
            </a:extLst>
          </a:blip>
          <a:srcRect t="39999"/>
          <a:stretch>
            <a:fillRect/>
          </a:stretch>
        </p:blipFill>
        <p:spPr bwMode="ltGray">
          <a:xfrm>
            <a:off x="0" y="4222750"/>
            <a:ext cx="1181100" cy="2571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3254" name="Rectangle 6"/>
          <p:cNvSpPr>
            <a:spLocks noGrp="1" noChangeArrowheads="1"/>
          </p:cNvSpPr>
          <p:nvPr>
            <p:ph type="title"/>
          </p:nvPr>
        </p:nvSpPr>
        <p:spPr bwMode="auto">
          <a:xfrm>
            <a:off x="1066800" y="381000"/>
            <a:ext cx="7620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3255" name="Rectangle 7"/>
          <p:cNvSpPr>
            <a:spLocks noGrp="1" noChangeArrowheads="1"/>
          </p:cNvSpPr>
          <p:nvPr>
            <p:ph type="body" idx="1"/>
          </p:nvPr>
        </p:nvSpPr>
        <p:spPr bwMode="auto">
          <a:xfrm>
            <a:off x="1066800" y="1752600"/>
            <a:ext cx="7620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5064" name="Rectangle 8"/>
          <p:cNvSpPr>
            <a:spLocks noGrp="1" noChangeArrowheads="1"/>
          </p:cNvSpPr>
          <p:nvPr>
            <p:ph type="dt" sz="half" idx="2"/>
          </p:nvPr>
        </p:nvSpPr>
        <p:spPr bwMode="auto">
          <a:xfrm>
            <a:off x="10144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lnSpc>
                <a:spcPct val="100000"/>
              </a:lnSpc>
              <a:spcBef>
                <a:spcPct val="0"/>
              </a:spcBef>
              <a:buFontTx/>
              <a:buNone/>
              <a:defRPr kumimoji="0" sz="1400" b="0">
                <a:solidFill>
                  <a:srgbClr val="000000"/>
                </a:solidFill>
                <a:latin typeface="Times New Roman" pitchFamily="-105" charset="0"/>
                <a:ea typeface="Times New Roman" pitchFamily="-105" charset="0"/>
                <a:cs typeface="Times New Roman" pitchFamily="-105" charset="0"/>
              </a:defRPr>
            </a:lvl1pPr>
          </a:lstStyle>
          <a:p>
            <a:pPr>
              <a:defRPr/>
            </a:pPr>
            <a:endParaRPr lang="en-US"/>
          </a:p>
        </p:txBody>
      </p:sp>
      <p:sp>
        <p:nvSpPr>
          <p:cNvPr id="45065" name="Rectangle 9"/>
          <p:cNvSpPr>
            <a:spLocks noGrp="1" noChangeArrowheads="1"/>
          </p:cNvSpPr>
          <p:nvPr>
            <p:ph type="ftr" sz="quarter" idx="3"/>
          </p:nvPr>
        </p:nvSpPr>
        <p:spPr bwMode="auto">
          <a:xfrm>
            <a:off x="3452813" y="6107113"/>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lnSpc>
                <a:spcPct val="100000"/>
              </a:lnSpc>
              <a:spcBef>
                <a:spcPct val="0"/>
              </a:spcBef>
              <a:buFontTx/>
              <a:buNone/>
              <a:defRPr kumimoji="0" sz="1400" b="0">
                <a:solidFill>
                  <a:srgbClr val="000000"/>
                </a:solidFill>
                <a:latin typeface="Times New Roman" pitchFamily="-105" charset="0"/>
                <a:ea typeface="Times New Roman" pitchFamily="-105" charset="0"/>
                <a:cs typeface="Times New Roman" pitchFamily="-105" charset="0"/>
              </a:defRPr>
            </a:lvl1pPr>
          </a:lstStyle>
          <a:p>
            <a:pPr>
              <a:defRPr/>
            </a:pPr>
            <a:endParaRPr lang="en-US"/>
          </a:p>
        </p:txBody>
      </p:sp>
      <p:sp>
        <p:nvSpPr>
          <p:cNvPr id="45066" name="Rectangle 10"/>
          <p:cNvSpPr>
            <a:spLocks noGrp="1" noChangeArrowheads="1"/>
          </p:cNvSpPr>
          <p:nvPr>
            <p:ph type="sldNum" sz="quarter" idx="4"/>
          </p:nvPr>
        </p:nvSpPr>
        <p:spPr bwMode="auto">
          <a:xfrm>
            <a:off x="68818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lnSpc>
                <a:spcPct val="100000"/>
              </a:lnSpc>
              <a:spcBef>
                <a:spcPct val="0"/>
              </a:spcBef>
              <a:buFontTx/>
              <a:buNone/>
              <a:defRPr kumimoji="0" sz="1400" b="0">
                <a:solidFill>
                  <a:srgbClr val="000000"/>
                </a:solidFill>
                <a:latin typeface="Times New Roman" charset="0"/>
                <a:cs typeface="Times New Roman" charset="0"/>
              </a:defRPr>
            </a:lvl1pPr>
          </a:lstStyle>
          <a:p>
            <a:pPr>
              <a:defRPr/>
            </a:pPr>
            <a:fld id="{A0BE3A59-1EF5-A041-851A-638AC16A004B}" type="slidenum">
              <a:rPr lang="en-US"/>
              <a:pPr>
                <a:defRPr/>
              </a:pPr>
              <a:t>‹#›</a:t>
            </a:fld>
            <a:endParaRPr lang="en-US"/>
          </a:p>
        </p:txBody>
      </p:sp>
    </p:spTree>
    <p:extLst>
      <p:ext uri="{BB962C8B-B14F-4D97-AF65-F5344CB8AC3E}">
        <p14:creationId xmlns:p14="http://schemas.microsoft.com/office/powerpoint/2010/main" val="2851626066"/>
      </p:ext>
    </p:extLst>
  </p:cSld>
  <p:clrMap bg1="lt1" tx1="dk1" bg2="lt2" tx2="dk2" accent1="accent1" accent2="accent2" accent3="accent3" accent4="accent4" accent5="accent5" accent6="accent6" hlink="hlink" folHlink="folHlink"/>
  <p:sldLayoutIdLst>
    <p:sldLayoutId id="2147484586" r:id="rId1"/>
    <p:sldLayoutId id="2147484587" r:id="rId2"/>
    <p:sldLayoutId id="2147484588" r:id="rId3"/>
    <p:sldLayoutId id="2147484589" r:id="rId4"/>
    <p:sldLayoutId id="2147484590" r:id="rId5"/>
    <p:sldLayoutId id="2147484591" r:id="rId6"/>
    <p:sldLayoutId id="2147484592" r:id="rId7"/>
    <p:sldLayoutId id="2147484593" r:id="rId8"/>
    <p:sldLayoutId id="2147484594" r:id="rId9"/>
    <p:sldLayoutId id="2147484595" r:id="rId10"/>
    <p:sldLayoutId id="2147484596"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5"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9939" name="Rectangle 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12" charset="0"/>
                <a:ea typeface="+mn-ea"/>
                <a:cs typeface="+mn-cs"/>
              </a:defRPr>
            </a:lvl1pPr>
          </a:lstStyle>
          <a:p>
            <a:pPr>
              <a:defRPr/>
            </a:pPr>
            <a:endParaRPr lang="en-US">
              <a:solidFill>
                <a:srgbClr val="000000"/>
              </a:solidFill>
            </a:endParaRPr>
          </a:p>
        </p:txBody>
      </p:sp>
      <p:sp>
        <p:nvSpPr>
          <p:cNvPr id="39940" name="Rectangle 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12" charset="0"/>
                <a:ea typeface="+mn-ea"/>
                <a:cs typeface="+mn-cs"/>
              </a:defRPr>
            </a:lvl1pPr>
          </a:lstStyle>
          <a:p>
            <a:pPr>
              <a:defRPr/>
            </a:pPr>
            <a:endParaRPr lang="en-US">
              <a:solidFill>
                <a:srgbClr val="000000"/>
              </a:solidFill>
            </a:endParaRPr>
          </a:p>
        </p:txBody>
      </p:sp>
      <p:sp>
        <p:nvSpPr>
          <p:cNvPr id="39941" name="Rectangle 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a:defRPr/>
            </a:pPr>
            <a:fld id="{2E8AA9B7-BF15-1449-B764-CE240531D31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59774729"/>
      </p:ext>
    </p:extLst>
  </p:cSld>
  <p:clrMap bg1="lt1" tx1="dk1" bg2="lt2" tx2="dk2" accent1="accent1" accent2="accent2" accent3="accent3" accent4="accent4" accent5="accent5" accent6="accent6" hlink="hlink" folHlink="folHlink"/>
  <p:sldLayoutIdLst>
    <p:sldLayoutId id="2147484598" r:id="rId1"/>
    <p:sldLayoutId id="2147484599" r:id="rId2"/>
    <p:sldLayoutId id="2147484600" r:id="rId3"/>
    <p:sldLayoutId id="2147484601" r:id="rId4"/>
    <p:sldLayoutId id="2147484602" r:id="rId5"/>
    <p:sldLayoutId id="2147484603" r:id="rId6"/>
    <p:sldLayoutId id="2147484604" r:id="rId7"/>
    <p:sldLayoutId id="2147484605" r:id="rId8"/>
    <p:sldLayoutId id="2147484606" r:id="rId9"/>
    <p:sldLayoutId id="2147484607" r:id="rId10"/>
    <p:sldLayoutId id="2147484608"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80000"/>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32770" name="Group 2"/>
          <p:cNvGrpSpPr>
            <a:grpSpLocks/>
          </p:cNvGrpSpPr>
          <p:nvPr/>
        </p:nvGrpSpPr>
        <p:grpSpPr bwMode="auto">
          <a:xfrm>
            <a:off x="0" y="0"/>
            <a:ext cx="9145588" cy="6845300"/>
            <a:chOff x="0" y="0"/>
            <a:chExt cx="5761" cy="4312"/>
          </a:xfrm>
        </p:grpSpPr>
        <p:sp>
          <p:nvSpPr>
            <p:cNvPr id="336901" name="Rectangle 3"/>
            <p:cNvSpPr>
              <a:spLocks noChangeArrowheads="1"/>
            </p:cNvSpPr>
            <p:nvPr/>
          </p:nvSpPr>
          <p:spPr bwMode="auto">
            <a:xfrm>
              <a:off x="0" y="0"/>
              <a:ext cx="5753" cy="4312"/>
            </a:xfrm>
            <a:prstGeom prst="rect">
              <a:avLst/>
            </a:prstGeom>
            <a:gradFill rotWithShape="0">
              <a:gsLst>
                <a:gs pos="0">
                  <a:srgbClr val="000080"/>
                </a:gs>
                <a:gs pos="100000">
                  <a:srgbClr val="000026"/>
                </a:gs>
              </a:gsLst>
              <a:lin ang="0" scaled="1"/>
            </a:gradFill>
            <a:ln>
              <a:noFill/>
            </a:ln>
            <a:extLst>
              <a:ext uri="{91240B29-F687-4f45-9708-019B960494DF}"/>
            </a:extLst>
          </p:spPr>
          <p:txBody>
            <a:bodyPr wrap="none" anchor="ctr"/>
            <a:lstStyle/>
            <a:p>
              <a:pPr algn="l" defTabSz="914400" rtl="0">
                <a:defRPr/>
              </a:pPr>
              <a:endParaRPr lang="en-US">
                <a:solidFill>
                  <a:srgbClr val="FFFFFF"/>
                </a:solidFill>
                <a:latin typeface="Times New Roman" charset="0"/>
                <a:ea typeface="ＭＳ Ｐゴシック" charset="0"/>
                <a:cs typeface="ＭＳ Ｐゴシック" charset="0"/>
              </a:endParaRPr>
            </a:p>
          </p:txBody>
        </p:sp>
        <p:sp useBgFill="1">
          <p:nvSpPr>
            <p:cNvPr id="336902" name="Freeform 4"/>
            <p:cNvSpPr>
              <a:spLocks/>
            </p:cNvSpPr>
            <p:nvPr/>
          </p:nvSpPr>
          <p:spPr bwMode="auto">
            <a:xfrm>
              <a:off x="0" y="73"/>
              <a:ext cx="5761" cy="4166"/>
            </a:xfrm>
            <a:custGeom>
              <a:avLst/>
              <a:gdLst>
                <a:gd name="T0" fmla="*/ 1 w 5761"/>
                <a:gd name="T1" fmla="*/ 3948 h 4166"/>
                <a:gd name="T2" fmla="*/ 1 w 5761"/>
                <a:gd name="T3" fmla="*/ 3997 h 4166"/>
                <a:gd name="T4" fmla="*/ 5760 w 5761"/>
                <a:gd name="T5" fmla="*/ 4105 h 4166"/>
                <a:gd name="T6" fmla="*/ 5760 w 5761"/>
                <a:gd name="T7" fmla="*/ 4165 h 4166"/>
                <a:gd name="T8" fmla="*/ 1 w 5761"/>
                <a:gd name="T9" fmla="*/ 61 h 4166"/>
                <a:gd name="T10" fmla="*/ 1 w 5761"/>
                <a:gd name="T11" fmla="*/ 108 h 4166"/>
                <a:gd name="T12" fmla="*/ 5760 w 5761"/>
                <a:gd name="T13" fmla="*/ 216 h 4166"/>
                <a:gd name="T14" fmla="*/ 5760 w 5761"/>
                <a:gd name="T15" fmla="*/ 277 h 4166"/>
                <a:gd name="T16" fmla="*/ 1 w 5761"/>
                <a:gd name="T17" fmla="*/ 384 h 4166"/>
                <a:gd name="T18" fmla="*/ 1 w 5761"/>
                <a:gd name="T19" fmla="*/ 432 h 4166"/>
                <a:gd name="T20" fmla="*/ 5760 w 5761"/>
                <a:gd name="T21" fmla="*/ 540 h 4166"/>
                <a:gd name="T22" fmla="*/ 5760 w 5761"/>
                <a:gd name="T23" fmla="*/ 600 h 4166"/>
                <a:gd name="T24" fmla="*/ 1 w 5761"/>
                <a:gd name="T25" fmla="*/ 708 h 4166"/>
                <a:gd name="T26" fmla="*/ 1 w 5761"/>
                <a:gd name="T27" fmla="*/ 756 h 4166"/>
                <a:gd name="T28" fmla="*/ 5760 w 5761"/>
                <a:gd name="T29" fmla="*/ 865 h 4166"/>
                <a:gd name="T30" fmla="*/ 5760 w 5761"/>
                <a:gd name="T31" fmla="*/ 925 h 4166"/>
                <a:gd name="T32" fmla="*/ 1 w 5761"/>
                <a:gd name="T33" fmla="*/ 1032 h 4166"/>
                <a:gd name="T34" fmla="*/ 1 w 5761"/>
                <a:gd name="T35" fmla="*/ 1080 h 4166"/>
                <a:gd name="T36" fmla="*/ 5760 w 5761"/>
                <a:gd name="T37" fmla="*/ 1188 h 4166"/>
                <a:gd name="T38" fmla="*/ 5760 w 5761"/>
                <a:gd name="T39" fmla="*/ 1248 h 4166"/>
                <a:gd name="T40" fmla="*/ 1 w 5761"/>
                <a:gd name="T41" fmla="*/ 1357 h 4166"/>
                <a:gd name="T42" fmla="*/ 1 w 5761"/>
                <a:gd name="T43" fmla="*/ 1404 h 4166"/>
                <a:gd name="T44" fmla="*/ 5760 w 5761"/>
                <a:gd name="T45" fmla="*/ 1512 h 4166"/>
                <a:gd name="T46" fmla="*/ 5760 w 5761"/>
                <a:gd name="T47" fmla="*/ 1572 h 4166"/>
                <a:gd name="T48" fmla="*/ 1 w 5761"/>
                <a:gd name="T49" fmla="*/ 1680 h 4166"/>
                <a:gd name="T50" fmla="*/ 1 w 5761"/>
                <a:gd name="T51" fmla="*/ 1728 h 4166"/>
                <a:gd name="T52" fmla="*/ 5760 w 5761"/>
                <a:gd name="T53" fmla="*/ 1836 h 4166"/>
                <a:gd name="T54" fmla="*/ 5760 w 5761"/>
                <a:gd name="T55" fmla="*/ 1896 h 4166"/>
                <a:gd name="T56" fmla="*/ 1 w 5761"/>
                <a:gd name="T57" fmla="*/ 2005 h 4166"/>
                <a:gd name="T58" fmla="*/ 1 w 5761"/>
                <a:gd name="T59" fmla="*/ 2052 h 4166"/>
                <a:gd name="T60" fmla="*/ 5760 w 5761"/>
                <a:gd name="T61" fmla="*/ 2161 h 4166"/>
                <a:gd name="T62" fmla="*/ 5760 w 5761"/>
                <a:gd name="T63" fmla="*/ 2220 h 4166"/>
                <a:gd name="T64" fmla="*/ 1 w 5761"/>
                <a:gd name="T65" fmla="*/ 2328 h 4166"/>
                <a:gd name="T66" fmla="*/ 1 w 5761"/>
                <a:gd name="T67" fmla="*/ 2376 h 4166"/>
                <a:gd name="T68" fmla="*/ 5760 w 5761"/>
                <a:gd name="T69" fmla="*/ 2484 h 4166"/>
                <a:gd name="T70" fmla="*/ 5760 w 5761"/>
                <a:gd name="T71" fmla="*/ 2545 h 4166"/>
                <a:gd name="T72" fmla="*/ 1 w 5761"/>
                <a:gd name="T73" fmla="*/ 2652 h 4166"/>
                <a:gd name="T74" fmla="*/ 1 w 5761"/>
                <a:gd name="T75" fmla="*/ 2700 h 4166"/>
                <a:gd name="T76" fmla="*/ 5760 w 5761"/>
                <a:gd name="T77" fmla="*/ 2808 h 4166"/>
                <a:gd name="T78" fmla="*/ 5760 w 5761"/>
                <a:gd name="T79" fmla="*/ 2868 h 4166"/>
                <a:gd name="T80" fmla="*/ 1 w 5761"/>
                <a:gd name="T81" fmla="*/ 2977 h 4166"/>
                <a:gd name="T82" fmla="*/ 1 w 5761"/>
                <a:gd name="T83" fmla="*/ 3024 h 4166"/>
                <a:gd name="T84" fmla="*/ 5760 w 5761"/>
                <a:gd name="T85" fmla="*/ 3132 h 4166"/>
                <a:gd name="T86" fmla="*/ 5760 w 5761"/>
                <a:gd name="T87" fmla="*/ 3192 h 4166"/>
                <a:gd name="T88" fmla="*/ 1 w 5761"/>
                <a:gd name="T89" fmla="*/ 3301 h 4166"/>
                <a:gd name="T90" fmla="*/ 1 w 5761"/>
                <a:gd name="T91" fmla="*/ 3348 h 4166"/>
                <a:gd name="T92" fmla="*/ 5760 w 5761"/>
                <a:gd name="T93" fmla="*/ 3457 h 4166"/>
                <a:gd name="T94" fmla="*/ 5760 w 5761"/>
                <a:gd name="T95" fmla="*/ 3516 h 4166"/>
                <a:gd name="T96" fmla="*/ 1 w 5761"/>
                <a:gd name="T97" fmla="*/ 3624 h 4166"/>
                <a:gd name="T98" fmla="*/ 1 w 5761"/>
                <a:gd name="T99" fmla="*/ 3672 h 4166"/>
                <a:gd name="T100" fmla="*/ 5760 w 5761"/>
                <a:gd name="T101" fmla="*/ 3781 h 4166"/>
                <a:gd name="T102" fmla="*/ 5760 w 5761"/>
                <a:gd name="T103" fmla="*/ 3841 h 416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1" h="4166">
                  <a:moveTo>
                    <a:pt x="5760" y="3889"/>
                  </a:moveTo>
                  <a:lnTo>
                    <a:pt x="1" y="3888"/>
                  </a:lnTo>
                  <a:lnTo>
                    <a:pt x="1" y="3948"/>
                  </a:lnTo>
                  <a:lnTo>
                    <a:pt x="5760" y="3948"/>
                  </a:lnTo>
                  <a:lnTo>
                    <a:pt x="5760" y="3996"/>
                  </a:lnTo>
                  <a:lnTo>
                    <a:pt x="1" y="3997"/>
                  </a:lnTo>
                  <a:lnTo>
                    <a:pt x="1" y="4056"/>
                  </a:lnTo>
                  <a:lnTo>
                    <a:pt x="5760" y="4056"/>
                  </a:lnTo>
                  <a:lnTo>
                    <a:pt x="5760" y="4105"/>
                  </a:lnTo>
                  <a:lnTo>
                    <a:pt x="1" y="4104"/>
                  </a:lnTo>
                  <a:lnTo>
                    <a:pt x="1" y="4165"/>
                  </a:lnTo>
                  <a:lnTo>
                    <a:pt x="5760" y="4165"/>
                  </a:lnTo>
                  <a:lnTo>
                    <a:pt x="5760" y="0"/>
                  </a:lnTo>
                  <a:lnTo>
                    <a:pt x="1" y="0"/>
                  </a:lnTo>
                  <a:lnTo>
                    <a:pt x="1" y="61"/>
                  </a:lnTo>
                  <a:lnTo>
                    <a:pt x="5760" y="60"/>
                  </a:lnTo>
                  <a:lnTo>
                    <a:pt x="5760" y="108"/>
                  </a:lnTo>
                  <a:lnTo>
                    <a:pt x="1" y="108"/>
                  </a:lnTo>
                  <a:lnTo>
                    <a:pt x="1" y="168"/>
                  </a:lnTo>
                  <a:lnTo>
                    <a:pt x="5760" y="169"/>
                  </a:lnTo>
                  <a:lnTo>
                    <a:pt x="5760" y="216"/>
                  </a:lnTo>
                  <a:lnTo>
                    <a:pt x="1" y="216"/>
                  </a:lnTo>
                  <a:lnTo>
                    <a:pt x="1" y="276"/>
                  </a:lnTo>
                  <a:lnTo>
                    <a:pt x="5760" y="277"/>
                  </a:lnTo>
                  <a:lnTo>
                    <a:pt x="5760" y="324"/>
                  </a:lnTo>
                  <a:lnTo>
                    <a:pt x="1" y="324"/>
                  </a:lnTo>
                  <a:lnTo>
                    <a:pt x="1" y="384"/>
                  </a:lnTo>
                  <a:lnTo>
                    <a:pt x="5760" y="384"/>
                  </a:lnTo>
                  <a:lnTo>
                    <a:pt x="5760" y="432"/>
                  </a:lnTo>
                  <a:lnTo>
                    <a:pt x="1" y="432"/>
                  </a:lnTo>
                  <a:lnTo>
                    <a:pt x="1" y="492"/>
                  </a:lnTo>
                  <a:lnTo>
                    <a:pt x="5760" y="493"/>
                  </a:lnTo>
                  <a:lnTo>
                    <a:pt x="5760" y="540"/>
                  </a:lnTo>
                  <a:lnTo>
                    <a:pt x="1" y="540"/>
                  </a:lnTo>
                  <a:lnTo>
                    <a:pt x="1" y="600"/>
                  </a:lnTo>
                  <a:lnTo>
                    <a:pt x="5760" y="600"/>
                  </a:lnTo>
                  <a:lnTo>
                    <a:pt x="5760" y="648"/>
                  </a:lnTo>
                  <a:lnTo>
                    <a:pt x="1" y="648"/>
                  </a:lnTo>
                  <a:lnTo>
                    <a:pt x="1" y="708"/>
                  </a:lnTo>
                  <a:lnTo>
                    <a:pt x="5760" y="709"/>
                  </a:lnTo>
                  <a:lnTo>
                    <a:pt x="5760" y="756"/>
                  </a:lnTo>
                  <a:lnTo>
                    <a:pt x="1" y="756"/>
                  </a:lnTo>
                  <a:lnTo>
                    <a:pt x="1" y="816"/>
                  </a:lnTo>
                  <a:lnTo>
                    <a:pt x="5760" y="817"/>
                  </a:lnTo>
                  <a:lnTo>
                    <a:pt x="5760" y="865"/>
                  </a:lnTo>
                  <a:lnTo>
                    <a:pt x="1" y="864"/>
                  </a:lnTo>
                  <a:lnTo>
                    <a:pt x="1" y="925"/>
                  </a:lnTo>
                  <a:lnTo>
                    <a:pt x="5760" y="925"/>
                  </a:lnTo>
                  <a:lnTo>
                    <a:pt x="5760" y="973"/>
                  </a:lnTo>
                  <a:lnTo>
                    <a:pt x="1" y="972"/>
                  </a:lnTo>
                  <a:lnTo>
                    <a:pt x="1" y="1032"/>
                  </a:lnTo>
                  <a:lnTo>
                    <a:pt x="5760" y="1033"/>
                  </a:lnTo>
                  <a:lnTo>
                    <a:pt x="5760" y="1080"/>
                  </a:lnTo>
                  <a:lnTo>
                    <a:pt x="1" y="1080"/>
                  </a:lnTo>
                  <a:lnTo>
                    <a:pt x="1" y="1140"/>
                  </a:lnTo>
                  <a:lnTo>
                    <a:pt x="5760" y="1140"/>
                  </a:lnTo>
                  <a:lnTo>
                    <a:pt x="5760" y="1188"/>
                  </a:lnTo>
                  <a:lnTo>
                    <a:pt x="1" y="1188"/>
                  </a:lnTo>
                  <a:lnTo>
                    <a:pt x="1" y="1248"/>
                  </a:lnTo>
                  <a:lnTo>
                    <a:pt x="5760" y="1248"/>
                  </a:lnTo>
                  <a:lnTo>
                    <a:pt x="5760" y="1296"/>
                  </a:lnTo>
                  <a:lnTo>
                    <a:pt x="1" y="1297"/>
                  </a:lnTo>
                  <a:lnTo>
                    <a:pt x="1" y="1357"/>
                  </a:lnTo>
                  <a:lnTo>
                    <a:pt x="5760" y="1356"/>
                  </a:lnTo>
                  <a:lnTo>
                    <a:pt x="5760" y="1404"/>
                  </a:lnTo>
                  <a:lnTo>
                    <a:pt x="1" y="1404"/>
                  </a:lnTo>
                  <a:lnTo>
                    <a:pt x="1" y="1465"/>
                  </a:lnTo>
                  <a:lnTo>
                    <a:pt x="5760" y="1464"/>
                  </a:lnTo>
                  <a:lnTo>
                    <a:pt x="5760" y="1512"/>
                  </a:lnTo>
                  <a:lnTo>
                    <a:pt x="1" y="1512"/>
                  </a:lnTo>
                  <a:lnTo>
                    <a:pt x="1" y="1572"/>
                  </a:lnTo>
                  <a:lnTo>
                    <a:pt x="5760" y="1572"/>
                  </a:lnTo>
                  <a:lnTo>
                    <a:pt x="5760" y="1620"/>
                  </a:lnTo>
                  <a:lnTo>
                    <a:pt x="1" y="1620"/>
                  </a:lnTo>
                  <a:lnTo>
                    <a:pt x="1" y="1680"/>
                  </a:lnTo>
                  <a:lnTo>
                    <a:pt x="5760" y="1681"/>
                  </a:lnTo>
                  <a:lnTo>
                    <a:pt x="5760" y="1728"/>
                  </a:lnTo>
                  <a:lnTo>
                    <a:pt x="1" y="1728"/>
                  </a:lnTo>
                  <a:lnTo>
                    <a:pt x="1" y="1789"/>
                  </a:lnTo>
                  <a:lnTo>
                    <a:pt x="5760" y="1789"/>
                  </a:lnTo>
                  <a:lnTo>
                    <a:pt x="5760" y="1836"/>
                  </a:lnTo>
                  <a:lnTo>
                    <a:pt x="1" y="1836"/>
                  </a:lnTo>
                  <a:lnTo>
                    <a:pt x="1" y="1896"/>
                  </a:lnTo>
                  <a:lnTo>
                    <a:pt x="5760" y="1896"/>
                  </a:lnTo>
                  <a:lnTo>
                    <a:pt x="5760" y="1944"/>
                  </a:lnTo>
                  <a:lnTo>
                    <a:pt x="1" y="1944"/>
                  </a:lnTo>
                  <a:lnTo>
                    <a:pt x="1" y="2005"/>
                  </a:lnTo>
                  <a:lnTo>
                    <a:pt x="5760" y="2004"/>
                  </a:lnTo>
                  <a:lnTo>
                    <a:pt x="5760" y="2052"/>
                  </a:lnTo>
                  <a:lnTo>
                    <a:pt x="1" y="2052"/>
                  </a:lnTo>
                  <a:lnTo>
                    <a:pt x="1" y="2113"/>
                  </a:lnTo>
                  <a:lnTo>
                    <a:pt x="5760" y="2112"/>
                  </a:lnTo>
                  <a:lnTo>
                    <a:pt x="5760" y="2161"/>
                  </a:lnTo>
                  <a:lnTo>
                    <a:pt x="1" y="2160"/>
                  </a:lnTo>
                  <a:lnTo>
                    <a:pt x="1" y="2220"/>
                  </a:lnTo>
                  <a:lnTo>
                    <a:pt x="5760" y="2220"/>
                  </a:lnTo>
                  <a:lnTo>
                    <a:pt x="5760" y="2268"/>
                  </a:lnTo>
                  <a:lnTo>
                    <a:pt x="1" y="2268"/>
                  </a:lnTo>
                  <a:lnTo>
                    <a:pt x="1" y="2328"/>
                  </a:lnTo>
                  <a:lnTo>
                    <a:pt x="5760" y="2328"/>
                  </a:lnTo>
                  <a:lnTo>
                    <a:pt x="5760" y="2376"/>
                  </a:lnTo>
                  <a:lnTo>
                    <a:pt x="1" y="2376"/>
                  </a:lnTo>
                  <a:lnTo>
                    <a:pt x="1" y="2437"/>
                  </a:lnTo>
                  <a:lnTo>
                    <a:pt x="5760" y="2436"/>
                  </a:lnTo>
                  <a:lnTo>
                    <a:pt x="5760" y="2484"/>
                  </a:lnTo>
                  <a:lnTo>
                    <a:pt x="1" y="2484"/>
                  </a:lnTo>
                  <a:lnTo>
                    <a:pt x="1" y="2545"/>
                  </a:lnTo>
                  <a:lnTo>
                    <a:pt x="5760" y="2545"/>
                  </a:lnTo>
                  <a:lnTo>
                    <a:pt x="5760" y="2592"/>
                  </a:lnTo>
                  <a:lnTo>
                    <a:pt x="1" y="2592"/>
                  </a:lnTo>
                  <a:lnTo>
                    <a:pt x="1" y="2652"/>
                  </a:lnTo>
                  <a:lnTo>
                    <a:pt x="5760" y="2652"/>
                  </a:lnTo>
                  <a:lnTo>
                    <a:pt x="5760" y="2700"/>
                  </a:lnTo>
                  <a:lnTo>
                    <a:pt x="1" y="2700"/>
                  </a:lnTo>
                  <a:lnTo>
                    <a:pt x="1" y="2761"/>
                  </a:lnTo>
                  <a:lnTo>
                    <a:pt x="5760" y="2760"/>
                  </a:lnTo>
                  <a:lnTo>
                    <a:pt x="5760" y="2808"/>
                  </a:lnTo>
                  <a:lnTo>
                    <a:pt x="1" y="2808"/>
                  </a:lnTo>
                  <a:lnTo>
                    <a:pt x="1" y="2868"/>
                  </a:lnTo>
                  <a:lnTo>
                    <a:pt x="5760" y="2868"/>
                  </a:lnTo>
                  <a:lnTo>
                    <a:pt x="5760" y="2917"/>
                  </a:lnTo>
                  <a:lnTo>
                    <a:pt x="0" y="2917"/>
                  </a:lnTo>
                  <a:lnTo>
                    <a:pt x="1" y="2977"/>
                  </a:lnTo>
                  <a:lnTo>
                    <a:pt x="5760" y="2976"/>
                  </a:lnTo>
                  <a:lnTo>
                    <a:pt x="5760" y="3024"/>
                  </a:lnTo>
                  <a:lnTo>
                    <a:pt x="1" y="3024"/>
                  </a:lnTo>
                  <a:lnTo>
                    <a:pt x="1" y="3084"/>
                  </a:lnTo>
                  <a:lnTo>
                    <a:pt x="5760" y="3084"/>
                  </a:lnTo>
                  <a:lnTo>
                    <a:pt x="5760" y="3132"/>
                  </a:lnTo>
                  <a:lnTo>
                    <a:pt x="1" y="3132"/>
                  </a:lnTo>
                  <a:lnTo>
                    <a:pt x="1" y="3192"/>
                  </a:lnTo>
                  <a:lnTo>
                    <a:pt x="5760" y="3192"/>
                  </a:lnTo>
                  <a:lnTo>
                    <a:pt x="5760" y="3240"/>
                  </a:lnTo>
                  <a:lnTo>
                    <a:pt x="1" y="3240"/>
                  </a:lnTo>
                  <a:lnTo>
                    <a:pt x="1" y="3301"/>
                  </a:lnTo>
                  <a:lnTo>
                    <a:pt x="5760" y="3300"/>
                  </a:lnTo>
                  <a:lnTo>
                    <a:pt x="5760" y="3348"/>
                  </a:lnTo>
                  <a:lnTo>
                    <a:pt x="1" y="3348"/>
                  </a:lnTo>
                  <a:lnTo>
                    <a:pt x="1" y="3408"/>
                  </a:lnTo>
                  <a:lnTo>
                    <a:pt x="5760" y="3409"/>
                  </a:lnTo>
                  <a:lnTo>
                    <a:pt x="5760" y="3457"/>
                  </a:lnTo>
                  <a:lnTo>
                    <a:pt x="1" y="3456"/>
                  </a:lnTo>
                  <a:lnTo>
                    <a:pt x="1" y="3517"/>
                  </a:lnTo>
                  <a:lnTo>
                    <a:pt x="5760" y="3516"/>
                  </a:lnTo>
                  <a:lnTo>
                    <a:pt x="5760" y="3565"/>
                  </a:lnTo>
                  <a:lnTo>
                    <a:pt x="1" y="3565"/>
                  </a:lnTo>
                  <a:lnTo>
                    <a:pt x="1" y="3624"/>
                  </a:lnTo>
                  <a:lnTo>
                    <a:pt x="5760" y="3625"/>
                  </a:lnTo>
                  <a:lnTo>
                    <a:pt x="5760" y="3673"/>
                  </a:lnTo>
                  <a:lnTo>
                    <a:pt x="1" y="3672"/>
                  </a:lnTo>
                  <a:lnTo>
                    <a:pt x="1" y="3733"/>
                  </a:lnTo>
                  <a:lnTo>
                    <a:pt x="5760" y="3733"/>
                  </a:lnTo>
                  <a:lnTo>
                    <a:pt x="5760" y="3781"/>
                  </a:lnTo>
                  <a:lnTo>
                    <a:pt x="1" y="3781"/>
                  </a:lnTo>
                  <a:lnTo>
                    <a:pt x="1" y="3841"/>
                  </a:lnTo>
                  <a:lnTo>
                    <a:pt x="5760" y="3841"/>
                  </a:lnTo>
                  <a:lnTo>
                    <a:pt x="5760" y="3889"/>
                  </a:lnTo>
                </a:path>
              </a:pathLst>
            </a:custGeom>
            <a:ln>
              <a:noFill/>
            </a:ln>
            <a:extLst>
              <a:ext uri="{91240B29-F687-4f45-9708-019B960494DF}"/>
            </a:extLst>
          </p:spPr>
          <p:txBody>
            <a:bodyPr/>
            <a:lstStyle/>
            <a:p>
              <a:pPr algn="l" rtl="0">
                <a:defRPr/>
              </a:pPr>
              <a:endParaRPr lang="en-US">
                <a:solidFill>
                  <a:srgbClr val="000080"/>
                </a:solidFill>
                <a:latin typeface="Arial" charset="0"/>
                <a:ea typeface="ＭＳ Ｐゴシック" charset="0"/>
                <a:cs typeface="ＭＳ Ｐゴシック" charset="0"/>
              </a:endParaRPr>
            </a:p>
          </p:txBody>
        </p:sp>
      </p:grpSp>
      <p:sp>
        <p:nvSpPr>
          <p:cNvPr id="32771"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0488" tIns="44450" rIns="90488" bIns="44450" numCol="1" anchor="ctr" anchorCtr="0" compatLnSpc="1">
            <a:prstTxWarp prst="textNoShape">
              <a:avLst/>
            </a:prstTxWarp>
          </a:bodyPr>
          <a:lstStyle/>
          <a:p>
            <a:pPr lvl="0"/>
            <a:r>
              <a:rPr lang="en-US"/>
              <a:t>Click to edit Master title style</a:t>
            </a:r>
          </a:p>
        </p:txBody>
      </p:sp>
      <p:sp>
        <p:nvSpPr>
          <p:cNvPr id="32772" name="Rectangle 6"/>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0488" tIns="44450" rIns="90488"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55755807"/>
      </p:ext>
    </p:extLst>
  </p:cSld>
  <p:clrMap bg1="dk2" tx1="lt1" bg2="dk1" tx2="lt2" accent1="accent1" accent2="accent2" accent3="accent3" accent4="accent4" accent5="accent5" accent6="accent6" hlink="hlink" folHlink="folHlink"/>
  <p:sldLayoutIdLst>
    <p:sldLayoutId id="2147484610" r:id="rId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pitchFamily="24" charset="-128"/>
        </a:defRPr>
      </a:lvl1pPr>
      <a:lvl2pPr algn="ctr" rtl="0" eaLnBrk="0" fontAlgn="base" hangingPunct="0">
        <a:spcBef>
          <a:spcPct val="0"/>
        </a:spcBef>
        <a:spcAft>
          <a:spcPct val="0"/>
        </a:spcAft>
        <a:defRPr sz="4400">
          <a:solidFill>
            <a:schemeClr val="tx2"/>
          </a:solidFill>
          <a:latin typeface="Arial" pitchFamily="-112" charset="0"/>
          <a:ea typeface="MS PGothic" pitchFamily="34" charset="-128"/>
          <a:cs typeface="ＭＳ Ｐゴシック" pitchFamily="24" charset="-128"/>
        </a:defRPr>
      </a:lvl2pPr>
      <a:lvl3pPr algn="ctr" rtl="0" eaLnBrk="0" fontAlgn="base" hangingPunct="0">
        <a:spcBef>
          <a:spcPct val="0"/>
        </a:spcBef>
        <a:spcAft>
          <a:spcPct val="0"/>
        </a:spcAft>
        <a:defRPr sz="4400">
          <a:solidFill>
            <a:schemeClr val="tx2"/>
          </a:solidFill>
          <a:latin typeface="Arial" pitchFamily="-112" charset="0"/>
          <a:ea typeface="MS PGothic" pitchFamily="34" charset="-128"/>
          <a:cs typeface="ＭＳ Ｐゴシック" pitchFamily="24" charset="-128"/>
        </a:defRPr>
      </a:lvl3pPr>
      <a:lvl4pPr algn="ctr" rtl="0" eaLnBrk="0" fontAlgn="base" hangingPunct="0">
        <a:spcBef>
          <a:spcPct val="0"/>
        </a:spcBef>
        <a:spcAft>
          <a:spcPct val="0"/>
        </a:spcAft>
        <a:defRPr sz="4400">
          <a:solidFill>
            <a:schemeClr val="tx2"/>
          </a:solidFill>
          <a:latin typeface="Arial" pitchFamily="-112" charset="0"/>
          <a:ea typeface="MS PGothic" pitchFamily="34" charset="-128"/>
          <a:cs typeface="ＭＳ Ｐゴシック" pitchFamily="24" charset="-128"/>
        </a:defRPr>
      </a:lvl4pPr>
      <a:lvl5pPr algn="ctr" rtl="0" eaLnBrk="0" fontAlgn="base" hangingPunct="0">
        <a:spcBef>
          <a:spcPct val="0"/>
        </a:spcBef>
        <a:spcAft>
          <a:spcPct val="0"/>
        </a:spcAft>
        <a:defRPr sz="4400">
          <a:solidFill>
            <a:schemeClr val="tx2"/>
          </a:solidFill>
          <a:latin typeface="Arial" pitchFamily="-112" charset="0"/>
          <a:ea typeface="MS PGothic" pitchFamily="34" charset="-128"/>
          <a:cs typeface="ＭＳ Ｐゴシック" pitchFamily="24" charset="-128"/>
        </a:defRPr>
      </a:lvl5pPr>
      <a:lvl6pPr marL="457200" algn="ctr" rtl="0" eaLnBrk="0" fontAlgn="base" hangingPunct="0">
        <a:spcBef>
          <a:spcPct val="0"/>
        </a:spcBef>
        <a:spcAft>
          <a:spcPct val="0"/>
        </a:spcAft>
        <a:defRPr sz="4400">
          <a:solidFill>
            <a:schemeClr val="tx2"/>
          </a:solidFill>
          <a:latin typeface="Arial" pitchFamily="-112" charset="0"/>
        </a:defRPr>
      </a:lvl6pPr>
      <a:lvl7pPr marL="914400" algn="ctr" rtl="0" eaLnBrk="0" fontAlgn="base" hangingPunct="0">
        <a:spcBef>
          <a:spcPct val="0"/>
        </a:spcBef>
        <a:spcAft>
          <a:spcPct val="0"/>
        </a:spcAft>
        <a:defRPr sz="4400">
          <a:solidFill>
            <a:schemeClr val="tx2"/>
          </a:solidFill>
          <a:latin typeface="Arial" pitchFamily="-112" charset="0"/>
        </a:defRPr>
      </a:lvl7pPr>
      <a:lvl8pPr marL="1371600" algn="ctr" rtl="0" eaLnBrk="0" fontAlgn="base" hangingPunct="0">
        <a:spcBef>
          <a:spcPct val="0"/>
        </a:spcBef>
        <a:spcAft>
          <a:spcPct val="0"/>
        </a:spcAft>
        <a:defRPr sz="4400">
          <a:solidFill>
            <a:schemeClr val="tx2"/>
          </a:solidFill>
          <a:latin typeface="Arial" pitchFamily="-112" charset="0"/>
        </a:defRPr>
      </a:lvl8pPr>
      <a:lvl9pPr marL="1828800" algn="ctr" rtl="0" eaLnBrk="0" fontAlgn="base" hangingPunct="0">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lr>
          <a:schemeClr val="tx2"/>
        </a:buClr>
        <a:buSzPct val="75000"/>
        <a:buFont typeface="Monotype Sorts"/>
        <a:buChar char="n"/>
        <a:defRPr sz="3200">
          <a:solidFill>
            <a:schemeClr val="tx1"/>
          </a:solidFill>
          <a:latin typeface="+mn-lt"/>
          <a:ea typeface="MS PGothic" pitchFamily="34" charset="-128"/>
          <a:cs typeface="MS PGothic" pitchFamily="34"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latin typeface="+mn-lt"/>
          <a:ea typeface="MS PGothic" pitchFamily="34" charset="-128"/>
          <a:cs typeface="Geneva" charset="0"/>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charset="-128"/>
          <a:cs typeface="Geneva" charset="0"/>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089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6883372E-E1F9-2148-BE6B-AE8F30AAF39D}" type="slidenum">
              <a:rPr lang="en-US"/>
              <a:pPr>
                <a:defRPr/>
              </a:pPr>
              <a:t>‹#›</a:t>
            </a:fld>
            <a:endParaRPr lang="en-US"/>
          </a:p>
        </p:txBody>
      </p:sp>
    </p:spTree>
    <p:extLst>
      <p:ext uri="{BB962C8B-B14F-4D97-AF65-F5344CB8AC3E}">
        <p14:creationId xmlns:p14="http://schemas.microsoft.com/office/powerpoint/2010/main" val="1466070577"/>
      </p:ext>
    </p:extLst>
  </p:cSld>
  <p:clrMap bg1="lt1" tx1="dk1" bg2="lt2" tx2="dk2" accent1="accent1" accent2="accent2" accent3="accent3" accent4="accent4" accent5="accent5" accent6="accent6" hlink="hlink" folHlink="folHlink"/>
  <p:sldLayoutIdLst>
    <p:sldLayoutId id="2147484612" r:id="rId1"/>
    <p:sldLayoutId id="2147484613" r:id="rId2"/>
    <p:sldLayoutId id="2147484614" r:id="rId3"/>
    <p:sldLayoutId id="2147484615" r:id="rId4"/>
    <p:sldLayoutId id="2147484616" r:id="rId5"/>
    <p:sldLayoutId id="2147484617" r:id="rId6"/>
    <p:sldLayoutId id="2147484618" r:id="rId7"/>
    <p:sldLayoutId id="2147484619" r:id="rId8"/>
    <p:sldLayoutId id="2147484620" r:id="rId9"/>
    <p:sldLayoutId id="2147484621" r:id="rId10"/>
    <p:sldLayoutId id="2147484622" r:id="rId11"/>
    <p:sldLayoutId id="2147484623" r:id="rId12"/>
    <p:sldLayoutId id="2147484624"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68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264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solidFill>
                  <a:srgbClr val="000000"/>
                </a:solidFill>
                <a:latin typeface="Times New Roman" charset="0"/>
                <a:ea typeface="Times New Roman" charset="0"/>
                <a:cs typeface="Times New Roman" charset="0"/>
              </a:defRPr>
            </a:lvl1pPr>
          </a:lstStyle>
          <a:p>
            <a:pPr defTabSz="914400" fontAlgn="base">
              <a:spcBef>
                <a:spcPct val="0"/>
              </a:spcBef>
              <a:spcAft>
                <a:spcPct val="0"/>
              </a:spcAft>
              <a:defRPr/>
            </a:pPr>
            <a:endParaRPr lang="en-US"/>
          </a:p>
        </p:txBody>
      </p:sp>
      <p:sp>
        <p:nvSpPr>
          <p:cNvPr id="11264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charset="0"/>
                <a:ea typeface="Times New Roman" charset="0"/>
                <a:cs typeface="Times New Roman" charset="0"/>
              </a:defRPr>
            </a:lvl1pPr>
          </a:lstStyle>
          <a:p>
            <a:pPr defTabSz="914400" fontAlgn="base">
              <a:spcBef>
                <a:spcPct val="0"/>
              </a:spcBef>
              <a:spcAft>
                <a:spcPct val="0"/>
              </a:spcAft>
              <a:defRPr/>
            </a:pPr>
            <a:endParaRPr lang="en-US"/>
          </a:p>
        </p:txBody>
      </p:sp>
      <p:sp>
        <p:nvSpPr>
          <p:cNvPr id="11264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cs typeface="Times New Roman" charset="0"/>
              </a:defRPr>
            </a:lvl1pPr>
          </a:lstStyle>
          <a:p>
            <a:pPr defTabSz="914400" fontAlgn="base">
              <a:spcBef>
                <a:spcPct val="0"/>
              </a:spcBef>
              <a:spcAft>
                <a:spcPct val="0"/>
              </a:spcAft>
              <a:defRPr/>
            </a:pPr>
            <a:fld id="{228F0D45-48CF-094E-B097-0F6BA8353AA4}" type="slidenum">
              <a:rPr lang="en-US">
                <a:ea typeface="ＭＳ Ｐゴシック" charset="0"/>
              </a:rPr>
              <a:pPr defTabSz="914400" fontAlgn="base">
                <a:spcBef>
                  <a:spcPct val="0"/>
                </a:spcBef>
                <a:spcAft>
                  <a:spcPct val="0"/>
                </a:spcAft>
                <a:defRPr/>
              </a:pPr>
              <a:t>‹#›</a:t>
            </a:fld>
            <a:endParaRPr lang="en-US">
              <a:ea typeface="ＭＳ Ｐゴシック" charset="0"/>
            </a:endParaRPr>
          </a:p>
        </p:txBody>
      </p:sp>
    </p:spTree>
    <p:extLst>
      <p:ext uri="{BB962C8B-B14F-4D97-AF65-F5344CB8AC3E}">
        <p14:creationId xmlns:p14="http://schemas.microsoft.com/office/powerpoint/2010/main" val="1796189857"/>
      </p:ext>
    </p:extLst>
  </p:cSld>
  <p:clrMap bg1="lt1" tx1="dk1" bg2="lt2" tx2="dk2" accent1="accent1" accent2="accent2" accent3="accent3" accent4="accent4" accent5="accent5" accent6="accent6" hlink="hlink" folHlink="folHlink"/>
  <p:sldLayoutIdLst>
    <p:sldLayoutId id="2147484626" r:id="rId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3714" name="Rectangle 2"/>
          <p:cNvSpPr>
            <a:spLocks noChangeArrowheads="1"/>
          </p:cNvSpPr>
          <p:nvPr/>
        </p:nvSpPr>
        <p:spPr bwMode="auto">
          <a:xfrm>
            <a:off x="1066800" y="1458913"/>
            <a:ext cx="8077200" cy="5399087"/>
          </a:xfrm>
          <a:prstGeom prst="rect">
            <a:avLst/>
          </a:prstGeom>
          <a:gradFill rotWithShape="0">
            <a:gsLst>
              <a:gs pos="0">
                <a:schemeClr val="accent1">
                  <a:gamma/>
                  <a:shade val="24706"/>
                  <a:invGamma/>
                </a:schemeClr>
              </a:gs>
              <a:gs pos="100000">
                <a:schemeClr val="accent1"/>
              </a:gs>
            </a:gsLst>
            <a:lin ang="0" scaled="1"/>
          </a:gradFill>
          <a:ln w="9525">
            <a:noFill/>
            <a:miter lim="800000"/>
            <a:headEnd/>
            <a:tailEnd/>
          </a:ln>
          <a:effectLst/>
        </p:spPr>
        <p:txBody>
          <a:bodyPr wrap="none" anchor="ctr"/>
          <a:lstStyle/>
          <a:p>
            <a:pPr eaLnBrk="0" hangingPunct="0">
              <a:defRPr/>
            </a:pPr>
            <a:endParaRPr lang="en-US" sz="2400">
              <a:solidFill>
                <a:srgbClr val="FFFFFF"/>
              </a:solidFill>
              <a:latin typeface="Times" pitchFamily="-112" charset="0"/>
            </a:endParaRPr>
          </a:p>
        </p:txBody>
      </p:sp>
      <p:sp>
        <p:nvSpPr>
          <p:cNvPr id="243715" name="Rectangle 3"/>
          <p:cNvSpPr>
            <a:spLocks noChangeArrowheads="1"/>
          </p:cNvSpPr>
          <p:nvPr/>
        </p:nvSpPr>
        <p:spPr bwMode="auto">
          <a:xfrm>
            <a:off x="0" y="1447800"/>
            <a:ext cx="1066800" cy="5410200"/>
          </a:xfrm>
          <a:prstGeom prst="rect">
            <a:avLst/>
          </a:prstGeom>
          <a:gradFill rotWithShape="0">
            <a:gsLst>
              <a:gs pos="0">
                <a:schemeClr val="accent1">
                  <a:gamma/>
                  <a:shade val="13333"/>
                  <a:invGamma/>
                </a:schemeClr>
              </a:gs>
              <a:gs pos="100000">
                <a:schemeClr val="accent1"/>
              </a:gs>
            </a:gsLst>
            <a:lin ang="5400000" scaled="1"/>
          </a:gradFill>
          <a:ln w="9525">
            <a:noFill/>
            <a:miter lim="800000"/>
            <a:headEnd/>
            <a:tailEnd/>
          </a:ln>
          <a:effectLst/>
        </p:spPr>
        <p:txBody>
          <a:bodyPr wrap="none" anchor="ctr"/>
          <a:lstStyle/>
          <a:p>
            <a:pPr eaLnBrk="0" hangingPunct="0">
              <a:defRPr/>
            </a:pPr>
            <a:endParaRPr lang="en-US" sz="2400">
              <a:solidFill>
                <a:srgbClr val="FFFFFF"/>
              </a:solidFill>
              <a:latin typeface="Times" pitchFamily="-112" charset="0"/>
            </a:endParaRPr>
          </a:p>
        </p:txBody>
      </p:sp>
      <p:sp>
        <p:nvSpPr>
          <p:cNvPr id="243716" name="Rectangle 4"/>
          <p:cNvSpPr>
            <a:spLocks noGrp="1" noChangeArrowheads="1"/>
          </p:cNvSpPr>
          <p:nvPr>
            <p:ph type="dt" sz="half" idx="2"/>
          </p:nvPr>
        </p:nvSpPr>
        <p:spPr bwMode="auto">
          <a:xfrm>
            <a:off x="1295400" y="63246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solidFill>
                  <a:srgbClr val="FFFFFF"/>
                </a:solidFill>
                <a:latin typeface="Times" pitchFamily="-112" charset="0"/>
                <a:ea typeface="+mn-ea"/>
                <a:cs typeface="+mn-cs"/>
              </a:defRPr>
            </a:lvl1pPr>
          </a:lstStyle>
          <a:p>
            <a:pPr>
              <a:defRPr/>
            </a:pPr>
            <a:endParaRPr lang="en-US"/>
          </a:p>
        </p:txBody>
      </p:sp>
      <p:sp>
        <p:nvSpPr>
          <p:cNvPr id="243717" name="Rectangle 5"/>
          <p:cNvSpPr>
            <a:spLocks noGrp="1" noChangeArrowheads="1"/>
          </p:cNvSpPr>
          <p:nvPr>
            <p:ph type="ftr" sz="quarter" idx="3"/>
          </p:nvPr>
        </p:nvSpPr>
        <p:spPr bwMode="auto">
          <a:xfrm>
            <a:off x="3810000" y="63246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latin typeface="Times" pitchFamily="-112" charset="0"/>
                <a:ea typeface="+mn-ea"/>
                <a:cs typeface="+mn-cs"/>
              </a:defRPr>
            </a:lvl1pPr>
          </a:lstStyle>
          <a:p>
            <a:pPr>
              <a:defRPr/>
            </a:pPr>
            <a:endParaRPr lang="en-US"/>
          </a:p>
        </p:txBody>
      </p:sp>
      <p:sp>
        <p:nvSpPr>
          <p:cNvPr id="243718" name="Rectangle 6"/>
          <p:cNvSpPr>
            <a:spLocks noGrp="1" noChangeArrowheads="1"/>
          </p:cNvSpPr>
          <p:nvPr>
            <p:ph type="sldNum" sz="quarter" idx="4"/>
          </p:nvPr>
        </p:nvSpPr>
        <p:spPr bwMode="auto">
          <a:xfrm>
            <a:off x="7086600" y="63246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latin typeface="Times" charset="0"/>
              </a:defRPr>
            </a:lvl1pPr>
          </a:lstStyle>
          <a:p>
            <a:pPr>
              <a:defRPr/>
            </a:pPr>
            <a:fld id="{FE9FFFFC-996F-1C4E-93F1-D3DC291E4BB4}" type="slidenum">
              <a:rPr lang="en-US"/>
              <a:pPr>
                <a:defRPr/>
              </a:pPr>
              <a:t>‹#›</a:t>
            </a:fld>
            <a:endParaRPr lang="en-US"/>
          </a:p>
        </p:txBody>
      </p:sp>
      <p:grpSp>
        <p:nvGrpSpPr>
          <p:cNvPr id="135175" name="Group 7"/>
          <p:cNvGrpSpPr>
            <a:grpSpLocks/>
          </p:cNvGrpSpPr>
          <p:nvPr/>
        </p:nvGrpSpPr>
        <p:grpSpPr bwMode="auto">
          <a:xfrm>
            <a:off x="0" y="355600"/>
            <a:ext cx="6172200" cy="2438400"/>
            <a:chOff x="0" y="1200"/>
            <a:chExt cx="3888" cy="1536"/>
          </a:xfrm>
        </p:grpSpPr>
        <p:sp>
          <p:nvSpPr>
            <p:cNvPr id="243720" name="Oval 8"/>
            <p:cNvSpPr>
              <a:spLocks noChangeArrowheads="1"/>
            </p:cNvSpPr>
            <p:nvPr/>
          </p:nvSpPr>
          <p:spPr bwMode="auto">
            <a:xfrm>
              <a:off x="497" y="1697"/>
              <a:ext cx="361" cy="359"/>
            </a:xfrm>
            <a:prstGeom prst="ellipse">
              <a:avLst/>
            </a:prstGeom>
            <a:gradFill rotWithShape="0">
              <a:gsLst>
                <a:gs pos="0">
                  <a:schemeClr val="accent1"/>
                </a:gs>
                <a:gs pos="100000">
                  <a:schemeClr val="accent1">
                    <a:gamma/>
                    <a:shade val="31373"/>
                    <a:invGamma/>
                  </a:schemeClr>
                </a:gs>
              </a:gsLst>
              <a:path path="shape">
                <a:fillToRect l="50000" t="50000" r="50000" b="50000"/>
              </a:path>
            </a:gradFill>
            <a:ln w="9525">
              <a:noFill/>
              <a:round/>
              <a:headEnd/>
              <a:tailEnd/>
            </a:ln>
            <a:effectLst/>
          </p:spPr>
          <p:txBody>
            <a:bodyPr wrap="none" anchor="ctr"/>
            <a:lstStyle/>
            <a:p>
              <a:pPr eaLnBrk="0" hangingPunct="0">
                <a:defRPr/>
              </a:pPr>
              <a:endParaRPr lang="en-US" sz="2400">
                <a:solidFill>
                  <a:srgbClr val="FFFFFF"/>
                </a:solidFill>
                <a:latin typeface="Times" pitchFamily="-112" charset="0"/>
              </a:endParaRPr>
            </a:p>
          </p:txBody>
        </p:sp>
        <p:sp>
          <p:nvSpPr>
            <p:cNvPr id="243721" name="Oval 9"/>
            <p:cNvSpPr>
              <a:spLocks noChangeArrowheads="1"/>
            </p:cNvSpPr>
            <p:nvPr/>
          </p:nvSpPr>
          <p:spPr bwMode="auto">
            <a:xfrm>
              <a:off x="594" y="1802"/>
              <a:ext cx="164" cy="156"/>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noFill/>
              <a:round/>
              <a:headEnd/>
              <a:tailEnd/>
            </a:ln>
            <a:effectLst/>
          </p:spPr>
          <p:txBody>
            <a:bodyPr wrap="none" anchor="ctr"/>
            <a:lstStyle/>
            <a:p>
              <a:pPr eaLnBrk="0" hangingPunct="0">
                <a:defRPr/>
              </a:pPr>
              <a:endParaRPr lang="en-US" sz="2400">
                <a:solidFill>
                  <a:srgbClr val="FFFFFF"/>
                </a:solidFill>
                <a:latin typeface="Times" pitchFamily="-112" charset="0"/>
              </a:endParaRPr>
            </a:p>
          </p:txBody>
        </p:sp>
        <p:sp>
          <p:nvSpPr>
            <p:cNvPr id="243722" name="Rectangle 10"/>
            <p:cNvSpPr>
              <a:spLocks noChangeArrowheads="1"/>
            </p:cNvSpPr>
            <p:nvPr/>
          </p:nvSpPr>
          <p:spPr bwMode="auto">
            <a:xfrm>
              <a:off x="0" y="1884"/>
              <a:ext cx="1440" cy="6"/>
            </a:xfrm>
            <a:prstGeom prst="rect">
              <a:avLst/>
            </a:prstGeom>
            <a:gradFill rotWithShape="0">
              <a:gsLst>
                <a:gs pos="0">
                  <a:schemeClr val="bg1"/>
                </a:gs>
                <a:gs pos="50000">
                  <a:schemeClr val="bg1">
                    <a:gamma/>
                    <a:tint val="0"/>
                    <a:invGamma/>
                  </a:schemeClr>
                </a:gs>
                <a:gs pos="100000">
                  <a:schemeClr val="bg1"/>
                </a:gs>
              </a:gsLst>
              <a:lin ang="0" scaled="1"/>
            </a:gradFill>
            <a:ln w="9525">
              <a:noFill/>
              <a:miter lim="800000"/>
              <a:headEnd/>
              <a:tailEnd/>
            </a:ln>
            <a:effectLst/>
          </p:spPr>
          <p:txBody>
            <a:bodyPr wrap="none" anchor="ctr"/>
            <a:lstStyle/>
            <a:p>
              <a:pPr eaLnBrk="0" hangingPunct="0">
                <a:defRPr/>
              </a:pPr>
              <a:endParaRPr lang="en-US" sz="2400">
                <a:solidFill>
                  <a:srgbClr val="FFFFFF"/>
                </a:solidFill>
                <a:latin typeface="Times" pitchFamily="-112" charset="0"/>
              </a:endParaRPr>
            </a:p>
          </p:txBody>
        </p:sp>
        <p:sp>
          <p:nvSpPr>
            <p:cNvPr id="243723" name="Rectangle 11"/>
            <p:cNvSpPr>
              <a:spLocks noChangeArrowheads="1"/>
            </p:cNvSpPr>
            <p:nvPr/>
          </p:nvSpPr>
          <p:spPr bwMode="auto">
            <a:xfrm>
              <a:off x="678" y="1200"/>
              <a:ext cx="6" cy="1536"/>
            </a:xfrm>
            <a:prstGeom prst="rect">
              <a:avLst/>
            </a:prstGeom>
            <a:gradFill rotWithShape="0">
              <a:gsLst>
                <a:gs pos="0">
                  <a:schemeClr val="bg1"/>
                </a:gs>
                <a:gs pos="50000">
                  <a:schemeClr val="bg1">
                    <a:gamma/>
                    <a:tint val="0"/>
                    <a:invGamma/>
                  </a:schemeClr>
                </a:gs>
                <a:gs pos="100000">
                  <a:schemeClr val="bg1"/>
                </a:gs>
              </a:gsLst>
              <a:lin ang="5400000" scaled="1"/>
            </a:gradFill>
            <a:ln w="9525">
              <a:noFill/>
              <a:miter lim="800000"/>
              <a:headEnd/>
              <a:tailEnd/>
            </a:ln>
            <a:effectLst/>
          </p:spPr>
          <p:txBody>
            <a:bodyPr wrap="none" anchor="ctr"/>
            <a:lstStyle/>
            <a:p>
              <a:pPr eaLnBrk="0" hangingPunct="0">
                <a:defRPr/>
              </a:pPr>
              <a:endParaRPr lang="en-US" sz="2400">
                <a:solidFill>
                  <a:srgbClr val="FFFFFF"/>
                </a:solidFill>
                <a:latin typeface="Times" pitchFamily="-112" charset="0"/>
              </a:endParaRPr>
            </a:p>
          </p:txBody>
        </p:sp>
        <p:sp>
          <p:nvSpPr>
            <p:cNvPr id="243724" name="Rectangle 12"/>
            <p:cNvSpPr>
              <a:spLocks noChangeArrowheads="1"/>
            </p:cNvSpPr>
            <p:nvPr/>
          </p:nvSpPr>
          <p:spPr bwMode="auto">
            <a:xfrm>
              <a:off x="721" y="1884"/>
              <a:ext cx="3167" cy="6"/>
            </a:xfrm>
            <a:prstGeom prst="rect">
              <a:avLst/>
            </a:prstGeom>
            <a:gradFill rotWithShape="0">
              <a:gsLst>
                <a:gs pos="0">
                  <a:schemeClr val="bg1">
                    <a:gamma/>
                    <a:tint val="0"/>
                    <a:invGamma/>
                  </a:schemeClr>
                </a:gs>
                <a:gs pos="100000">
                  <a:schemeClr val="bg1"/>
                </a:gs>
              </a:gsLst>
              <a:lin ang="0" scaled="1"/>
            </a:gradFill>
            <a:ln w="9525">
              <a:noFill/>
              <a:miter lim="800000"/>
              <a:headEnd/>
              <a:tailEnd/>
            </a:ln>
            <a:effectLst/>
          </p:spPr>
          <p:txBody>
            <a:bodyPr wrap="none" anchor="ctr"/>
            <a:lstStyle/>
            <a:p>
              <a:pPr eaLnBrk="0" hangingPunct="0">
                <a:defRPr/>
              </a:pPr>
              <a:endParaRPr lang="en-US" sz="2400">
                <a:solidFill>
                  <a:srgbClr val="FFFFFF"/>
                </a:solidFill>
                <a:latin typeface="Times" pitchFamily="-112" charset="0"/>
              </a:endParaRPr>
            </a:p>
          </p:txBody>
        </p:sp>
      </p:grpSp>
      <p:sp>
        <p:nvSpPr>
          <p:cNvPr id="135176" name="Rectangle 13"/>
          <p:cNvSpPr>
            <a:spLocks noGrp="1" noChangeArrowheads="1"/>
          </p:cNvSpPr>
          <p:nvPr>
            <p:ph type="body" idx="1"/>
          </p:nvPr>
        </p:nvSpPr>
        <p:spPr bwMode="auto">
          <a:xfrm>
            <a:off x="1219200" y="1676400"/>
            <a:ext cx="7772400" cy="457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3726" name="Rectangle 14"/>
          <p:cNvSpPr>
            <a:spLocks noGrp="1" noChangeArrowheads="1"/>
          </p:cNvSpPr>
          <p:nvPr>
            <p:ph type="title"/>
          </p:nvPr>
        </p:nvSpPr>
        <p:spPr bwMode="auto">
          <a:xfrm>
            <a:off x="152400" y="152400"/>
            <a:ext cx="8915400" cy="1143000"/>
          </a:xfrm>
          <a:prstGeom prst="rect">
            <a:avLst/>
          </a:prstGeom>
          <a:noFill/>
          <a:ln w="9525">
            <a:noFill/>
            <a:miter lim="800000"/>
            <a:headEnd/>
            <a:tailEnd/>
          </a:ln>
          <a:effectLst>
            <a:outerShdw blurRad="63500" dist="12700" dir="16200000" algn="ctr" rotWithShape="0">
              <a:schemeClr val="tx1">
                <a:alpha val="74998"/>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extLst>
      <p:ext uri="{BB962C8B-B14F-4D97-AF65-F5344CB8AC3E}">
        <p14:creationId xmlns:p14="http://schemas.microsoft.com/office/powerpoint/2010/main" val="3999477741"/>
      </p:ext>
    </p:extLst>
  </p:cSld>
  <p:clrMap bg1="dk2" tx1="lt1" bg2="dk1" tx2="lt2" accent1="accent1" accent2="accent2" accent3="accent3" accent4="accent4" accent5="accent5" accent6="accent6" hlink="hlink" folHlink="folHlink"/>
  <p:sldLayoutIdLst>
    <p:sldLayoutId id="2147484628" r:id="rId1"/>
    <p:sldLayoutId id="2147484629" r:id="rId2"/>
    <p:sldLayoutId id="2147484630" r:id="rId3"/>
    <p:sldLayoutId id="2147484631" r:id="rId4"/>
    <p:sldLayoutId id="2147484632" r:id="rId5"/>
    <p:sldLayoutId id="2147484633" r:id="rId6"/>
    <p:sldLayoutId id="2147484634" r:id="rId7"/>
    <p:sldLayoutId id="2147484635" r:id="rId8"/>
    <p:sldLayoutId id="2147484636" r:id="rId9"/>
    <p:sldLayoutId id="2147484637" r:id="rId10"/>
    <p:sldLayoutId id="2147484638" r:id="rId11"/>
  </p:sldLayoutIdLst>
  <p:txStyles>
    <p:titleStyle>
      <a:lvl1pPr algn="ctr" rtl="0" eaLnBrk="0" fontAlgn="base" hangingPunct="0">
        <a:spcBef>
          <a:spcPct val="0"/>
        </a:spcBef>
        <a:spcAft>
          <a:spcPct val="0"/>
        </a:spcAft>
        <a:defRPr sz="4400" b="1">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5pPr>
      <a:lvl6pPr marL="457200" algn="ctr" rtl="0" fontAlgn="base">
        <a:spcBef>
          <a:spcPct val="0"/>
        </a:spcBef>
        <a:spcAft>
          <a:spcPct val="0"/>
        </a:spcAft>
        <a:defRPr sz="4400" b="1">
          <a:solidFill>
            <a:schemeClr val="tx2"/>
          </a:solidFill>
          <a:latin typeface="Arial" pitchFamily="-108" charset="0"/>
        </a:defRPr>
      </a:lvl6pPr>
      <a:lvl7pPr marL="914400" algn="ctr" rtl="0" fontAlgn="base">
        <a:spcBef>
          <a:spcPct val="0"/>
        </a:spcBef>
        <a:spcAft>
          <a:spcPct val="0"/>
        </a:spcAft>
        <a:defRPr sz="4400" b="1">
          <a:solidFill>
            <a:schemeClr val="tx2"/>
          </a:solidFill>
          <a:latin typeface="Arial" pitchFamily="-108" charset="0"/>
        </a:defRPr>
      </a:lvl7pPr>
      <a:lvl8pPr marL="1371600" algn="ctr" rtl="0" fontAlgn="base">
        <a:spcBef>
          <a:spcPct val="0"/>
        </a:spcBef>
        <a:spcAft>
          <a:spcPct val="0"/>
        </a:spcAft>
        <a:defRPr sz="4400" b="1">
          <a:solidFill>
            <a:schemeClr val="tx2"/>
          </a:solidFill>
          <a:latin typeface="Arial" pitchFamily="-108" charset="0"/>
        </a:defRPr>
      </a:lvl8pPr>
      <a:lvl9pPr marL="1828800" algn="ctr" rtl="0" fontAlgn="base">
        <a:spcBef>
          <a:spcPct val="0"/>
        </a:spcBef>
        <a:spcAft>
          <a:spcPct val="0"/>
        </a:spcAft>
        <a:defRPr sz="4400" b="1">
          <a:solidFill>
            <a:schemeClr val="tx2"/>
          </a:solidFill>
          <a:latin typeface="Arial" pitchFamily="-108" charset="0"/>
        </a:defRPr>
      </a:lvl9pPr>
    </p:titleStyle>
    <p:bodyStyle>
      <a:lvl1pPr marL="342900" indent="-342900" algn="l" rtl="0" eaLnBrk="0" fontAlgn="base" hangingPunct="0">
        <a:spcBef>
          <a:spcPct val="20000"/>
        </a:spcBef>
        <a:spcAft>
          <a:spcPct val="0"/>
        </a:spcAft>
        <a:buClr>
          <a:schemeClr val="tx2"/>
        </a:buClr>
        <a:buFont typeface="Times" charset="0"/>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accent2"/>
        </a:buClr>
        <a:buFont typeface="Times" charset="0"/>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lr>
          <a:schemeClr val="tx1"/>
        </a:buClr>
        <a:buFont typeface="Times" charset="0"/>
        <a:buChar char="•"/>
        <a:defRPr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lr>
          <a:schemeClr val="tx2"/>
        </a:buClr>
        <a:buFont typeface="Wingdings" charset="0"/>
        <a:buChar char="Ø"/>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Font typeface="Wingdings" charset="0"/>
        <a:buChar char="§"/>
        <a:defRPr sz="2000">
          <a:solidFill>
            <a:schemeClr val="tx1"/>
          </a:solidFill>
          <a:latin typeface="+mn-lt"/>
          <a:ea typeface="ＭＳ Ｐゴシック" pitchFamily="-108" charset="-128"/>
        </a:defRPr>
      </a:lvl5pPr>
      <a:lvl6pPr marL="2514600" indent="-228600"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47458" name="Group 2"/>
          <p:cNvGrpSpPr>
            <a:grpSpLocks/>
          </p:cNvGrpSpPr>
          <p:nvPr/>
        </p:nvGrpSpPr>
        <p:grpSpPr bwMode="auto">
          <a:xfrm>
            <a:off x="0" y="0"/>
            <a:ext cx="8839200" cy="6858000"/>
            <a:chOff x="0" y="0"/>
            <a:chExt cx="5568" cy="4320"/>
          </a:xfrm>
        </p:grpSpPr>
        <p:grpSp>
          <p:nvGrpSpPr>
            <p:cNvPr id="147464" name="Group 3"/>
            <p:cNvGrpSpPr>
              <a:grpSpLocks/>
            </p:cNvGrpSpPr>
            <p:nvPr userDrawn="1"/>
          </p:nvGrpSpPr>
          <p:grpSpPr bwMode="auto">
            <a:xfrm>
              <a:off x="0" y="0"/>
              <a:ext cx="3216" cy="3072"/>
              <a:chOff x="0" y="0"/>
              <a:chExt cx="2928" cy="2784"/>
            </a:xfrm>
          </p:grpSpPr>
          <p:sp>
            <p:nvSpPr>
              <p:cNvPr id="147477" name="Oval 4"/>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147478" name="Oval 5"/>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147479" name="Oval 6"/>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147480" name="Oval 7"/>
              <p:cNvSpPr>
                <a:spLocks noChangeArrowheads="1"/>
              </p:cNvSpPr>
              <p:nvPr userDrawn="1"/>
            </p:nvSpPr>
            <p:spPr bwMode="auto">
              <a:xfrm>
                <a:off x="720" y="720"/>
                <a:ext cx="1488" cy="1349"/>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147481" name="Oval 8"/>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2400">
                  <a:solidFill>
                    <a:srgbClr val="EAEAEA"/>
                  </a:solidFill>
                  <a:latin typeface="Times" charset="0"/>
                </a:endParaRPr>
              </a:p>
            </p:txBody>
          </p:sp>
        </p:grpSp>
        <p:grpSp>
          <p:nvGrpSpPr>
            <p:cNvPr id="147465" name="Group 9"/>
            <p:cNvGrpSpPr>
              <a:grpSpLocks/>
            </p:cNvGrpSpPr>
            <p:nvPr userDrawn="1"/>
          </p:nvGrpSpPr>
          <p:grpSpPr bwMode="auto">
            <a:xfrm>
              <a:off x="2016" y="2016"/>
              <a:ext cx="2448" cy="2304"/>
              <a:chOff x="0" y="0"/>
              <a:chExt cx="2928" cy="2784"/>
            </a:xfrm>
          </p:grpSpPr>
          <p:sp>
            <p:nvSpPr>
              <p:cNvPr id="147472" name="Oval 10"/>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147473" name="Oval 11"/>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147474" name="Oval 12"/>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147475" name="Oval 13"/>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147476" name="Oval 14"/>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2400">
                  <a:solidFill>
                    <a:srgbClr val="EAEAEA"/>
                  </a:solidFill>
                  <a:latin typeface="Times" charset="0"/>
                </a:endParaRPr>
              </a:p>
            </p:txBody>
          </p:sp>
        </p:grpSp>
        <p:grpSp>
          <p:nvGrpSpPr>
            <p:cNvPr id="147466" name="Group 15"/>
            <p:cNvGrpSpPr>
              <a:grpSpLocks/>
            </p:cNvGrpSpPr>
            <p:nvPr userDrawn="1"/>
          </p:nvGrpSpPr>
          <p:grpSpPr bwMode="auto">
            <a:xfrm>
              <a:off x="2832" y="96"/>
              <a:ext cx="2736" cy="2592"/>
              <a:chOff x="0" y="0"/>
              <a:chExt cx="2928" cy="2784"/>
            </a:xfrm>
          </p:grpSpPr>
          <p:sp>
            <p:nvSpPr>
              <p:cNvPr id="147467" name="Oval 16"/>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147468" name="Oval 17"/>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147469" name="Oval 18"/>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147470" name="Oval 19"/>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147471" name="Oval 20"/>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2400">
                  <a:solidFill>
                    <a:srgbClr val="EAEAEA"/>
                  </a:solidFill>
                  <a:latin typeface="Times" charset="0"/>
                </a:endParaRPr>
              </a:p>
            </p:txBody>
          </p:sp>
        </p:grpSp>
      </p:grpSp>
      <p:sp>
        <p:nvSpPr>
          <p:cNvPr id="147459" name="Rectangle 21"/>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7460" name="Rectangle 22"/>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67" name="Rectangle 2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1">
                <a:solidFill>
                  <a:srgbClr val="EAEAEA"/>
                </a:solidFill>
                <a:latin typeface="Times New Roman" pitchFamily="-112" charset="0"/>
                <a:ea typeface="+mn-ea"/>
                <a:cs typeface="+mn-cs"/>
              </a:defRPr>
            </a:lvl1pPr>
          </a:lstStyle>
          <a:p>
            <a:pPr>
              <a:defRPr/>
            </a:pPr>
            <a:endParaRPr lang="en-US"/>
          </a:p>
        </p:txBody>
      </p:sp>
      <p:sp>
        <p:nvSpPr>
          <p:cNvPr id="6168" name="Rectangle 2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1">
                <a:solidFill>
                  <a:srgbClr val="EAEAEA"/>
                </a:solidFill>
                <a:latin typeface="Times New Roman" pitchFamily="-112" charset="0"/>
                <a:ea typeface="+mn-ea"/>
                <a:cs typeface="+mn-cs"/>
              </a:defRPr>
            </a:lvl1pPr>
          </a:lstStyle>
          <a:p>
            <a:pPr>
              <a:defRPr/>
            </a:pPr>
            <a:endParaRPr lang="en-US"/>
          </a:p>
        </p:txBody>
      </p:sp>
      <p:sp>
        <p:nvSpPr>
          <p:cNvPr id="6169" name="Rectangle 2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1">
                <a:solidFill>
                  <a:srgbClr val="EAEAEA"/>
                </a:solidFill>
                <a:latin typeface="Times New Roman" charset="0"/>
              </a:defRPr>
            </a:lvl1pPr>
          </a:lstStyle>
          <a:p>
            <a:pPr>
              <a:defRPr/>
            </a:pPr>
            <a:fld id="{F0C166AC-0CD4-A44C-B972-0F2BC28AD730}" type="slidenum">
              <a:rPr lang="en-US"/>
              <a:pPr>
                <a:defRPr/>
              </a:pPr>
              <a:t>‹#›</a:t>
            </a:fld>
            <a:endParaRPr lang="en-US"/>
          </a:p>
        </p:txBody>
      </p:sp>
    </p:spTree>
    <p:extLst>
      <p:ext uri="{BB962C8B-B14F-4D97-AF65-F5344CB8AC3E}">
        <p14:creationId xmlns:p14="http://schemas.microsoft.com/office/powerpoint/2010/main" val="2704811540"/>
      </p:ext>
    </p:extLst>
  </p:cSld>
  <p:clrMap bg1="dk2" tx1="lt1" bg2="dk1" tx2="lt2" accent1="accent1" accent2="accent2" accent3="accent3" accent4="accent4" accent5="accent5" accent6="accent6" hlink="hlink" folHlink="folHlink"/>
  <p:sldLayoutIdLst>
    <p:sldLayoutId id="2147484640" r:id="rId1"/>
    <p:sldLayoutId id="2147484641" r:id="rId2"/>
    <p:sldLayoutId id="2147484642" r:id="rId3"/>
    <p:sldLayoutId id="2147484643" r:id="rId4"/>
    <p:sldLayoutId id="2147484644" r:id="rId5"/>
    <p:sldLayoutId id="2147484645" r:id="rId6"/>
    <p:sldLayoutId id="2147484646" r:id="rId7"/>
    <p:sldLayoutId id="2147484647" r:id="rId8"/>
    <p:sldLayoutId id="2147484648" r:id="rId9"/>
    <p:sldLayoutId id="2147484649" r:id="rId10"/>
    <p:sldLayoutId id="2147484650"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lr>
          <a:schemeClr val="accent2"/>
        </a:buClr>
        <a:buSzPct val="110000"/>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hlink"/>
        </a:buClr>
        <a:buSzPct val="110000"/>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lr>
          <a:schemeClr val="folHlink"/>
        </a:buClr>
        <a:buSzPct val="110000"/>
        <a:buChar char="•"/>
        <a:defRPr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Clr>
          <a:schemeClr val="tx1"/>
        </a:buClr>
        <a:buChar char="•"/>
        <a:defRPr sz="2000">
          <a:solidFill>
            <a:schemeClr val="tx1"/>
          </a:solidFill>
          <a:latin typeface="+mn-lt"/>
          <a:ea typeface="ＭＳ Ｐゴシック" pitchFamily="-108" charset="-128"/>
        </a:defRPr>
      </a:lvl5pPr>
      <a:lvl6pPr marL="2514600" indent="-228600" algn="l" rtl="0" fontAlgn="base">
        <a:spcBef>
          <a:spcPct val="20000"/>
        </a:spcBef>
        <a:spcAft>
          <a:spcPct val="0"/>
        </a:spcAft>
        <a:buClr>
          <a:schemeClr val="tx1"/>
        </a:buClr>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lr>
          <a:schemeClr val="tx1"/>
        </a:buClr>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lr>
          <a:schemeClr val="tx1"/>
        </a:buClr>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lr>
          <a:schemeClr val="tx1"/>
        </a:buClr>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6626" name="Group 2"/>
          <p:cNvGrpSpPr>
            <a:grpSpLocks/>
          </p:cNvGrpSpPr>
          <p:nvPr/>
        </p:nvGrpSpPr>
        <p:grpSpPr bwMode="auto">
          <a:xfrm>
            <a:off x="6303963" y="0"/>
            <a:ext cx="2840037" cy="3254375"/>
            <a:chOff x="3115" y="0"/>
            <a:chExt cx="2170" cy="2486"/>
          </a:xfrm>
        </p:grpSpPr>
        <p:grpSp>
          <p:nvGrpSpPr>
            <p:cNvPr id="26632" name="Group 3"/>
            <p:cNvGrpSpPr>
              <a:grpSpLocks/>
            </p:cNvGrpSpPr>
            <p:nvPr/>
          </p:nvGrpSpPr>
          <p:grpSpPr bwMode="auto">
            <a:xfrm>
              <a:off x="4080" y="1910"/>
              <a:ext cx="768" cy="576"/>
              <a:chOff x="0" y="0"/>
              <a:chExt cx="768" cy="576"/>
            </a:xfrm>
          </p:grpSpPr>
          <p:sp>
            <p:nvSpPr>
              <p:cNvPr id="26764" name="Oval 4"/>
              <p:cNvSpPr>
                <a:spLocks noChangeArrowheads="1"/>
              </p:cNvSpPr>
              <p:nvPr/>
            </p:nvSpPr>
            <p:spPr bwMode="hidden">
              <a:xfrm>
                <a:off x="2" y="0"/>
                <a:ext cx="768"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a:solidFill>
                    <a:srgbClr val="FFCC00"/>
                  </a:solidFill>
                </a:endParaRPr>
              </a:p>
            </p:txBody>
          </p:sp>
          <p:sp>
            <p:nvSpPr>
              <p:cNvPr id="26765" name="Oval 5"/>
              <p:cNvSpPr>
                <a:spLocks noChangeArrowheads="1"/>
              </p:cNvSpPr>
              <p:nvPr/>
            </p:nvSpPr>
            <p:spPr bwMode="hidden">
              <a:xfrm>
                <a:off x="276" y="252"/>
                <a:ext cx="187" cy="108"/>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a:solidFill>
                    <a:srgbClr val="FFCC00"/>
                  </a:solidFill>
                </a:endParaRPr>
              </a:p>
            </p:txBody>
          </p:sp>
        </p:grpSp>
        <p:grpSp>
          <p:nvGrpSpPr>
            <p:cNvPr id="26633" name="Group 6"/>
            <p:cNvGrpSpPr>
              <a:grpSpLocks/>
            </p:cNvGrpSpPr>
            <p:nvPr/>
          </p:nvGrpSpPr>
          <p:grpSpPr bwMode="auto">
            <a:xfrm>
              <a:off x="4257" y="1103"/>
              <a:ext cx="768" cy="576"/>
              <a:chOff x="0" y="0"/>
              <a:chExt cx="768" cy="576"/>
            </a:xfrm>
          </p:grpSpPr>
          <p:sp>
            <p:nvSpPr>
              <p:cNvPr id="26762" name="Oval 7"/>
              <p:cNvSpPr>
                <a:spLocks noChangeArrowheads="1"/>
              </p:cNvSpPr>
              <p:nvPr/>
            </p:nvSpPr>
            <p:spPr bwMode="hidden">
              <a:xfrm>
                <a:off x="-2" y="2"/>
                <a:ext cx="770"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a:solidFill>
                    <a:srgbClr val="FFCC00"/>
                  </a:solidFill>
                </a:endParaRPr>
              </a:p>
            </p:txBody>
          </p:sp>
          <p:sp>
            <p:nvSpPr>
              <p:cNvPr id="26763" name="Oval 8"/>
              <p:cNvSpPr>
                <a:spLocks noChangeArrowheads="1"/>
              </p:cNvSpPr>
              <p:nvPr/>
            </p:nvSpPr>
            <p:spPr bwMode="hidden">
              <a:xfrm>
                <a:off x="276" y="254"/>
                <a:ext cx="186" cy="108"/>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a:solidFill>
                    <a:srgbClr val="FFCC00"/>
                  </a:solidFill>
                </a:endParaRPr>
              </a:p>
            </p:txBody>
          </p:sp>
        </p:grpSp>
        <p:grpSp>
          <p:nvGrpSpPr>
            <p:cNvPr id="26634" name="Group 9"/>
            <p:cNvGrpSpPr>
              <a:grpSpLocks/>
            </p:cNvGrpSpPr>
            <p:nvPr/>
          </p:nvGrpSpPr>
          <p:grpSpPr bwMode="auto">
            <a:xfrm>
              <a:off x="3134" y="0"/>
              <a:ext cx="768" cy="576"/>
              <a:chOff x="0" y="0"/>
              <a:chExt cx="768" cy="576"/>
            </a:xfrm>
          </p:grpSpPr>
          <p:sp>
            <p:nvSpPr>
              <p:cNvPr id="26760" name="Oval 10"/>
              <p:cNvSpPr>
                <a:spLocks noChangeArrowheads="1"/>
              </p:cNvSpPr>
              <p:nvPr/>
            </p:nvSpPr>
            <p:spPr bwMode="hidden">
              <a:xfrm>
                <a:off x="0" y="0"/>
                <a:ext cx="768"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a:solidFill>
                    <a:srgbClr val="FFCC00"/>
                  </a:solidFill>
                </a:endParaRPr>
              </a:p>
            </p:txBody>
          </p:sp>
          <p:sp>
            <p:nvSpPr>
              <p:cNvPr id="26761" name="Oval 11"/>
              <p:cNvSpPr>
                <a:spLocks noChangeArrowheads="1"/>
              </p:cNvSpPr>
              <p:nvPr/>
            </p:nvSpPr>
            <p:spPr bwMode="hidden">
              <a:xfrm>
                <a:off x="276" y="252"/>
                <a:ext cx="187" cy="108"/>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a:solidFill>
                    <a:srgbClr val="FFCC00"/>
                  </a:solidFill>
                </a:endParaRPr>
              </a:p>
            </p:txBody>
          </p:sp>
        </p:grpSp>
        <p:grpSp>
          <p:nvGrpSpPr>
            <p:cNvPr id="26635" name="Group 12"/>
            <p:cNvGrpSpPr>
              <a:grpSpLocks/>
            </p:cNvGrpSpPr>
            <p:nvPr/>
          </p:nvGrpSpPr>
          <p:grpSpPr bwMode="auto">
            <a:xfrm>
              <a:off x="3115" y="0"/>
              <a:ext cx="2170" cy="1702"/>
              <a:chOff x="3115" y="0"/>
              <a:chExt cx="2170" cy="1702"/>
            </a:xfrm>
          </p:grpSpPr>
          <p:grpSp>
            <p:nvGrpSpPr>
              <p:cNvPr id="26636" name="Group 13"/>
              <p:cNvGrpSpPr>
                <a:grpSpLocks/>
              </p:cNvGrpSpPr>
              <p:nvPr/>
            </p:nvGrpSpPr>
            <p:grpSpPr bwMode="auto">
              <a:xfrm>
                <a:off x="3640" y="308"/>
                <a:ext cx="1145" cy="844"/>
                <a:chOff x="1265" y="814"/>
                <a:chExt cx="2919" cy="2151"/>
              </a:xfrm>
            </p:grpSpPr>
            <p:sp>
              <p:nvSpPr>
                <p:cNvPr id="26758" name="Oval 14"/>
                <p:cNvSpPr>
                  <a:spLocks noChangeArrowheads="1"/>
                </p:cNvSpPr>
                <p:nvPr/>
              </p:nvSpPr>
              <p:spPr bwMode="hidden">
                <a:xfrm>
                  <a:off x="1266" y="814"/>
                  <a:ext cx="2919" cy="2151"/>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a:solidFill>
                      <a:srgbClr val="FFCC00"/>
                    </a:solidFill>
                  </a:endParaRPr>
                </a:p>
              </p:txBody>
            </p:sp>
            <p:sp>
              <p:nvSpPr>
                <p:cNvPr id="26759" name="Oval 15"/>
                <p:cNvSpPr>
                  <a:spLocks noChangeArrowheads="1"/>
                </p:cNvSpPr>
                <p:nvPr/>
              </p:nvSpPr>
              <p:spPr bwMode="hidden">
                <a:xfrm>
                  <a:off x="2382" y="1602"/>
                  <a:ext cx="578" cy="405"/>
                </a:xfrm>
                <a:prstGeom prst="ellipse">
                  <a:avLst/>
                </a:prstGeom>
                <a:gradFill rotWithShape="0">
                  <a:gsLst>
                    <a:gs pos="0">
                      <a:schemeClr val="accent2"/>
                    </a:gs>
                    <a:gs pos="100000">
                      <a:schemeClr val="bg2"/>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a:solidFill>
                      <a:srgbClr val="FFCC00"/>
                    </a:solidFill>
                  </a:endParaRPr>
                </a:p>
              </p:txBody>
            </p:sp>
          </p:grpSp>
          <p:grpSp>
            <p:nvGrpSpPr>
              <p:cNvPr id="26637" name="Group 16"/>
              <p:cNvGrpSpPr>
                <a:grpSpLocks/>
              </p:cNvGrpSpPr>
              <p:nvPr/>
            </p:nvGrpSpPr>
            <p:grpSpPr bwMode="auto">
              <a:xfrm>
                <a:off x="3115" y="0"/>
                <a:ext cx="2145" cy="1702"/>
                <a:chOff x="3115" y="0"/>
                <a:chExt cx="2145" cy="1702"/>
              </a:xfrm>
            </p:grpSpPr>
            <p:grpSp>
              <p:nvGrpSpPr>
                <p:cNvPr id="26660" name="Group 17"/>
                <p:cNvGrpSpPr>
                  <a:grpSpLocks/>
                </p:cNvGrpSpPr>
                <p:nvPr/>
              </p:nvGrpSpPr>
              <p:grpSpPr bwMode="auto">
                <a:xfrm>
                  <a:off x="4505" y="589"/>
                  <a:ext cx="493" cy="912"/>
                  <a:chOff x="3471" y="1530"/>
                  <a:chExt cx="1258" cy="2327"/>
                </a:xfrm>
              </p:grpSpPr>
              <p:sp>
                <p:nvSpPr>
                  <p:cNvPr id="26756" name="Freeform 18"/>
                  <p:cNvSpPr>
                    <a:spLocks/>
                  </p:cNvSpPr>
                  <p:nvPr/>
                </p:nvSpPr>
                <p:spPr bwMode="hidden">
                  <a:xfrm rot="2711884">
                    <a:off x="2769" y="2236"/>
                    <a:ext cx="1717" cy="313"/>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a:solidFill>
                        <a:srgbClr val="FFCC00"/>
                      </a:solidFill>
                    </a:endParaRPr>
                  </a:p>
                </p:txBody>
              </p:sp>
              <p:sp>
                <p:nvSpPr>
                  <p:cNvPr id="26757" name="Freeform 19"/>
                  <p:cNvSpPr>
                    <a:spLocks/>
                  </p:cNvSpPr>
                  <p:nvPr/>
                </p:nvSpPr>
                <p:spPr bwMode="hidden">
                  <a:xfrm rot="2711884">
                    <a:off x="4022" y="3146"/>
                    <a:ext cx="922" cy="489"/>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grpSp>
            <p:grpSp>
              <p:nvGrpSpPr>
                <p:cNvPr id="26661" name="Group 20"/>
                <p:cNvGrpSpPr>
                  <a:grpSpLocks/>
                </p:cNvGrpSpPr>
                <p:nvPr/>
              </p:nvGrpSpPr>
              <p:grpSpPr bwMode="auto">
                <a:xfrm>
                  <a:off x="4267" y="781"/>
                  <a:ext cx="966" cy="522"/>
                  <a:chOff x="2864" y="2019"/>
                  <a:chExt cx="2463" cy="1332"/>
                </a:xfrm>
              </p:grpSpPr>
              <p:sp>
                <p:nvSpPr>
                  <p:cNvPr id="26754" name="Freeform 21"/>
                  <p:cNvSpPr>
                    <a:spLocks/>
                  </p:cNvSpPr>
                  <p:nvPr/>
                </p:nvSpPr>
                <p:spPr bwMode="hidden">
                  <a:xfrm rot="2104081">
                    <a:off x="2865" y="2019"/>
                    <a:ext cx="1812" cy="347"/>
                  </a:xfrm>
                  <a:custGeom>
                    <a:avLst/>
                    <a:gdLst>
                      <a:gd name="T0" fmla="*/ 0 w 2736"/>
                      <a:gd name="T1" fmla="*/ 1 h 504"/>
                      <a:gd name="T2" fmla="*/ 1 w 2736"/>
                      <a:gd name="T3" fmla="*/ 1 h 504"/>
                      <a:gd name="T4" fmla="*/ 3 w 2736"/>
                      <a:gd name="T5" fmla="*/ 1 h 504"/>
                      <a:gd name="T6" fmla="*/ 4 w 2736"/>
                      <a:gd name="T7" fmla="*/ 1 h 504"/>
                      <a:gd name="T8" fmla="*/ 4 w 2736"/>
                      <a:gd name="T9" fmla="*/ 1 h 504"/>
                      <a:gd name="T10" fmla="*/ 3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26755" name="Freeform 22"/>
                  <p:cNvSpPr>
                    <a:spLocks/>
                  </p:cNvSpPr>
                  <p:nvPr/>
                </p:nvSpPr>
                <p:spPr bwMode="hidden">
                  <a:xfrm rot="2104081">
                    <a:off x="4352" y="2805"/>
                    <a:ext cx="974" cy="545"/>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2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a:solidFill>
                        <a:srgbClr val="FFCC00"/>
                      </a:solidFill>
                    </a:endParaRPr>
                  </a:p>
                </p:txBody>
              </p:sp>
            </p:grpSp>
            <p:grpSp>
              <p:nvGrpSpPr>
                <p:cNvPr id="26662" name="Group 23"/>
                <p:cNvGrpSpPr>
                  <a:grpSpLocks/>
                </p:cNvGrpSpPr>
                <p:nvPr/>
              </p:nvGrpSpPr>
              <p:grpSpPr bwMode="auto">
                <a:xfrm>
                  <a:off x="4280" y="707"/>
                  <a:ext cx="971" cy="417"/>
                  <a:chOff x="2897" y="1832"/>
                  <a:chExt cx="2477" cy="1064"/>
                </a:xfrm>
              </p:grpSpPr>
              <p:sp>
                <p:nvSpPr>
                  <p:cNvPr id="26752" name="Freeform 24"/>
                  <p:cNvSpPr>
                    <a:spLocks/>
                  </p:cNvSpPr>
                  <p:nvPr/>
                </p:nvSpPr>
                <p:spPr bwMode="hidden">
                  <a:xfrm rot="1582915">
                    <a:off x="2896" y="1832"/>
                    <a:ext cx="1736" cy="303"/>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26753" name="Freeform 25"/>
                  <p:cNvSpPr>
                    <a:spLocks/>
                  </p:cNvSpPr>
                  <p:nvPr/>
                </p:nvSpPr>
                <p:spPr bwMode="hidden">
                  <a:xfrm rot="1582915">
                    <a:off x="4443" y="2420"/>
                    <a:ext cx="931" cy="477"/>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a:solidFill>
                        <a:srgbClr val="FFCC00"/>
                      </a:solidFill>
                    </a:endParaRPr>
                  </a:p>
                </p:txBody>
              </p:sp>
            </p:grpSp>
            <p:grpSp>
              <p:nvGrpSpPr>
                <p:cNvPr id="26663" name="Group 26"/>
                <p:cNvGrpSpPr>
                  <a:grpSpLocks/>
                </p:cNvGrpSpPr>
                <p:nvPr/>
              </p:nvGrpSpPr>
              <p:grpSpPr bwMode="auto">
                <a:xfrm>
                  <a:off x="4291" y="630"/>
                  <a:ext cx="969" cy="364"/>
                  <a:chOff x="2924" y="1636"/>
                  <a:chExt cx="2472" cy="927"/>
                </a:xfrm>
              </p:grpSpPr>
              <p:sp>
                <p:nvSpPr>
                  <p:cNvPr id="26750" name="Freeform 27"/>
                  <p:cNvSpPr>
                    <a:spLocks/>
                  </p:cNvSpPr>
                  <p:nvPr/>
                </p:nvSpPr>
                <p:spPr bwMode="hidden">
                  <a:xfrm rot="1080363">
                    <a:off x="2919" y="1631"/>
                    <a:ext cx="1677" cy="334"/>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26751" name="Freeform 28"/>
                  <p:cNvSpPr>
                    <a:spLocks/>
                  </p:cNvSpPr>
                  <p:nvPr/>
                </p:nvSpPr>
                <p:spPr bwMode="hidden">
                  <a:xfrm rot="1080363">
                    <a:off x="4491" y="2033"/>
                    <a:ext cx="900" cy="525"/>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a:solidFill>
                        <a:srgbClr val="FFCC00"/>
                      </a:solidFill>
                    </a:endParaRPr>
                  </a:p>
                </p:txBody>
              </p:sp>
            </p:grpSp>
            <p:grpSp>
              <p:nvGrpSpPr>
                <p:cNvPr id="26664" name="Group 29"/>
                <p:cNvGrpSpPr>
                  <a:grpSpLocks/>
                </p:cNvGrpSpPr>
                <p:nvPr/>
              </p:nvGrpSpPr>
              <p:grpSpPr bwMode="auto">
                <a:xfrm>
                  <a:off x="4304" y="543"/>
                  <a:ext cx="918" cy="258"/>
                  <a:chOff x="2958" y="1414"/>
                  <a:chExt cx="2342" cy="657"/>
                </a:xfrm>
              </p:grpSpPr>
              <p:sp>
                <p:nvSpPr>
                  <p:cNvPr id="26748" name="Freeform 30"/>
                  <p:cNvSpPr>
                    <a:spLocks/>
                  </p:cNvSpPr>
                  <p:nvPr/>
                </p:nvSpPr>
                <p:spPr bwMode="hidden">
                  <a:xfrm rot="463793">
                    <a:off x="2957" y="1415"/>
                    <a:ext cx="1544" cy="312"/>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26749" name="Freeform 31"/>
                  <p:cNvSpPr>
                    <a:spLocks/>
                  </p:cNvSpPr>
                  <p:nvPr/>
                </p:nvSpPr>
                <p:spPr bwMode="hidden">
                  <a:xfrm rot="463793">
                    <a:off x="4470" y="1581"/>
                    <a:ext cx="829" cy="485"/>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1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a:solidFill>
                        <a:srgbClr val="FFCC00"/>
                      </a:solidFill>
                    </a:endParaRPr>
                  </a:p>
                </p:txBody>
              </p:sp>
            </p:grpSp>
            <p:grpSp>
              <p:nvGrpSpPr>
                <p:cNvPr id="26665" name="Group 32"/>
                <p:cNvGrpSpPr>
                  <a:grpSpLocks/>
                </p:cNvGrpSpPr>
                <p:nvPr/>
              </p:nvGrpSpPr>
              <p:grpSpPr bwMode="auto">
                <a:xfrm>
                  <a:off x="4314" y="487"/>
                  <a:ext cx="843" cy="134"/>
                  <a:chOff x="2983" y="1269"/>
                  <a:chExt cx="2150" cy="343"/>
                </a:xfrm>
              </p:grpSpPr>
              <p:sp>
                <p:nvSpPr>
                  <p:cNvPr id="26746" name="Freeform 33"/>
                  <p:cNvSpPr>
                    <a:spLocks/>
                  </p:cNvSpPr>
                  <p:nvPr/>
                </p:nvSpPr>
                <p:spPr bwMode="hidden">
                  <a:xfrm rot="-84182">
                    <a:off x="2982" y="1286"/>
                    <a:ext cx="1404" cy="220"/>
                  </a:xfrm>
                  <a:custGeom>
                    <a:avLst/>
                    <a:gdLst>
                      <a:gd name="T0" fmla="*/ 0 w 2736"/>
                      <a:gd name="T1" fmla="*/ 0 h 504"/>
                      <a:gd name="T2" fmla="*/ 1 w 2736"/>
                      <a:gd name="T3" fmla="*/ 0 h 504"/>
                      <a:gd name="T4" fmla="*/ 1 w 2736"/>
                      <a:gd name="T5" fmla="*/ 0 h 504"/>
                      <a:gd name="T6" fmla="*/ 1 w 2736"/>
                      <a:gd name="T7" fmla="*/ 0 h 504"/>
                      <a:gd name="T8" fmla="*/ 1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26747" name="Freeform 34"/>
                  <p:cNvSpPr>
                    <a:spLocks/>
                  </p:cNvSpPr>
                  <p:nvPr/>
                </p:nvSpPr>
                <p:spPr bwMode="hidden">
                  <a:xfrm rot="-84182">
                    <a:off x="4377" y="1264"/>
                    <a:ext cx="755" cy="34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a:solidFill>
                        <a:srgbClr val="FFCC00"/>
                      </a:solidFill>
                    </a:endParaRPr>
                  </a:p>
                </p:txBody>
              </p:sp>
            </p:grpSp>
            <p:grpSp>
              <p:nvGrpSpPr>
                <p:cNvPr id="26666" name="Group 35"/>
                <p:cNvGrpSpPr>
                  <a:grpSpLocks/>
                </p:cNvGrpSpPr>
                <p:nvPr/>
              </p:nvGrpSpPr>
              <p:grpSpPr bwMode="auto">
                <a:xfrm>
                  <a:off x="4296" y="349"/>
                  <a:ext cx="737" cy="167"/>
                  <a:chOff x="2938" y="917"/>
                  <a:chExt cx="1879" cy="427"/>
                </a:xfrm>
              </p:grpSpPr>
              <p:sp>
                <p:nvSpPr>
                  <p:cNvPr id="26744" name="Freeform 36"/>
                  <p:cNvSpPr>
                    <a:spLocks/>
                  </p:cNvSpPr>
                  <p:nvPr/>
                </p:nvSpPr>
                <p:spPr bwMode="hidden">
                  <a:xfrm rot="-802576">
                    <a:off x="2933" y="1128"/>
                    <a:ext cx="1237" cy="211"/>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26745" name="Freeform 37"/>
                  <p:cNvSpPr>
                    <a:spLocks/>
                  </p:cNvSpPr>
                  <p:nvPr/>
                </p:nvSpPr>
                <p:spPr bwMode="hidden">
                  <a:xfrm rot="-802576">
                    <a:off x="4151" y="918"/>
                    <a:ext cx="665" cy="33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a:solidFill>
                        <a:srgbClr val="FFCC00"/>
                      </a:solidFill>
                    </a:endParaRPr>
                  </a:p>
                </p:txBody>
              </p:sp>
            </p:grpSp>
            <p:grpSp>
              <p:nvGrpSpPr>
                <p:cNvPr id="26667" name="Group 38"/>
                <p:cNvGrpSpPr>
                  <a:grpSpLocks/>
                </p:cNvGrpSpPr>
                <p:nvPr/>
              </p:nvGrpSpPr>
              <p:grpSpPr bwMode="auto">
                <a:xfrm>
                  <a:off x="3394" y="637"/>
                  <a:ext cx="493" cy="912"/>
                  <a:chOff x="637" y="1653"/>
                  <a:chExt cx="1257" cy="2326"/>
                </a:xfrm>
              </p:grpSpPr>
              <p:sp>
                <p:nvSpPr>
                  <p:cNvPr id="26742" name="Freeform 39"/>
                  <p:cNvSpPr>
                    <a:spLocks/>
                  </p:cNvSpPr>
                  <p:nvPr/>
                </p:nvSpPr>
                <p:spPr bwMode="hidden">
                  <a:xfrm rot="18888116" flipH="1">
                    <a:off x="875" y="2354"/>
                    <a:ext cx="1723" cy="312"/>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26743" name="Freeform 40"/>
                  <p:cNvSpPr>
                    <a:spLocks/>
                  </p:cNvSpPr>
                  <p:nvPr/>
                </p:nvSpPr>
                <p:spPr bwMode="hidden">
                  <a:xfrm rot="18888116" flipH="1">
                    <a:off x="419" y="3271"/>
                    <a:ext cx="925" cy="489"/>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grpSp>
            <p:grpSp>
              <p:nvGrpSpPr>
                <p:cNvPr id="26668" name="Group 41"/>
                <p:cNvGrpSpPr>
                  <a:grpSpLocks/>
                </p:cNvGrpSpPr>
                <p:nvPr/>
              </p:nvGrpSpPr>
              <p:grpSpPr bwMode="auto">
                <a:xfrm>
                  <a:off x="3142" y="850"/>
                  <a:ext cx="966" cy="522"/>
                  <a:chOff x="-5" y="2196"/>
                  <a:chExt cx="2463" cy="1332"/>
                </a:xfrm>
              </p:grpSpPr>
              <p:sp>
                <p:nvSpPr>
                  <p:cNvPr id="26740" name="Freeform 42"/>
                  <p:cNvSpPr>
                    <a:spLocks/>
                  </p:cNvSpPr>
                  <p:nvPr/>
                </p:nvSpPr>
                <p:spPr bwMode="hidden">
                  <a:xfrm rot="19495919" flipH="1">
                    <a:off x="644" y="2196"/>
                    <a:ext cx="1809" cy="347"/>
                  </a:xfrm>
                  <a:custGeom>
                    <a:avLst/>
                    <a:gdLst>
                      <a:gd name="T0" fmla="*/ 0 w 2736"/>
                      <a:gd name="T1" fmla="*/ 1 h 504"/>
                      <a:gd name="T2" fmla="*/ 1 w 2736"/>
                      <a:gd name="T3" fmla="*/ 1 h 504"/>
                      <a:gd name="T4" fmla="*/ 3 w 2736"/>
                      <a:gd name="T5" fmla="*/ 1 h 504"/>
                      <a:gd name="T6" fmla="*/ 4 w 2736"/>
                      <a:gd name="T7" fmla="*/ 1 h 504"/>
                      <a:gd name="T8" fmla="*/ 4 w 2736"/>
                      <a:gd name="T9" fmla="*/ 1 h 504"/>
                      <a:gd name="T10" fmla="*/ 3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26741" name="Freeform 43"/>
                  <p:cNvSpPr>
                    <a:spLocks/>
                  </p:cNvSpPr>
                  <p:nvPr/>
                </p:nvSpPr>
                <p:spPr bwMode="hidden">
                  <a:xfrm rot="19495919" flipH="1">
                    <a:off x="-6" y="2982"/>
                    <a:ext cx="971" cy="545"/>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2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grpSp>
            <p:grpSp>
              <p:nvGrpSpPr>
                <p:cNvPr id="26669" name="Group 44"/>
                <p:cNvGrpSpPr>
                  <a:grpSpLocks/>
                </p:cNvGrpSpPr>
                <p:nvPr/>
              </p:nvGrpSpPr>
              <p:grpSpPr bwMode="auto">
                <a:xfrm>
                  <a:off x="3124" y="777"/>
                  <a:ext cx="971" cy="417"/>
                  <a:chOff x="-52" y="2009"/>
                  <a:chExt cx="2477" cy="1064"/>
                </a:xfrm>
              </p:grpSpPr>
              <p:sp>
                <p:nvSpPr>
                  <p:cNvPr id="26738" name="Freeform 45"/>
                  <p:cNvSpPr>
                    <a:spLocks/>
                  </p:cNvSpPr>
                  <p:nvPr/>
                </p:nvSpPr>
                <p:spPr bwMode="hidden">
                  <a:xfrm rot="20017085" flipH="1">
                    <a:off x="689" y="2010"/>
                    <a:ext cx="1736" cy="303"/>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26739" name="Freeform 46"/>
                  <p:cNvSpPr>
                    <a:spLocks/>
                  </p:cNvSpPr>
                  <p:nvPr/>
                </p:nvSpPr>
                <p:spPr bwMode="hidden">
                  <a:xfrm rot="20017085" flipH="1">
                    <a:off x="-53" y="2598"/>
                    <a:ext cx="931" cy="470"/>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grpSp>
            <p:grpSp>
              <p:nvGrpSpPr>
                <p:cNvPr id="26670" name="Group 47"/>
                <p:cNvGrpSpPr>
                  <a:grpSpLocks/>
                </p:cNvGrpSpPr>
                <p:nvPr/>
              </p:nvGrpSpPr>
              <p:grpSpPr bwMode="auto">
                <a:xfrm>
                  <a:off x="3115" y="700"/>
                  <a:ext cx="969" cy="363"/>
                  <a:chOff x="-74" y="1813"/>
                  <a:chExt cx="2472" cy="927"/>
                </a:xfrm>
              </p:grpSpPr>
              <p:sp>
                <p:nvSpPr>
                  <p:cNvPr id="26736" name="Freeform 48"/>
                  <p:cNvSpPr>
                    <a:spLocks/>
                  </p:cNvSpPr>
                  <p:nvPr/>
                </p:nvSpPr>
                <p:spPr bwMode="hidden">
                  <a:xfrm rot="20519637" flipH="1">
                    <a:off x="721" y="1812"/>
                    <a:ext cx="1677" cy="331"/>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26737" name="Freeform 49"/>
                  <p:cNvSpPr>
                    <a:spLocks/>
                  </p:cNvSpPr>
                  <p:nvPr/>
                </p:nvSpPr>
                <p:spPr bwMode="hidden">
                  <a:xfrm rot="20519637" flipH="1">
                    <a:off x="-74" y="2212"/>
                    <a:ext cx="900" cy="523"/>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grpSp>
            <p:grpSp>
              <p:nvGrpSpPr>
                <p:cNvPr id="26671" name="Group 50"/>
                <p:cNvGrpSpPr>
                  <a:grpSpLocks/>
                </p:cNvGrpSpPr>
                <p:nvPr/>
              </p:nvGrpSpPr>
              <p:grpSpPr bwMode="auto">
                <a:xfrm>
                  <a:off x="3153" y="613"/>
                  <a:ext cx="918" cy="257"/>
                  <a:chOff x="22" y="1591"/>
                  <a:chExt cx="2342" cy="657"/>
                </a:xfrm>
              </p:grpSpPr>
              <p:sp>
                <p:nvSpPr>
                  <p:cNvPr id="26734" name="Freeform 51"/>
                  <p:cNvSpPr>
                    <a:spLocks/>
                  </p:cNvSpPr>
                  <p:nvPr/>
                </p:nvSpPr>
                <p:spPr bwMode="hidden">
                  <a:xfrm rot="21136207" flipH="1">
                    <a:off x="819" y="1586"/>
                    <a:ext cx="1544" cy="313"/>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26735" name="Freeform 52"/>
                  <p:cNvSpPr>
                    <a:spLocks/>
                  </p:cNvSpPr>
                  <p:nvPr/>
                </p:nvSpPr>
                <p:spPr bwMode="hidden">
                  <a:xfrm rot="21136207" flipH="1">
                    <a:off x="21" y="1757"/>
                    <a:ext cx="829" cy="490"/>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1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grpSp>
            <p:grpSp>
              <p:nvGrpSpPr>
                <p:cNvPr id="26672" name="Group 53"/>
                <p:cNvGrpSpPr>
                  <a:grpSpLocks/>
                </p:cNvGrpSpPr>
                <p:nvPr/>
              </p:nvGrpSpPr>
              <p:grpSpPr bwMode="auto">
                <a:xfrm>
                  <a:off x="3218" y="556"/>
                  <a:ext cx="843" cy="134"/>
                  <a:chOff x="189" y="1446"/>
                  <a:chExt cx="2150" cy="343"/>
                </a:xfrm>
              </p:grpSpPr>
              <p:sp>
                <p:nvSpPr>
                  <p:cNvPr id="26732" name="Freeform 54"/>
                  <p:cNvSpPr>
                    <a:spLocks/>
                  </p:cNvSpPr>
                  <p:nvPr/>
                </p:nvSpPr>
                <p:spPr bwMode="hidden">
                  <a:xfrm rot="84182" flipH="1">
                    <a:off x="935" y="1463"/>
                    <a:ext cx="1404" cy="220"/>
                  </a:xfrm>
                  <a:custGeom>
                    <a:avLst/>
                    <a:gdLst>
                      <a:gd name="T0" fmla="*/ 0 w 2736"/>
                      <a:gd name="T1" fmla="*/ 0 h 504"/>
                      <a:gd name="T2" fmla="*/ 1 w 2736"/>
                      <a:gd name="T3" fmla="*/ 0 h 504"/>
                      <a:gd name="T4" fmla="*/ 1 w 2736"/>
                      <a:gd name="T5" fmla="*/ 0 h 504"/>
                      <a:gd name="T6" fmla="*/ 1 w 2736"/>
                      <a:gd name="T7" fmla="*/ 0 h 504"/>
                      <a:gd name="T8" fmla="*/ 1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26733" name="Freeform 55"/>
                  <p:cNvSpPr>
                    <a:spLocks/>
                  </p:cNvSpPr>
                  <p:nvPr/>
                </p:nvSpPr>
                <p:spPr bwMode="hidden">
                  <a:xfrm rot="84182" flipH="1">
                    <a:off x="189" y="1441"/>
                    <a:ext cx="755" cy="34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grpSp>
            <p:grpSp>
              <p:nvGrpSpPr>
                <p:cNvPr id="26673" name="Group 56"/>
                <p:cNvGrpSpPr>
                  <a:grpSpLocks/>
                </p:cNvGrpSpPr>
                <p:nvPr/>
              </p:nvGrpSpPr>
              <p:grpSpPr bwMode="auto">
                <a:xfrm>
                  <a:off x="3342" y="418"/>
                  <a:ext cx="737" cy="167"/>
                  <a:chOff x="505" y="1094"/>
                  <a:chExt cx="1879" cy="427"/>
                </a:xfrm>
              </p:grpSpPr>
              <p:sp>
                <p:nvSpPr>
                  <p:cNvPr id="26730" name="Freeform 57"/>
                  <p:cNvSpPr>
                    <a:spLocks/>
                  </p:cNvSpPr>
                  <p:nvPr/>
                </p:nvSpPr>
                <p:spPr bwMode="hidden">
                  <a:xfrm rot="802576" flipH="1">
                    <a:off x="1151" y="1306"/>
                    <a:ext cx="1234" cy="21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26731" name="Freeform 58"/>
                  <p:cNvSpPr>
                    <a:spLocks/>
                  </p:cNvSpPr>
                  <p:nvPr/>
                </p:nvSpPr>
                <p:spPr bwMode="hidden">
                  <a:xfrm rot="802576" flipH="1">
                    <a:off x="505" y="1095"/>
                    <a:ext cx="662" cy="33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a:solidFill>
                        <a:srgbClr val="FFCC00"/>
                      </a:solidFill>
                    </a:endParaRPr>
                  </a:p>
                </p:txBody>
              </p:sp>
            </p:grpSp>
            <p:grpSp>
              <p:nvGrpSpPr>
                <p:cNvPr id="26674" name="Group 59"/>
                <p:cNvGrpSpPr>
                  <a:grpSpLocks/>
                </p:cNvGrpSpPr>
                <p:nvPr/>
              </p:nvGrpSpPr>
              <p:grpSpPr bwMode="auto">
                <a:xfrm>
                  <a:off x="3386" y="341"/>
                  <a:ext cx="725" cy="218"/>
                  <a:chOff x="616" y="899"/>
                  <a:chExt cx="1850" cy="554"/>
                </a:xfrm>
              </p:grpSpPr>
              <p:sp>
                <p:nvSpPr>
                  <p:cNvPr id="26728" name="Freeform 60"/>
                  <p:cNvSpPr>
                    <a:spLocks/>
                  </p:cNvSpPr>
                  <p:nvPr/>
                </p:nvSpPr>
                <p:spPr bwMode="hidden">
                  <a:xfrm rot="1277471" flipH="1">
                    <a:off x="1231" y="1237"/>
                    <a:ext cx="1235" cy="21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26729" name="Freeform 61"/>
                  <p:cNvSpPr>
                    <a:spLocks/>
                  </p:cNvSpPr>
                  <p:nvPr/>
                </p:nvSpPr>
                <p:spPr bwMode="hidden">
                  <a:xfrm rot="1277471" flipH="1">
                    <a:off x="615" y="898"/>
                    <a:ext cx="662"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a:solidFill>
                        <a:srgbClr val="FFCC00"/>
                      </a:solidFill>
                    </a:endParaRPr>
                  </a:p>
                </p:txBody>
              </p:sp>
            </p:grpSp>
            <p:grpSp>
              <p:nvGrpSpPr>
                <p:cNvPr id="26675" name="Group 62"/>
                <p:cNvGrpSpPr>
                  <a:grpSpLocks/>
                </p:cNvGrpSpPr>
                <p:nvPr/>
              </p:nvGrpSpPr>
              <p:grpSpPr bwMode="auto">
                <a:xfrm>
                  <a:off x="3472" y="231"/>
                  <a:ext cx="693" cy="291"/>
                  <a:chOff x="3472" y="231"/>
                  <a:chExt cx="693" cy="291"/>
                </a:xfrm>
              </p:grpSpPr>
              <p:sp>
                <p:nvSpPr>
                  <p:cNvPr id="26726" name="Freeform 63"/>
                  <p:cNvSpPr>
                    <a:spLocks/>
                  </p:cNvSpPr>
                  <p:nvPr/>
                </p:nvSpPr>
                <p:spPr bwMode="hidden">
                  <a:xfrm rot="2028410" flipH="1">
                    <a:off x="3679" y="438"/>
                    <a:ext cx="484" cy="8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26727" name="Freeform 64"/>
                  <p:cNvSpPr>
                    <a:spLocks/>
                  </p:cNvSpPr>
                  <p:nvPr/>
                </p:nvSpPr>
                <p:spPr bwMode="hidden">
                  <a:xfrm rot="2028410" flipH="1">
                    <a:off x="3472" y="229"/>
                    <a:ext cx="260" cy="132"/>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a:solidFill>
                        <a:srgbClr val="FFCC00"/>
                      </a:solidFill>
                    </a:endParaRPr>
                  </a:p>
                </p:txBody>
              </p:sp>
            </p:grpSp>
            <p:grpSp>
              <p:nvGrpSpPr>
                <p:cNvPr id="26676" name="Group 65"/>
                <p:cNvGrpSpPr>
                  <a:grpSpLocks/>
                </p:cNvGrpSpPr>
                <p:nvPr/>
              </p:nvGrpSpPr>
              <p:grpSpPr bwMode="auto">
                <a:xfrm>
                  <a:off x="3554" y="118"/>
                  <a:ext cx="664" cy="349"/>
                  <a:chOff x="3554" y="118"/>
                  <a:chExt cx="664" cy="349"/>
                </a:xfrm>
              </p:grpSpPr>
              <p:sp>
                <p:nvSpPr>
                  <p:cNvPr id="26724" name="Freeform 66"/>
                  <p:cNvSpPr>
                    <a:spLocks/>
                  </p:cNvSpPr>
                  <p:nvPr/>
                </p:nvSpPr>
                <p:spPr bwMode="hidden">
                  <a:xfrm rot="2664424" flipH="1">
                    <a:off x="3728" y="383"/>
                    <a:ext cx="490" cy="8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26725" name="Freeform 67"/>
                  <p:cNvSpPr>
                    <a:spLocks/>
                  </p:cNvSpPr>
                  <p:nvPr/>
                </p:nvSpPr>
                <p:spPr bwMode="hidden">
                  <a:xfrm rot="2664424" flipH="1">
                    <a:off x="3554" y="118"/>
                    <a:ext cx="263" cy="132"/>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a:solidFill>
                        <a:srgbClr val="FFCC00"/>
                      </a:solidFill>
                    </a:endParaRPr>
                  </a:p>
                </p:txBody>
              </p:sp>
            </p:grpSp>
            <p:grpSp>
              <p:nvGrpSpPr>
                <p:cNvPr id="26677" name="Group 68"/>
                <p:cNvGrpSpPr>
                  <a:grpSpLocks/>
                </p:cNvGrpSpPr>
                <p:nvPr/>
              </p:nvGrpSpPr>
              <p:grpSpPr bwMode="auto">
                <a:xfrm>
                  <a:off x="3784" y="30"/>
                  <a:ext cx="305" cy="593"/>
                  <a:chOff x="1633" y="104"/>
                  <a:chExt cx="778" cy="1512"/>
                </a:xfrm>
              </p:grpSpPr>
              <p:sp>
                <p:nvSpPr>
                  <p:cNvPr id="26722" name="Freeform 69"/>
                  <p:cNvSpPr>
                    <a:spLocks/>
                  </p:cNvSpPr>
                  <p:nvPr/>
                </p:nvSpPr>
                <p:spPr bwMode="hidden">
                  <a:xfrm rot="3473776" flipH="1">
                    <a:off x="1752" y="958"/>
                    <a:ext cx="1101" cy="217"/>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26723" name="Freeform 70"/>
                  <p:cNvSpPr>
                    <a:spLocks/>
                  </p:cNvSpPr>
                  <p:nvPr/>
                </p:nvSpPr>
                <p:spPr bwMode="hidden">
                  <a:xfrm rot="3473776" flipH="1">
                    <a:off x="1505" y="231"/>
                    <a:ext cx="591"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a:solidFill>
                        <a:srgbClr val="FFCC00"/>
                      </a:solidFill>
                    </a:endParaRPr>
                  </a:p>
                </p:txBody>
              </p:sp>
            </p:grpSp>
            <p:grpSp>
              <p:nvGrpSpPr>
                <p:cNvPr id="26678" name="Group 71"/>
                <p:cNvGrpSpPr>
                  <a:grpSpLocks/>
                </p:cNvGrpSpPr>
                <p:nvPr/>
              </p:nvGrpSpPr>
              <p:grpSpPr bwMode="auto">
                <a:xfrm>
                  <a:off x="3903" y="0"/>
                  <a:ext cx="248" cy="601"/>
                  <a:chOff x="1935" y="28"/>
                  <a:chExt cx="634" cy="1534"/>
                </a:xfrm>
              </p:grpSpPr>
              <p:sp>
                <p:nvSpPr>
                  <p:cNvPr id="26720" name="Freeform 72"/>
                  <p:cNvSpPr>
                    <a:spLocks/>
                  </p:cNvSpPr>
                  <p:nvPr/>
                </p:nvSpPr>
                <p:spPr bwMode="hidden">
                  <a:xfrm rot="4126480" flipH="1">
                    <a:off x="1934" y="922"/>
                    <a:ext cx="1055" cy="21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26721" name="Freeform 73"/>
                  <p:cNvSpPr>
                    <a:spLocks/>
                  </p:cNvSpPr>
                  <p:nvPr/>
                </p:nvSpPr>
                <p:spPr bwMode="hidden">
                  <a:xfrm rot="4126480" flipH="1">
                    <a:off x="1820" y="144"/>
                    <a:ext cx="570" cy="33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a:solidFill>
                        <a:srgbClr val="FFCC00"/>
                      </a:solidFill>
                    </a:endParaRPr>
                  </a:p>
                </p:txBody>
              </p:sp>
            </p:grpSp>
            <p:grpSp>
              <p:nvGrpSpPr>
                <p:cNvPr id="26679" name="Group 74"/>
                <p:cNvGrpSpPr>
                  <a:grpSpLocks/>
                </p:cNvGrpSpPr>
                <p:nvPr/>
              </p:nvGrpSpPr>
              <p:grpSpPr bwMode="auto">
                <a:xfrm>
                  <a:off x="4251" y="252"/>
                  <a:ext cx="723" cy="222"/>
                  <a:chOff x="2822" y="672"/>
                  <a:chExt cx="1845" cy="566"/>
                </a:xfrm>
              </p:grpSpPr>
              <p:sp>
                <p:nvSpPr>
                  <p:cNvPr id="26718" name="Freeform 75"/>
                  <p:cNvSpPr>
                    <a:spLocks/>
                  </p:cNvSpPr>
                  <p:nvPr/>
                </p:nvSpPr>
                <p:spPr bwMode="hidden">
                  <a:xfrm rot="-1325434">
                    <a:off x="2817" y="1022"/>
                    <a:ext cx="1232" cy="21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26719" name="Freeform 76"/>
                  <p:cNvSpPr>
                    <a:spLocks/>
                  </p:cNvSpPr>
                  <p:nvPr/>
                </p:nvSpPr>
                <p:spPr bwMode="hidden">
                  <a:xfrm rot="-1325434">
                    <a:off x="4003" y="673"/>
                    <a:ext cx="659"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a:solidFill>
                        <a:srgbClr val="FFCC00"/>
                      </a:solidFill>
                    </a:endParaRPr>
                  </a:p>
                </p:txBody>
              </p:sp>
            </p:grpSp>
            <p:grpSp>
              <p:nvGrpSpPr>
                <p:cNvPr id="26680" name="Group 77"/>
                <p:cNvGrpSpPr>
                  <a:grpSpLocks/>
                </p:cNvGrpSpPr>
                <p:nvPr/>
              </p:nvGrpSpPr>
              <p:grpSpPr bwMode="auto">
                <a:xfrm>
                  <a:off x="4196" y="163"/>
                  <a:ext cx="699" cy="282"/>
                  <a:chOff x="2683" y="445"/>
                  <a:chExt cx="1781" cy="717"/>
                </a:xfrm>
              </p:grpSpPr>
              <p:sp>
                <p:nvSpPr>
                  <p:cNvPr id="26716" name="Freeform 78"/>
                  <p:cNvSpPr>
                    <a:spLocks/>
                  </p:cNvSpPr>
                  <p:nvPr/>
                </p:nvSpPr>
                <p:spPr bwMode="hidden">
                  <a:xfrm rot="-1921064">
                    <a:off x="2682" y="946"/>
                    <a:ext cx="1230" cy="21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26717" name="Freeform 79"/>
                  <p:cNvSpPr>
                    <a:spLocks/>
                  </p:cNvSpPr>
                  <p:nvPr/>
                </p:nvSpPr>
                <p:spPr bwMode="hidden">
                  <a:xfrm rot="-1921064">
                    <a:off x="3801" y="444"/>
                    <a:ext cx="658"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a:solidFill>
                        <a:srgbClr val="FFCC00"/>
                      </a:solidFill>
                    </a:endParaRPr>
                  </a:p>
                </p:txBody>
              </p:sp>
            </p:grpSp>
            <p:sp>
              <p:nvSpPr>
                <p:cNvPr id="26681" name="Freeform 80"/>
                <p:cNvSpPr>
                  <a:spLocks/>
                </p:cNvSpPr>
                <p:nvPr/>
              </p:nvSpPr>
              <p:spPr bwMode="hidden">
                <a:xfrm rot="4578755" flipH="1">
                  <a:off x="3968" y="372"/>
                  <a:ext cx="403" cy="57"/>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a:solidFill>
                      <a:srgbClr val="FFCC00"/>
                    </a:solidFill>
                  </a:endParaRPr>
                </a:p>
              </p:txBody>
            </p:sp>
            <p:sp>
              <p:nvSpPr>
                <p:cNvPr id="26682" name="Freeform 81"/>
                <p:cNvSpPr>
                  <a:spLocks/>
                </p:cNvSpPr>
                <p:nvPr/>
              </p:nvSpPr>
              <p:spPr bwMode="hidden">
                <a:xfrm rot="4578755" flipH="1">
                  <a:off x="3977" y="77"/>
                  <a:ext cx="216" cy="91"/>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a:solidFill>
                      <a:srgbClr val="FFCC00"/>
                    </a:solidFill>
                  </a:endParaRPr>
                </a:p>
              </p:txBody>
            </p:sp>
            <p:grpSp>
              <p:nvGrpSpPr>
                <p:cNvPr id="26683" name="Group 82"/>
                <p:cNvGrpSpPr>
                  <a:grpSpLocks/>
                </p:cNvGrpSpPr>
                <p:nvPr/>
              </p:nvGrpSpPr>
              <p:grpSpPr bwMode="auto">
                <a:xfrm>
                  <a:off x="4242" y="5"/>
                  <a:ext cx="251" cy="596"/>
                  <a:chOff x="2800" y="41"/>
                  <a:chExt cx="640" cy="1520"/>
                </a:xfrm>
              </p:grpSpPr>
              <p:sp>
                <p:nvSpPr>
                  <p:cNvPr id="26714" name="Freeform 83"/>
                  <p:cNvSpPr>
                    <a:spLocks/>
                  </p:cNvSpPr>
                  <p:nvPr/>
                </p:nvSpPr>
                <p:spPr bwMode="hidden">
                  <a:xfrm rot="-3857755">
                    <a:off x="2364" y="934"/>
                    <a:ext cx="1058" cy="18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26715" name="Freeform 84"/>
                  <p:cNvSpPr>
                    <a:spLocks/>
                  </p:cNvSpPr>
                  <p:nvPr/>
                </p:nvSpPr>
                <p:spPr bwMode="hidden">
                  <a:xfrm rot="-3857755">
                    <a:off x="3013" y="180"/>
                    <a:ext cx="566" cy="28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a:solidFill>
                        <a:srgbClr val="FFCC00"/>
                      </a:solidFill>
                    </a:endParaRPr>
                  </a:p>
                </p:txBody>
              </p:sp>
            </p:grpSp>
            <p:grpSp>
              <p:nvGrpSpPr>
                <p:cNvPr id="26684" name="Group 85"/>
                <p:cNvGrpSpPr>
                  <a:grpSpLocks/>
                </p:cNvGrpSpPr>
                <p:nvPr/>
              </p:nvGrpSpPr>
              <p:grpSpPr bwMode="auto">
                <a:xfrm>
                  <a:off x="4295" y="53"/>
                  <a:ext cx="398" cy="574"/>
                  <a:chOff x="2934" y="163"/>
                  <a:chExt cx="1017" cy="1464"/>
                </a:xfrm>
              </p:grpSpPr>
              <p:sp>
                <p:nvSpPr>
                  <p:cNvPr id="26712" name="Freeform 86"/>
                  <p:cNvSpPr>
                    <a:spLocks/>
                  </p:cNvSpPr>
                  <p:nvPr/>
                </p:nvSpPr>
                <p:spPr bwMode="hidden">
                  <a:xfrm rot="-2777260">
                    <a:off x="2493" y="915"/>
                    <a:ext cx="1154" cy="270"/>
                  </a:xfrm>
                  <a:custGeom>
                    <a:avLst/>
                    <a:gdLst>
                      <a:gd name="T0" fmla="*/ 0 w 2736"/>
                      <a:gd name="T1" fmla="*/ 1 h 504"/>
                      <a:gd name="T2" fmla="*/ 0 w 2736"/>
                      <a:gd name="T3" fmla="*/ 1 h 504"/>
                      <a:gd name="T4" fmla="*/ 0 w 2736"/>
                      <a:gd name="T5" fmla="*/ 1 h 504"/>
                      <a:gd name="T6" fmla="*/ 0 w 2736"/>
                      <a:gd name="T7" fmla="*/ 1 h 504"/>
                      <a:gd name="T8" fmla="*/ 0 w 2736"/>
                      <a:gd name="T9" fmla="*/ 1 h 504"/>
                      <a:gd name="T10" fmla="*/ 0 w 2736"/>
                      <a:gd name="T11" fmla="*/ 1 h 504"/>
                      <a:gd name="T12" fmla="*/ 0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26713" name="Freeform 87"/>
                  <p:cNvSpPr>
                    <a:spLocks/>
                  </p:cNvSpPr>
                  <p:nvPr/>
                </p:nvSpPr>
                <p:spPr bwMode="hidden">
                  <a:xfrm rot="-2777260">
                    <a:off x="3431" y="262"/>
                    <a:ext cx="619" cy="422"/>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1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a:solidFill>
                        <a:srgbClr val="FFCC00"/>
                      </a:solidFill>
                    </a:endParaRPr>
                  </a:p>
                </p:txBody>
              </p:sp>
            </p:grpSp>
            <p:grpSp>
              <p:nvGrpSpPr>
                <p:cNvPr id="26685" name="Group 88"/>
                <p:cNvGrpSpPr>
                  <a:grpSpLocks/>
                </p:cNvGrpSpPr>
                <p:nvPr/>
              </p:nvGrpSpPr>
              <p:grpSpPr bwMode="auto">
                <a:xfrm>
                  <a:off x="4215" y="2"/>
                  <a:ext cx="95" cy="567"/>
                  <a:chOff x="2730" y="32"/>
                  <a:chExt cx="243" cy="1448"/>
                </a:xfrm>
              </p:grpSpPr>
              <p:sp>
                <p:nvSpPr>
                  <p:cNvPr id="26710" name="Freeform 89"/>
                  <p:cNvSpPr>
                    <a:spLocks/>
                  </p:cNvSpPr>
                  <p:nvPr/>
                </p:nvSpPr>
                <p:spPr bwMode="hidden">
                  <a:xfrm rot="-4903748">
                    <a:off x="2297" y="959"/>
                    <a:ext cx="954" cy="87"/>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26711" name="Freeform 90"/>
                  <p:cNvSpPr>
                    <a:spLocks/>
                  </p:cNvSpPr>
                  <p:nvPr/>
                </p:nvSpPr>
                <p:spPr bwMode="hidden">
                  <a:xfrm rot="-4903748">
                    <a:off x="2650" y="222"/>
                    <a:ext cx="511" cy="133"/>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a:solidFill>
                        <a:srgbClr val="FFCC00"/>
                      </a:solidFill>
                    </a:endParaRPr>
                  </a:p>
                </p:txBody>
              </p:sp>
            </p:grpSp>
            <p:grpSp>
              <p:nvGrpSpPr>
                <p:cNvPr id="26686" name="Group 91"/>
                <p:cNvGrpSpPr>
                  <a:grpSpLocks/>
                </p:cNvGrpSpPr>
                <p:nvPr/>
              </p:nvGrpSpPr>
              <p:grpSpPr bwMode="auto">
                <a:xfrm>
                  <a:off x="3514" y="683"/>
                  <a:ext cx="425" cy="960"/>
                  <a:chOff x="943" y="1769"/>
                  <a:chExt cx="1085" cy="2450"/>
                </a:xfrm>
              </p:grpSpPr>
              <p:sp>
                <p:nvSpPr>
                  <p:cNvPr id="26708" name="Freeform 92"/>
                  <p:cNvSpPr>
                    <a:spLocks/>
                  </p:cNvSpPr>
                  <p:nvPr/>
                </p:nvSpPr>
                <p:spPr bwMode="hidden">
                  <a:xfrm rot="18335692" flipH="1">
                    <a:off x="1009" y="2474"/>
                    <a:ext cx="1724" cy="313"/>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26709" name="Freeform 93"/>
                  <p:cNvSpPr>
                    <a:spLocks/>
                  </p:cNvSpPr>
                  <p:nvPr/>
                </p:nvSpPr>
                <p:spPr bwMode="hidden">
                  <a:xfrm rot="18335692" flipH="1">
                    <a:off x="725" y="3506"/>
                    <a:ext cx="925" cy="489"/>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grpSp>
            <p:grpSp>
              <p:nvGrpSpPr>
                <p:cNvPr id="26687" name="Group 94"/>
                <p:cNvGrpSpPr>
                  <a:grpSpLocks/>
                </p:cNvGrpSpPr>
                <p:nvPr/>
              </p:nvGrpSpPr>
              <p:grpSpPr bwMode="auto">
                <a:xfrm>
                  <a:off x="3715" y="748"/>
                  <a:ext cx="300" cy="930"/>
                  <a:chOff x="1455" y="1936"/>
                  <a:chExt cx="766" cy="2373"/>
                </a:xfrm>
              </p:grpSpPr>
              <p:sp>
                <p:nvSpPr>
                  <p:cNvPr id="26706" name="Freeform 95"/>
                  <p:cNvSpPr>
                    <a:spLocks/>
                  </p:cNvSpPr>
                  <p:nvPr/>
                </p:nvSpPr>
                <p:spPr bwMode="hidden">
                  <a:xfrm rot="17542885" flipH="1">
                    <a:off x="1268" y="2577"/>
                    <a:ext cx="1594" cy="313"/>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26707" name="Freeform 96"/>
                  <p:cNvSpPr>
                    <a:spLocks/>
                  </p:cNvSpPr>
                  <p:nvPr/>
                </p:nvSpPr>
                <p:spPr bwMode="hidden">
                  <a:xfrm rot="17542885" flipH="1">
                    <a:off x="1275" y="3634"/>
                    <a:ext cx="851" cy="489"/>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1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grpSp>
            <p:grpSp>
              <p:nvGrpSpPr>
                <p:cNvPr id="26688" name="Group 97"/>
                <p:cNvGrpSpPr>
                  <a:grpSpLocks/>
                </p:cNvGrpSpPr>
                <p:nvPr/>
              </p:nvGrpSpPr>
              <p:grpSpPr bwMode="auto">
                <a:xfrm rot="88588">
                  <a:off x="3923" y="769"/>
                  <a:ext cx="180" cy="913"/>
                  <a:chOff x="1956" y="1990"/>
                  <a:chExt cx="492" cy="2604"/>
                </a:xfrm>
              </p:grpSpPr>
              <p:sp>
                <p:nvSpPr>
                  <p:cNvPr id="26704" name="Freeform 98"/>
                  <p:cNvSpPr>
                    <a:spLocks/>
                  </p:cNvSpPr>
                  <p:nvPr/>
                </p:nvSpPr>
                <p:spPr bwMode="hidden">
                  <a:xfrm rot="16782062" flipH="1">
                    <a:off x="1435" y="2689"/>
                    <a:ext cx="1712" cy="302"/>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26705" name="Freeform 99"/>
                  <p:cNvSpPr>
                    <a:spLocks/>
                  </p:cNvSpPr>
                  <p:nvPr/>
                </p:nvSpPr>
                <p:spPr bwMode="hidden">
                  <a:xfrm rot="16782062" flipH="1">
                    <a:off x="1727" y="3894"/>
                    <a:ext cx="917" cy="471"/>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grpSp>
            <p:grpSp>
              <p:nvGrpSpPr>
                <p:cNvPr id="26689" name="Group 100"/>
                <p:cNvGrpSpPr>
                  <a:grpSpLocks/>
                </p:cNvGrpSpPr>
                <p:nvPr/>
              </p:nvGrpSpPr>
              <p:grpSpPr bwMode="auto">
                <a:xfrm>
                  <a:off x="4451" y="662"/>
                  <a:ext cx="442" cy="951"/>
                  <a:chOff x="3334" y="1717"/>
                  <a:chExt cx="1125" cy="2426"/>
                </a:xfrm>
              </p:grpSpPr>
              <p:sp>
                <p:nvSpPr>
                  <p:cNvPr id="26702" name="Freeform 101"/>
                  <p:cNvSpPr>
                    <a:spLocks/>
                  </p:cNvSpPr>
                  <p:nvPr/>
                </p:nvSpPr>
                <p:spPr bwMode="hidden">
                  <a:xfrm rot="3144576">
                    <a:off x="2627" y="2423"/>
                    <a:ext cx="1723" cy="312"/>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a:solidFill>
                        <a:srgbClr val="FFCC00"/>
                      </a:solidFill>
                    </a:endParaRPr>
                  </a:p>
                </p:txBody>
              </p:sp>
              <p:sp>
                <p:nvSpPr>
                  <p:cNvPr id="26703" name="Freeform 102"/>
                  <p:cNvSpPr>
                    <a:spLocks/>
                  </p:cNvSpPr>
                  <p:nvPr/>
                </p:nvSpPr>
                <p:spPr bwMode="hidden">
                  <a:xfrm rot="3144576">
                    <a:off x="3752" y="3435"/>
                    <a:ext cx="925" cy="491"/>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grpSp>
            <p:grpSp>
              <p:nvGrpSpPr>
                <p:cNvPr id="26690" name="Group 103"/>
                <p:cNvGrpSpPr>
                  <a:grpSpLocks/>
                </p:cNvGrpSpPr>
                <p:nvPr/>
              </p:nvGrpSpPr>
              <p:grpSpPr bwMode="auto">
                <a:xfrm>
                  <a:off x="4391" y="721"/>
                  <a:ext cx="347" cy="951"/>
                  <a:chOff x="3181" y="1866"/>
                  <a:chExt cx="883" cy="2426"/>
                </a:xfrm>
              </p:grpSpPr>
              <p:sp>
                <p:nvSpPr>
                  <p:cNvPr id="26700" name="Freeform 104"/>
                  <p:cNvSpPr>
                    <a:spLocks/>
                  </p:cNvSpPr>
                  <p:nvPr/>
                </p:nvSpPr>
                <p:spPr bwMode="hidden">
                  <a:xfrm rot="3745735">
                    <a:off x="2506" y="2536"/>
                    <a:ext cx="1649" cy="299"/>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a:solidFill>
                        <a:srgbClr val="FFCC00"/>
                      </a:solidFill>
                    </a:endParaRPr>
                  </a:p>
                </p:txBody>
              </p:sp>
              <p:sp>
                <p:nvSpPr>
                  <p:cNvPr id="26701" name="Freeform 105"/>
                  <p:cNvSpPr>
                    <a:spLocks/>
                  </p:cNvSpPr>
                  <p:nvPr/>
                </p:nvSpPr>
                <p:spPr bwMode="hidden">
                  <a:xfrm rot="3745735">
                    <a:off x="3387" y="3610"/>
                    <a:ext cx="885" cy="469"/>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grpSp>
            <p:grpSp>
              <p:nvGrpSpPr>
                <p:cNvPr id="26691" name="Group 106"/>
                <p:cNvGrpSpPr>
                  <a:grpSpLocks/>
                </p:cNvGrpSpPr>
                <p:nvPr/>
              </p:nvGrpSpPr>
              <p:grpSpPr bwMode="auto">
                <a:xfrm>
                  <a:off x="4323" y="767"/>
                  <a:ext cx="243" cy="935"/>
                  <a:chOff x="3006" y="1983"/>
                  <a:chExt cx="619" cy="2386"/>
                </a:xfrm>
              </p:grpSpPr>
              <p:sp>
                <p:nvSpPr>
                  <p:cNvPr id="26698" name="Freeform 107"/>
                  <p:cNvSpPr>
                    <a:spLocks/>
                  </p:cNvSpPr>
                  <p:nvPr/>
                </p:nvSpPr>
                <p:spPr bwMode="hidden">
                  <a:xfrm rot="4286818">
                    <a:off x="2328" y="2656"/>
                    <a:ext cx="1600" cy="244"/>
                  </a:xfrm>
                  <a:custGeom>
                    <a:avLst/>
                    <a:gdLst>
                      <a:gd name="T0" fmla="*/ 0 w 2736"/>
                      <a:gd name="T1" fmla="*/ 0 h 504"/>
                      <a:gd name="T2" fmla="*/ 1 w 2736"/>
                      <a:gd name="T3" fmla="*/ 0 h 504"/>
                      <a:gd name="T4" fmla="*/ 1 w 2736"/>
                      <a:gd name="T5" fmla="*/ 0 h 504"/>
                      <a:gd name="T6" fmla="*/ 1 w 2736"/>
                      <a:gd name="T7" fmla="*/ 0 h 504"/>
                      <a:gd name="T8" fmla="*/ 1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a:solidFill>
                        <a:srgbClr val="FFCC00"/>
                      </a:solidFill>
                    </a:endParaRPr>
                  </a:p>
                </p:txBody>
              </p:sp>
              <p:sp>
                <p:nvSpPr>
                  <p:cNvPr id="26699" name="Freeform 108"/>
                  <p:cNvSpPr>
                    <a:spLocks/>
                  </p:cNvSpPr>
                  <p:nvPr/>
                </p:nvSpPr>
                <p:spPr bwMode="hidden">
                  <a:xfrm rot="4286818">
                    <a:off x="3001" y="3741"/>
                    <a:ext cx="860" cy="386"/>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a:solidFill>
                        <a:srgbClr val="FFCC00"/>
                      </a:solidFill>
                    </a:endParaRPr>
                  </a:p>
                </p:txBody>
              </p:sp>
            </p:grpSp>
            <p:grpSp>
              <p:nvGrpSpPr>
                <p:cNvPr id="26692" name="Group 109"/>
                <p:cNvGrpSpPr>
                  <a:grpSpLocks/>
                </p:cNvGrpSpPr>
                <p:nvPr/>
              </p:nvGrpSpPr>
              <p:grpSpPr bwMode="auto">
                <a:xfrm>
                  <a:off x="4249" y="813"/>
                  <a:ext cx="159" cy="870"/>
                  <a:chOff x="2819" y="2101"/>
                  <a:chExt cx="405" cy="2219"/>
                </a:xfrm>
              </p:grpSpPr>
              <p:sp>
                <p:nvSpPr>
                  <p:cNvPr id="26696" name="Freeform 110"/>
                  <p:cNvSpPr>
                    <a:spLocks/>
                  </p:cNvSpPr>
                  <p:nvPr/>
                </p:nvSpPr>
                <p:spPr bwMode="hidden">
                  <a:xfrm rot="4898956">
                    <a:off x="2210" y="2709"/>
                    <a:ext cx="1466" cy="247"/>
                  </a:xfrm>
                  <a:custGeom>
                    <a:avLst/>
                    <a:gdLst>
                      <a:gd name="T0" fmla="*/ 0 w 2736"/>
                      <a:gd name="T1" fmla="*/ 0 h 504"/>
                      <a:gd name="T2" fmla="*/ 1 w 2736"/>
                      <a:gd name="T3" fmla="*/ 0 h 504"/>
                      <a:gd name="T4" fmla="*/ 1 w 2736"/>
                      <a:gd name="T5" fmla="*/ 0 h 504"/>
                      <a:gd name="T6" fmla="*/ 1 w 2736"/>
                      <a:gd name="T7" fmla="*/ 0 h 504"/>
                      <a:gd name="T8" fmla="*/ 1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a:solidFill>
                        <a:srgbClr val="FFCC00"/>
                      </a:solidFill>
                    </a:endParaRPr>
                  </a:p>
                </p:txBody>
              </p:sp>
              <p:sp>
                <p:nvSpPr>
                  <p:cNvPr id="26697" name="Freeform 111"/>
                  <p:cNvSpPr>
                    <a:spLocks/>
                  </p:cNvSpPr>
                  <p:nvPr/>
                </p:nvSpPr>
                <p:spPr bwMode="hidden">
                  <a:xfrm rot="4898956">
                    <a:off x="2637" y="3727"/>
                    <a:ext cx="789" cy="386"/>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a:solidFill>
                        <a:srgbClr val="FFCC00"/>
                      </a:solidFill>
                    </a:endParaRPr>
                  </a:p>
                </p:txBody>
              </p:sp>
            </p:grpSp>
            <p:grpSp>
              <p:nvGrpSpPr>
                <p:cNvPr id="26693" name="Group 112"/>
                <p:cNvGrpSpPr>
                  <a:grpSpLocks/>
                </p:cNvGrpSpPr>
                <p:nvPr/>
              </p:nvGrpSpPr>
              <p:grpSpPr bwMode="auto">
                <a:xfrm>
                  <a:off x="4045" y="826"/>
                  <a:ext cx="167" cy="857"/>
                  <a:chOff x="2287" y="2135"/>
                  <a:chExt cx="426" cy="2185"/>
                </a:xfrm>
              </p:grpSpPr>
              <p:sp>
                <p:nvSpPr>
                  <p:cNvPr id="26694" name="Freeform 113"/>
                  <p:cNvSpPr>
                    <a:spLocks/>
                  </p:cNvSpPr>
                  <p:nvPr/>
                </p:nvSpPr>
                <p:spPr bwMode="hidden">
                  <a:xfrm rot="5755659">
                    <a:off x="1903" y="2758"/>
                    <a:ext cx="1432" cy="186"/>
                  </a:xfrm>
                  <a:custGeom>
                    <a:avLst/>
                    <a:gdLst>
                      <a:gd name="T0" fmla="*/ 0 w 2736"/>
                      <a:gd name="T1" fmla="*/ 0 h 504"/>
                      <a:gd name="T2" fmla="*/ 1 w 2736"/>
                      <a:gd name="T3" fmla="*/ 0 h 504"/>
                      <a:gd name="T4" fmla="*/ 1 w 2736"/>
                      <a:gd name="T5" fmla="*/ 0 h 504"/>
                      <a:gd name="T6" fmla="*/ 1 w 2736"/>
                      <a:gd name="T7" fmla="*/ 0 h 504"/>
                      <a:gd name="T8" fmla="*/ 1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a:solidFill>
                        <a:srgbClr val="FFCC00"/>
                      </a:solidFill>
                    </a:endParaRPr>
                  </a:p>
                </p:txBody>
              </p:sp>
              <p:sp>
                <p:nvSpPr>
                  <p:cNvPr id="26695" name="Freeform 114"/>
                  <p:cNvSpPr>
                    <a:spLocks/>
                  </p:cNvSpPr>
                  <p:nvPr/>
                </p:nvSpPr>
                <p:spPr bwMode="hidden">
                  <a:xfrm rot="5755659">
                    <a:off x="2051" y="3784"/>
                    <a:ext cx="767" cy="294"/>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a:solidFill>
                        <a:srgbClr val="FFCC00"/>
                      </a:solidFill>
                    </a:endParaRPr>
                  </a:p>
                </p:txBody>
              </p:sp>
            </p:grpSp>
          </p:grpSp>
          <p:sp>
            <p:nvSpPr>
              <p:cNvPr id="26638" name="Freeform 115"/>
              <p:cNvSpPr>
                <a:spLocks/>
              </p:cNvSpPr>
              <p:nvPr/>
            </p:nvSpPr>
            <p:spPr bwMode="hidden">
              <a:xfrm flipH="1">
                <a:off x="3873" y="934"/>
                <a:ext cx="190" cy="58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a:solidFill>
                    <a:srgbClr val="FFCC00"/>
                  </a:solidFill>
                </a:endParaRPr>
              </a:p>
            </p:txBody>
          </p:sp>
          <p:sp>
            <p:nvSpPr>
              <p:cNvPr id="26639" name="Arc 116"/>
              <p:cNvSpPr>
                <a:spLocks/>
              </p:cNvSpPr>
              <p:nvPr/>
            </p:nvSpPr>
            <p:spPr bwMode="hidden">
              <a:xfrm flipH="1">
                <a:off x="3527" y="725"/>
                <a:ext cx="832" cy="902"/>
              </a:xfrm>
              <a:custGeom>
                <a:avLst/>
                <a:gdLst>
                  <a:gd name="T0" fmla="*/ 0 w 21600"/>
                  <a:gd name="T1" fmla="*/ 0 h 21602"/>
                  <a:gd name="T2" fmla="*/ 0 w 21600"/>
                  <a:gd name="T3" fmla="*/ 0 h 21602"/>
                  <a:gd name="T4" fmla="*/ 0 w 21600"/>
                  <a:gd name="T5" fmla="*/ 0 h 21602"/>
                  <a:gd name="T6" fmla="*/ 0 60000 65536"/>
                  <a:gd name="T7" fmla="*/ 0 60000 65536"/>
                  <a:gd name="T8" fmla="*/ 0 60000 65536"/>
                </a:gdLst>
                <a:ahLst/>
                <a:cxnLst>
                  <a:cxn ang="T6">
                    <a:pos x="T0" y="T1"/>
                  </a:cxn>
                  <a:cxn ang="T7">
                    <a:pos x="T2" y="T3"/>
                  </a:cxn>
                  <a:cxn ang="T8">
                    <a:pos x="T4" y="T5"/>
                  </a:cxn>
                </a:cxnLst>
                <a:rect l="0" t="0" r="r" b="b"/>
                <a:pathLst>
                  <a:path w="21600" h="21602" fill="none" extrusionOk="0">
                    <a:moveTo>
                      <a:pt x="5466" y="0"/>
                    </a:moveTo>
                    <a:cubicBezTo>
                      <a:pt x="14970" y="2486"/>
                      <a:pt x="21600" y="11073"/>
                      <a:pt x="21600" y="20897"/>
                    </a:cubicBezTo>
                    <a:cubicBezTo>
                      <a:pt x="21600" y="21132"/>
                      <a:pt x="21596" y="21367"/>
                      <a:pt x="21588" y="21601"/>
                    </a:cubicBezTo>
                  </a:path>
                  <a:path w="21600" h="21602" stroke="0" extrusionOk="0">
                    <a:moveTo>
                      <a:pt x="5466" y="0"/>
                    </a:moveTo>
                    <a:cubicBezTo>
                      <a:pt x="14970" y="2486"/>
                      <a:pt x="21600" y="11073"/>
                      <a:pt x="21600" y="20897"/>
                    </a:cubicBezTo>
                    <a:cubicBezTo>
                      <a:pt x="21600" y="21132"/>
                      <a:pt x="21596" y="21367"/>
                      <a:pt x="21588" y="21601"/>
                    </a:cubicBezTo>
                    <a:lnTo>
                      <a:pt x="0" y="20897"/>
                    </a:lnTo>
                    <a:lnTo>
                      <a:pt x="5466" y="0"/>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a:solidFill>
                    <a:srgbClr val="FFCC00"/>
                  </a:solidFill>
                </a:endParaRPr>
              </a:p>
            </p:txBody>
          </p:sp>
          <p:sp>
            <p:nvSpPr>
              <p:cNvPr id="26640" name="Arc 117"/>
              <p:cNvSpPr>
                <a:spLocks/>
              </p:cNvSpPr>
              <p:nvPr/>
            </p:nvSpPr>
            <p:spPr bwMode="hidden">
              <a:xfrm flipV="1">
                <a:off x="4278" y="179"/>
                <a:ext cx="1007" cy="802"/>
              </a:xfrm>
              <a:custGeom>
                <a:avLst/>
                <a:gdLst>
                  <a:gd name="T0" fmla="*/ 0 w 36729"/>
                  <a:gd name="T1" fmla="*/ 0 h 21600"/>
                  <a:gd name="T2" fmla="*/ 0 w 36729"/>
                  <a:gd name="T3" fmla="*/ 0 h 21600"/>
                  <a:gd name="T4" fmla="*/ 0 w 36729"/>
                  <a:gd name="T5" fmla="*/ 0 h 21600"/>
                  <a:gd name="T6" fmla="*/ 0 60000 65536"/>
                  <a:gd name="T7" fmla="*/ 0 60000 65536"/>
                  <a:gd name="T8" fmla="*/ 0 60000 65536"/>
                </a:gdLst>
                <a:ahLst/>
                <a:cxnLst>
                  <a:cxn ang="T6">
                    <a:pos x="T0" y="T1"/>
                  </a:cxn>
                  <a:cxn ang="T7">
                    <a:pos x="T2" y="T3"/>
                  </a:cxn>
                  <a:cxn ang="T8">
                    <a:pos x="T4" y="T5"/>
                  </a:cxn>
                </a:cxnLst>
                <a:rect l="0" t="0" r="r" b="b"/>
                <a:pathLst>
                  <a:path w="36729" h="21600" fill="none" extrusionOk="0">
                    <a:moveTo>
                      <a:pt x="36729" y="10451"/>
                    </a:moveTo>
                    <a:cubicBezTo>
                      <a:pt x="32926" y="17330"/>
                      <a:pt x="25686" y="21599"/>
                      <a:pt x="17826" y="21599"/>
                    </a:cubicBezTo>
                    <a:cubicBezTo>
                      <a:pt x="10696" y="21599"/>
                      <a:pt x="4025" y="18081"/>
                      <a:pt x="-1" y="12197"/>
                    </a:cubicBezTo>
                  </a:path>
                  <a:path w="36729" h="21600" stroke="0" extrusionOk="0">
                    <a:moveTo>
                      <a:pt x="36729" y="10451"/>
                    </a:moveTo>
                    <a:cubicBezTo>
                      <a:pt x="32926" y="17330"/>
                      <a:pt x="25686" y="21599"/>
                      <a:pt x="17826" y="21599"/>
                    </a:cubicBezTo>
                    <a:cubicBezTo>
                      <a:pt x="10696" y="21599"/>
                      <a:pt x="4025" y="18081"/>
                      <a:pt x="-1" y="12197"/>
                    </a:cubicBezTo>
                    <a:lnTo>
                      <a:pt x="17826" y="0"/>
                    </a:lnTo>
                    <a:lnTo>
                      <a:pt x="36729" y="10451"/>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a:solidFill>
                    <a:srgbClr val="FFCC00"/>
                  </a:solidFill>
                </a:endParaRPr>
              </a:p>
            </p:txBody>
          </p:sp>
          <p:sp>
            <p:nvSpPr>
              <p:cNvPr id="26641" name="Arc 118"/>
              <p:cNvSpPr>
                <a:spLocks/>
              </p:cNvSpPr>
              <p:nvPr/>
            </p:nvSpPr>
            <p:spPr bwMode="hidden">
              <a:xfrm flipH="1">
                <a:off x="3612" y="580"/>
                <a:ext cx="485" cy="933"/>
              </a:xfrm>
              <a:custGeom>
                <a:avLst/>
                <a:gdLst>
                  <a:gd name="T0" fmla="*/ 0 w 28940"/>
                  <a:gd name="T1" fmla="*/ 0 h 22305"/>
                  <a:gd name="T2" fmla="*/ 0 w 28940"/>
                  <a:gd name="T3" fmla="*/ 0 h 22305"/>
                  <a:gd name="T4" fmla="*/ 0 w 28940"/>
                  <a:gd name="T5" fmla="*/ 0 h 22305"/>
                  <a:gd name="T6" fmla="*/ 0 60000 65536"/>
                  <a:gd name="T7" fmla="*/ 0 60000 65536"/>
                  <a:gd name="T8" fmla="*/ 0 60000 65536"/>
                </a:gdLst>
                <a:ahLst/>
                <a:cxnLst>
                  <a:cxn ang="T6">
                    <a:pos x="T0" y="T1"/>
                  </a:cxn>
                  <a:cxn ang="T7">
                    <a:pos x="T2" y="T3"/>
                  </a:cxn>
                  <a:cxn ang="T8">
                    <a:pos x="T4" y="T5"/>
                  </a:cxn>
                </a:cxnLst>
                <a:rect l="0" t="0" r="r" b="b"/>
                <a:pathLst>
                  <a:path w="28940" h="22305" fill="none" extrusionOk="0">
                    <a:moveTo>
                      <a:pt x="0" y="1285"/>
                    </a:moveTo>
                    <a:cubicBezTo>
                      <a:pt x="2353" y="434"/>
                      <a:pt x="4837" y="-1"/>
                      <a:pt x="7340" y="-1"/>
                    </a:cubicBezTo>
                    <a:cubicBezTo>
                      <a:pt x="19269" y="0"/>
                      <a:pt x="28940" y="9670"/>
                      <a:pt x="28940" y="21600"/>
                    </a:cubicBezTo>
                    <a:cubicBezTo>
                      <a:pt x="28940" y="21835"/>
                      <a:pt x="28936" y="22070"/>
                      <a:pt x="28928" y="22304"/>
                    </a:cubicBezTo>
                  </a:path>
                  <a:path w="28940" h="22305" stroke="0" extrusionOk="0">
                    <a:moveTo>
                      <a:pt x="0" y="1285"/>
                    </a:moveTo>
                    <a:cubicBezTo>
                      <a:pt x="2353" y="434"/>
                      <a:pt x="4837" y="-1"/>
                      <a:pt x="7340" y="-1"/>
                    </a:cubicBezTo>
                    <a:cubicBezTo>
                      <a:pt x="19269" y="0"/>
                      <a:pt x="28940" y="9670"/>
                      <a:pt x="28940" y="21600"/>
                    </a:cubicBezTo>
                    <a:cubicBezTo>
                      <a:pt x="28940" y="21835"/>
                      <a:pt x="28936" y="22070"/>
                      <a:pt x="28928" y="22304"/>
                    </a:cubicBezTo>
                    <a:lnTo>
                      <a:pt x="7340" y="21600"/>
                    </a:lnTo>
                    <a:lnTo>
                      <a:pt x="0" y="1285"/>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a:solidFill>
                    <a:srgbClr val="FFCC00"/>
                  </a:solidFill>
                </a:endParaRPr>
              </a:p>
            </p:txBody>
          </p:sp>
          <p:sp>
            <p:nvSpPr>
              <p:cNvPr id="26642" name="Arc 119"/>
              <p:cNvSpPr>
                <a:spLocks/>
              </p:cNvSpPr>
              <p:nvPr/>
            </p:nvSpPr>
            <p:spPr bwMode="hidden">
              <a:xfrm flipH="1">
                <a:off x="3267" y="628"/>
                <a:ext cx="791" cy="930"/>
              </a:xfrm>
              <a:custGeom>
                <a:avLst/>
                <a:gdLst>
                  <a:gd name="T0" fmla="*/ 0 w 30473"/>
                  <a:gd name="T1" fmla="*/ 0 h 22305"/>
                  <a:gd name="T2" fmla="*/ 0 w 30473"/>
                  <a:gd name="T3" fmla="*/ 0 h 22305"/>
                  <a:gd name="T4" fmla="*/ 0 w 30473"/>
                  <a:gd name="T5" fmla="*/ 0 h 22305"/>
                  <a:gd name="T6" fmla="*/ 0 60000 65536"/>
                  <a:gd name="T7" fmla="*/ 0 60000 65536"/>
                  <a:gd name="T8" fmla="*/ 0 60000 65536"/>
                </a:gdLst>
                <a:ahLst/>
                <a:cxnLst>
                  <a:cxn ang="T6">
                    <a:pos x="T0" y="T1"/>
                  </a:cxn>
                  <a:cxn ang="T7">
                    <a:pos x="T2" y="T3"/>
                  </a:cxn>
                  <a:cxn ang="T8">
                    <a:pos x="T4" y="T5"/>
                  </a:cxn>
                </a:cxnLst>
                <a:rect l="0" t="0" r="r" b="b"/>
                <a:pathLst>
                  <a:path w="30473" h="22305" fill="none" extrusionOk="0">
                    <a:moveTo>
                      <a:pt x="-1" y="1906"/>
                    </a:moveTo>
                    <a:cubicBezTo>
                      <a:pt x="2789" y="649"/>
                      <a:pt x="5813" y="-1"/>
                      <a:pt x="8873" y="-1"/>
                    </a:cubicBezTo>
                    <a:cubicBezTo>
                      <a:pt x="20802" y="0"/>
                      <a:pt x="30473" y="9670"/>
                      <a:pt x="30473" y="21600"/>
                    </a:cubicBezTo>
                    <a:cubicBezTo>
                      <a:pt x="30473" y="21835"/>
                      <a:pt x="30469" y="22070"/>
                      <a:pt x="30461" y="22304"/>
                    </a:cubicBezTo>
                  </a:path>
                  <a:path w="30473" h="22305" stroke="0" extrusionOk="0">
                    <a:moveTo>
                      <a:pt x="-1" y="1906"/>
                    </a:moveTo>
                    <a:cubicBezTo>
                      <a:pt x="2789" y="649"/>
                      <a:pt x="5813" y="-1"/>
                      <a:pt x="8873" y="-1"/>
                    </a:cubicBezTo>
                    <a:cubicBezTo>
                      <a:pt x="20802" y="0"/>
                      <a:pt x="30473" y="9670"/>
                      <a:pt x="30473" y="21600"/>
                    </a:cubicBezTo>
                    <a:cubicBezTo>
                      <a:pt x="30473" y="21835"/>
                      <a:pt x="30469" y="22070"/>
                      <a:pt x="30461" y="22304"/>
                    </a:cubicBezTo>
                    <a:lnTo>
                      <a:pt x="8873" y="21600"/>
                    </a:lnTo>
                    <a:lnTo>
                      <a:pt x="-1" y="1906"/>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a:solidFill>
                    <a:srgbClr val="FFCC00"/>
                  </a:solidFill>
                </a:endParaRPr>
              </a:p>
            </p:txBody>
          </p:sp>
          <p:sp>
            <p:nvSpPr>
              <p:cNvPr id="26643" name="Arc 120"/>
              <p:cNvSpPr>
                <a:spLocks/>
              </p:cNvSpPr>
              <p:nvPr/>
            </p:nvSpPr>
            <p:spPr bwMode="hidden">
              <a:xfrm flipH="1">
                <a:off x="3197" y="458"/>
                <a:ext cx="932" cy="933"/>
              </a:xfrm>
              <a:custGeom>
                <a:avLst/>
                <a:gdLst>
                  <a:gd name="T0" fmla="*/ 0 w 34455"/>
                  <a:gd name="T1" fmla="*/ 0 h 22305"/>
                  <a:gd name="T2" fmla="*/ 0 w 34455"/>
                  <a:gd name="T3" fmla="*/ 0 h 22305"/>
                  <a:gd name="T4" fmla="*/ 0 w 34455"/>
                  <a:gd name="T5" fmla="*/ 0 h 22305"/>
                  <a:gd name="T6" fmla="*/ 0 60000 65536"/>
                  <a:gd name="T7" fmla="*/ 0 60000 65536"/>
                  <a:gd name="T8" fmla="*/ 0 60000 65536"/>
                </a:gdLst>
                <a:ahLst/>
                <a:cxnLst>
                  <a:cxn ang="T6">
                    <a:pos x="T0" y="T1"/>
                  </a:cxn>
                  <a:cxn ang="T7">
                    <a:pos x="T2" y="T3"/>
                  </a:cxn>
                  <a:cxn ang="T8">
                    <a:pos x="T4" y="T5"/>
                  </a:cxn>
                </a:cxnLst>
                <a:rect l="0" t="0" r="r" b="b"/>
                <a:pathLst>
                  <a:path w="34455" h="22305" fill="none" extrusionOk="0">
                    <a:moveTo>
                      <a:pt x="0" y="4241"/>
                    </a:moveTo>
                    <a:cubicBezTo>
                      <a:pt x="3720" y="1486"/>
                      <a:pt x="8226" y="-1"/>
                      <a:pt x="12855" y="-1"/>
                    </a:cubicBezTo>
                    <a:cubicBezTo>
                      <a:pt x="24784" y="0"/>
                      <a:pt x="34455" y="9670"/>
                      <a:pt x="34455" y="21600"/>
                    </a:cubicBezTo>
                    <a:cubicBezTo>
                      <a:pt x="34455" y="21835"/>
                      <a:pt x="34451" y="22070"/>
                      <a:pt x="34443" y="22304"/>
                    </a:cubicBezTo>
                  </a:path>
                  <a:path w="34455" h="22305" stroke="0" extrusionOk="0">
                    <a:moveTo>
                      <a:pt x="0" y="4241"/>
                    </a:moveTo>
                    <a:cubicBezTo>
                      <a:pt x="3720" y="1486"/>
                      <a:pt x="8226" y="-1"/>
                      <a:pt x="12855" y="-1"/>
                    </a:cubicBezTo>
                    <a:cubicBezTo>
                      <a:pt x="24784" y="0"/>
                      <a:pt x="34455" y="9670"/>
                      <a:pt x="34455" y="21600"/>
                    </a:cubicBezTo>
                    <a:cubicBezTo>
                      <a:pt x="34455" y="21835"/>
                      <a:pt x="34451" y="22070"/>
                      <a:pt x="34443" y="22304"/>
                    </a:cubicBezTo>
                    <a:lnTo>
                      <a:pt x="12855" y="21600"/>
                    </a:lnTo>
                    <a:lnTo>
                      <a:pt x="0" y="4241"/>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a:solidFill>
                    <a:srgbClr val="FFCC00"/>
                  </a:solidFill>
                </a:endParaRPr>
              </a:p>
            </p:txBody>
          </p:sp>
          <p:sp>
            <p:nvSpPr>
              <p:cNvPr id="26644" name="Arc 121"/>
              <p:cNvSpPr>
                <a:spLocks/>
              </p:cNvSpPr>
              <p:nvPr/>
            </p:nvSpPr>
            <p:spPr bwMode="hidden">
              <a:xfrm>
                <a:off x="4229" y="589"/>
                <a:ext cx="149"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a:solidFill>
                    <a:srgbClr val="FFCC00"/>
                  </a:solidFill>
                </a:endParaRPr>
              </a:p>
            </p:txBody>
          </p:sp>
          <p:sp>
            <p:nvSpPr>
              <p:cNvPr id="26645" name="Arc 122"/>
              <p:cNvSpPr>
                <a:spLocks/>
              </p:cNvSpPr>
              <p:nvPr/>
            </p:nvSpPr>
            <p:spPr bwMode="hidden">
              <a:xfrm>
                <a:off x="4269" y="585"/>
                <a:ext cx="393"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a:solidFill>
                    <a:srgbClr val="FFCC00"/>
                  </a:solidFill>
                </a:endParaRPr>
              </a:p>
            </p:txBody>
          </p:sp>
          <p:sp>
            <p:nvSpPr>
              <p:cNvPr id="26646" name="Arc 123"/>
              <p:cNvSpPr>
                <a:spLocks/>
              </p:cNvSpPr>
              <p:nvPr/>
            </p:nvSpPr>
            <p:spPr bwMode="hidden">
              <a:xfrm>
                <a:off x="4302" y="463"/>
                <a:ext cx="558"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a:solidFill>
                    <a:srgbClr val="FFCC00"/>
                  </a:solidFill>
                </a:endParaRPr>
              </a:p>
            </p:txBody>
          </p:sp>
          <p:sp>
            <p:nvSpPr>
              <p:cNvPr id="26647" name="Freeform 124"/>
              <p:cNvSpPr>
                <a:spLocks/>
              </p:cNvSpPr>
              <p:nvPr/>
            </p:nvSpPr>
            <p:spPr bwMode="hidden">
              <a:xfrm>
                <a:off x="4410" y="1033"/>
                <a:ext cx="188" cy="58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a:solidFill>
                    <a:srgbClr val="FFCC00"/>
                  </a:solidFill>
                </a:endParaRPr>
              </a:p>
            </p:txBody>
          </p:sp>
          <p:sp>
            <p:nvSpPr>
              <p:cNvPr id="26648" name="Freeform 125"/>
              <p:cNvSpPr>
                <a:spLocks/>
              </p:cNvSpPr>
              <p:nvPr/>
            </p:nvSpPr>
            <p:spPr bwMode="hidden">
              <a:xfrm rot="19660755" flipV="1">
                <a:off x="4114" y="843"/>
                <a:ext cx="171" cy="326"/>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a:solidFill>
                    <a:srgbClr val="FFCC00"/>
                  </a:solidFill>
                </a:endParaRPr>
              </a:p>
            </p:txBody>
          </p:sp>
          <p:sp>
            <p:nvSpPr>
              <p:cNvPr id="26649" name="Arc 126"/>
              <p:cNvSpPr>
                <a:spLocks/>
              </p:cNvSpPr>
              <p:nvPr/>
            </p:nvSpPr>
            <p:spPr bwMode="hidden">
              <a:xfrm flipH="1">
                <a:off x="3144" y="319"/>
                <a:ext cx="996" cy="933"/>
              </a:xfrm>
              <a:custGeom>
                <a:avLst/>
                <a:gdLst>
                  <a:gd name="T0" fmla="*/ 0 w 36830"/>
                  <a:gd name="T1" fmla="*/ 0 h 22305"/>
                  <a:gd name="T2" fmla="*/ 0 w 36830"/>
                  <a:gd name="T3" fmla="*/ 0 h 22305"/>
                  <a:gd name="T4" fmla="*/ 0 w 36830"/>
                  <a:gd name="T5" fmla="*/ 0 h 22305"/>
                  <a:gd name="T6" fmla="*/ 0 60000 65536"/>
                  <a:gd name="T7" fmla="*/ 0 60000 65536"/>
                  <a:gd name="T8" fmla="*/ 0 60000 65536"/>
                </a:gdLst>
                <a:ahLst/>
                <a:cxnLst>
                  <a:cxn ang="T6">
                    <a:pos x="T0" y="T1"/>
                  </a:cxn>
                  <a:cxn ang="T7">
                    <a:pos x="T2" y="T3"/>
                  </a:cxn>
                  <a:cxn ang="T8">
                    <a:pos x="T4" y="T5"/>
                  </a:cxn>
                </a:cxnLst>
                <a:rect l="0" t="0" r="r" b="b"/>
                <a:pathLst>
                  <a:path w="36830" h="22305" fill="none" extrusionOk="0">
                    <a:moveTo>
                      <a:pt x="0" y="6283"/>
                    </a:moveTo>
                    <a:cubicBezTo>
                      <a:pt x="4047" y="2258"/>
                      <a:pt x="9522" y="-1"/>
                      <a:pt x="15230" y="-1"/>
                    </a:cubicBezTo>
                    <a:cubicBezTo>
                      <a:pt x="27159" y="0"/>
                      <a:pt x="36830" y="9670"/>
                      <a:pt x="36830" y="21600"/>
                    </a:cubicBezTo>
                    <a:cubicBezTo>
                      <a:pt x="36830" y="21835"/>
                      <a:pt x="36826" y="22070"/>
                      <a:pt x="36818" y="22304"/>
                    </a:cubicBezTo>
                  </a:path>
                  <a:path w="36830" h="22305" stroke="0" extrusionOk="0">
                    <a:moveTo>
                      <a:pt x="0" y="6283"/>
                    </a:moveTo>
                    <a:cubicBezTo>
                      <a:pt x="4047" y="2258"/>
                      <a:pt x="9522" y="-1"/>
                      <a:pt x="15230" y="-1"/>
                    </a:cubicBezTo>
                    <a:cubicBezTo>
                      <a:pt x="27159" y="0"/>
                      <a:pt x="36830" y="9670"/>
                      <a:pt x="36830" y="21600"/>
                    </a:cubicBezTo>
                    <a:cubicBezTo>
                      <a:pt x="36830" y="21835"/>
                      <a:pt x="36826" y="22070"/>
                      <a:pt x="36818" y="22304"/>
                    </a:cubicBezTo>
                    <a:lnTo>
                      <a:pt x="15230" y="21600"/>
                    </a:lnTo>
                    <a:lnTo>
                      <a:pt x="0" y="6283"/>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a:solidFill>
                    <a:srgbClr val="FFCC00"/>
                  </a:solidFill>
                </a:endParaRPr>
              </a:p>
            </p:txBody>
          </p:sp>
          <p:sp>
            <p:nvSpPr>
              <p:cNvPr id="26650" name="Arc 127"/>
              <p:cNvSpPr>
                <a:spLocks/>
              </p:cNvSpPr>
              <p:nvPr/>
            </p:nvSpPr>
            <p:spPr bwMode="hidden">
              <a:xfrm flipH="1">
                <a:off x="3426" y="122"/>
                <a:ext cx="724" cy="902"/>
              </a:xfrm>
              <a:custGeom>
                <a:avLst/>
                <a:gdLst>
                  <a:gd name="T0" fmla="*/ 0 w 31881"/>
                  <a:gd name="T1" fmla="*/ 0 h 21600"/>
                  <a:gd name="T2" fmla="*/ 0 w 31881"/>
                  <a:gd name="T3" fmla="*/ 0 h 21600"/>
                  <a:gd name="T4" fmla="*/ 0 w 31881"/>
                  <a:gd name="T5" fmla="*/ 0 h 21600"/>
                  <a:gd name="T6" fmla="*/ 0 60000 65536"/>
                  <a:gd name="T7" fmla="*/ 0 60000 65536"/>
                  <a:gd name="T8" fmla="*/ 0 60000 65536"/>
                </a:gdLst>
                <a:ahLst/>
                <a:cxnLst>
                  <a:cxn ang="T6">
                    <a:pos x="T0" y="T1"/>
                  </a:cxn>
                  <a:cxn ang="T7">
                    <a:pos x="T2" y="T3"/>
                  </a:cxn>
                  <a:cxn ang="T8">
                    <a:pos x="T4" y="T5"/>
                  </a:cxn>
                </a:cxnLst>
                <a:rect l="0" t="0" r="r" b="b"/>
                <a:pathLst>
                  <a:path w="31881" h="21600" fill="none" extrusionOk="0">
                    <a:moveTo>
                      <a:pt x="-1" y="10015"/>
                    </a:moveTo>
                    <a:cubicBezTo>
                      <a:pt x="3963" y="3778"/>
                      <a:pt x="10840" y="-1"/>
                      <a:pt x="18231" y="-1"/>
                    </a:cubicBezTo>
                    <a:cubicBezTo>
                      <a:pt x="23204" y="-1"/>
                      <a:pt x="28026" y="1716"/>
                      <a:pt x="31881" y="4859"/>
                    </a:cubicBezTo>
                  </a:path>
                  <a:path w="31881" h="21600" stroke="0" extrusionOk="0">
                    <a:moveTo>
                      <a:pt x="-1" y="10015"/>
                    </a:moveTo>
                    <a:cubicBezTo>
                      <a:pt x="3963" y="3778"/>
                      <a:pt x="10840" y="-1"/>
                      <a:pt x="18231" y="-1"/>
                    </a:cubicBezTo>
                    <a:cubicBezTo>
                      <a:pt x="23204" y="-1"/>
                      <a:pt x="28026" y="1716"/>
                      <a:pt x="31881" y="4859"/>
                    </a:cubicBezTo>
                    <a:lnTo>
                      <a:pt x="18231" y="21600"/>
                    </a:lnTo>
                    <a:lnTo>
                      <a:pt x="-1" y="10015"/>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a:solidFill>
                    <a:srgbClr val="FFCC00"/>
                  </a:solidFill>
                </a:endParaRPr>
              </a:p>
            </p:txBody>
          </p:sp>
          <p:sp>
            <p:nvSpPr>
              <p:cNvPr id="26651" name="Arc 128"/>
              <p:cNvSpPr>
                <a:spLocks/>
              </p:cNvSpPr>
              <p:nvPr/>
            </p:nvSpPr>
            <p:spPr bwMode="hidden">
              <a:xfrm>
                <a:off x="4199" y="502"/>
                <a:ext cx="297" cy="902"/>
              </a:xfrm>
              <a:custGeom>
                <a:avLst/>
                <a:gdLst>
                  <a:gd name="T0" fmla="*/ 0 w 31146"/>
                  <a:gd name="T1" fmla="*/ 0 h 21600"/>
                  <a:gd name="T2" fmla="*/ 0 w 31146"/>
                  <a:gd name="T3" fmla="*/ 0 h 21600"/>
                  <a:gd name="T4" fmla="*/ 0 w 31146"/>
                  <a:gd name="T5" fmla="*/ 0 h 21600"/>
                  <a:gd name="T6" fmla="*/ 0 60000 65536"/>
                  <a:gd name="T7" fmla="*/ 0 60000 65536"/>
                  <a:gd name="T8" fmla="*/ 0 60000 65536"/>
                </a:gdLst>
                <a:ahLst/>
                <a:cxnLst>
                  <a:cxn ang="T6">
                    <a:pos x="T0" y="T1"/>
                  </a:cxn>
                  <a:cxn ang="T7">
                    <a:pos x="T2" y="T3"/>
                  </a:cxn>
                  <a:cxn ang="T8">
                    <a:pos x="T4" y="T5"/>
                  </a:cxn>
                </a:cxnLst>
                <a:rect l="0" t="0" r="r" b="b"/>
                <a:pathLst>
                  <a:path w="31146" h="21600" fill="none" extrusionOk="0">
                    <a:moveTo>
                      <a:pt x="-1" y="4511"/>
                    </a:moveTo>
                    <a:cubicBezTo>
                      <a:pt x="3783" y="1586"/>
                      <a:pt x="8429" y="-1"/>
                      <a:pt x="13212" y="-1"/>
                    </a:cubicBezTo>
                    <a:cubicBezTo>
                      <a:pt x="20409" y="-1"/>
                      <a:pt x="27134" y="3585"/>
                      <a:pt x="31145" y="9561"/>
                    </a:cubicBezTo>
                  </a:path>
                  <a:path w="31146" h="21600" stroke="0" extrusionOk="0">
                    <a:moveTo>
                      <a:pt x="-1" y="4511"/>
                    </a:moveTo>
                    <a:cubicBezTo>
                      <a:pt x="3783" y="1586"/>
                      <a:pt x="8429" y="-1"/>
                      <a:pt x="13212" y="-1"/>
                    </a:cubicBezTo>
                    <a:cubicBezTo>
                      <a:pt x="20409" y="-1"/>
                      <a:pt x="27134" y="3585"/>
                      <a:pt x="31145" y="9561"/>
                    </a:cubicBezTo>
                    <a:lnTo>
                      <a:pt x="13212" y="21600"/>
                    </a:lnTo>
                    <a:lnTo>
                      <a:pt x="-1" y="4511"/>
                    </a:lnTo>
                    <a:close/>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a:solidFill>
                    <a:srgbClr val="FFCC00"/>
                  </a:solidFill>
                </a:endParaRPr>
              </a:p>
            </p:txBody>
          </p:sp>
          <p:sp>
            <p:nvSpPr>
              <p:cNvPr id="26652" name="Freeform 129"/>
              <p:cNvSpPr>
                <a:spLocks/>
              </p:cNvSpPr>
              <p:nvPr/>
            </p:nvSpPr>
            <p:spPr bwMode="hidden">
              <a:xfrm flipH="1">
                <a:off x="3307" y="981"/>
                <a:ext cx="426" cy="598"/>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1 w 776"/>
                  <a:gd name="T31" fmla="*/ 0 h 2368"/>
                  <a:gd name="T32" fmla="*/ 1 w 776"/>
                  <a:gd name="T33" fmla="*/ 0 h 2368"/>
                  <a:gd name="T34" fmla="*/ 1 w 776"/>
                  <a:gd name="T35" fmla="*/ 0 h 2368"/>
                  <a:gd name="T36" fmla="*/ 1 w 776"/>
                  <a:gd name="T37" fmla="*/ 0 h 2368"/>
                  <a:gd name="T38" fmla="*/ 1 w 776"/>
                  <a:gd name="T39" fmla="*/ 0 h 2368"/>
                  <a:gd name="T40" fmla="*/ 1 w 776"/>
                  <a:gd name="T41" fmla="*/ 0 h 2368"/>
                  <a:gd name="T42" fmla="*/ 1 w 776"/>
                  <a:gd name="T43" fmla="*/ 0 h 2368"/>
                  <a:gd name="T44" fmla="*/ 1 w 776"/>
                  <a:gd name="T45" fmla="*/ 0 h 2368"/>
                  <a:gd name="T46" fmla="*/ 1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a:solidFill>
                    <a:srgbClr val="FFCC00"/>
                  </a:solidFill>
                </a:endParaRPr>
              </a:p>
            </p:txBody>
          </p:sp>
          <p:sp>
            <p:nvSpPr>
              <p:cNvPr id="26653" name="Freeform 130"/>
              <p:cNvSpPr>
                <a:spLocks/>
              </p:cNvSpPr>
              <p:nvPr/>
            </p:nvSpPr>
            <p:spPr bwMode="hidden">
              <a:xfrm flipH="1">
                <a:off x="3507" y="350"/>
                <a:ext cx="273" cy="597"/>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a:solidFill>
                    <a:srgbClr val="FFCC00"/>
                  </a:solidFill>
                </a:endParaRPr>
              </a:p>
            </p:txBody>
          </p:sp>
          <p:sp>
            <p:nvSpPr>
              <p:cNvPr id="26654" name="Freeform 131"/>
              <p:cNvSpPr>
                <a:spLocks/>
              </p:cNvSpPr>
              <p:nvPr/>
            </p:nvSpPr>
            <p:spPr bwMode="hidden">
              <a:xfrm flipH="1">
                <a:off x="3821" y="172"/>
                <a:ext cx="164" cy="597"/>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a:solidFill>
                    <a:srgbClr val="FFCC00"/>
                  </a:solidFill>
                </a:endParaRPr>
              </a:p>
            </p:txBody>
          </p:sp>
          <p:sp>
            <p:nvSpPr>
              <p:cNvPr id="26655" name="Freeform 132"/>
              <p:cNvSpPr>
                <a:spLocks/>
              </p:cNvSpPr>
              <p:nvPr/>
            </p:nvSpPr>
            <p:spPr bwMode="hidden">
              <a:xfrm>
                <a:off x="4841" y="894"/>
                <a:ext cx="395" cy="628"/>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1 w 776"/>
                  <a:gd name="T31" fmla="*/ 0 h 2368"/>
                  <a:gd name="T32" fmla="*/ 1 w 776"/>
                  <a:gd name="T33" fmla="*/ 0 h 2368"/>
                  <a:gd name="T34" fmla="*/ 1 w 776"/>
                  <a:gd name="T35" fmla="*/ 0 h 2368"/>
                  <a:gd name="T36" fmla="*/ 1 w 776"/>
                  <a:gd name="T37" fmla="*/ 0 h 2368"/>
                  <a:gd name="T38" fmla="*/ 1 w 776"/>
                  <a:gd name="T39" fmla="*/ 0 h 2368"/>
                  <a:gd name="T40" fmla="*/ 1 w 776"/>
                  <a:gd name="T41" fmla="*/ 0 h 2368"/>
                  <a:gd name="T42" fmla="*/ 1 w 776"/>
                  <a:gd name="T43" fmla="*/ 0 h 2368"/>
                  <a:gd name="T44" fmla="*/ 1 w 776"/>
                  <a:gd name="T45" fmla="*/ 0 h 2368"/>
                  <a:gd name="T46" fmla="*/ 1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a:solidFill>
                    <a:srgbClr val="FFCC00"/>
                  </a:solidFill>
                </a:endParaRPr>
              </a:p>
            </p:txBody>
          </p:sp>
          <p:sp>
            <p:nvSpPr>
              <p:cNvPr id="26656" name="Freeform 133"/>
              <p:cNvSpPr>
                <a:spLocks/>
              </p:cNvSpPr>
              <p:nvPr/>
            </p:nvSpPr>
            <p:spPr bwMode="hidden">
              <a:xfrm>
                <a:off x="4636" y="576"/>
                <a:ext cx="594" cy="417"/>
              </a:xfrm>
              <a:custGeom>
                <a:avLst/>
                <a:gdLst>
                  <a:gd name="T0" fmla="*/ 0 w 776"/>
                  <a:gd name="T1" fmla="*/ 0 h 2368"/>
                  <a:gd name="T2" fmla="*/ 4 w 776"/>
                  <a:gd name="T3" fmla="*/ 0 h 2368"/>
                  <a:gd name="T4" fmla="*/ 2 w 776"/>
                  <a:gd name="T5" fmla="*/ 0 h 2368"/>
                  <a:gd name="T6" fmla="*/ 5 w 776"/>
                  <a:gd name="T7" fmla="*/ 0 h 2368"/>
                  <a:gd name="T8" fmla="*/ 3 w 776"/>
                  <a:gd name="T9" fmla="*/ 0 h 2368"/>
                  <a:gd name="T10" fmla="*/ 5 w 776"/>
                  <a:gd name="T11" fmla="*/ 0 h 2368"/>
                  <a:gd name="T12" fmla="*/ 4 w 776"/>
                  <a:gd name="T13" fmla="*/ 0 h 2368"/>
                  <a:gd name="T14" fmla="*/ 6 w 776"/>
                  <a:gd name="T15" fmla="*/ 0 h 2368"/>
                  <a:gd name="T16" fmla="*/ 5 w 776"/>
                  <a:gd name="T17" fmla="*/ 0 h 2368"/>
                  <a:gd name="T18" fmla="*/ 7 w 776"/>
                  <a:gd name="T19" fmla="*/ 0 h 2368"/>
                  <a:gd name="T20" fmla="*/ 6 w 776"/>
                  <a:gd name="T21" fmla="*/ 0 h 2368"/>
                  <a:gd name="T22" fmla="*/ 8 w 776"/>
                  <a:gd name="T23" fmla="*/ 0 h 2368"/>
                  <a:gd name="T24" fmla="*/ 8 w 776"/>
                  <a:gd name="T25" fmla="*/ 0 h 2368"/>
                  <a:gd name="T26" fmla="*/ 9 w 776"/>
                  <a:gd name="T27" fmla="*/ 0 h 2368"/>
                  <a:gd name="T28" fmla="*/ 8 w 776"/>
                  <a:gd name="T29" fmla="*/ 0 h 2368"/>
                  <a:gd name="T30" fmla="*/ 10 w 776"/>
                  <a:gd name="T31" fmla="*/ 0 h 2368"/>
                  <a:gd name="T32" fmla="*/ 9 w 776"/>
                  <a:gd name="T33" fmla="*/ 0 h 2368"/>
                  <a:gd name="T34" fmla="*/ 10 w 776"/>
                  <a:gd name="T35" fmla="*/ 0 h 2368"/>
                  <a:gd name="T36" fmla="*/ 9 w 776"/>
                  <a:gd name="T37" fmla="*/ 0 h 2368"/>
                  <a:gd name="T38" fmla="*/ 11 w 776"/>
                  <a:gd name="T39" fmla="*/ 0 h 2368"/>
                  <a:gd name="T40" fmla="*/ 10 w 776"/>
                  <a:gd name="T41" fmla="*/ 0 h 2368"/>
                  <a:gd name="T42" fmla="*/ 11 w 776"/>
                  <a:gd name="T43" fmla="*/ 0 h 2368"/>
                  <a:gd name="T44" fmla="*/ 10 w 776"/>
                  <a:gd name="T45" fmla="*/ 0 h 2368"/>
                  <a:gd name="T46" fmla="*/ 11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a:solidFill>
                    <a:srgbClr val="FFCC00"/>
                  </a:solidFill>
                </a:endParaRPr>
              </a:p>
            </p:txBody>
          </p:sp>
          <p:sp>
            <p:nvSpPr>
              <p:cNvPr id="26657" name="Freeform 134"/>
              <p:cNvSpPr>
                <a:spLocks/>
              </p:cNvSpPr>
              <p:nvPr/>
            </p:nvSpPr>
            <p:spPr bwMode="hidden">
              <a:xfrm>
                <a:off x="4658" y="132"/>
                <a:ext cx="260" cy="56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a:solidFill>
                    <a:srgbClr val="FFCC00"/>
                  </a:solidFill>
                </a:endParaRPr>
              </a:p>
            </p:txBody>
          </p:sp>
          <p:sp>
            <p:nvSpPr>
              <p:cNvPr id="26658" name="Freeform 135"/>
              <p:cNvSpPr>
                <a:spLocks/>
              </p:cNvSpPr>
              <p:nvPr/>
            </p:nvSpPr>
            <p:spPr bwMode="hidden">
              <a:xfrm rot="-1346631">
                <a:off x="4401" y="599"/>
                <a:ext cx="175" cy="329"/>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a:solidFill>
                    <a:srgbClr val="FFCC00"/>
                  </a:solidFill>
                </a:endParaRPr>
              </a:p>
            </p:txBody>
          </p:sp>
          <p:sp>
            <p:nvSpPr>
              <p:cNvPr id="26659" name="Freeform 136"/>
              <p:cNvSpPr>
                <a:spLocks/>
              </p:cNvSpPr>
              <p:nvPr/>
            </p:nvSpPr>
            <p:spPr bwMode="hidden">
              <a:xfrm rot="1346631" flipH="1">
                <a:off x="3783" y="589"/>
                <a:ext cx="172" cy="33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a:solidFill>
                    <a:srgbClr val="FFCC00"/>
                  </a:solidFill>
                </a:endParaRPr>
              </a:p>
            </p:txBody>
          </p:sp>
        </p:grpSp>
      </p:grpSp>
      <p:sp>
        <p:nvSpPr>
          <p:cNvPr id="26627" name="Rectangle 137"/>
          <p:cNvSpPr>
            <a:spLocks noGrp="1" noChangeArrowheads="1"/>
          </p:cNvSpPr>
          <p:nvPr>
            <p:ph type="title"/>
          </p:nvPr>
        </p:nvSpPr>
        <p:spPr bwMode="auto">
          <a:xfrm>
            <a:off x="685800" y="301625"/>
            <a:ext cx="7772400" cy="1462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6628" name="Rectangle 138"/>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5851" name="Rectangle 139"/>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atin typeface="Arial Black" pitchFamily="-112" charset="0"/>
                <a:ea typeface="+mn-ea"/>
                <a:cs typeface="+mn-cs"/>
              </a:defRPr>
            </a:lvl1pPr>
          </a:lstStyle>
          <a:p>
            <a:pPr>
              <a:defRPr/>
            </a:pPr>
            <a:endParaRPr lang="en-US">
              <a:solidFill>
                <a:srgbClr val="FFCC00"/>
              </a:solidFill>
            </a:endParaRPr>
          </a:p>
        </p:txBody>
      </p:sp>
      <p:sp>
        <p:nvSpPr>
          <p:cNvPr id="115852" name="Rectangle 140"/>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Black" pitchFamily="-112" charset="0"/>
                <a:ea typeface="+mn-ea"/>
                <a:cs typeface="+mn-cs"/>
              </a:defRPr>
            </a:lvl1pPr>
          </a:lstStyle>
          <a:p>
            <a:pPr algn="ctr">
              <a:defRPr/>
            </a:pPr>
            <a:endParaRPr lang="en-US">
              <a:solidFill>
                <a:srgbClr val="FFCC00"/>
              </a:solidFill>
            </a:endParaRPr>
          </a:p>
        </p:txBody>
      </p:sp>
      <p:sp>
        <p:nvSpPr>
          <p:cNvPr id="115853" name="Rectangle 141"/>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Black" charset="0"/>
              </a:defRPr>
            </a:lvl1pPr>
          </a:lstStyle>
          <a:p>
            <a:pPr>
              <a:defRPr/>
            </a:pPr>
            <a:fld id="{E5A96751-6AAC-1F48-9EB4-0DD682B164ED}" type="slidenum">
              <a:rPr lang="en-US">
                <a:solidFill>
                  <a:srgbClr val="FFCC00"/>
                </a:solidFill>
              </a:rPr>
              <a:pPr>
                <a:defRPr/>
              </a:pPr>
              <a:t>‹#›</a:t>
            </a:fld>
            <a:endParaRPr lang="en-US">
              <a:solidFill>
                <a:srgbClr val="FFCC00"/>
              </a:solidFill>
            </a:endParaRPr>
          </a:p>
        </p:txBody>
      </p:sp>
    </p:spTree>
    <p:extLst>
      <p:ext uri="{BB962C8B-B14F-4D97-AF65-F5344CB8AC3E}">
        <p14:creationId xmlns:p14="http://schemas.microsoft.com/office/powerpoint/2010/main" val="3391113981"/>
      </p:ext>
    </p:extLst>
  </p:cSld>
  <p:clrMap bg1="dk2" tx1="lt1" bg2="dk1" tx2="lt2" accent1="accent1" accent2="accent2" accent3="accent3" accent4="accent4" accent5="accent5" accent6="accent6" hlink="hlink" folHlink="folHlink"/>
  <p:sldLayoutIdLst>
    <p:sldLayoutId id="2147484652" r:id="rId1"/>
    <p:sldLayoutId id="2147484653" r:id="rId2"/>
    <p:sldLayoutId id="2147484654" r:id="rId3"/>
    <p:sldLayoutId id="2147484655" r:id="rId4"/>
    <p:sldLayoutId id="2147484656" r:id="rId5"/>
    <p:sldLayoutId id="2147484657" r:id="rId6"/>
    <p:sldLayoutId id="2147484658" r:id="rId7"/>
    <p:sldLayoutId id="2147484659" r:id="rId8"/>
    <p:sldLayoutId id="2147484660" r:id="rId9"/>
    <p:sldLayoutId id="2147484661" r:id="rId10"/>
    <p:sldLayoutId id="2147484662"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400">
          <a:solidFill>
            <a:schemeClr val="tx2"/>
          </a:solidFill>
          <a:latin typeface="Arial Black" pitchFamily="-111" charset="0"/>
          <a:ea typeface="ＭＳ Ｐゴシック" pitchFamily="-112" charset="-128"/>
          <a:cs typeface="ＭＳ Ｐゴシック" pitchFamily="-112" charset="-128"/>
        </a:defRPr>
      </a:lvl2pPr>
      <a:lvl3pPr algn="l" rtl="0" eaLnBrk="0" fontAlgn="base" hangingPunct="0">
        <a:spcBef>
          <a:spcPct val="0"/>
        </a:spcBef>
        <a:spcAft>
          <a:spcPct val="0"/>
        </a:spcAft>
        <a:defRPr sz="4400">
          <a:solidFill>
            <a:schemeClr val="tx2"/>
          </a:solidFill>
          <a:latin typeface="Arial Black" pitchFamily="-111" charset="0"/>
          <a:ea typeface="ＭＳ Ｐゴシック" pitchFamily="-112" charset="-128"/>
          <a:cs typeface="ＭＳ Ｐゴシック" pitchFamily="-112" charset="-128"/>
        </a:defRPr>
      </a:lvl3pPr>
      <a:lvl4pPr algn="l" rtl="0" eaLnBrk="0" fontAlgn="base" hangingPunct="0">
        <a:spcBef>
          <a:spcPct val="0"/>
        </a:spcBef>
        <a:spcAft>
          <a:spcPct val="0"/>
        </a:spcAft>
        <a:defRPr sz="4400">
          <a:solidFill>
            <a:schemeClr val="tx2"/>
          </a:solidFill>
          <a:latin typeface="Arial Black" pitchFamily="-111" charset="0"/>
          <a:ea typeface="ＭＳ Ｐゴシック" pitchFamily="-112" charset="-128"/>
          <a:cs typeface="ＭＳ Ｐゴシック" pitchFamily="-112" charset="-128"/>
        </a:defRPr>
      </a:lvl4pPr>
      <a:lvl5pPr algn="l" rtl="0" eaLnBrk="0" fontAlgn="base" hangingPunct="0">
        <a:spcBef>
          <a:spcPct val="0"/>
        </a:spcBef>
        <a:spcAft>
          <a:spcPct val="0"/>
        </a:spcAft>
        <a:defRPr sz="4400">
          <a:solidFill>
            <a:schemeClr val="tx2"/>
          </a:solidFill>
          <a:latin typeface="Arial Black" pitchFamily="-111" charset="0"/>
          <a:ea typeface="ＭＳ Ｐゴシック" pitchFamily="-112" charset="-128"/>
          <a:cs typeface="ＭＳ Ｐゴシック" pitchFamily="-112" charset="-128"/>
        </a:defRPr>
      </a:lvl5pPr>
      <a:lvl6pPr marL="457200" algn="l" rtl="0" fontAlgn="base">
        <a:spcBef>
          <a:spcPct val="0"/>
        </a:spcBef>
        <a:spcAft>
          <a:spcPct val="0"/>
        </a:spcAft>
        <a:defRPr sz="4400">
          <a:solidFill>
            <a:schemeClr val="tx2"/>
          </a:solidFill>
          <a:latin typeface="Arial Black" pitchFamily="-111" charset="0"/>
        </a:defRPr>
      </a:lvl6pPr>
      <a:lvl7pPr marL="914400" algn="l" rtl="0" fontAlgn="base">
        <a:spcBef>
          <a:spcPct val="0"/>
        </a:spcBef>
        <a:spcAft>
          <a:spcPct val="0"/>
        </a:spcAft>
        <a:defRPr sz="4400">
          <a:solidFill>
            <a:schemeClr val="tx2"/>
          </a:solidFill>
          <a:latin typeface="Arial Black" pitchFamily="-111" charset="0"/>
        </a:defRPr>
      </a:lvl7pPr>
      <a:lvl8pPr marL="1371600" algn="l" rtl="0" fontAlgn="base">
        <a:spcBef>
          <a:spcPct val="0"/>
        </a:spcBef>
        <a:spcAft>
          <a:spcPct val="0"/>
        </a:spcAft>
        <a:defRPr sz="4400">
          <a:solidFill>
            <a:schemeClr val="tx2"/>
          </a:solidFill>
          <a:latin typeface="Arial Black" pitchFamily="-111" charset="0"/>
        </a:defRPr>
      </a:lvl8pPr>
      <a:lvl9pPr marL="1828800" algn="l" rtl="0" fontAlgn="base">
        <a:spcBef>
          <a:spcPct val="0"/>
        </a:spcBef>
        <a:spcAft>
          <a:spcPct val="0"/>
        </a:spcAft>
        <a:defRPr sz="4400">
          <a:solidFill>
            <a:schemeClr val="tx2"/>
          </a:solidFill>
          <a:latin typeface="Arial Black" pitchFamily="-111" charset="0"/>
        </a:defRPr>
      </a:lvl9pPr>
    </p:titleStyle>
    <p:bodyStyle>
      <a:lvl1pPr marL="342900" indent="-342900" algn="l" rtl="0" eaLnBrk="0" fontAlgn="base" hangingPunct="0">
        <a:spcBef>
          <a:spcPct val="20000"/>
        </a:spcBef>
        <a:spcAft>
          <a:spcPct val="0"/>
        </a:spcAft>
        <a:buClr>
          <a:schemeClr val="hlink"/>
        </a:buClr>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folHlink"/>
        </a:buClr>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Font typeface="Times New Roman" charset="0"/>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Font typeface="Times New Roman" charset="0"/>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Font typeface="Times New Roman" pitchFamily="-111" charset="0"/>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Font typeface="Times New Roman" pitchFamily="-111" charset="0"/>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Font typeface="Times New Roman" pitchFamily="-111" charset="0"/>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Font typeface="Times New Roman" pitchFamily="-111" charset="0"/>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lumMod val="75000"/>
              </a:schemeClr>
            </a:gs>
            <a:gs pos="100000">
              <a:schemeClr val="bg2"/>
            </a:gs>
          </a:gsLst>
          <a:path path="rect">
            <a:fillToRect l="100000" t="100000"/>
          </a:path>
          <a:tileRect r="-100000" b="-100000"/>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685800" y="117475"/>
            <a:ext cx="8185150" cy="6738938"/>
            <a:chOff x="432" y="74"/>
            <a:chExt cx="5156" cy="4245"/>
          </a:xfrm>
        </p:grpSpPr>
        <p:sp>
          <p:nvSpPr>
            <p:cNvPr id="1029" name="Rectangle 3"/>
            <p:cNvSpPr>
              <a:spLocks noChangeArrowheads="1"/>
            </p:cNvSpPr>
            <p:nvPr/>
          </p:nvSpPr>
          <p:spPr bwMode="invGray">
            <a:xfrm>
              <a:off x="432" y="4176"/>
              <a:ext cx="2208" cy="143"/>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lnSpc>
                  <a:spcPct val="90000"/>
                </a:lnSpc>
                <a:spcBef>
                  <a:spcPct val="20000"/>
                </a:spcBef>
                <a:buFontTx/>
                <a:buChar char="•"/>
              </a:pPr>
              <a:endParaRPr kumimoji="1" lang="en-US" b="1" i="0" dirty="0">
                <a:solidFill>
                  <a:srgbClr val="FFFFFF"/>
                </a:solidFill>
                <a:latin typeface="Arial Narrow" charset="0"/>
                <a:cs typeface="Arial" panose="020B0604020202020204" pitchFamily="34" charset="0"/>
              </a:endParaRPr>
            </a:p>
          </p:txBody>
        </p:sp>
        <p:grpSp>
          <p:nvGrpSpPr>
            <p:cNvPr id="1030" name="Group 4"/>
            <p:cNvGrpSpPr>
              <a:grpSpLocks/>
            </p:cNvGrpSpPr>
            <p:nvPr/>
          </p:nvGrpSpPr>
          <p:grpSpPr bwMode="auto">
            <a:xfrm>
              <a:off x="2859" y="4250"/>
              <a:ext cx="2729" cy="41"/>
              <a:chOff x="2859" y="4250"/>
              <a:chExt cx="2729" cy="41"/>
            </a:xfrm>
          </p:grpSpPr>
          <p:sp>
            <p:nvSpPr>
              <p:cNvPr id="1034" name="Oval 5"/>
              <p:cNvSpPr>
                <a:spLocks noChangeArrowheads="1"/>
              </p:cNvSpPr>
              <p:nvPr/>
            </p:nvSpPr>
            <p:spPr bwMode="invGray">
              <a:xfrm>
                <a:off x="2859" y="4250"/>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i="0" dirty="0">
                  <a:solidFill>
                    <a:srgbClr val="FFFFFF"/>
                  </a:solidFill>
                  <a:latin typeface="Arial Narrow" charset="0"/>
                  <a:cs typeface="Arial" panose="020B0604020202020204" pitchFamily="34" charset="0"/>
                </a:endParaRPr>
              </a:p>
            </p:txBody>
          </p:sp>
          <p:sp>
            <p:nvSpPr>
              <p:cNvPr id="1035" name="Oval 6"/>
              <p:cNvSpPr>
                <a:spLocks noChangeArrowheads="1"/>
              </p:cNvSpPr>
              <p:nvPr/>
            </p:nvSpPr>
            <p:spPr bwMode="invGray">
              <a:xfrm>
                <a:off x="3243" y="4250"/>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i="0" dirty="0">
                  <a:solidFill>
                    <a:srgbClr val="FFFFFF"/>
                  </a:solidFill>
                  <a:latin typeface="Arial Narrow" charset="0"/>
                  <a:cs typeface="Arial" panose="020B0604020202020204" pitchFamily="34" charset="0"/>
                </a:endParaRPr>
              </a:p>
            </p:txBody>
          </p:sp>
          <p:sp>
            <p:nvSpPr>
              <p:cNvPr id="1036" name="Oval 7"/>
              <p:cNvSpPr>
                <a:spLocks noChangeArrowheads="1"/>
              </p:cNvSpPr>
              <p:nvPr/>
            </p:nvSpPr>
            <p:spPr bwMode="invGray">
              <a:xfrm>
                <a:off x="3627" y="4250"/>
                <a:ext cx="41"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i="0" dirty="0">
                  <a:solidFill>
                    <a:srgbClr val="FFFFFF"/>
                  </a:solidFill>
                  <a:latin typeface="Arial Narrow" charset="0"/>
                  <a:cs typeface="Arial" panose="020B0604020202020204" pitchFamily="34" charset="0"/>
                </a:endParaRPr>
              </a:p>
            </p:txBody>
          </p:sp>
          <p:sp>
            <p:nvSpPr>
              <p:cNvPr id="1037" name="Oval 8"/>
              <p:cNvSpPr>
                <a:spLocks noChangeArrowheads="1"/>
              </p:cNvSpPr>
              <p:nvPr/>
            </p:nvSpPr>
            <p:spPr bwMode="invGray">
              <a:xfrm>
                <a:off x="4011" y="4250"/>
                <a:ext cx="41"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i="0" dirty="0">
                  <a:solidFill>
                    <a:srgbClr val="FFFFFF"/>
                  </a:solidFill>
                  <a:latin typeface="Arial Narrow" charset="0"/>
                  <a:cs typeface="Arial" panose="020B0604020202020204" pitchFamily="34" charset="0"/>
                </a:endParaRPr>
              </a:p>
            </p:txBody>
          </p:sp>
          <p:sp>
            <p:nvSpPr>
              <p:cNvPr id="1038" name="Oval 9"/>
              <p:cNvSpPr>
                <a:spLocks noChangeArrowheads="1"/>
              </p:cNvSpPr>
              <p:nvPr/>
            </p:nvSpPr>
            <p:spPr bwMode="invGray">
              <a:xfrm>
                <a:off x="4395" y="4250"/>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i="0" dirty="0">
                  <a:solidFill>
                    <a:srgbClr val="FFFFFF"/>
                  </a:solidFill>
                  <a:latin typeface="Arial Narrow" charset="0"/>
                  <a:cs typeface="Arial" panose="020B0604020202020204" pitchFamily="34" charset="0"/>
                </a:endParaRPr>
              </a:p>
            </p:txBody>
          </p:sp>
          <p:sp>
            <p:nvSpPr>
              <p:cNvPr id="1039" name="Oval 10"/>
              <p:cNvSpPr>
                <a:spLocks noChangeArrowheads="1"/>
              </p:cNvSpPr>
              <p:nvPr/>
            </p:nvSpPr>
            <p:spPr bwMode="invGray">
              <a:xfrm>
                <a:off x="4779" y="4250"/>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i="0" dirty="0">
                  <a:solidFill>
                    <a:srgbClr val="FFFFFF"/>
                  </a:solidFill>
                  <a:latin typeface="Arial Narrow" charset="0"/>
                  <a:cs typeface="Arial" panose="020B0604020202020204" pitchFamily="34" charset="0"/>
                </a:endParaRPr>
              </a:p>
            </p:txBody>
          </p:sp>
          <p:sp>
            <p:nvSpPr>
              <p:cNvPr id="1040" name="Oval 11"/>
              <p:cNvSpPr>
                <a:spLocks noChangeArrowheads="1"/>
              </p:cNvSpPr>
              <p:nvPr/>
            </p:nvSpPr>
            <p:spPr bwMode="invGray">
              <a:xfrm>
                <a:off x="5163" y="4250"/>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i="0" dirty="0">
                  <a:solidFill>
                    <a:srgbClr val="FFFFFF"/>
                  </a:solidFill>
                  <a:latin typeface="Arial Narrow" charset="0"/>
                  <a:cs typeface="Arial" panose="020B0604020202020204" pitchFamily="34" charset="0"/>
                </a:endParaRPr>
              </a:p>
            </p:txBody>
          </p:sp>
          <p:sp>
            <p:nvSpPr>
              <p:cNvPr id="1041" name="Oval 12"/>
              <p:cNvSpPr>
                <a:spLocks noChangeArrowheads="1"/>
              </p:cNvSpPr>
              <p:nvPr/>
            </p:nvSpPr>
            <p:spPr bwMode="invGray">
              <a:xfrm>
                <a:off x="5547" y="4250"/>
                <a:ext cx="41"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i="0" dirty="0">
                  <a:solidFill>
                    <a:srgbClr val="FFFFFF"/>
                  </a:solidFill>
                  <a:latin typeface="Arial Narrow" charset="0"/>
                  <a:cs typeface="Arial" panose="020B0604020202020204" pitchFamily="34" charset="0"/>
                </a:endParaRPr>
              </a:p>
            </p:txBody>
          </p:sp>
        </p:grpSp>
        <p:sp>
          <p:nvSpPr>
            <p:cNvPr id="1031" name="Oval 14"/>
            <p:cNvSpPr>
              <a:spLocks noChangeArrowheads="1"/>
            </p:cNvSpPr>
            <p:nvPr/>
          </p:nvSpPr>
          <p:spPr bwMode="invGray">
            <a:xfrm>
              <a:off x="507" y="74"/>
              <a:ext cx="42" cy="42"/>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i="0" dirty="0">
                <a:solidFill>
                  <a:srgbClr val="FFFFFF"/>
                </a:solidFill>
                <a:latin typeface="Arial Narrow" charset="0"/>
                <a:cs typeface="Arial" panose="020B0604020202020204" pitchFamily="34" charset="0"/>
              </a:endParaRPr>
            </a:p>
          </p:txBody>
        </p:sp>
        <p:sp>
          <p:nvSpPr>
            <p:cNvPr id="1032" name="Oval 15"/>
            <p:cNvSpPr>
              <a:spLocks noChangeArrowheads="1"/>
            </p:cNvSpPr>
            <p:nvPr/>
          </p:nvSpPr>
          <p:spPr bwMode="invGray">
            <a:xfrm>
              <a:off x="507" y="219"/>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i="0" dirty="0">
                <a:solidFill>
                  <a:srgbClr val="FFFFFF"/>
                </a:solidFill>
                <a:latin typeface="Arial Narrow" charset="0"/>
                <a:cs typeface="Arial" panose="020B0604020202020204" pitchFamily="34" charset="0"/>
              </a:endParaRPr>
            </a:p>
          </p:txBody>
        </p:sp>
        <p:sp>
          <p:nvSpPr>
            <p:cNvPr id="1033" name="Oval 16"/>
            <p:cNvSpPr>
              <a:spLocks noChangeArrowheads="1"/>
            </p:cNvSpPr>
            <p:nvPr/>
          </p:nvSpPr>
          <p:spPr bwMode="invGray">
            <a:xfrm>
              <a:off x="507" y="36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i="0" dirty="0">
                <a:solidFill>
                  <a:srgbClr val="FFFFFF"/>
                </a:solidFill>
                <a:latin typeface="Arial Narrow" charset="0"/>
                <a:cs typeface="Arial" panose="020B0604020202020204" pitchFamily="34" charset="0"/>
              </a:endParaRPr>
            </a:p>
          </p:txBody>
        </p:sp>
      </p:grpSp>
      <p:sp>
        <p:nvSpPr>
          <p:cNvPr id="1027" name="Rectangle 17"/>
          <p:cNvSpPr>
            <a:spLocks noGrp="1" noChangeArrowheads="1"/>
          </p:cNvSpPr>
          <p:nvPr>
            <p:ph type="title"/>
          </p:nvPr>
        </p:nvSpPr>
        <p:spPr bwMode="auto">
          <a:xfrm>
            <a:off x="250825" y="765175"/>
            <a:ext cx="8783638"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1028" name="Rectangle 18"/>
          <p:cNvSpPr>
            <a:spLocks noGrp="1" noChangeArrowheads="1"/>
          </p:cNvSpPr>
          <p:nvPr>
            <p:ph type="body" idx="1"/>
          </p:nvPr>
        </p:nvSpPr>
        <p:spPr bwMode="auto">
          <a:xfrm>
            <a:off x="684213" y="1981200"/>
            <a:ext cx="835025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0900529"/>
      </p:ext>
    </p:extLst>
  </p:cSld>
  <p:clrMap bg1="dk2" tx1="lt1" bg2="dk1" tx2="lt2" accent1="accent1" accent2="accent2" accent3="accent3" accent4="accent4" accent5="accent5" accent6="accent6" hlink="hlink" folHlink="folHlink"/>
  <p:sldLayoutIdLst>
    <p:sldLayoutId id="2147484046" r:id="rId1"/>
    <p:sldLayoutId id="2147484047" r:id="rId2"/>
    <p:sldLayoutId id="2147484048" r:id="rId3"/>
    <p:sldLayoutId id="2147484049" r:id="rId4"/>
    <p:sldLayoutId id="2147484050" r:id="rId5"/>
    <p:sldLayoutId id="2147484051" r:id="rId6"/>
    <p:sldLayoutId id="2147484052" r:id="rId7"/>
    <p:sldLayoutId id="2147484053" r:id="rId8"/>
    <p:sldLayoutId id="2147484054" r:id="rId9"/>
    <p:sldLayoutId id="2147484055" r:id="rId10"/>
    <p:sldLayoutId id="2147484056" r:id="rId11"/>
  </p:sldLayoutIdLst>
  <p:txStyles>
    <p:titleStyle>
      <a:lvl1pPr algn="ctr" rtl="0" eaLnBrk="0" fontAlgn="base" hangingPunct="0">
        <a:spcBef>
          <a:spcPct val="0"/>
        </a:spcBef>
        <a:spcAft>
          <a:spcPct val="0"/>
        </a:spcAft>
        <a:defRPr kumimoji="1" sz="4400" b="1" i="0">
          <a:solidFill>
            <a:schemeClr val="tx2"/>
          </a:solidFill>
          <a:latin typeface="Arial" panose="020B0604020202020204" pitchFamily="34" charset="0"/>
          <a:ea typeface="ＭＳ Ｐゴシック" pitchFamily="-105" charset="-128"/>
          <a:cs typeface="Arial" panose="020B0604020202020204" pitchFamily="34" charset="0"/>
        </a:defRPr>
      </a:lvl1pPr>
      <a:lvl2pPr algn="ctr" rtl="0" eaLnBrk="0" fontAlgn="base" hangingPunct="0">
        <a:spcBef>
          <a:spcPct val="0"/>
        </a:spcBef>
        <a:spcAft>
          <a:spcPct val="0"/>
        </a:spcAft>
        <a:defRPr kumimoji="1"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105" charset="-128"/>
          <a:cs typeface="ＭＳ Ｐゴシック" pitchFamily="-105" charset="-128"/>
        </a:defRPr>
      </a:lvl5pPr>
      <a:lvl6pPr marL="457200" algn="ctr" rtl="0" eaLnBrk="0" fontAlgn="base" hangingPunct="0">
        <a:spcBef>
          <a:spcPct val="0"/>
        </a:spcBef>
        <a:spcAft>
          <a:spcPct val="0"/>
        </a:spcAft>
        <a:defRPr kumimoji="1" sz="4400">
          <a:solidFill>
            <a:schemeClr val="tx2"/>
          </a:solidFill>
          <a:latin typeface="Times New Roman" pitchFamily="-108" charset="0"/>
        </a:defRPr>
      </a:lvl6pPr>
      <a:lvl7pPr marL="914400" algn="ctr" rtl="0" eaLnBrk="0" fontAlgn="base" hangingPunct="0">
        <a:spcBef>
          <a:spcPct val="0"/>
        </a:spcBef>
        <a:spcAft>
          <a:spcPct val="0"/>
        </a:spcAft>
        <a:defRPr kumimoji="1" sz="4400">
          <a:solidFill>
            <a:schemeClr val="tx2"/>
          </a:solidFill>
          <a:latin typeface="Times New Roman" pitchFamily="-108" charset="0"/>
        </a:defRPr>
      </a:lvl7pPr>
      <a:lvl8pPr marL="1371600" algn="ctr" rtl="0" eaLnBrk="0" fontAlgn="base" hangingPunct="0">
        <a:spcBef>
          <a:spcPct val="0"/>
        </a:spcBef>
        <a:spcAft>
          <a:spcPct val="0"/>
        </a:spcAft>
        <a:defRPr kumimoji="1" sz="4400">
          <a:solidFill>
            <a:schemeClr val="tx2"/>
          </a:solidFill>
          <a:latin typeface="Times New Roman" pitchFamily="-108" charset="0"/>
        </a:defRPr>
      </a:lvl8pPr>
      <a:lvl9pPr marL="1828800" algn="ctr" rtl="0" eaLnBrk="0" fontAlgn="base" hangingPunct="0">
        <a:spcBef>
          <a:spcPct val="0"/>
        </a:spcBef>
        <a:spcAft>
          <a:spcPct val="0"/>
        </a:spcAft>
        <a:defRPr kumimoji="1"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kumimoji="1" sz="3200" b="1" i="0">
          <a:solidFill>
            <a:schemeClr val="tx1"/>
          </a:solidFill>
          <a:latin typeface="Arial" panose="020B0604020202020204" pitchFamily="34" charset="0"/>
          <a:ea typeface="ＭＳ Ｐゴシック" pitchFamily="-105" charset="-128"/>
          <a:cs typeface="Arial" panose="020B0604020202020204" pitchFamily="34" charset="0"/>
        </a:defRPr>
      </a:lvl1pPr>
      <a:lvl2pPr marL="742950" indent="-285750" algn="l" rtl="0" eaLnBrk="0" fontAlgn="base" hangingPunct="0">
        <a:spcBef>
          <a:spcPct val="20000"/>
        </a:spcBef>
        <a:spcAft>
          <a:spcPct val="0"/>
        </a:spcAft>
        <a:buChar char="–"/>
        <a:defRPr kumimoji="1" sz="2800" b="1" i="0">
          <a:solidFill>
            <a:schemeClr val="tx1"/>
          </a:solidFill>
          <a:latin typeface="Arial" panose="020B0604020202020204" pitchFamily="34" charset="0"/>
          <a:ea typeface="ＭＳ Ｐゴシック" pitchFamily="-108" charset="-128"/>
          <a:cs typeface="Arial" panose="020B0604020202020204" pitchFamily="34" charset="0"/>
        </a:defRPr>
      </a:lvl2pPr>
      <a:lvl3pPr marL="1143000" indent="-228600" algn="l" rtl="0" eaLnBrk="0" fontAlgn="base" hangingPunct="0">
        <a:spcBef>
          <a:spcPct val="20000"/>
        </a:spcBef>
        <a:spcAft>
          <a:spcPct val="0"/>
        </a:spcAft>
        <a:buChar char="•"/>
        <a:defRPr kumimoji="1" sz="2400" b="1" i="0">
          <a:solidFill>
            <a:schemeClr val="tx1"/>
          </a:solidFill>
          <a:latin typeface="Arial" panose="020B0604020202020204" pitchFamily="34" charset="0"/>
          <a:ea typeface="ＭＳ Ｐゴシック" pitchFamily="-108" charset="-128"/>
          <a:cs typeface="Arial" panose="020B0604020202020204" pitchFamily="34" charset="0"/>
        </a:defRPr>
      </a:lvl3pPr>
      <a:lvl4pPr marL="1600200" indent="-228600" algn="l" rtl="0" eaLnBrk="0" fontAlgn="base" hangingPunct="0">
        <a:spcBef>
          <a:spcPct val="20000"/>
        </a:spcBef>
        <a:spcAft>
          <a:spcPct val="0"/>
        </a:spcAft>
        <a:buChar char="–"/>
        <a:defRPr kumimoji="1" sz="2000" b="1" i="0">
          <a:solidFill>
            <a:schemeClr val="tx1"/>
          </a:solidFill>
          <a:latin typeface="Arial" panose="020B0604020202020204" pitchFamily="34" charset="0"/>
          <a:ea typeface="ＭＳ Ｐゴシック" pitchFamily="-108" charset="-128"/>
          <a:cs typeface="Arial" panose="020B0604020202020204" pitchFamily="34" charset="0"/>
        </a:defRPr>
      </a:lvl4pPr>
      <a:lvl5pPr marL="2057400" indent="-228600" algn="l" rtl="0" eaLnBrk="0" fontAlgn="base" hangingPunct="0">
        <a:spcBef>
          <a:spcPct val="20000"/>
        </a:spcBef>
        <a:spcAft>
          <a:spcPct val="0"/>
        </a:spcAft>
        <a:buChar char="•"/>
        <a:defRPr kumimoji="1" sz="2000" b="1" i="0">
          <a:solidFill>
            <a:schemeClr val="tx1"/>
          </a:solidFill>
          <a:latin typeface="Arial" panose="020B0604020202020204" pitchFamily="34" charset="0"/>
          <a:ea typeface="ＭＳ Ｐゴシック" pitchFamily="-108" charset="-128"/>
          <a:cs typeface="Arial" panose="020B0604020202020204" pitchFamily="34" charset="0"/>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1" i="0">
                <a:latin typeface="Arial" panose="020B0604020202020204" pitchFamily="34" charset="0"/>
                <a:ea typeface="+mn-ea"/>
                <a:cs typeface="+mn-cs"/>
              </a:defRPr>
            </a:lvl1pPr>
          </a:lstStyle>
          <a:p>
            <a:pPr>
              <a:defRPr/>
            </a:pPr>
            <a:endParaRPr lang="en-US" dirty="0">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1" i="0">
                <a:latin typeface="Arial" panose="020B0604020202020204" pitchFamily="34" charset="0"/>
                <a:ea typeface="+mn-ea"/>
                <a:cs typeface="+mn-cs"/>
              </a:defRPr>
            </a:lvl1pPr>
          </a:lstStyle>
          <a:p>
            <a:pPr algn="ctr">
              <a:defRPr/>
            </a:pPr>
            <a:endParaRPr lang="en-US" dirty="0">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1" i="0">
                <a:latin typeface="Arial" panose="020B0604020202020204" pitchFamily="34" charset="0"/>
                <a:ea typeface="Osaka" charset="0"/>
                <a:cs typeface="Osaka" charset="0"/>
              </a:defRPr>
            </a:lvl1pPr>
          </a:lstStyle>
          <a:p>
            <a:fld id="{B9D20AD3-D622-EC41-AF78-52EA093B16A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428544546"/>
      </p:ext>
    </p:extLst>
  </p:cSld>
  <p:clrMap bg1="lt1" tx1="dk1" bg2="lt2" tx2="dk2" accent1="accent1" accent2="accent2" accent3="accent3" accent4="accent4" accent5="accent5" accent6="accent6" hlink="hlink" folHlink="folHlink"/>
  <p:sldLayoutIdLst>
    <p:sldLayoutId id="2147484071" r:id="rId1"/>
    <p:sldLayoutId id="2147484072" r:id="rId2"/>
    <p:sldLayoutId id="2147484073" r:id="rId3"/>
    <p:sldLayoutId id="2147484074" r:id="rId4"/>
    <p:sldLayoutId id="2147484075" r:id="rId5"/>
    <p:sldLayoutId id="2147484076" r:id="rId6"/>
    <p:sldLayoutId id="2147484077" r:id="rId7"/>
    <p:sldLayoutId id="2147484078" r:id="rId8"/>
    <p:sldLayoutId id="2147484079" r:id="rId9"/>
    <p:sldLayoutId id="2147484080" r:id="rId10"/>
    <p:sldLayoutId id="2147484081" r:id="rId11"/>
  </p:sldLayoutIdLst>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3250" name="Group 2"/>
          <p:cNvGrpSpPr>
            <a:grpSpLocks/>
          </p:cNvGrpSpPr>
          <p:nvPr/>
        </p:nvGrpSpPr>
        <p:grpSpPr bwMode="auto">
          <a:xfrm>
            <a:off x="6303963" y="0"/>
            <a:ext cx="2840037" cy="3254375"/>
            <a:chOff x="3115" y="0"/>
            <a:chExt cx="2170" cy="2486"/>
          </a:xfrm>
        </p:grpSpPr>
        <p:grpSp>
          <p:nvGrpSpPr>
            <p:cNvPr id="53256" name="Group 3"/>
            <p:cNvGrpSpPr>
              <a:grpSpLocks/>
            </p:cNvGrpSpPr>
            <p:nvPr/>
          </p:nvGrpSpPr>
          <p:grpSpPr bwMode="auto">
            <a:xfrm>
              <a:off x="4080" y="1910"/>
              <a:ext cx="768" cy="576"/>
              <a:chOff x="0" y="0"/>
              <a:chExt cx="768" cy="576"/>
            </a:xfrm>
          </p:grpSpPr>
          <p:sp>
            <p:nvSpPr>
              <p:cNvPr id="53388" name="Oval 4"/>
              <p:cNvSpPr>
                <a:spLocks noChangeArrowheads="1"/>
              </p:cNvSpPr>
              <p:nvPr/>
            </p:nvSpPr>
            <p:spPr bwMode="hidden">
              <a:xfrm>
                <a:off x="1" y="0"/>
                <a:ext cx="768"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hangingPunct="0"/>
                <a:endParaRPr lang="en-US" sz="1800">
                  <a:solidFill>
                    <a:srgbClr val="FFCC00"/>
                  </a:solidFill>
                  <a:latin typeface="Arial Black" charset="0"/>
                </a:endParaRPr>
              </a:p>
            </p:txBody>
          </p:sp>
          <p:sp>
            <p:nvSpPr>
              <p:cNvPr id="53389" name="Oval 5"/>
              <p:cNvSpPr>
                <a:spLocks noChangeArrowheads="1"/>
              </p:cNvSpPr>
              <p:nvPr/>
            </p:nvSpPr>
            <p:spPr bwMode="hidden">
              <a:xfrm>
                <a:off x="276" y="252"/>
                <a:ext cx="186" cy="108"/>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hangingPunct="0"/>
                <a:endParaRPr lang="en-US" sz="1800">
                  <a:solidFill>
                    <a:srgbClr val="FFCC00"/>
                  </a:solidFill>
                  <a:latin typeface="Arial Black" charset="0"/>
                </a:endParaRPr>
              </a:p>
            </p:txBody>
          </p:sp>
        </p:grpSp>
        <p:grpSp>
          <p:nvGrpSpPr>
            <p:cNvPr id="53257" name="Group 6"/>
            <p:cNvGrpSpPr>
              <a:grpSpLocks/>
            </p:cNvGrpSpPr>
            <p:nvPr/>
          </p:nvGrpSpPr>
          <p:grpSpPr bwMode="auto">
            <a:xfrm>
              <a:off x="4257" y="1103"/>
              <a:ext cx="768" cy="576"/>
              <a:chOff x="0" y="0"/>
              <a:chExt cx="768" cy="576"/>
            </a:xfrm>
          </p:grpSpPr>
          <p:sp>
            <p:nvSpPr>
              <p:cNvPr id="53386" name="Oval 7"/>
              <p:cNvSpPr>
                <a:spLocks noChangeArrowheads="1"/>
              </p:cNvSpPr>
              <p:nvPr/>
            </p:nvSpPr>
            <p:spPr bwMode="hidden">
              <a:xfrm>
                <a:off x="-1" y="1"/>
                <a:ext cx="769"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hangingPunct="0"/>
                <a:endParaRPr lang="en-US" sz="1800">
                  <a:solidFill>
                    <a:srgbClr val="FFCC00"/>
                  </a:solidFill>
                  <a:latin typeface="Arial Black" charset="0"/>
                </a:endParaRPr>
              </a:p>
            </p:txBody>
          </p:sp>
          <p:sp>
            <p:nvSpPr>
              <p:cNvPr id="53387" name="Oval 8"/>
              <p:cNvSpPr>
                <a:spLocks noChangeArrowheads="1"/>
              </p:cNvSpPr>
              <p:nvPr/>
            </p:nvSpPr>
            <p:spPr bwMode="hidden">
              <a:xfrm>
                <a:off x="276" y="253"/>
                <a:ext cx="186" cy="108"/>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hangingPunct="0"/>
                <a:endParaRPr lang="en-US" sz="1800">
                  <a:solidFill>
                    <a:srgbClr val="FFCC00"/>
                  </a:solidFill>
                  <a:latin typeface="Arial Black" charset="0"/>
                </a:endParaRPr>
              </a:p>
            </p:txBody>
          </p:sp>
        </p:grpSp>
        <p:grpSp>
          <p:nvGrpSpPr>
            <p:cNvPr id="53258" name="Group 9"/>
            <p:cNvGrpSpPr>
              <a:grpSpLocks/>
            </p:cNvGrpSpPr>
            <p:nvPr/>
          </p:nvGrpSpPr>
          <p:grpSpPr bwMode="auto">
            <a:xfrm>
              <a:off x="3134" y="0"/>
              <a:ext cx="768" cy="576"/>
              <a:chOff x="0" y="0"/>
              <a:chExt cx="768" cy="576"/>
            </a:xfrm>
          </p:grpSpPr>
          <p:sp>
            <p:nvSpPr>
              <p:cNvPr id="53384" name="Oval 10"/>
              <p:cNvSpPr>
                <a:spLocks noChangeArrowheads="1"/>
              </p:cNvSpPr>
              <p:nvPr/>
            </p:nvSpPr>
            <p:spPr bwMode="hidden">
              <a:xfrm>
                <a:off x="0" y="0"/>
                <a:ext cx="768"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hangingPunct="0"/>
                <a:endParaRPr lang="en-US" sz="1800">
                  <a:solidFill>
                    <a:srgbClr val="FFCC00"/>
                  </a:solidFill>
                  <a:latin typeface="Arial Black" charset="0"/>
                </a:endParaRPr>
              </a:p>
            </p:txBody>
          </p:sp>
          <p:sp>
            <p:nvSpPr>
              <p:cNvPr id="53385" name="Oval 11"/>
              <p:cNvSpPr>
                <a:spLocks noChangeArrowheads="1"/>
              </p:cNvSpPr>
              <p:nvPr/>
            </p:nvSpPr>
            <p:spPr bwMode="hidden">
              <a:xfrm>
                <a:off x="276" y="252"/>
                <a:ext cx="186" cy="108"/>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hangingPunct="0"/>
                <a:endParaRPr lang="en-US" sz="1800">
                  <a:solidFill>
                    <a:srgbClr val="FFCC00"/>
                  </a:solidFill>
                  <a:latin typeface="Arial Black" charset="0"/>
                </a:endParaRPr>
              </a:p>
            </p:txBody>
          </p:sp>
        </p:grpSp>
        <p:grpSp>
          <p:nvGrpSpPr>
            <p:cNvPr id="53259" name="Group 12"/>
            <p:cNvGrpSpPr>
              <a:grpSpLocks/>
            </p:cNvGrpSpPr>
            <p:nvPr/>
          </p:nvGrpSpPr>
          <p:grpSpPr bwMode="auto">
            <a:xfrm>
              <a:off x="3115" y="0"/>
              <a:ext cx="2170" cy="1702"/>
              <a:chOff x="3115" y="0"/>
              <a:chExt cx="2170" cy="1702"/>
            </a:xfrm>
          </p:grpSpPr>
          <p:grpSp>
            <p:nvGrpSpPr>
              <p:cNvPr id="53260" name="Group 13"/>
              <p:cNvGrpSpPr>
                <a:grpSpLocks/>
              </p:cNvGrpSpPr>
              <p:nvPr/>
            </p:nvGrpSpPr>
            <p:grpSpPr bwMode="auto">
              <a:xfrm>
                <a:off x="3640" y="308"/>
                <a:ext cx="1145" cy="844"/>
                <a:chOff x="1265" y="814"/>
                <a:chExt cx="2919" cy="2151"/>
              </a:xfrm>
            </p:grpSpPr>
            <p:sp>
              <p:nvSpPr>
                <p:cNvPr id="53382" name="Oval 14"/>
                <p:cNvSpPr>
                  <a:spLocks noChangeArrowheads="1"/>
                </p:cNvSpPr>
                <p:nvPr/>
              </p:nvSpPr>
              <p:spPr bwMode="hidden">
                <a:xfrm>
                  <a:off x="1266" y="814"/>
                  <a:ext cx="2919" cy="2151"/>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hangingPunct="0"/>
                  <a:endParaRPr lang="en-US" sz="1800">
                    <a:solidFill>
                      <a:srgbClr val="FFCC00"/>
                    </a:solidFill>
                    <a:latin typeface="Arial Black" charset="0"/>
                  </a:endParaRPr>
                </a:p>
              </p:txBody>
            </p:sp>
            <p:sp>
              <p:nvSpPr>
                <p:cNvPr id="53383" name="Oval 15"/>
                <p:cNvSpPr>
                  <a:spLocks noChangeArrowheads="1"/>
                </p:cNvSpPr>
                <p:nvPr/>
              </p:nvSpPr>
              <p:spPr bwMode="hidden">
                <a:xfrm>
                  <a:off x="2382" y="1602"/>
                  <a:ext cx="578" cy="405"/>
                </a:xfrm>
                <a:prstGeom prst="ellipse">
                  <a:avLst/>
                </a:prstGeom>
                <a:gradFill rotWithShape="0">
                  <a:gsLst>
                    <a:gs pos="0">
                      <a:schemeClr val="accent2"/>
                    </a:gs>
                    <a:gs pos="100000">
                      <a:schemeClr val="bg2"/>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hangingPunct="0"/>
                  <a:endParaRPr lang="en-US" sz="1800">
                    <a:solidFill>
                      <a:srgbClr val="FFCC00"/>
                    </a:solidFill>
                    <a:latin typeface="Arial Black" charset="0"/>
                  </a:endParaRPr>
                </a:p>
              </p:txBody>
            </p:sp>
          </p:grpSp>
          <p:grpSp>
            <p:nvGrpSpPr>
              <p:cNvPr id="53261" name="Group 16"/>
              <p:cNvGrpSpPr>
                <a:grpSpLocks/>
              </p:cNvGrpSpPr>
              <p:nvPr/>
            </p:nvGrpSpPr>
            <p:grpSpPr bwMode="auto">
              <a:xfrm>
                <a:off x="3115" y="0"/>
                <a:ext cx="2145" cy="1702"/>
                <a:chOff x="3115" y="0"/>
                <a:chExt cx="2145" cy="1702"/>
              </a:xfrm>
            </p:grpSpPr>
            <p:grpSp>
              <p:nvGrpSpPr>
                <p:cNvPr id="53284" name="Group 17"/>
                <p:cNvGrpSpPr>
                  <a:grpSpLocks/>
                </p:cNvGrpSpPr>
                <p:nvPr/>
              </p:nvGrpSpPr>
              <p:grpSpPr bwMode="auto">
                <a:xfrm>
                  <a:off x="4505" y="589"/>
                  <a:ext cx="493" cy="912"/>
                  <a:chOff x="3471" y="1530"/>
                  <a:chExt cx="1258" cy="2327"/>
                </a:xfrm>
              </p:grpSpPr>
              <p:sp>
                <p:nvSpPr>
                  <p:cNvPr id="53380" name="Freeform 18"/>
                  <p:cNvSpPr>
                    <a:spLocks/>
                  </p:cNvSpPr>
                  <p:nvPr/>
                </p:nvSpPr>
                <p:spPr bwMode="hidden">
                  <a:xfrm rot="2711884">
                    <a:off x="2767" y="2235"/>
                    <a:ext cx="1720" cy="313"/>
                  </a:xfrm>
                  <a:custGeom>
                    <a:avLst/>
                    <a:gdLst>
                      <a:gd name="T0" fmla="*/ 0 w 2736"/>
                      <a:gd name="T1" fmla="*/ 2 h 504"/>
                      <a:gd name="T2" fmla="*/ 5 w 2736"/>
                      <a:gd name="T3" fmla="*/ 1 h 504"/>
                      <a:gd name="T4" fmla="*/ 11 w 2736"/>
                      <a:gd name="T5" fmla="*/ 1 h 504"/>
                      <a:gd name="T6" fmla="*/ 16 w 2736"/>
                      <a:gd name="T7" fmla="*/ 1 h 504"/>
                      <a:gd name="T8" fmla="*/ 16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53381" name="Freeform 19"/>
                  <p:cNvSpPr>
                    <a:spLocks/>
                  </p:cNvSpPr>
                  <p:nvPr/>
                </p:nvSpPr>
                <p:spPr bwMode="hidden">
                  <a:xfrm rot="2711884">
                    <a:off x="4021" y="3148"/>
                    <a:ext cx="925" cy="489"/>
                  </a:xfrm>
                  <a:custGeom>
                    <a:avLst/>
                    <a:gdLst>
                      <a:gd name="T0" fmla="*/ 1 w 1769"/>
                      <a:gd name="T1" fmla="*/ 1 h 791"/>
                      <a:gd name="T2" fmla="*/ 1 w 1769"/>
                      <a:gd name="T3" fmla="*/ 1 h 791"/>
                      <a:gd name="T4" fmla="*/ 1 w 1769"/>
                      <a:gd name="T5" fmla="*/ 1 h 791"/>
                      <a:gd name="T6" fmla="*/ 2 w 1769"/>
                      <a:gd name="T7" fmla="*/ 2 h 791"/>
                      <a:gd name="T8" fmla="*/ 2 w 1769"/>
                      <a:gd name="T9" fmla="*/ 2 h 791"/>
                      <a:gd name="T10" fmla="*/ 2 w 1769"/>
                      <a:gd name="T11" fmla="*/ 4 h 791"/>
                      <a:gd name="T12" fmla="*/ 2 w 1769"/>
                      <a:gd name="T13" fmla="*/ 4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nvGrpSpPr>
                <p:cNvPr id="53285" name="Group 20"/>
                <p:cNvGrpSpPr>
                  <a:grpSpLocks/>
                </p:cNvGrpSpPr>
                <p:nvPr/>
              </p:nvGrpSpPr>
              <p:grpSpPr bwMode="auto">
                <a:xfrm>
                  <a:off x="4267" y="781"/>
                  <a:ext cx="966" cy="522"/>
                  <a:chOff x="2864" y="2019"/>
                  <a:chExt cx="2463" cy="1332"/>
                </a:xfrm>
              </p:grpSpPr>
              <p:sp>
                <p:nvSpPr>
                  <p:cNvPr id="53378" name="Freeform 21"/>
                  <p:cNvSpPr>
                    <a:spLocks/>
                  </p:cNvSpPr>
                  <p:nvPr/>
                </p:nvSpPr>
                <p:spPr bwMode="hidden">
                  <a:xfrm rot="2104081">
                    <a:off x="2865" y="2019"/>
                    <a:ext cx="1812" cy="347"/>
                  </a:xfrm>
                  <a:custGeom>
                    <a:avLst/>
                    <a:gdLst>
                      <a:gd name="T0" fmla="*/ 0 w 2736"/>
                      <a:gd name="T1" fmla="*/ 8 h 504"/>
                      <a:gd name="T2" fmla="*/ 9 w 2736"/>
                      <a:gd name="T3" fmla="*/ 3 h 504"/>
                      <a:gd name="T4" fmla="*/ 19 w 2736"/>
                      <a:gd name="T5" fmla="*/ 1 h 504"/>
                      <a:gd name="T6" fmla="*/ 29 w 2736"/>
                      <a:gd name="T7" fmla="*/ 1 h 504"/>
                      <a:gd name="T8" fmla="*/ 29 w 2736"/>
                      <a:gd name="T9" fmla="*/ 2 h 504"/>
                      <a:gd name="T10" fmla="*/ 19 w 2736"/>
                      <a:gd name="T11" fmla="*/ 2 h 504"/>
                      <a:gd name="T12" fmla="*/ 7 w 2736"/>
                      <a:gd name="T13" fmla="*/ 5 h 504"/>
                      <a:gd name="T14" fmla="*/ 0 w 2736"/>
                      <a:gd name="T15" fmla="*/ 8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53379" name="Freeform 22"/>
                  <p:cNvSpPr>
                    <a:spLocks/>
                  </p:cNvSpPr>
                  <p:nvPr/>
                </p:nvSpPr>
                <p:spPr bwMode="hidden">
                  <a:xfrm rot="2104081">
                    <a:off x="4352" y="2805"/>
                    <a:ext cx="974" cy="545"/>
                  </a:xfrm>
                  <a:custGeom>
                    <a:avLst/>
                    <a:gdLst>
                      <a:gd name="T0" fmla="*/ 1 w 1769"/>
                      <a:gd name="T1" fmla="*/ 1 h 791"/>
                      <a:gd name="T2" fmla="*/ 1 w 1769"/>
                      <a:gd name="T3" fmla="*/ 1 h 791"/>
                      <a:gd name="T4" fmla="*/ 2 w 1769"/>
                      <a:gd name="T5" fmla="*/ 3 h 791"/>
                      <a:gd name="T6" fmla="*/ 2 w 1769"/>
                      <a:gd name="T7" fmla="*/ 7 h 791"/>
                      <a:gd name="T8" fmla="*/ 2 w 1769"/>
                      <a:gd name="T9" fmla="*/ 10 h 791"/>
                      <a:gd name="T10" fmla="*/ 2 w 1769"/>
                      <a:gd name="T11" fmla="*/ 13 h 791"/>
                      <a:gd name="T12" fmla="*/ 2 w 1769"/>
                      <a:gd name="T13" fmla="*/ 10 h 791"/>
                      <a:gd name="T14" fmla="*/ 2 w 1769"/>
                      <a:gd name="T15" fmla="*/ 8 h 791"/>
                      <a:gd name="T16" fmla="*/ 2 w 1769"/>
                      <a:gd name="T17" fmla="*/ 5 h 791"/>
                      <a:gd name="T18" fmla="*/ 1 w 1769"/>
                      <a:gd name="T19" fmla="*/ 3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nvGrpSpPr>
                <p:cNvPr id="53286" name="Group 23"/>
                <p:cNvGrpSpPr>
                  <a:grpSpLocks/>
                </p:cNvGrpSpPr>
                <p:nvPr/>
              </p:nvGrpSpPr>
              <p:grpSpPr bwMode="auto">
                <a:xfrm>
                  <a:off x="4280" y="707"/>
                  <a:ext cx="971" cy="417"/>
                  <a:chOff x="2897" y="1832"/>
                  <a:chExt cx="2477" cy="1064"/>
                </a:xfrm>
              </p:grpSpPr>
              <p:sp>
                <p:nvSpPr>
                  <p:cNvPr id="53376" name="Freeform 24"/>
                  <p:cNvSpPr>
                    <a:spLocks/>
                  </p:cNvSpPr>
                  <p:nvPr/>
                </p:nvSpPr>
                <p:spPr bwMode="hidden">
                  <a:xfrm rot="1582915">
                    <a:off x="2896" y="1832"/>
                    <a:ext cx="1736" cy="303"/>
                  </a:xfrm>
                  <a:custGeom>
                    <a:avLst/>
                    <a:gdLst>
                      <a:gd name="T0" fmla="*/ 0 w 2736"/>
                      <a:gd name="T1" fmla="*/ 2 h 504"/>
                      <a:gd name="T2" fmla="*/ 6 w 2736"/>
                      <a:gd name="T3" fmla="*/ 1 h 504"/>
                      <a:gd name="T4" fmla="*/ 12 w 2736"/>
                      <a:gd name="T5" fmla="*/ 1 h 504"/>
                      <a:gd name="T6" fmla="*/ 18 w 2736"/>
                      <a:gd name="T7" fmla="*/ 1 h 504"/>
                      <a:gd name="T8" fmla="*/ 18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53377" name="Freeform 25"/>
                  <p:cNvSpPr>
                    <a:spLocks/>
                  </p:cNvSpPr>
                  <p:nvPr/>
                </p:nvSpPr>
                <p:spPr bwMode="hidden">
                  <a:xfrm rot="1582915">
                    <a:off x="4443" y="2420"/>
                    <a:ext cx="931" cy="477"/>
                  </a:xfrm>
                  <a:custGeom>
                    <a:avLst/>
                    <a:gdLst>
                      <a:gd name="T0" fmla="*/ 1 w 1769"/>
                      <a:gd name="T1" fmla="*/ 1 h 791"/>
                      <a:gd name="T2" fmla="*/ 1 w 1769"/>
                      <a:gd name="T3" fmla="*/ 1 h 791"/>
                      <a:gd name="T4" fmla="*/ 1 w 1769"/>
                      <a:gd name="T5" fmla="*/ 1 h 791"/>
                      <a:gd name="T6" fmla="*/ 2 w 1769"/>
                      <a:gd name="T7" fmla="*/ 2 h 791"/>
                      <a:gd name="T8" fmla="*/ 2 w 1769"/>
                      <a:gd name="T9" fmla="*/ 2 h 791"/>
                      <a:gd name="T10" fmla="*/ 2 w 1769"/>
                      <a:gd name="T11" fmla="*/ 3 h 791"/>
                      <a:gd name="T12" fmla="*/ 2 w 1769"/>
                      <a:gd name="T13" fmla="*/ 2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nvGrpSpPr>
                <p:cNvPr id="53287" name="Group 26"/>
                <p:cNvGrpSpPr>
                  <a:grpSpLocks/>
                </p:cNvGrpSpPr>
                <p:nvPr/>
              </p:nvGrpSpPr>
              <p:grpSpPr bwMode="auto">
                <a:xfrm>
                  <a:off x="4291" y="630"/>
                  <a:ext cx="969" cy="364"/>
                  <a:chOff x="2924" y="1636"/>
                  <a:chExt cx="2472" cy="927"/>
                </a:xfrm>
              </p:grpSpPr>
              <p:sp>
                <p:nvSpPr>
                  <p:cNvPr id="53374" name="Freeform 27"/>
                  <p:cNvSpPr>
                    <a:spLocks/>
                  </p:cNvSpPr>
                  <p:nvPr/>
                </p:nvSpPr>
                <p:spPr bwMode="hidden">
                  <a:xfrm rot="1080363">
                    <a:off x="2922" y="1634"/>
                    <a:ext cx="1677" cy="334"/>
                  </a:xfrm>
                  <a:custGeom>
                    <a:avLst/>
                    <a:gdLst>
                      <a:gd name="T0" fmla="*/ 0 w 2736"/>
                      <a:gd name="T1" fmla="*/ 6 h 504"/>
                      <a:gd name="T2" fmla="*/ 4 w 2736"/>
                      <a:gd name="T3" fmla="*/ 2 h 504"/>
                      <a:gd name="T4" fmla="*/ 8 w 2736"/>
                      <a:gd name="T5" fmla="*/ 1 h 504"/>
                      <a:gd name="T6" fmla="*/ 13 w 2736"/>
                      <a:gd name="T7" fmla="*/ 1 h 504"/>
                      <a:gd name="T8" fmla="*/ 12 w 2736"/>
                      <a:gd name="T9" fmla="*/ 1 h 504"/>
                      <a:gd name="T10" fmla="*/ 8 w 2736"/>
                      <a:gd name="T11" fmla="*/ 1 h 504"/>
                      <a:gd name="T12" fmla="*/ 3 w 2736"/>
                      <a:gd name="T13" fmla="*/ 3 h 504"/>
                      <a:gd name="T14" fmla="*/ 0 w 2736"/>
                      <a:gd name="T15" fmla="*/ 6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53375" name="Freeform 28"/>
                  <p:cNvSpPr>
                    <a:spLocks/>
                  </p:cNvSpPr>
                  <p:nvPr/>
                </p:nvSpPr>
                <p:spPr bwMode="hidden">
                  <a:xfrm rot="1080363">
                    <a:off x="4494" y="2036"/>
                    <a:ext cx="900" cy="525"/>
                  </a:xfrm>
                  <a:custGeom>
                    <a:avLst/>
                    <a:gdLst>
                      <a:gd name="T0" fmla="*/ 1 w 1769"/>
                      <a:gd name="T1" fmla="*/ 1 h 791"/>
                      <a:gd name="T2" fmla="*/ 1 w 1769"/>
                      <a:gd name="T3" fmla="*/ 1 h 791"/>
                      <a:gd name="T4" fmla="*/ 1 w 1769"/>
                      <a:gd name="T5" fmla="*/ 2 h 791"/>
                      <a:gd name="T6" fmla="*/ 1 w 1769"/>
                      <a:gd name="T7" fmla="*/ 5 h 791"/>
                      <a:gd name="T8" fmla="*/ 1 w 1769"/>
                      <a:gd name="T9" fmla="*/ 7 h 791"/>
                      <a:gd name="T10" fmla="*/ 1 w 1769"/>
                      <a:gd name="T11" fmla="*/ 9 h 791"/>
                      <a:gd name="T12" fmla="*/ 1 w 1769"/>
                      <a:gd name="T13" fmla="*/ 7 h 791"/>
                      <a:gd name="T14" fmla="*/ 1 w 1769"/>
                      <a:gd name="T15" fmla="*/ 5 h 791"/>
                      <a:gd name="T16" fmla="*/ 1 w 1769"/>
                      <a:gd name="T17" fmla="*/ 3 h 791"/>
                      <a:gd name="T18" fmla="*/ 1 w 1769"/>
                      <a:gd name="T19" fmla="*/ 2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nvGrpSpPr>
                <p:cNvPr id="53288" name="Group 29"/>
                <p:cNvGrpSpPr>
                  <a:grpSpLocks/>
                </p:cNvGrpSpPr>
                <p:nvPr/>
              </p:nvGrpSpPr>
              <p:grpSpPr bwMode="auto">
                <a:xfrm>
                  <a:off x="4304" y="543"/>
                  <a:ext cx="918" cy="258"/>
                  <a:chOff x="2958" y="1414"/>
                  <a:chExt cx="2342" cy="657"/>
                </a:xfrm>
              </p:grpSpPr>
              <p:sp>
                <p:nvSpPr>
                  <p:cNvPr id="53372" name="Freeform 30"/>
                  <p:cNvSpPr>
                    <a:spLocks/>
                  </p:cNvSpPr>
                  <p:nvPr/>
                </p:nvSpPr>
                <p:spPr bwMode="hidden">
                  <a:xfrm rot="463793">
                    <a:off x="2957" y="1415"/>
                    <a:ext cx="1544" cy="312"/>
                  </a:xfrm>
                  <a:custGeom>
                    <a:avLst/>
                    <a:gdLst>
                      <a:gd name="T0" fmla="*/ 0 w 2736"/>
                      <a:gd name="T1" fmla="*/ 2 h 504"/>
                      <a:gd name="T2" fmla="*/ 2 w 2736"/>
                      <a:gd name="T3" fmla="*/ 1 h 504"/>
                      <a:gd name="T4" fmla="*/ 3 w 2736"/>
                      <a:gd name="T5" fmla="*/ 1 h 504"/>
                      <a:gd name="T6" fmla="*/ 5 w 2736"/>
                      <a:gd name="T7" fmla="*/ 1 h 504"/>
                      <a:gd name="T8" fmla="*/ 5 w 2736"/>
                      <a:gd name="T9" fmla="*/ 1 h 504"/>
                      <a:gd name="T10" fmla="*/ 3 w 2736"/>
                      <a:gd name="T11" fmla="*/ 1 h 504"/>
                      <a:gd name="T12" fmla="*/ 1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53373" name="Freeform 31"/>
                  <p:cNvSpPr>
                    <a:spLocks/>
                  </p:cNvSpPr>
                  <p:nvPr/>
                </p:nvSpPr>
                <p:spPr bwMode="hidden">
                  <a:xfrm rot="463793">
                    <a:off x="4470" y="1581"/>
                    <a:ext cx="829" cy="488"/>
                  </a:xfrm>
                  <a:custGeom>
                    <a:avLst/>
                    <a:gdLst>
                      <a:gd name="T0" fmla="*/ 0 w 1769"/>
                      <a:gd name="T1" fmla="*/ 1 h 791"/>
                      <a:gd name="T2" fmla="*/ 0 w 1769"/>
                      <a:gd name="T3" fmla="*/ 1 h 791"/>
                      <a:gd name="T4" fmla="*/ 0 w 1769"/>
                      <a:gd name="T5" fmla="*/ 1 h 791"/>
                      <a:gd name="T6" fmla="*/ 0 w 1769"/>
                      <a:gd name="T7" fmla="*/ 2 h 791"/>
                      <a:gd name="T8" fmla="*/ 0 w 1769"/>
                      <a:gd name="T9" fmla="*/ 2 h 791"/>
                      <a:gd name="T10" fmla="*/ 0 w 1769"/>
                      <a:gd name="T11" fmla="*/ 4 h 791"/>
                      <a:gd name="T12" fmla="*/ 0 w 1769"/>
                      <a:gd name="T13" fmla="*/ 4 h 791"/>
                      <a:gd name="T14" fmla="*/ 0 w 1769"/>
                      <a:gd name="T15" fmla="*/ 2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nvGrpSpPr>
                <p:cNvPr id="53289" name="Group 32"/>
                <p:cNvGrpSpPr>
                  <a:grpSpLocks/>
                </p:cNvGrpSpPr>
                <p:nvPr/>
              </p:nvGrpSpPr>
              <p:grpSpPr bwMode="auto">
                <a:xfrm>
                  <a:off x="4314" y="487"/>
                  <a:ext cx="843" cy="134"/>
                  <a:chOff x="2983" y="1269"/>
                  <a:chExt cx="2150" cy="343"/>
                </a:xfrm>
              </p:grpSpPr>
              <p:sp>
                <p:nvSpPr>
                  <p:cNvPr id="53370" name="Freeform 33"/>
                  <p:cNvSpPr>
                    <a:spLocks/>
                  </p:cNvSpPr>
                  <p:nvPr/>
                </p:nvSpPr>
                <p:spPr bwMode="hidden">
                  <a:xfrm rot="-84182">
                    <a:off x="2982" y="1286"/>
                    <a:ext cx="1404" cy="220"/>
                  </a:xfrm>
                  <a:custGeom>
                    <a:avLst/>
                    <a:gdLst>
                      <a:gd name="T0" fmla="*/ 0 w 2736"/>
                      <a:gd name="T1" fmla="*/ 0 h 504"/>
                      <a:gd name="T2" fmla="*/ 1 w 2736"/>
                      <a:gd name="T3" fmla="*/ 0 h 504"/>
                      <a:gd name="T4" fmla="*/ 1 w 2736"/>
                      <a:gd name="T5" fmla="*/ 0 h 504"/>
                      <a:gd name="T6" fmla="*/ 2 w 2736"/>
                      <a:gd name="T7" fmla="*/ 0 h 504"/>
                      <a:gd name="T8" fmla="*/ 2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53371" name="Freeform 34"/>
                  <p:cNvSpPr>
                    <a:spLocks/>
                  </p:cNvSpPr>
                  <p:nvPr/>
                </p:nvSpPr>
                <p:spPr bwMode="hidden">
                  <a:xfrm rot="-84182">
                    <a:off x="4377" y="1267"/>
                    <a:ext cx="755" cy="34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nvGrpSpPr>
                <p:cNvPr id="53290" name="Group 35"/>
                <p:cNvGrpSpPr>
                  <a:grpSpLocks/>
                </p:cNvGrpSpPr>
                <p:nvPr/>
              </p:nvGrpSpPr>
              <p:grpSpPr bwMode="auto">
                <a:xfrm>
                  <a:off x="4296" y="349"/>
                  <a:ext cx="737" cy="167"/>
                  <a:chOff x="2938" y="917"/>
                  <a:chExt cx="1879" cy="427"/>
                </a:xfrm>
              </p:grpSpPr>
              <p:sp>
                <p:nvSpPr>
                  <p:cNvPr id="53368" name="Freeform 36"/>
                  <p:cNvSpPr>
                    <a:spLocks/>
                  </p:cNvSpPr>
                  <p:nvPr/>
                </p:nvSpPr>
                <p:spPr bwMode="hidden">
                  <a:xfrm rot="-802576">
                    <a:off x="2936" y="1128"/>
                    <a:ext cx="1234" cy="21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53369" name="Freeform 37"/>
                  <p:cNvSpPr>
                    <a:spLocks/>
                  </p:cNvSpPr>
                  <p:nvPr/>
                </p:nvSpPr>
                <p:spPr bwMode="hidden">
                  <a:xfrm rot="-802576">
                    <a:off x="4154" y="918"/>
                    <a:ext cx="662" cy="33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nvGrpSpPr>
                <p:cNvPr id="53291" name="Group 38"/>
                <p:cNvGrpSpPr>
                  <a:grpSpLocks/>
                </p:cNvGrpSpPr>
                <p:nvPr/>
              </p:nvGrpSpPr>
              <p:grpSpPr bwMode="auto">
                <a:xfrm>
                  <a:off x="3394" y="637"/>
                  <a:ext cx="493" cy="912"/>
                  <a:chOff x="637" y="1653"/>
                  <a:chExt cx="1257" cy="2326"/>
                </a:xfrm>
              </p:grpSpPr>
              <p:sp>
                <p:nvSpPr>
                  <p:cNvPr id="53366" name="Freeform 39"/>
                  <p:cNvSpPr>
                    <a:spLocks/>
                  </p:cNvSpPr>
                  <p:nvPr/>
                </p:nvSpPr>
                <p:spPr bwMode="hidden">
                  <a:xfrm rot="18888116" flipH="1">
                    <a:off x="875" y="2357"/>
                    <a:ext cx="1723" cy="312"/>
                  </a:xfrm>
                  <a:custGeom>
                    <a:avLst/>
                    <a:gdLst>
                      <a:gd name="T0" fmla="*/ 0 w 2736"/>
                      <a:gd name="T1" fmla="*/ 2 h 504"/>
                      <a:gd name="T2" fmla="*/ 5 w 2736"/>
                      <a:gd name="T3" fmla="*/ 1 h 504"/>
                      <a:gd name="T4" fmla="*/ 11 w 2736"/>
                      <a:gd name="T5" fmla="*/ 1 h 504"/>
                      <a:gd name="T6" fmla="*/ 17 w 2736"/>
                      <a:gd name="T7" fmla="*/ 1 h 504"/>
                      <a:gd name="T8" fmla="*/ 16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53367" name="Freeform 40"/>
                  <p:cNvSpPr>
                    <a:spLocks/>
                  </p:cNvSpPr>
                  <p:nvPr/>
                </p:nvSpPr>
                <p:spPr bwMode="hidden">
                  <a:xfrm rot="18888116" flipH="1">
                    <a:off x="419" y="3271"/>
                    <a:ext cx="925" cy="489"/>
                  </a:xfrm>
                  <a:custGeom>
                    <a:avLst/>
                    <a:gdLst>
                      <a:gd name="T0" fmla="*/ 1 w 1769"/>
                      <a:gd name="T1" fmla="*/ 1 h 791"/>
                      <a:gd name="T2" fmla="*/ 1 w 1769"/>
                      <a:gd name="T3" fmla="*/ 1 h 791"/>
                      <a:gd name="T4" fmla="*/ 1 w 1769"/>
                      <a:gd name="T5" fmla="*/ 1 h 791"/>
                      <a:gd name="T6" fmla="*/ 2 w 1769"/>
                      <a:gd name="T7" fmla="*/ 2 h 791"/>
                      <a:gd name="T8" fmla="*/ 2 w 1769"/>
                      <a:gd name="T9" fmla="*/ 2 h 791"/>
                      <a:gd name="T10" fmla="*/ 2 w 1769"/>
                      <a:gd name="T11" fmla="*/ 4 h 791"/>
                      <a:gd name="T12" fmla="*/ 2 w 1769"/>
                      <a:gd name="T13" fmla="*/ 4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nvGrpSpPr>
                <p:cNvPr id="53292" name="Group 41"/>
                <p:cNvGrpSpPr>
                  <a:grpSpLocks/>
                </p:cNvGrpSpPr>
                <p:nvPr/>
              </p:nvGrpSpPr>
              <p:grpSpPr bwMode="auto">
                <a:xfrm>
                  <a:off x="3142" y="850"/>
                  <a:ext cx="966" cy="522"/>
                  <a:chOff x="-5" y="2196"/>
                  <a:chExt cx="2463" cy="1332"/>
                </a:xfrm>
              </p:grpSpPr>
              <p:sp>
                <p:nvSpPr>
                  <p:cNvPr id="53364" name="Freeform 42"/>
                  <p:cNvSpPr>
                    <a:spLocks/>
                  </p:cNvSpPr>
                  <p:nvPr/>
                </p:nvSpPr>
                <p:spPr bwMode="hidden">
                  <a:xfrm rot="19495919" flipH="1">
                    <a:off x="644" y="2196"/>
                    <a:ext cx="1812" cy="347"/>
                  </a:xfrm>
                  <a:custGeom>
                    <a:avLst/>
                    <a:gdLst>
                      <a:gd name="T0" fmla="*/ 0 w 2736"/>
                      <a:gd name="T1" fmla="*/ 8 h 504"/>
                      <a:gd name="T2" fmla="*/ 9 w 2736"/>
                      <a:gd name="T3" fmla="*/ 3 h 504"/>
                      <a:gd name="T4" fmla="*/ 19 w 2736"/>
                      <a:gd name="T5" fmla="*/ 1 h 504"/>
                      <a:gd name="T6" fmla="*/ 29 w 2736"/>
                      <a:gd name="T7" fmla="*/ 1 h 504"/>
                      <a:gd name="T8" fmla="*/ 29 w 2736"/>
                      <a:gd name="T9" fmla="*/ 2 h 504"/>
                      <a:gd name="T10" fmla="*/ 19 w 2736"/>
                      <a:gd name="T11" fmla="*/ 2 h 504"/>
                      <a:gd name="T12" fmla="*/ 7 w 2736"/>
                      <a:gd name="T13" fmla="*/ 5 h 504"/>
                      <a:gd name="T14" fmla="*/ 0 w 2736"/>
                      <a:gd name="T15" fmla="*/ 8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53365" name="Freeform 43"/>
                  <p:cNvSpPr>
                    <a:spLocks/>
                  </p:cNvSpPr>
                  <p:nvPr/>
                </p:nvSpPr>
                <p:spPr bwMode="hidden">
                  <a:xfrm rot="19495919" flipH="1">
                    <a:off x="-6" y="2982"/>
                    <a:ext cx="974" cy="545"/>
                  </a:xfrm>
                  <a:custGeom>
                    <a:avLst/>
                    <a:gdLst>
                      <a:gd name="T0" fmla="*/ 1 w 1769"/>
                      <a:gd name="T1" fmla="*/ 1 h 791"/>
                      <a:gd name="T2" fmla="*/ 1 w 1769"/>
                      <a:gd name="T3" fmla="*/ 1 h 791"/>
                      <a:gd name="T4" fmla="*/ 2 w 1769"/>
                      <a:gd name="T5" fmla="*/ 3 h 791"/>
                      <a:gd name="T6" fmla="*/ 2 w 1769"/>
                      <a:gd name="T7" fmla="*/ 7 h 791"/>
                      <a:gd name="T8" fmla="*/ 2 w 1769"/>
                      <a:gd name="T9" fmla="*/ 10 h 791"/>
                      <a:gd name="T10" fmla="*/ 2 w 1769"/>
                      <a:gd name="T11" fmla="*/ 13 h 791"/>
                      <a:gd name="T12" fmla="*/ 2 w 1769"/>
                      <a:gd name="T13" fmla="*/ 10 h 791"/>
                      <a:gd name="T14" fmla="*/ 2 w 1769"/>
                      <a:gd name="T15" fmla="*/ 8 h 791"/>
                      <a:gd name="T16" fmla="*/ 2 w 1769"/>
                      <a:gd name="T17" fmla="*/ 5 h 791"/>
                      <a:gd name="T18" fmla="*/ 1 w 1769"/>
                      <a:gd name="T19" fmla="*/ 3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nvGrpSpPr>
                <p:cNvPr id="53293" name="Group 44"/>
                <p:cNvGrpSpPr>
                  <a:grpSpLocks/>
                </p:cNvGrpSpPr>
                <p:nvPr/>
              </p:nvGrpSpPr>
              <p:grpSpPr bwMode="auto">
                <a:xfrm>
                  <a:off x="3124" y="777"/>
                  <a:ext cx="971" cy="417"/>
                  <a:chOff x="-52" y="2009"/>
                  <a:chExt cx="2477" cy="1064"/>
                </a:xfrm>
              </p:grpSpPr>
              <p:sp>
                <p:nvSpPr>
                  <p:cNvPr id="53362" name="Freeform 45"/>
                  <p:cNvSpPr>
                    <a:spLocks/>
                  </p:cNvSpPr>
                  <p:nvPr/>
                </p:nvSpPr>
                <p:spPr bwMode="hidden">
                  <a:xfrm rot="20017085" flipH="1">
                    <a:off x="689" y="2010"/>
                    <a:ext cx="1736" cy="303"/>
                  </a:xfrm>
                  <a:custGeom>
                    <a:avLst/>
                    <a:gdLst>
                      <a:gd name="T0" fmla="*/ 0 w 2736"/>
                      <a:gd name="T1" fmla="*/ 2 h 504"/>
                      <a:gd name="T2" fmla="*/ 6 w 2736"/>
                      <a:gd name="T3" fmla="*/ 1 h 504"/>
                      <a:gd name="T4" fmla="*/ 12 w 2736"/>
                      <a:gd name="T5" fmla="*/ 1 h 504"/>
                      <a:gd name="T6" fmla="*/ 18 w 2736"/>
                      <a:gd name="T7" fmla="*/ 1 h 504"/>
                      <a:gd name="T8" fmla="*/ 18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53363" name="Freeform 46"/>
                  <p:cNvSpPr>
                    <a:spLocks/>
                  </p:cNvSpPr>
                  <p:nvPr/>
                </p:nvSpPr>
                <p:spPr bwMode="hidden">
                  <a:xfrm rot="20017085" flipH="1">
                    <a:off x="-53" y="2598"/>
                    <a:ext cx="931" cy="473"/>
                  </a:xfrm>
                  <a:custGeom>
                    <a:avLst/>
                    <a:gdLst>
                      <a:gd name="T0" fmla="*/ 1 w 1769"/>
                      <a:gd name="T1" fmla="*/ 1 h 791"/>
                      <a:gd name="T2" fmla="*/ 1 w 1769"/>
                      <a:gd name="T3" fmla="*/ 1 h 791"/>
                      <a:gd name="T4" fmla="*/ 1 w 1769"/>
                      <a:gd name="T5" fmla="*/ 1 h 791"/>
                      <a:gd name="T6" fmla="*/ 2 w 1769"/>
                      <a:gd name="T7" fmla="*/ 1 h 791"/>
                      <a:gd name="T8" fmla="*/ 2 w 1769"/>
                      <a:gd name="T9" fmla="*/ 2 h 791"/>
                      <a:gd name="T10" fmla="*/ 2 w 1769"/>
                      <a:gd name="T11" fmla="*/ 3 h 791"/>
                      <a:gd name="T12" fmla="*/ 2 w 1769"/>
                      <a:gd name="T13" fmla="*/ 2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nvGrpSpPr>
                <p:cNvPr id="53294" name="Group 47"/>
                <p:cNvGrpSpPr>
                  <a:grpSpLocks/>
                </p:cNvGrpSpPr>
                <p:nvPr/>
              </p:nvGrpSpPr>
              <p:grpSpPr bwMode="auto">
                <a:xfrm>
                  <a:off x="3115" y="700"/>
                  <a:ext cx="969" cy="363"/>
                  <a:chOff x="-74" y="1813"/>
                  <a:chExt cx="2472" cy="927"/>
                </a:xfrm>
              </p:grpSpPr>
              <p:sp>
                <p:nvSpPr>
                  <p:cNvPr id="53360" name="Freeform 48"/>
                  <p:cNvSpPr>
                    <a:spLocks/>
                  </p:cNvSpPr>
                  <p:nvPr/>
                </p:nvSpPr>
                <p:spPr bwMode="hidden">
                  <a:xfrm rot="20519637" flipH="1">
                    <a:off x="721" y="1812"/>
                    <a:ext cx="1677" cy="334"/>
                  </a:xfrm>
                  <a:custGeom>
                    <a:avLst/>
                    <a:gdLst>
                      <a:gd name="T0" fmla="*/ 0 w 2736"/>
                      <a:gd name="T1" fmla="*/ 6 h 504"/>
                      <a:gd name="T2" fmla="*/ 4 w 2736"/>
                      <a:gd name="T3" fmla="*/ 2 h 504"/>
                      <a:gd name="T4" fmla="*/ 8 w 2736"/>
                      <a:gd name="T5" fmla="*/ 1 h 504"/>
                      <a:gd name="T6" fmla="*/ 13 w 2736"/>
                      <a:gd name="T7" fmla="*/ 1 h 504"/>
                      <a:gd name="T8" fmla="*/ 12 w 2736"/>
                      <a:gd name="T9" fmla="*/ 1 h 504"/>
                      <a:gd name="T10" fmla="*/ 8 w 2736"/>
                      <a:gd name="T11" fmla="*/ 1 h 504"/>
                      <a:gd name="T12" fmla="*/ 3 w 2736"/>
                      <a:gd name="T13" fmla="*/ 3 h 504"/>
                      <a:gd name="T14" fmla="*/ 0 w 2736"/>
                      <a:gd name="T15" fmla="*/ 6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53361" name="Freeform 49"/>
                  <p:cNvSpPr>
                    <a:spLocks/>
                  </p:cNvSpPr>
                  <p:nvPr/>
                </p:nvSpPr>
                <p:spPr bwMode="hidden">
                  <a:xfrm rot="20519637" flipH="1">
                    <a:off x="-74" y="2212"/>
                    <a:ext cx="900" cy="526"/>
                  </a:xfrm>
                  <a:custGeom>
                    <a:avLst/>
                    <a:gdLst>
                      <a:gd name="T0" fmla="*/ 1 w 1769"/>
                      <a:gd name="T1" fmla="*/ 1 h 791"/>
                      <a:gd name="T2" fmla="*/ 1 w 1769"/>
                      <a:gd name="T3" fmla="*/ 1 h 791"/>
                      <a:gd name="T4" fmla="*/ 1 w 1769"/>
                      <a:gd name="T5" fmla="*/ 2 h 791"/>
                      <a:gd name="T6" fmla="*/ 1 w 1769"/>
                      <a:gd name="T7" fmla="*/ 5 h 791"/>
                      <a:gd name="T8" fmla="*/ 1 w 1769"/>
                      <a:gd name="T9" fmla="*/ 7 h 791"/>
                      <a:gd name="T10" fmla="*/ 1 w 1769"/>
                      <a:gd name="T11" fmla="*/ 9 h 791"/>
                      <a:gd name="T12" fmla="*/ 1 w 1769"/>
                      <a:gd name="T13" fmla="*/ 7 h 791"/>
                      <a:gd name="T14" fmla="*/ 1 w 1769"/>
                      <a:gd name="T15" fmla="*/ 5 h 791"/>
                      <a:gd name="T16" fmla="*/ 1 w 1769"/>
                      <a:gd name="T17" fmla="*/ 3 h 791"/>
                      <a:gd name="T18" fmla="*/ 1 w 1769"/>
                      <a:gd name="T19" fmla="*/ 2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nvGrpSpPr>
                <p:cNvPr id="53295" name="Group 50"/>
                <p:cNvGrpSpPr>
                  <a:grpSpLocks/>
                </p:cNvGrpSpPr>
                <p:nvPr/>
              </p:nvGrpSpPr>
              <p:grpSpPr bwMode="auto">
                <a:xfrm>
                  <a:off x="3153" y="613"/>
                  <a:ext cx="918" cy="257"/>
                  <a:chOff x="22" y="1591"/>
                  <a:chExt cx="2342" cy="657"/>
                </a:xfrm>
              </p:grpSpPr>
              <p:sp>
                <p:nvSpPr>
                  <p:cNvPr id="53358" name="Freeform 51"/>
                  <p:cNvSpPr>
                    <a:spLocks/>
                  </p:cNvSpPr>
                  <p:nvPr/>
                </p:nvSpPr>
                <p:spPr bwMode="hidden">
                  <a:xfrm rot="21136207" flipH="1">
                    <a:off x="819" y="1589"/>
                    <a:ext cx="1544" cy="313"/>
                  </a:xfrm>
                  <a:custGeom>
                    <a:avLst/>
                    <a:gdLst>
                      <a:gd name="T0" fmla="*/ 0 w 2736"/>
                      <a:gd name="T1" fmla="*/ 2 h 504"/>
                      <a:gd name="T2" fmla="*/ 2 w 2736"/>
                      <a:gd name="T3" fmla="*/ 1 h 504"/>
                      <a:gd name="T4" fmla="*/ 3 w 2736"/>
                      <a:gd name="T5" fmla="*/ 1 h 504"/>
                      <a:gd name="T6" fmla="*/ 5 w 2736"/>
                      <a:gd name="T7" fmla="*/ 1 h 504"/>
                      <a:gd name="T8" fmla="*/ 5 w 2736"/>
                      <a:gd name="T9" fmla="*/ 1 h 504"/>
                      <a:gd name="T10" fmla="*/ 3 w 2736"/>
                      <a:gd name="T11" fmla="*/ 1 h 504"/>
                      <a:gd name="T12" fmla="*/ 1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53359" name="Freeform 52"/>
                  <p:cNvSpPr>
                    <a:spLocks/>
                  </p:cNvSpPr>
                  <p:nvPr/>
                </p:nvSpPr>
                <p:spPr bwMode="hidden">
                  <a:xfrm rot="21136207" flipH="1">
                    <a:off x="21" y="1757"/>
                    <a:ext cx="829" cy="490"/>
                  </a:xfrm>
                  <a:custGeom>
                    <a:avLst/>
                    <a:gdLst>
                      <a:gd name="T0" fmla="*/ 0 w 1769"/>
                      <a:gd name="T1" fmla="*/ 1 h 791"/>
                      <a:gd name="T2" fmla="*/ 0 w 1769"/>
                      <a:gd name="T3" fmla="*/ 1 h 791"/>
                      <a:gd name="T4" fmla="*/ 0 w 1769"/>
                      <a:gd name="T5" fmla="*/ 1 h 791"/>
                      <a:gd name="T6" fmla="*/ 0 w 1769"/>
                      <a:gd name="T7" fmla="*/ 2 h 791"/>
                      <a:gd name="T8" fmla="*/ 0 w 1769"/>
                      <a:gd name="T9" fmla="*/ 4 h 791"/>
                      <a:gd name="T10" fmla="*/ 0 w 1769"/>
                      <a:gd name="T11" fmla="*/ 4 h 791"/>
                      <a:gd name="T12" fmla="*/ 0 w 1769"/>
                      <a:gd name="T13" fmla="*/ 4 h 791"/>
                      <a:gd name="T14" fmla="*/ 0 w 1769"/>
                      <a:gd name="T15" fmla="*/ 2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nvGrpSpPr>
                <p:cNvPr id="53296" name="Group 53"/>
                <p:cNvGrpSpPr>
                  <a:grpSpLocks/>
                </p:cNvGrpSpPr>
                <p:nvPr/>
              </p:nvGrpSpPr>
              <p:grpSpPr bwMode="auto">
                <a:xfrm>
                  <a:off x="3218" y="556"/>
                  <a:ext cx="843" cy="134"/>
                  <a:chOff x="189" y="1446"/>
                  <a:chExt cx="2150" cy="343"/>
                </a:xfrm>
              </p:grpSpPr>
              <p:sp>
                <p:nvSpPr>
                  <p:cNvPr id="53356" name="Freeform 54"/>
                  <p:cNvSpPr>
                    <a:spLocks/>
                  </p:cNvSpPr>
                  <p:nvPr/>
                </p:nvSpPr>
                <p:spPr bwMode="hidden">
                  <a:xfrm rot="84182" flipH="1">
                    <a:off x="935" y="1463"/>
                    <a:ext cx="1404" cy="220"/>
                  </a:xfrm>
                  <a:custGeom>
                    <a:avLst/>
                    <a:gdLst>
                      <a:gd name="T0" fmla="*/ 0 w 2736"/>
                      <a:gd name="T1" fmla="*/ 0 h 504"/>
                      <a:gd name="T2" fmla="*/ 1 w 2736"/>
                      <a:gd name="T3" fmla="*/ 0 h 504"/>
                      <a:gd name="T4" fmla="*/ 1 w 2736"/>
                      <a:gd name="T5" fmla="*/ 0 h 504"/>
                      <a:gd name="T6" fmla="*/ 2 w 2736"/>
                      <a:gd name="T7" fmla="*/ 0 h 504"/>
                      <a:gd name="T8" fmla="*/ 2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53357" name="Freeform 55"/>
                  <p:cNvSpPr>
                    <a:spLocks/>
                  </p:cNvSpPr>
                  <p:nvPr/>
                </p:nvSpPr>
                <p:spPr bwMode="hidden">
                  <a:xfrm rot="84182" flipH="1">
                    <a:off x="189" y="1444"/>
                    <a:ext cx="755" cy="34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nvGrpSpPr>
                <p:cNvPr id="53297" name="Group 56"/>
                <p:cNvGrpSpPr>
                  <a:grpSpLocks/>
                </p:cNvGrpSpPr>
                <p:nvPr/>
              </p:nvGrpSpPr>
              <p:grpSpPr bwMode="auto">
                <a:xfrm>
                  <a:off x="3342" y="418"/>
                  <a:ext cx="737" cy="167"/>
                  <a:chOff x="505" y="1094"/>
                  <a:chExt cx="1879" cy="427"/>
                </a:xfrm>
              </p:grpSpPr>
              <p:sp>
                <p:nvSpPr>
                  <p:cNvPr id="53354" name="Freeform 57"/>
                  <p:cNvSpPr>
                    <a:spLocks/>
                  </p:cNvSpPr>
                  <p:nvPr/>
                </p:nvSpPr>
                <p:spPr bwMode="hidden">
                  <a:xfrm rot="802576" flipH="1">
                    <a:off x="1151" y="1306"/>
                    <a:ext cx="1234" cy="21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53355" name="Freeform 58"/>
                  <p:cNvSpPr>
                    <a:spLocks/>
                  </p:cNvSpPr>
                  <p:nvPr/>
                </p:nvSpPr>
                <p:spPr bwMode="hidden">
                  <a:xfrm rot="802576" flipH="1">
                    <a:off x="505" y="1095"/>
                    <a:ext cx="662" cy="33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nvGrpSpPr>
                <p:cNvPr id="53298" name="Group 59"/>
                <p:cNvGrpSpPr>
                  <a:grpSpLocks/>
                </p:cNvGrpSpPr>
                <p:nvPr/>
              </p:nvGrpSpPr>
              <p:grpSpPr bwMode="auto">
                <a:xfrm>
                  <a:off x="3386" y="341"/>
                  <a:ext cx="725" cy="218"/>
                  <a:chOff x="616" y="899"/>
                  <a:chExt cx="1850" cy="554"/>
                </a:xfrm>
              </p:grpSpPr>
              <p:sp>
                <p:nvSpPr>
                  <p:cNvPr id="53352" name="Freeform 60"/>
                  <p:cNvSpPr>
                    <a:spLocks/>
                  </p:cNvSpPr>
                  <p:nvPr/>
                </p:nvSpPr>
                <p:spPr bwMode="hidden">
                  <a:xfrm rot="1277471" flipH="1">
                    <a:off x="1231" y="1237"/>
                    <a:ext cx="1235" cy="21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53353" name="Freeform 61"/>
                  <p:cNvSpPr>
                    <a:spLocks/>
                  </p:cNvSpPr>
                  <p:nvPr/>
                </p:nvSpPr>
                <p:spPr bwMode="hidden">
                  <a:xfrm rot="1277471" flipH="1">
                    <a:off x="615" y="898"/>
                    <a:ext cx="662"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nvGrpSpPr>
                <p:cNvPr id="53299" name="Group 62"/>
                <p:cNvGrpSpPr>
                  <a:grpSpLocks/>
                </p:cNvGrpSpPr>
                <p:nvPr/>
              </p:nvGrpSpPr>
              <p:grpSpPr bwMode="auto">
                <a:xfrm>
                  <a:off x="3472" y="231"/>
                  <a:ext cx="693" cy="291"/>
                  <a:chOff x="3472" y="231"/>
                  <a:chExt cx="693" cy="291"/>
                </a:xfrm>
              </p:grpSpPr>
              <p:sp>
                <p:nvSpPr>
                  <p:cNvPr id="53350" name="Freeform 63"/>
                  <p:cNvSpPr>
                    <a:spLocks/>
                  </p:cNvSpPr>
                  <p:nvPr/>
                </p:nvSpPr>
                <p:spPr bwMode="hidden">
                  <a:xfrm rot="2028410" flipH="1">
                    <a:off x="3680" y="438"/>
                    <a:ext cx="484" cy="8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53351" name="Freeform 64"/>
                  <p:cNvSpPr>
                    <a:spLocks/>
                  </p:cNvSpPr>
                  <p:nvPr/>
                </p:nvSpPr>
                <p:spPr bwMode="hidden">
                  <a:xfrm rot="2028410" flipH="1">
                    <a:off x="3472" y="230"/>
                    <a:ext cx="260" cy="132"/>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nvGrpSpPr>
                <p:cNvPr id="53300" name="Group 65"/>
                <p:cNvGrpSpPr>
                  <a:grpSpLocks/>
                </p:cNvGrpSpPr>
                <p:nvPr/>
              </p:nvGrpSpPr>
              <p:grpSpPr bwMode="auto">
                <a:xfrm>
                  <a:off x="3554" y="118"/>
                  <a:ext cx="664" cy="349"/>
                  <a:chOff x="3554" y="118"/>
                  <a:chExt cx="664" cy="349"/>
                </a:xfrm>
              </p:grpSpPr>
              <p:sp>
                <p:nvSpPr>
                  <p:cNvPr id="53348" name="Freeform 66"/>
                  <p:cNvSpPr>
                    <a:spLocks/>
                  </p:cNvSpPr>
                  <p:nvPr/>
                </p:nvSpPr>
                <p:spPr bwMode="hidden">
                  <a:xfrm rot="2664424" flipH="1">
                    <a:off x="3728" y="383"/>
                    <a:ext cx="490" cy="8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53349" name="Freeform 67"/>
                  <p:cNvSpPr>
                    <a:spLocks/>
                  </p:cNvSpPr>
                  <p:nvPr/>
                </p:nvSpPr>
                <p:spPr bwMode="hidden">
                  <a:xfrm rot="2664424" flipH="1">
                    <a:off x="3554" y="118"/>
                    <a:ext cx="263" cy="132"/>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nvGrpSpPr>
                <p:cNvPr id="53301" name="Group 68"/>
                <p:cNvGrpSpPr>
                  <a:grpSpLocks/>
                </p:cNvGrpSpPr>
                <p:nvPr/>
              </p:nvGrpSpPr>
              <p:grpSpPr bwMode="auto">
                <a:xfrm>
                  <a:off x="3784" y="30"/>
                  <a:ext cx="305" cy="593"/>
                  <a:chOff x="1633" y="104"/>
                  <a:chExt cx="778" cy="1512"/>
                </a:xfrm>
              </p:grpSpPr>
              <p:sp>
                <p:nvSpPr>
                  <p:cNvPr id="53346" name="Freeform 69"/>
                  <p:cNvSpPr>
                    <a:spLocks/>
                  </p:cNvSpPr>
                  <p:nvPr/>
                </p:nvSpPr>
                <p:spPr bwMode="hidden">
                  <a:xfrm rot="3473776" flipH="1">
                    <a:off x="1752" y="958"/>
                    <a:ext cx="1101" cy="217"/>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53347" name="Freeform 70"/>
                  <p:cNvSpPr>
                    <a:spLocks/>
                  </p:cNvSpPr>
                  <p:nvPr/>
                </p:nvSpPr>
                <p:spPr bwMode="hidden">
                  <a:xfrm rot="3473776" flipH="1">
                    <a:off x="1505" y="231"/>
                    <a:ext cx="591"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nvGrpSpPr>
                <p:cNvPr id="53302" name="Group 71"/>
                <p:cNvGrpSpPr>
                  <a:grpSpLocks/>
                </p:cNvGrpSpPr>
                <p:nvPr/>
              </p:nvGrpSpPr>
              <p:grpSpPr bwMode="auto">
                <a:xfrm>
                  <a:off x="3903" y="0"/>
                  <a:ext cx="248" cy="601"/>
                  <a:chOff x="1935" y="28"/>
                  <a:chExt cx="634" cy="1534"/>
                </a:xfrm>
              </p:grpSpPr>
              <p:sp>
                <p:nvSpPr>
                  <p:cNvPr id="53344" name="Freeform 72"/>
                  <p:cNvSpPr>
                    <a:spLocks/>
                  </p:cNvSpPr>
                  <p:nvPr/>
                </p:nvSpPr>
                <p:spPr bwMode="hidden">
                  <a:xfrm rot="4126480" flipH="1">
                    <a:off x="1932" y="924"/>
                    <a:ext cx="1059" cy="21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53345" name="Freeform 73"/>
                  <p:cNvSpPr>
                    <a:spLocks/>
                  </p:cNvSpPr>
                  <p:nvPr/>
                </p:nvSpPr>
                <p:spPr bwMode="hidden">
                  <a:xfrm rot="4126480" flipH="1">
                    <a:off x="1820" y="144"/>
                    <a:ext cx="570" cy="33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nvGrpSpPr>
                <p:cNvPr id="53303" name="Group 74"/>
                <p:cNvGrpSpPr>
                  <a:grpSpLocks/>
                </p:cNvGrpSpPr>
                <p:nvPr/>
              </p:nvGrpSpPr>
              <p:grpSpPr bwMode="auto">
                <a:xfrm>
                  <a:off x="4251" y="252"/>
                  <a:ext cx="723" cy="222"/>
                  <a:chOff x="2822" y="672"/>
                  <a:chExt cx="1845" cy="566"/>
                </a:xfrm>
              </p:grpSpPr>
              <p:sp>
                <p:nvSpPr>
                  <p:cNvPr id="53342" name="Freeform 75"/>
                  <p:cNvSpPr>
                    <a:spLocks/>
                  </p:cNvSpPr>
                  <p:nvPr/>
                </p:nvSpPr>
                <p:spPr bwMode="hidden">
                  <a:xfrm rot="-1325434">
                    <a:off x="2820" y="1022"/>
                    <a:ext cx="1232" cy="21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53343" name="Freeform 76"/>
                  <p:cNvSpPr>
                    <a:spLocks/>
                  </p:cNvSpPr>
                  <p:nvPr/>
                </p:nvSpPr>
                <p:spPr bwMode="hidden">
                  <a:xfrm rot="-1325434">
                    <a:off x="4003" y="673"/>
                    <a:ext cx="662"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nvGrpSpPr>
                <p:cNvPr id="53304" name="Group 77"/>
                <p:cNvGrpSpPr>
                  <a:grpSpLocks/>
                </p:cNvGrpSpPr>
                <p:nvPr/>
              </p:nvGrpSpPr>
              <p:grpSpPr bwMode="auto">
                <a:xfrm>
                  <a:off x="4196" y="163"/>
                  <a:ext cx="699" cy="282"/>
                  <a:chOff x="2683" y="445"/>
                  <a:chExt cx="1781" cy="717"/>
                </a:xfrm>
              </p:grpSpPr>
              <p:sp>
                <p:nvSpPr>
                  <p:cNvPr id="53340" name="Freeform 78"/>
                  <p:cNvSpPr>
                    <a:spLocks/>
                  </p:cNvSpPr>
                  <p:nvPr/>
                </p:nvSpPr>
                <p:spPr bwMode="hidden">
                  <a:xfrm rot="-1921064">
                    <a:off x="2682" y="946"/>
                    <a:ext cx="1233" cy="21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53341" name="Freeform 79"/>
                  <p:cNvSpPr>
                    <a:spLocks/>
                  </p:cNvSpPr>
                  <p:nvPr/>
                </p:nvSpPr>
                <p:spPr bwMode="hidden">
                  <a:xfrm rot="-1921064">
                    <a:off x="3801" y="444"/>
                    <a:ext cx="661"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sp>
              <p:nvSpPr>
                <p:cNvPr id="53305" name="Freeform 80"/>
                <p:cNvSpPr>
                  <a:spLocks/>
                </p:cNvSpPr>
                <p:nvPr/>
              </p:nvSpPr>
              <p:spPr bwMode="hidden">
                <a:xfrm rot="4578755" flipH="1">
                  <a:off x="3968" y="372"/>
                  <a:ext cx="403" cy="57"/>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53306" name="Freeform 81"/>
                <p:cNvSpPr>
                  <a:spLocks/>
                </p:cNvSpPr>
                <p:nvPr/>
              </p:nvSpPr>
              <p:spPr bwMode="hidden">
                <a:xfrm rot="4578755" flipH="1">
                  <a:off x="3977" y="77"/>
                  <a:ext cx="216" cy="91"/>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nvGrpSpPr>
                <p:cNvPr id="53307" name="Group 82"/>
                <p:cNvGrpSpPr>
                  <a:grpSpLocks/>
                </p:cNvGrpSpPr>
                <p:nvPr/>
              </p:nvGrpSpPr>
              <p:grpSpPr bwMode="auto">
                <a:xfrm>
                  <a:off x="4242" y="5"/>
                  <a:ext cx="251" cy="596"/>
                  <a:chOff x="2800" y="41"/>
                  <a:chExt cx="640" cy="1520"/>
                </a:xfrm>
              </p:grpSpPr>
              <p:sp>
                <p:nvSpPr>
                  <p:cNvPr id="53338" name="Freeform 83"/>
                  <p:cNvSpPr>
                    <a:spLocks/>
                  </p:cNvSpPr>
                  <p:nvPr/>
                </p:nvSpPr>
                <p:spPr bwMode="hidden">
                  <a:xfrm rot="-3857755">
                    <a:off x="2362" y="936"/>
                    <a:ext cx="1061" cy="18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53339" name="Freeform 84"/>
                  <p:cNvSpPr>
                    <a:spLocks/>
                  </p:cNvSpPr>
                  <p:nvPr/>
                </p:nvSpPr>
                <p:spPr bwMode="hidden">
                  <a:xfrm rot="-3857755">
                    <a:off x="3011" y="181"/>
                    <a:ext cx="569" cy="28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nvGrpSpPr>
                <p:cNvPr id="53308" name="Group 85"/>
                <p:cNvGrpSpPr>
                  <a:grpSpLocks/>
                </p:cNvGrpSpPr>
                <p:nvPr/>
              </p:nvGrpSpPr>
              <p:grpSpPr bwMode="auto">
                <a:xfrm>
                  <a:off x="4295" y="53"/>
                  <a:ext cx="398" cy="574"/>
                  <a:chOff x="2934" y="163"/>
                  <a:chExt cx="1017" cy="1464"/>
                </a:xfrm>
              </p:grpSpPr>
              <p:sp>
                <p:nvSpPr>
                  <p:cNvPr id="53336" name="Freeform 86"/>
                  <p:cNvSpPr>
                    <a:spLocks/>
                  </p:cNvSpPr>
                  <p:nvPr/>
                </p:nvSpPr>
                <p:spPr bwMode="hidden">
                  <a:xfrm rot="-2777260">
                    <a:off x="2493" y="915"/>
                    <a:ext cx="1154" cy="270"/>
                  </a:xfrm>
                  <a:custGeom>
                    <a:avLst/>
                    <a:gdLst>
                      <a:gd name="T0" fmla="*/ 0 w 2736"/>
                      <a:gd name="T1" fmla="*/ 1 h 504"/>
                      <a:gd name="T2" fmla="*/ 0 w 2736"/>
                      <a:gd name="T3" fmla="*/ 1 h 504"/>
                      <a:gd name="T4" fmla="*/ 0 w 2736"/>
                      <a:gd name="T5" fmla="*/ 1 h 504"/>
                      <a:gd name="T6" fmla="*/ 0 w 2736"/>
                      <a:gd name="T7" fmla="*/ 1 h 504"/>
                      <a:gd name="T8" fmla="*/ 0 w 2736"/>
                      <a:gd name="T9" fmla="*/ 1 h 504"/>
                      <a:gd name="T10" fmla="*/ 0 w 2736"/>
                      <a:gd name="T11" fmla="*/ 1 h 504"/>
                      <a:gd name="T12" fmla="*/ 0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53337" name="Freeform 87"/>
                  <p:cNvSpPr>
                    <a:spLocks/>
                  </p:cNvSpPr>
                  <p:nvPr/>
                </p:nvSpPr>
                <p:spPr bwMode="hidden">
                  <a:xfrm rot="-2777260">
                    <a:off x="3431" y="262"/>
                    <a:ext cx="619" cy="422"/>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1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nvGrpSpPr>
                <p:cNvPr id="53309" name="Group 88"/>
                <p:cNvGrpSpPr>
                  <a:grpSpLocks/>
                </p:cNvGrpSpPr>
                <p:nvPr/>
              </p:nvGrpSpPr>
              <p:grpSpPr bwMode="auto">
                <a:xfrm>
                  <a:off x="4215" y="2"/>
                  <a:ext cx="95" cy="567"/>
                  <a:chOff x="2730" y="32"/>
                  <a:chExt cx="243" cy="1448"/>
                </a:xfrm>
              </p:grpSpPr>
              <p:sp>
                <p:nvSpPr>
                  <p:cNvPr id="53334" name="Freeform 89"/>
                  <p:cNvSpPr>
                    <a:spLocks/>
                  </p:cNvSpPr>
                  <p:nvPr/>
                </p:nvSpPr>
                <p:spPr bwMode="hidden">
                  <a:xfrm rot="-4903748">
                    <a:off x="2297" y="959"/>
                    <a:ext cx="954" cy="87"/>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53335" name="Freeform 90"/>
                  <p:cNvSpPr>
                    <a:spLocks/>
                  </p:cNvSpPr>
                  <p:nvPr/>
                </p:nvSpPr>
                <p:spPr bwMode="hidden">
                  <a:xfrm rot="-4903748">
                    <a:off x="2650" y="222"/>
                    <a:ext cx="511" cy="133"/>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nvGrpSpPr>
                <p:cNvPr id="53310" name="Group 91"/>
                <p:cNvGrpSpPr>
                  <a:grpSpLocks/>
                </p:cNvGrpSpPr>
                <p:nvPr/>
              </p:nvGrpSpPr>
              <p:grpSpPr bwMode="auto">
                <a:xfrm>
                  <a:off x="3514" y="683"/>
                  <a:ext cx="425" cy="960"/>
                  <a:chOff x="943" y="1769"/>
                  <a:chExt cx="1085" cy="2450"/>
                </a:xfrm>
              </p:grpSpPr>
              <p:sp>
                <p:nvSpPr>
                  <p:cNvPr id="53332" name="Freeform 92"/>
                  <p:cNvSpPr>
                    <a:spLocks/>
                  </p:cNvSpPr>
                  <p:nvPr/>
                </p:nvSpPr>
                <p:spPr bwMode="hidden">
                  <a:xfrm rot="18335692" flipH="1">
                    <a:off x="1009" y="2474"/>
                    <a:ext cx="1724" cy="313"/>
                  </a:xfrm>
                  <a:custGeom>
                    <a:avLst/>
                    <a:gdLst>
                      <a:gd name="T0" fmla="*/ 0 w 2736"/>
                      <a:gd name="T1" fmla="*/ 2 h 504"/>
                      <a:gd name="T2" fmla="*/ 5 w 2736"/>
                      <a:gd name="T3" fmla="*/ 1 h 504"/>
                      <a:gd name="T4" fmla="*/ 11 w 2736"/>
                      <a:gd name="T5" fmla="*/ 1 h 504"/>
                      <a:gd name="T6" fmla="*/ 17 w 2736"/>
                      <a:gd name="T7" fmla="*/ 1 h 504"/>
                      <a:gd name="T8" fmla="*/ 16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53333" name="Freeform 93"/>
                  <p:cNvSpPr>
                    <a:spLocks/>
                  </p:cNvSpPr>
                  <p:nvPr/>
                </p:nvSpPr>
                <p:spPr bwMode="hidden">
                  <a:xfrm rot="18335692" flipH="1">
                    <a:off x="725" y="3509"/>
                    <a:ext cx="925" cy="489"/>
                  </a:xfrm>
                  <a:custGeom>
                    <a:avLst/>
                    <a:gdLst>
                      <a:gd name="T0" fmla="*/ 1 w 1769"/>
                      <a:gd name="T1" fmla="*/ 1 h 791"/>
                      <a:gd name="T2" fmla="*/ 1 w 1769"/>
                      <a:gd name="T3" fmla="*/ 1 h 791"/>
                      <a:gd name="T4" fmla="*/ 1 w 1769"/>
                      <a:gd name="T5" fmla="*/ 1 h 791"/>
                      <a:gd name="T6" fmla="*/ 2 w 1769"/>
                      <a:gd name="T7" fmla="*/ 2 h 791"/>
                      <a:gd name="T8" fmla="*/ 2 w 1769"/>
                      <a:gd name="T9" fmla="*/ 2 h 791"/>
                      <a:gd name="T10" fmla="*/ 2 w 1769"/>
                      <a:gd name="T11" fmla="*/ 4 h 791"/>
                      <a:gd name="T12" fmla="*/ 2 w 1769"/>
                      <a:gd name="T13" fmla="*/ 4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nvGrpSpPr>
                <p:cNvPr id="53311" name="Group 94"/>
                <p:cNvGrpSpPr>
                  <a:grpSpLocks/>
                </p:cNvGrpSpPr>
                <p:nvPr/>
              </p:nvGrpSpPr>
              <p:grpSpPr bwMode="auto">
                <a:xfrm>
                  <a:off x="3715" y="748"/>
                  <a:ext cx="300" cy="930"/>
                  <a:chOff x="1455" y="1936"/>
                  <a:chExt cx="766" cy="2373"/>
                </a:xfrm>
              </p:grpSpPr>
              <p:sp>
                <p:nvSpPr>
                  <p:cNvPr id="53330" name="Freeform 95"/>
                  <p:cNvSpPr>
                    <a:spLocks/>
                  </p:cNvSpPr>
                  <p:nvPr/>
                </p:nvSpPr>
                <p:spPr bwMode="hidden">
                  <a:xfrm rot="17542885" flipH="1">
                    <a:off x="1268" y="2577"/>
                    <a:ext cx="1594" cy="313"/>
                  </a:xfrm>
                  <a:custGeom>
                    <a:avLst/>
                    <a:gdLst>
                      <a:gd name="T0" fmla="*/ 0 w 2736"/>
                      <a:gd name="T1" fmla="*/ 2 h 504"/>
                      <a:gd name="T2" fmla="*/ 2 w 2736"/>
                      <a:gd name="T3" fmla="*/ 1 h 504"/>
                      <a:gd name="T4" fmla="*/ 5 w 2736"/>
                      <a:gd name="T5" fmla="*/ 1 h 504"/>
                      <a:gd name="T6" fmla="*/ 7 w 2736"/>
                      <a:gd name="T7" fmla="*/ 1 h 504"/>
                      <a:gd name="T8" fmla="*/ 7 w 2736"/>
                      <a:gd name="T9" fmla="*/ 1 h 504"/>
                      <a:gd name="T10" fmla="*/ 5 w 2736"/>
                      <a:gd name="T11" fmla="*/ 1 h 504"/>
                      <a:gd name="T12" fmla="*/ 2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53331" name="Freeform 96"/>
                  <p:cNvSpPr>
                    <a:spLocks/>
                  </p:cNvSpPr>
                  <p:nvPr/>
                </p:nvSpPr>
                <p:spPr bwMode="hidden">
                  <a:xfrm rot="17542885" flipH="1">
                    <a:off x="1274" y="3635"/>
                    <a:ext cx="854" cy="489"/>
                  </a:xfrm>
                  <a:custGeom>
                    <a:avLst/>
                    <a:gdLst>
                      <a:gd name="T0" fmla="*/ 0 w 1769"/>
                      <a:gd name="T1" fmla="*/ 1 h 791"/>
                      <a:gd name="T2" fmla="*/ 0 w 1769"/>
                      <a:gd name="T3" fmla="*/ 1 h 791"/>
                      <a:gd name="T4" fmla="*/ 0 w 1769"/>
                      <a:gd name="T5" fmla="*/ 1 h 791"/>
                      <a:gd name="T6" fmla="*/ 0 w 1769"/>
                      <a:gd name="T7" fmla="*/ 2 h 791"/>
                      <a:gd name="T8" fmla="*/ 0 w 1769"/>
                      <a:gd name="T9" fmla="*/ 2 h 791"/>
                      <a:gd name="T10" fmla="*/ 0 w 1769"/>
                      <a:gd name="T11" fmla="*/ 4 h 791"/>
                      <a:gd name="T12" fmla="*/ 0 w 1769"/>
                      <a:gd name="T13" fmla="*/ 4 h 791"/>
                      <a:gd name="T14" fmla="*/ 0 w 1769"/>
                      <a:gd name="T15" fmla="*/ 2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nvGrpSpPr>
                <p:cNvPr id="53312" name="Group 97"/>
                <p:cNvGrpSpPr>
                  <a:grpSpLocks/>
                </p:cNvGrpSpPr>
                <p:nvPr/>
              </p:nvGrpSpPr>
              <p:grpSpPr bwMode="auto">
                <a:xfrm rot="88588">
                  <a:off x="3923" y="769"/>
                  <a:ext cx="180" cy="913"/>
                  <a:chOff x="1956" y="1990"/>
                  <a:chExt cx="492" cy="2604"/>
                </a:xfrm>
              </p:grpSpPr>
              <p:sp>
                <p:nvSpPr>
                  <p:cNvPr id="53328" name="Freeform 98"/>
                  <p:cNvSpPr>
                    <a:spLocks/>
                  </p:cNvSpPr>
                  <p:nvPr/>
                </p:nvSpPr>
                <p:spPr bwMode="hidden">
                  <a:xfrm rot="16782062" flipH="1">
                    <a:off x="1438" y="2692"/>
                    <a:ext cx="1712" cy="302"/>
                  </a:xfrm>
                  <a:custGeom>
                    <a:avLst/>
                    <a:gdLst>
                      <a:gd name="T0" fmla="*/ 0 w 2736"/>
                      <a:gd name="T1" fmla="*/ 2 h 504"/>
                      <a:gd name="T2" fmla="*/ 5 w 2736"/>
                      <a:gd name="T3" fmla="*/ 1 h 504"/>
                      <a:gd name="T4" fmla="*/ 10 w 2736"/>
                      <a:gd name="T5" fmla="*/ 1 h 504"/>
                      <a:gd name="T6" fmla="*/ 16 w 2736"/>
                      <a:gd name="T7" fmla="*/ 1 h 504"/>
                      <a:gd name="T8" fmla="*/ 16 w 2736"/>
                      <a:gd name="T9" fmla="*/ 1 h 504"/>
                      <a:gd name="T10" fmla="*/ 10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53329" name="Freeform 99"/>
                  <p:cNvSpPr>
                    <a:spLocks/>
                  </p:cNvSpPr>
                  <p:nvPr/>
                </p:nvSpPr>
                <p:spPr bwMode="hidden">
                  <a:xfrm rot="16782062" flipH="1">
                    <a:off x="1730" y="3897"/>
                    <a:ext cx="917" cy="471"/>
                  </a:xfrm>
                  <a:custGeom>
                    <a:avLst/>
                    <a:gdLst>
                      <a:gd name="T0" fmla="*/ 1 w 1769"/>
                      <a:gd name="T1" fmla="*/ 1 h 791"/>
                      <a:gd name="T2" fmla="*/ 1 w 1769"/>
                      <a:gd name="T3" fmla="*/ 1 h 791"/>
                      <a:gd name="T4" fmla="*/ 1 w 1769"/>
                      <a:gd name="T5" fmla="*/ 1 h 791"/>
                      <a:gd name="T6" fmla="*/ 1 w 1769"/>
                      <a:gd name="T7" fmla="*/ 1 h 791"/>
                      <a:gd name="T8" fmla="*/ 2 w 1769"/>
                      <a:gd name="T9" fmla="*/ 2 h 791"/>
                      <a:gd name="T10" fmla="*/ 2 w 1769"/>
                      <a:gd name="T11" fmla="*/ 3 h 791"/>
                      <a:gd name="T12" fmla="*/ 1 w 1769"/>
                      <a:gd name="T13" fmla="*/ 2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nvGrpSpPr>
                <p:cNvPr id="53313" name="Group 100"/>
                <p:cNvGrpSpPr>
                  <a:grpSpLocks/>
                </p:cNvGrpSpPr>
                <p:nvPr/>
              </p:nvGrpSpPr>
              <p:grpSpPr bwMode="auto">
                <a:xfrm>
                  <a:off x="4451" y="662"/>
                  <a:ext cx="442" cy="951"/>
                  <a:chOff x="3334" y="1717"/>
                  <a:chExt cx="1125" cy="2426"/>
                </a:xfrm>
              </p:grpSpPr>
              <p:sp>
                <p:nvSpPr>
                  <p:cNvPr id="53326" name="Freeform 101"/>
                  <p:cNvSpPr>
                    <a:spLocks/>
                  </p:cNvSpPr>
                  <p:nvPr/>
                </p:nvSpPr>
                <p:spPr bwMode="hidden">
                  <a:xfrm rot="3144576">
                    <a:off x="2627" y="2423"/>
                    <a:ext cx="1723" cy="312"/>
                  </a:xfrm>
                  <a:custGeom>
                    <a:avLst/>
                    <a:gdLst>
                      <a:gd name="T0" fmla="*/ 0 w 2736"/>
                      <a:gd name="T1" fmla="*/ 2 h 504"/>
                      <a:gd name="T2" fmla="*/ 5 w 2736"/>
                      <a:gd name="T3" fmla="*/ 1 h 504"/>
                      <a:gd name="T4" fmla="*/ 11 w 2736"/>
                      <a:gd name="T5" fmla="*/ 1 h 504"/>
                      <a:gd name="T6" fmla="*/ 17 w 2736"/>
                      <a:gd name="T7" fmla="*/ 1 h 504"/>
                      <a:gd name="T8" fmla="*/ 16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53327" name="Freeform 102"/>
                  <p:cNvSpPr>
                    <a:spLocks/>
                  </p:cNvSpPr>
                  <p:nvPr/>
                </p:nvSpPr>
                <p:spPr bwMode="hidden">
                  <a:xfrm rot="3144576">
                    <a:off x="3752" y="3435"/>
                    <a:ext cx="925" cy="491"/>
                  </a:xfrm>
                  <a:custGeom>
                    <a:avLst/>
                    <a:gdLst>
                      <a:gd name="T0" fmla="*/ 1 w 1769"/>
                      <a:gd name="T1" fmla="*/ 1 h 791"/>
                      <a:gd name="T2" fmla="*/ 1 w 1769"/>
                      <a:gd name="T3" fmla="*/ 1 h 791"/>
                      <a:gd name="T4" fmla="*/ 1 w 1769"/>
                      <a:gd name="T5" fmla="*/ 1 h 791"/>
                      <a:gd name="T6" fmla="*/ 2 w 1769"/>
                      <a:gd name="T7" fmla="*/ 2 h 791"/>
                      <a:gd name="T8" fmla="*/ 2 w 1769"/>
                      <a:gd name="T9" fmla="*/ 4 h 791"/>
                      <a:gd name="T10" fmla="*/ 2 w 1769"/>
                      <a:gd name="T11" fmla="*/ 4 h 791"/>
                      <a:gd name="T12" fmla="*/ 2 w 1769"/>
                      <a:gd name="T13" fmla="*/ 4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nvGrpSpPr>
                <p:cNvPr id="53314" name="Group 103"/>
                <p:cNvGrpSpPr>
                  <a:grpSpLocks/>
                </p:cNvGrpSpPr>
                <p:nvPr/>
              </p:nvGrpSpPr>
              <p:grpSpPr bwMode="auto">
                <a:xfrm>
                  <a:off x="4391" y="721"/>
                  <a:ext cx="347" cy="951"/>
                  <a:chOff x="3181" y="1866"/>
                  <a:chExt cx="883" cy="2426"/>
                </a:xfrm>
              </p:grpSpPr>
              <p:sp>
                <p:nvSpPr>
                  <p:cNvPr id="53324" name="Freeform 104"/>
                  <p:cNvSpPr>
                    <a:spLocks/>
                  </p:cNvSpPr>
                  <p:nvPr/>
                </p:nvSpPr>
                <p:spPr bwMode="hidden">
                  <a:xfrm rot="3745735">
                    <a:off x="2506" y="2539"/>
                    <a:ext cx="1649" cy="299"/>
                  </a:xfrm>
                  <a:custGeom>
                    <a:avLst/>
                    <a:gdLst>
                      <a:gd name="T0" fmla="*/ 0 w 2736"/>
                      <a:gd name="T1" fmla="*/ 2 h 504"/>
                      <a:gd name="T2" fmla="*/ 3 w 2736"/>
                      <a:gd name="T3" fmla="*/ 1 h 504"/>
                      <a:gd name="T4" fmla="*/ 7 w 2736"/>
                      <a:gd name="T5" fmla="*/ 1 h 504"/>
                      <a:gd name="T6" fmla="*/ 10 w 2736"/>
                      <a:gd name="T7" fmla="*/ 1 h 504"/>
                      <a:gd name="T8" fmla="*/ 10 w 2736"/>
                      <a:gd name="T9" fmla="*/ 1 h 504"/>
                      <a:gd name="T10" fmla="*/ 7 w 2736"/>
                      <a:gd name="T11" fmla="*/ 1 h 504"/>
                      <a:gd name="T12" fmla="*/ 2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53325" name="Freeform 105"/>
                  <p:cNvSpPr>
                    <a:spLocks/>
                  </p:cNvSpPr>
                  <p:nvPr/>
                </p:nvSpPr>
                <p:spPr bwMode="hidden">
                  <a:xfrm rot="3745735">
                    <a:off x="3387" y="3613"/>
                    <a:ext cx="885" cy="469"/>
                  </a:xfrm>
                  <a:custGeom>
                    <a:avLst/>
                    <a:gdLst>
                      <a:gd name="T0" fmla="*/ 1 w 1769"/>
                      <a:gd name="T1" fmla="*/ 1 h 791"/>
                      <a:gd name="T2" fmla="*/ 1 w 1769"/>
                      <a:gd name="T3" fmla="*/ 1 h 791"/>
                      <a:gd name="T4" fmla="*/ 1 w 1769"/>
                      <a:gd name="T5" fmla="*/ 1 h 791"/>
                      <a:gd name="T6" fmla="*/ 1 w 1769"/>
                      <a:gd name="T7" fmla="*/ 1 h 791"/>
                      <a:gd name="T8" fmla="*/ 1 w 1769"/>
                      <a:gd name="T9" fmla="*/ 2 h 791"/>
                      <a:gd name="T10" fmla="*/ 1 w 1769"/>
                      <a:gd name="T11" fmla="*/ 2 h 791"/>
                      <a:gd name="T12" fmla="*/ 1 w 1769"/>
                      <a:gd name="T13" fmla="*/ 2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nvGrpSpPr>
                <p:cNvPr id="53315" name="Group 106"/>
                <p:cNvGrpSpPr>
                  <a:grpSpLocks/>
                </p:cNvGrpSpPr>
                <p:nvPr/>
              </p:nvGrpSpPr>
              <p:grpSpPr bwMode="auto">
                <a:xfrm>
                  <a:off x="4323" y="767"/>
                  <a:ext cx="243" cy="935"/>
                  <a:chOff x="3006" y="1983"/>
                  <a:chExt cx="619" cy="2386"/>
                </a:xfrm>
              </p:grpSpPr>
              <p:sp>
                <p:nvSpPr>
                  <p:cNvPr id="53322" name="Freeform 107"/>
                  <p:cNvSpPr>
                    <a:spLocks/>
                  </p:cNvSpPr>
                  <p:nvPr/>
                </p:nvSpPr>
                <p:spPr bwMode="hidden">
                  <a:xfrm rot="4286818">
                    <a:off x="2328" y="2659"/>
                    <a:ext cx="1600" cy="244"/>
                  </a:xfrm>
                  <a:custGeom>
                    <a:avLst/>
                    <a:gdLst>
                      <a:gd name="T0" fmla="*/ 0 w 2736"/>
                      <a:gd name="T1" fmla="*/ 0 h 504"/>
                      <a:gd name="T2" fmla="*/ 2 w 2736"/>
                      <a:gd name="T3" fmla="*/ 0 h 504"/>
                      <a:gd name="T4" fmla="*/ 5 w 2736"/>
                      <a:gd name="T5" fmla="*/ 0 h 504"/>
                      <a:gd name="T6" fmla="*/ 8 w 2736"/>
                      <a:gd name="T7" fmla="*/ 0 h 504"/>
                      <a:gd name="T8" fmla="*/ 8 w 2736"/>
                      <a:gd name="T9" fmla="*/ 0 h 504"/>
                      <a:gd name="T10" fmla="*/ 5 w 2736"/>
                      <a:gd name="T11" fmla="*/ 0 h 504"/>
                      <a:gd name="T12" fmla="*/ 2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53323" name="Freeform 108"/>
                  <p:cNvSpPr>
                    <a:spLocks/>
                  </p:cNvSpPr>
                  <p:nvPr/>
                </p:nvSpPr>
                <p:spPr bwMode="hidden">
                  <a:xfrm rot="4286818">
                    <a:off x="3001" y="3744"/>
                    <a:ext cx="860" cy="386"/>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nvGrpSpPr>
                <p:cNvPr id="53316" name="Group 109"/>
                <p:cNvGrpSpPr>
                  <a:grpSpLocks/>
                </p:cNvGrpSpPr>
                <p:nvPr/>
              </p:nvGrpSpPr>
              <p:grpSpPr bwMode="auto">
                <a:xfrm>
                  <a:off x="4249" y="813"/>
                  <a:ext cx="159" cy="870"/>
                  <a:chOff x="2819" y="2101"/>
                  <a:chExt cx="405" cy="2219"/>
                </a:xfrm>
              </p:grpSpPr>
              <p:sp>
                <p:nvSpPr>
                  <p:cNvPr id="53320" name="Freeform 110"/>
                  <p:cNvSpPr>
                    <a:spLocks/>
                  </p:cNvSpPr>
                  <p:nvPr/>
                </p:nvSpPr>
                <p:spPr bwMode="hidden">
                  <a:xfrm rot="4898956">
                    <a:off x="2208" y="2711"/>
                    <a:ext cx="1469" cy="247"/>
                  </a:xfrm>
                  <a:custGeom>
                    <a:avLst/>
                    <a:gdLst>
                      <a:gd name="T0" fmla="*/ 0 w 2736"/>
                      <a:gd name="T1" fmla="*/ 0 h 504"/>
                      <a:gd name="T2" fmla="*/ 1 w 2736"/>
                      <a:gd name="T3" fmla="*/ 0 h 504"/>
                      <a:gd name="T4" fmla="*/ 2 w 2736"/>
                      <a:gd name="T5" fmla="*/ 0 h 504"/>
                      <a:gd name="T6" fmla="*/ 3 w 2736"/>
                      <a:gd name="T7" fmla="*/ 0 h 504"/>
                      <a:gd name="T8" fmla="*/ 3 w 2736"/>
                      <a:gd name="T9" fmla="*/ 0 h 504"/>
                      <a:gd name="T10" fmla="*/ 2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53321" name="Freeform 111"/>
                  <p:cNvSpPr>
                    <a:spLocks/>
                  </p:cNvSpPr>
                  <p:nvPr/>
                </p:nvSpPr>
                <p:spPr bwMode="hidden">
                  <a:xfrm rot="4898956">
                    <a:off x="2637" y="3730"/>
                    <a:ext cx="789" cy="386"/>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nvGrpSpPr>
                <p:cNvPr id="53317" name="Group 112"/>
                <p:cNvGrpSpPr>
                  <a:grpSpLocks/>
                </p:cNvGrpSpPr>
                <p:nvPr/>
              </p:nvGrpSpPr>
              <p:grpSpPr bwMode="auto">
                <a:xfrm>
                  <a:off x="4045" y="826"/>
                  <a:ext cx="167" cy="857"/>
                  <a:chOff x="2287" y="2135"/>
                  <a:chExt cx="426" cy="2185"/>
                </a:xfrm>
              </p:grpSpPr>
              <p:sp>
                <p:nvSpPr>
                  <p:cNvPr id="53318" name="Freeform 113"/>
                  <p:cNvSpPr>
                    <a:spLocks/>
                  </p:cNvSpPr>
                  <p:nvPr/>
                </p:nvSpPr>
                <p:spPr bwMode="hidden">
                  <a:xfrm rot="5755659">
                    <a:off x="1902" y="2759"/>
                    <a:ext cx="1435" cy="186"/>
                  </a:xfrm>
                  <a:custGeom>
                    <a:avLst/>
                    <a:gdLst>
                      <a:gd name="T0" fmla="*/ 0 w 2736"/>
                      <a:gd name="T1" fmla="*/ 0 h 504"/>
                      <a:gd name="T2" fmla="*/ 1 w 2736"/>
                      <a:gd name="T3" fmla="*/ 0 h 504"/>
                      <a:gd name="T4" fmla="*/ 2 w 2736"/>
                      <a:gd name="T5" fmla="*/ 0 h 504"/>
                      <a:gd name="T6" fmla="*/ 2 w 2736"/>
                      <a:gd name="T7" fmla="*/ 0 h 504"/>
                      <a:gd name="T8" fmla="*/ 2 w 2736"/>
                      <a:gd name="T9" fmla="*/ 0 h 504"/>
                      <a:gd name="T10" fmla="*/ 2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53319" name="Freeform 114"/>
                  <p:cNvSpPr>
                    <a:spLocks/>
                  </p:cNvSpPr>
                  <p:nvPr/>
                </p:nvSpPr>
                <p:spPr bwMode="hidden">
                  <a:xfrm rot="5755659">
                    <a:off x="2050" y="3786"/>
                    <a:ext cx="770" cy="294"/>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sp>
            <p:nvSpPr>
              <p:cNvPr id="53262" name="Freeform 115"/>
              <p:cNvSpPr>
                <a:spLocks/>
              </p:cNvSpPr>
              <p:nvPr/>
            </p:nvSpPr>
            <p:spPr bwMode="hidden">
              <a:xfrm flipH="1">
                <a:off x="3873" y="934"/>
                <a:ext cx="190" cy="58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53263" name="Arc 116"/>
              <p:cNvSpPr>
                <a:spLocks/>
              </p:cNvSpPr>
              <p:nvPr/>
            </p:nvSpPr>
            <p:spPr bwMode="hidden">
              <a:xfrm flipH="1">
                <a:off x="3527" y="725"/>
                <a:ext cx="833" cy="903"/>
              </a:xfrm>
              <a:custGeom>
                <a:avLst/>
                <a:gdLst>
                  <a:gd name="T0" fmla="*/ 0 w 21600"/>
                  <a:gd name="T1" fmla="*/ 0 h 21602"/>
                  <a:gd name="T2" fmla="*/ 0 w 21600"/>
                  <a:gd name="T3" fmla="*/ 0 h 21602"/>
                  <a:gd name="T4" fmla="*/ 0 w 21600"/>
                  <a:gd name="T5" fmla="*/ 0 h 21602"/>
                  <a:gd name="T6" fmla="*/ 0 60000 65536"/>
                  <a:gd name="T7" fmla="*/ 0 60000 65536"/>
                  <a:gd name="T8" fmla="*/ 0 60000 65536"/>
                </a:gdLst>
                <a:ahLst/>
                <a:cxnLst>
                  <a:cxn ang="T6">
                    <a:pos x="T0" y="T1"/>
                  </a:cxn>
                  <a:cxn ang="T7">
                    <a:pos x="T2" y="T3"/>
                  </a:cxn>
                  <a:cxn ang="T8">
                    <a:pos x="T4" y="T5"/>
                  </a:cxn>
                </a:cxnLst>
                <a:rect l="0" t="0" r="r" b="b"/>
                <a:pathLst>
                  <a:path w="21600" h="21602" fill="none" extrusionOk="0">
                    <a:moveTo>
                      <a:pt x="5466" y="0"/>
                    </a:moveTo>
                    <a:cubicBezTo>
                      <a:pt x="14970" y="2486"/>
                      <a:pt x="21600" y="11073"/>
                      <a:pt x="21600" y="20897"/>
                    </a:cubicBezTo>
                    <a:cubicBezTo>
                      <a:pt x="21600" y="21132"/>
                      <a:pt x="21596" y="21367"/>
                      <a:pt x="21588" y="21601"/>
                    </a:cubicBezTo>
                  </a:path>
                  <a:path w="21600" h="21602" stroke="0" extrusionOk="0">
                    <a:moveTo>
                      <a:pt x="5466" y="0"/>
                    </a:moveTo>
                    <a:cubicBezTo>
                      <a:pt x="14970" y="2486"/>
                      <a:pt x="21600" y="11073"/>
                      <a:pt x="21600" y="20897"/>
                    </a:cubicBezTo>
                    <a:cubicBezTo>
                      <a:pt x="21600" y="21132"/>
                      <a:pt x="21596" y="21367"/>
                      <a:pt x="21588" y="21601"/>
                    </a:cubicBezTo>
                    <a:lnTo>
                      <a:pt x="0" y="20897"/>
                    </a:lnTo>
                    <a:lnTo>
                      <a:pt x="5466" y="0"/>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53264" name="Arc 117"/>
              <p:cNvSpPr>
                <a:spLocks/>
              </p:cNvSpPr>
              <p:nvPr/>
            </p:nvSpPr>
            <p:spPr bwMode="hidden">
              <a:xfrm flipV="1">
                <a:off x="4278" y="179"/>
                <a:ext cx="1007" cy="802"/>
              </a:xfrm>
              <a:custGeom>
                <a:avLst/>
                <a:gdLst>
                  <a:gd name="T0" fmla="*/ 0 w 36729"/>
                  <a:gd name="T1" fmla="*/ 0 h 21600"/>
                  <a:gd name="T2" fmla="*/ 0 w 36729"/>
                  <a:gd name="T3" fmla="*/ 0 h 21600"/>
                  <a:gd name="T4" fmla="*/ 0 w 36729"/>
                  <a:gd name="T5" fmla="*/ 0 h 21600"/>
                  <a:gd name="T6" fmla="*/ 0 60000 65536"/>
                  <a:gd name="T7" fmla="*/ 0 60000 65536"/>
                  <a:gd name="T8" fmla="*/ 0 60000 65536"/>
                </a:gdLst>
                <a:ahLst/>
                <a:cxnLst>
                  <a:cxn ang="T6">
                    <a:pos x="T0" y="T1"/>
                  </a:cxn>
                  <a:cxn ang="T7">
                    <a:pos x="T2" y="T3"/>
                  </a:cxn>
                  <a:cxn ang="T8">
                    <a:pos x="T4" y="T5"/>
                  </a:cxn>
                </a:cxnLst>
                <a:rect l="0" t="0" r="r" b="b"/>
                <a:pathLst>
                  <a:path w="36729" h="21600" fill="none" extrusionOk="0">
                    <a:moveTo>
                      <a:pt x="36729" y="10451"/>
                    </a:moveTo>
                    <a:cubicBezTo>
                      <a:pt x="32926" y="17330"/>
                      <a:pt x="25686" y="21599"/>
                      <a:pt x="17826" y="21599"/>
                    </a:cubicBezTo>
                    <a:cubicBezTo>
                      <a:pt x="10696" y="21599"/>
                      <a:pt x="4025" y="18081"/>
                      <a:pt x="-1" y="12197"/>
                    </a:cubicBezTo>
                  </a:path>
                  <a:path w="36729" h="21600" stroke="0" extrusionOk="0">
                    <a:moveTo>
                      <a:pt x="36729" y="10451"/>
                    </a:moveTo>
                    <a:cubicBezTo>
                      <a:pt x="32926" y="17330"/>
                      <a:pt x="25686" y="21599"/>
                      <a:pt x="17826" y="21599"/>
                    </a:cubicBezTo>
                    <a:cubicBezTo>
                      <a:pt x="10696" y="21599"/>
                      <a:pt x="4025" y="18081"/>
                      <a:pt x="-1" y="12197"/>
                    </a:cubicBezTo>
                    <a:lnTo>
                      <a:pt x="17826" y="0"/>
                    </a:lnTo>
                    <a:lnTo>
                      <a:pt x="36729" y="10451"/>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53265" name="Arc 118"/>
              <p:cNvSpPr>
                <a:spLocks/>
              </p:cNvSpPr>
              <p:nvPr/>
            </p:nvSpPr>
            <p:spPr bwMode="hidden">
              <a:xfrm flipH="1">
                <a:off x="3612" y="580"/>
                <a:ext cx="486" cy="933"/>
              </a:xfrm>
              <a:custGeom>
                <a:avLst/>
                <a:gdLst>
                  <a:gd name="T0" fmla="*/ 0 w 28940"/>
                  <a:gd name="T1" fmla="*/ 0 h 22305"/>
                  <a:gd name="T2" fmla="*/ 0 w 28940"/>
                  <a:gd name="T3" fmla="*/ 0 h 22305"/>
                  <a:gd name="T4" fmla="*/ 0 w 28940"/>
                  <a:gd name="T5" fmla="*/ 0 h 22305"/>
                  <a:gd name="T6" fmla="*/ 0 60000 65536"/>
                  <a:gd name="T7" fmla="*/ 0 60000 65536"/>
                  <a:gd name="T8" fmla="*/ 0 60000 65536"/>
                </a:gdLst>
                <a:ahLst/>
                <a:cxnLst>
                  <a:cxn ang="T6">
                    <a:pos x="T0" y="T1"/>
                  </a:cxn>
                  <a:cxn ang="T7">
                    <a:pos x="T2" y="T3"/>
                  </a:cxn>
                  <a:cxn ang="T8">
                    <a:pos x="T4" y="T5"/>
                  </a:cxn>
                </a:cxnLst>
                <a:rect l="0" t="0" r="r" b="b"/>
                <a:pathLst>
                  <a:path w="28940" h="22305" fill="none" extrusionOk="0">
                    <a:moveTo>
                      <a:pt x="0" y="1285"/>
                    </a:moveTo>
                    <a:cubicBezTo>
                      <a:pt x="2353" y="434"/>
                      <a:pt x="4837" y="-1"/>
                      <a:pt x="7340" y="-1"/>
                    </a:cubicBezTo>
                    <a:cubicBezTo>
                      <a:pt x="19269" y="0"/>
                      <a:pt x="28940" y="9670"/>
                      <a:pt x="28940" y="21600"/>
                    </a:cubicBezTo>
                    <a:cubicBezTo>
                      <a:pt x="28940" y="21835"/>
                      <a:pt x="28936" y="22070"/>
                      <a:pt x="28928" y="22304"/>
                    </a:cubicBezTo>
                  </a:path>
                  <a:path w="28940" h="22305" stroke="0" extrusionOk="0">
                    <a:moveTo>
                      <a:pt x="0" y="1285"/>
                    </a:moveTo>
                    <a:cubicBezTo>
                      <a:pt x="2353" y="434"/>
                      <a:pt x="4837" y="-1"/>
                      <a:pt x="7340" y="-1"/>
                    </a:cubicBezTo>
                    <a:cubicBezTo>
                      <a:pt x="19269" y="0"/>
                      <a:pt x="28940" y="9670"/>
                      <a:pt x="28940" y="21600"/>
                    </a:cubicBezTo>
                    <a:cubicBezTo>
                      <a:pt x="28940" y="21835"/>
                      <a:pt x="28936" y="22070"/>
                      <a:pt x="28928" y="22304"/>
                    </a:cubicBezTo>
                    <a:lnTo>
                      <a:pt x="7340" y="21600"/>
                    </a:lnTo>
                    <a:lnTo>
                      <a:pt x="0" y="1285"/>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53266" name="Arc 119"/>
              <p:cNvSpPr>
                <a:spLocks/>
              </p:cNvSpPr>
              <p:nvPr/>
            </p:nvSpPr>
            <p:spPr bwMode="hidden">
              <a:xfrm flipH="1">
                <a:off x="3267" y="628"/>
                <a:ext cx="791" cy="931"/>
              </a:xfrm>
              <a:custGeom>
                <a:avLst/>
                <a:gdLst>
                  <a:gd name="T0" fmla="*/ 0 w 30473"/>
                  <a:gd name="T1" fmla="*/ 0 h 22305"/>
                  <a:gd name="T2" fmla="*/ 0 w 30473"/>
                  <a:gd name="T3" fmla="*/ 0 h 22305"/>
                  <a:gd name="T4" fmla="*/ 0 w 30473"/>
                  <a:gd name="T5" fmla="*/ 0 h 22305"/>
                  <a:gd name="T6" fmla="*/ 0 60000 65536"/>
                  <a:gd name="T7" fmla="*/ 0 60000 65536"/>
                  <a:gd name="T8" fmla="*/ 0 60000 65536"/>
                </a:gdLst>
                <a:ahLst/>
                <a:cxnLst>
                  <a:cxn ang="T6">
                    <a:pos x="T0" y="T1"/>
                  </a:cxn>
                  <a:cxn ang="T7">
                    <a:pos x="T2" y="T3"/>
                  </a:cxn>
                  <a:cxn ang="T8">
                    <a:pos x="T4" y="T5"/>
                  </a:cxn>
                </a:cxnLst>
                <a:rect l="0" t="0" r="r" b="b"/>
                <a:pathLst>
                  <a:path w="30473" h="22305" fill="none" extrusionOk="0">
                    <a:moveTo>
                      <a:pt x="-1" y="1906"/>
                    </a:moveTo>
                    <a:cubicBezTo>
                      <a:pt x="2789" y="649"/>
                      <a:pt x="5813" y="-1"/>
                      <a:pt x="8873" y="-1"/>
                    </a:cubicBezTo>
                    <a:cubicBezTo>
                      <a:pt x="20802" y="0"/>
                      <a:pt x="30473" y="9670"/>
                      <a:pt x="30473" y="21600"/>
                    </a:cubicBezTo>
                    <a:cubicBezTo>
                      <a:pt x="30473" y="21835"/>
                      <a:pt x="30469" y="22070"/>
                      <a:pt x="30461" y="22304"/>
                    </a:cubicBezTo>
                  </a:path>
                  <a:path w="30473" h="22305" stroke="0" extrusionOk="0">
                    <a:moveTo>
                      <a:pt x="-1" y="1906"/>
                    </a:moveTo>
                    <a:cubicBezTo>
                      <a:pt x="2789" y="649"/>
                      <a:pt x="5813" y="-1"/>
                      <a:pt x="8873" y="-1"/>
                    </a:cubicBezTo>
                    <a:cubicBezTo>
                      <a:pt x="20802" y="0"/>
                      <a:pt x="30473" y="9670"/>
                      <a:pt x="30473" y="21600"/>
                    </a:cubicBezTo>
                    <a:cubicBezTo>
                      <a:pt x="30473" y="21835"/>
                      <a:pt x="30469" y="22070"/>
                      <a:pt x="30461" y="22304"/>
                    </a:cubicBezTo>
                    <a:lnTo>
                      <a:pt x="8873" y="21600"/>
                    </a:lnTo>
                    <a:lnTo>
                      <a:pt x="-1" y="1906"/>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53267" name="Arc 120"/>
              <p:cNvSpPr>
                <a:spLocks/>
              </p:cNvSpPr>
              <p:nvPr/>
            </p:nvSpPr>
            <p:spPr bwMode="hidden">
              <a:xfrm flipH="1">
                <a:off x="3197" y="458"/>
                <a:ext cx="932" cy="933"/>
              </a:xfrm>
              <a:custGeom>
                <a:avLst/>
                <a:gdLst>
                  <a:gd name="T0" fmla="*/ 0 w 34455"/>
                  <a:gd name="T1" fmla="*/ 0 h 22305"/>
                  <a:gd name="T2" fmla="*/ 0 w 34455"/>
                  <a:gd name="T3" fmla="*/ 0 h 22305"/>
                  <a:gd name="T4" fmla="*/ 0 w 34455"/>
                  <a:gd name="T5" fmla="*/ 0 h 22305"/>
                  <a:gd name="T6" fmla="*/ 0 60000 65536"/>
                  <a:gd name="T7" fmla="*/ 0 60000 65536"/>
                  <a:gd name="T8" fmla="*/ 0 60000 65536"/>
                </a:gdLst>
                <a:ahLst/>
                <a:cxnLst>
                  <a:cxn ang="T6">
                    <a:pos x="T0" y="T1"/>
                  </a:cxn>
                  <a:cxn ang="T7">
                    <a:pos x="T2" y="T3"/>
                  </a:cxn>
                  <a:cxn ang="T8">
                    <a:pos x="T4" y="T5"/>
                  </a:cxn>
                </a:cxnLst>
                <a:rect l="0" t="0" r="r" b="b"/>
                <a:pathLst>
                  <a:path w="34455" h="22305" fill="none" extrusionOk="0">
                    <a:moveTo>
                      <a:pt x="0" y="4241"/>
                    </a:moveTo>
                    <a:cubicBezTo>
                      <a:pt x="3720" y="1486"/>
                      <a:pt x="8226" y="-1"/>
                      <a:pt x="12855" y="-1"/>
                    </a:cubicBezTo>
                    <a:cubicBezTo>
                      <a:pt x="24784" y="0"/>
                      <a:pt x="34455" y="9670"/>
                      <a:pt x="34455" y="21600"/>
                    </a:cubicBezTo>
                    <a:cubicBezTo>
                      <a:pt x="34455" y="21835"/>
                      <a:pt x="34451" y="22070"/>
                      <a:pt x="34443" y="22304"/>
                    </a:cubicBezTo>
                  </a:path>
                  <a:path w="34455" h="22305" stroke="0" extrusionOk="0">
                    <a:moveTo>
                      <a:pt x="0" y="4241"/>
                    </a:moveTo>
                    <a:cubicBezTo>
                      <a:pt x="3720" y="1486"/>
                      <a:pt x="8226" y="-1"/>
                      <a:pt x="12855" y="-1"/>
                    </a:cubicBezTo>
                    <a:cubicBezTo>
                      <a:pt x="24784" y="0"/>
                      <a:pt x="34455" y="9670"/>
                      <a:pt x="34455" y="21600"/>
                    </a:cubicBezTo>
                    <a:cubicBezTo>
                      <a:pt x="34455" y="21835"/>
                      <a:pt x="34451" y="22070"/>
                      <a:pt x="34443" y="22304"/>
                    </a:cubicBezTo>
                    <a:lnTo>
                      <a:pt x="12855" y="21600"/>
                    </a:lnTo>
                    <a:lnTo>
                      <a:pt x="0" y="4241"/>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53268" name="Arc 121"/>
              <p:cNvSpPr>
                <a:spLocks/>
              </p:cNvSpPr>
              <p:nvPr/>
            </p:nvSpPr>
            <p:spPr bwMode="hidden">
              <a:xfrm>
                <a:off x="4229" y="589"/>
                <a:ext cx="149"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53269" name="Arc 122"/>
              <p:cNvSpPr>
                <a:spLocks/>
              </p:cNvSpPr>
              <p:nvPr/>
            </p:nvSpPr>
            <p:spPr bwMode="hidden">
              <a:xfrm>
                <a:off x="4269" y="585"/>
                <a:ext cx="393"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53270" name="Arc 123"/>
              <p:cNvSpPr>
                <a:spLocks/>
              </p:cNvSpPr>
              <p:nvPr/>
            </p:nvSpPr>
            <p:spPr bwMode="hidden">
              <a:xfrm>
                <a:off x="4302" y="463"/>
                <a:ext cx="559"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53271" name="Freeform 124"/>
              <p:cNvSpPr>
                <a:spLocks/>
              </p:cNvSpPr>
              <p:nvPr/>
            </p:nvSpPr>
            <p:spPr bwMode="hidden">
              <a:xfrm>
                <a:off x="4410" y="1033"/>
                <a:ext cx="189" cy="58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53272" name="Freeform 125"/>
              <p:cNvSpPr>
                <a:spLocks/>
              </p:cNvSpPr>
              <p:nvPr/>
            </p:nvSpPr>
            <p:spPr bwMode="hidden">
              <a:xfrm rot="19660755" flipV="1">
                <a:off x="4114" y="843"/>
                <a:ext cx="172" cy="327"/>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53273" name="Arc 126"/>
              <p:cNvSpPr>
                <a:spLocks/>
              </p:cNvSpPr>
              <p:nvPr/>
            </p:nvSpPr>
            <p:spPr bwMode="hidden">
              <a:xfrm flipH="1">
                <a:off x="3144" y="319"/>
                <a:ext cx="996" cy="933"/>
              </a:xfrm>
              <a:custGeom>
                <a:avLst/>
                <a:gdLst>
                  <a:gd name="T0" fmla="*/ 0 w 36830"/>
                  <a:gd name="T1" fmla="*/ 0 h 22305"/>
                  <a:gd name="T2" fmla="*/ 0 w 36830"/>
                  <a:gd name="T3" fmla="*/ 0 h 22305"/>
                  <a:gd name="T4" fmla="*/ 0 w 36830"/>
                  <a:gd name="T5" fmla="*/ 0 h 22305"/>
                  <a:gd name="T6" fmla="*/ 0 60000 65536"/>
                  <a:gd name="T7" fmla="*/ 0 60000 65536"/>
                  <a:gd name="T8" fmla="*/ 0 60000 65536"/>
                </a:gdLst>
                <a:ahLst/>
                <a:cxnLst>
                  <a:cxn ang="T6">
                    <a:pos x="T0" y="T1"/>
                  </a:cxn>
                  <a:cxn ang="T7">
                    <a:pos x="T2" y="T3"/>
                  </a:cxn>
                  <a:cxn ang="T8">
                    <a:pos x="T4" y="T5"/>
                  </a:cxn>
                </a:cxnLst>
                <a:rect l="0" t="0" r="r" b="b"/>
                <a:pathLst>
                  <a:path w="36830" h="22305" fill="none" extrusionOk="0">
                    <a:moveTo>
                      <a:pt x="0" y="6283"/>
                    </a:moveTo>
                    <a:cubicBezTo>
                      <a:pt x="4047" y="2258"/>
                      <a:pt x="9522" y="-1"/>
                      <a:pt x="15230" y="-1"/>
                    </a:cubicBezTo>
                    <a:cubicBezTo>
                      <a:pt x="27159" y="0"/>
                      <a:pt x="36830" y="9670"/>
                      <a:pt x="36830" y="21600"/>
                    </a:cubicBezTo>
                    <a:cubicBezTo>
                      <a:pt x="36830" y="21835"/>
                      <a:pt x="36826" y="22070"/>
                      <a:pt x="36818" y="22304"/>
                    </a:cubicBezTo>
                  </a:path>
                  <a:path w="36830" h="22305" stroke="0" extrusionOk="0">
                    <a:moveTo>
                      <a:pt x="0" y="6283"/>
                    </a:moveTo>
                    <a:cubicBezTo>
                      <a:pt x="4047" y="2258"/>
                      <a:pt x="9522" y="-1"/>
                      <a:pt x="15230" y="-1"/>
                    </a:cubicBezTo>
                    <a:cubicBezTo>
                      <a:pt x="27159" y="0"/>
                      <a:pt x="36830" y="9670"/>
                      <a:pt x="36830" y="21600"/>
                    </a:cubicBezTo>
                    <a:cubicBezTo>
                      <a:pt x="36830" y="21835"/>
                      <a:pt x="36826" y="22070"/>
                      <a:pt x="36818" y="22304"/>
                    </a:cubicBezTo>
                    <a:lnTo>
                      <a:pt x="15230" y="21600"/>
                    </a:lnTo>
                    <a:lnTo>
                      <a:pt x="0" y="6283"/>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53274" name="Arc 127"/>
              <p:cNvSpPr>
                <a:spLocks/>
              </p:cNvSpPr>
              <p:nvPr/>
            </p:nvSpPr>
            <p:spPr bwMode="hidden">
              <a:xfrm flipH="1">
                <a:off x="3426" y="122"/>
                <a:ext cx="724" cy="903"/>
              </a:xfrm>
              <a:custGeom>
                <a:avLst/>
                <a:gdLst>
                  <a:gd name="T0" fmla="*/ 0 w 31881"/>
                  <a:gd name="T1" fmla="*/ 0 h 21600"/>
                  <a:gd name="T2" fmla="*/ 0 w 31881"/>
                  <a:gd name="T3" fmla="*/ 0 h 21600"/>
                  <a:gd name="T4" fmla="*/ 0 w 31881"/>
                  <a:gd name="T5" fmla="*/ 0 h 21600"/>
                  <a:gd name="T6" fmla="*/ 0 60000 65536"/>
                  <a:gd name="T7" fmla="*/ 0 60000 65536"/>
                  <a:gd name="T8" fmla="*/ 0 60000 65536"/>
                </a:gdLst>
                <a:ahLst/>
                <a:cxnLst>
                  <a:cxn ang="T6">
                    <a:pos x="T0" y="T1"/>
                  </a:cxn>
                  <a:cxn ang="T7">
                    <a:pos x="T2" y="T3"/>
                  </a:cxn>
                  <a:cxn ang="T8">
                    <a:pos x="T4" y="T5"/>
                  </a:cxn>
                </a:cxnLst>
                <a:rect l="0" t="0" r="r" b="b"/>
                <a:pathLst>
                  <a:path w="31881" h="21600" fill="none" extrusionOk="0">
                    <a:moveTo>
                      <a:pt x="-1" y="10015"/>
                    </a:moveTo>
                    <a:cubicBezTo>
                      <a:pt x="3963" y="3778"/>
                      <a:pt x="10840" y="-1"/>
                      <a:pt x="18231" y="-1"/>
                    </a:cubicBezTo>
                    <a:cubicBezTo>
                      <a:pt x="23204" y="-1"/>
                      <a:pt x="28026" y="1716"/>
                      <a:pt x="31881" y="4859"/>
                    </a:cubicBezTo>
                  </a:path>
                  <a:path w="31881" h="21600" stroke="0" extrusionOk="0">
                    <a:moveTo>
                      <a:pt x="-1" y="10015"/>
                    </a:moveTo>
                    <a:cubicBezTo>
                      <a:pt x="3963" y="3778"/>
                      <a:pt x="10840" y="-1"/>
                      <a:pt x="18231" y="-1"/>
                    </a:cubicBezTo>
                    <a:cubicBezTo>
                      <a:pt x="23204" y="-1"/>
                      <a:pt x="28026" y="1716"/>
                      <a:pt x="31881" y="4859"/>
                    </a:cubicBezTo>
                    <a:lnTo>
                      <a:pt x="18231" y="21600"/>
                    </a:lnTo>
                    <a:lnTo>
                      <a:pt x="-1" y="10015"/>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53275" name="Arc 128"/>
              <p:cNvSpPr>
                <a:spLocks/>
              </p:cNvSpPr>
              <p:nvPr/>
            </p:nvSpPr>
            <p:spPr bwMode="hidden">
              <a:xfrm>
                <a:off x="4199" y="502"/>
                <a:ext cx="298" cy="903"/>
              </a:xfrm>
              <a:custGeom>
                <a:avLst/>
                <a:gdLst>
                  <a:gd name="T0" fmla="*/ 0 w 31146"/>
                  <a:gd name="T1" fmla="*/ 0 h 21600"/>
                  <a:gd name="T2" fmla="*/ 0 w 31146"/>
                  <a:gd name="T3" fmla="*/ 0 h 21600"/>
                  <a:gd name="T4" fmla="*/ 0 w 31146"/>
                  <a:gd name="T5" fmla="*/ 0 h 21600"/>
                  <a:gd name="T6" fmla="*/ 0 60000 65536"/>
                  <a:gd name="T7" fmla="*/ 0 60000 65536"/>
                  <a:gd name="T8" fmla="*/ 0 60000 65536"/>
                </a:gdLst>
                <a:ahLst/>
                <a:cxnLst>
                  <a:cxn ang="T6">
                    <a:pos x="T0" y="T1"/>
                  </a:cxn>
                  <a:cxn ang="T7">
                    <a:pos x="T2" y="T3"/>
                  </a:cxn>
                  <a:cxn ang="T8">
                    <a:pos x="T4" y="T5"/>
                  </a:cxn>
                </a:cxnLst>
                <a:rect l="0" t="0" r="r" b="b"/>
                <a:pathLst>
                  <a:path w="31146" h="21600" fill="none" extrusionOk="0">
                    <a:moveTo>
                      <a:pt x="-1" y="4511"/>
                    </a:moveTo>
                    <a:cubicBezTo>
                      <a:pt x="3783" y="1586"/>
                      <a:pt x="8429" y="-1"/>
                      <a:pt x="13212" y="-1"/>
                    </a:cubicBezTo>
                    <a:cubicBezTo>
                      <a:pt x="20409" y="-1"/>
                      <a:pt x="27134" y="3585"/>
                      <a:pt x="31145" y="9561"/>
                    </a:cubicBezTo>
                  </a:path>
                  <a:path w="31146" h="21600" stroke="0" extrusionOk="0">
                    <a:moveTo>
                      <a:pt x="-1" y="4511"/>
                    </a:moveTo>
                    <a:cubicBezTo>
                      <a:pt x="3783" y="1586"/>
                      <a:pt x="8429" y="-1"/>
                      <a:pt x="13212" y="-1"/>
                    </a:cubicBezTo>
                    <a:cubicBezTo>
                      <a:pt x="20409" y="-1"/>
                      <a:pt x="27134" y="3585"/>
                      <a:pt x="31145" y="9561"/>
                    </a:cubicBezTo>
                    <a:lnTo>
                      <a:pt x="13212" y="21600"/>
                    </a:lnTo>
                    <a:lnTo>
                      <a:pt x="-1" y="4511"/>
                    </a:lnTo>
                    <a:close/>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53276" name="Freeform 129"/>
              <p:cNvSpPr>
                <a:spLocks/>
              </p:cNvSpPr>
              <p:nvPr/>
            </p:nvSpPr>
            <p:spPr bwMode="hidden">
              <a:xfrm flipH="1">
                <a:off x="3307" y="981"/>
                <a:ext cx="426" cy="598"/>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1 w 776"/>
                  <a:gd name="T31" fmla="*/ 0 h 2368"/>
                  <a:gd name="T32" fmla="*/ 1 w 776"/>
                  <a:gd name="T33" fmla="*/ 0 h 2368"/>
                  <a:gd name="T34" fmla="*/ 1 w 776"/>
                  <a:gd name="T35" fmla="*/ 0 h 2368"/>
                  <a:gd name="T36" fmla="*/ 1 w 776"/>
                  <a:gd name="T37" fmla="*/ 0 h 2368"/>
                  <a:gd name="T38" fmla="*/ 1 w 776"/>
                  <a:gd name="T39" fmla="*/ 0 h 2368"/>
                  <a:gd name="T40" fmla="*/ 1 w 776"/>
                  <a:gd name="T41" fmla="*/ 0 h 2368"/>
                  <a:gd name="T42" fmla="*/ 1 w 776"/>
                  <a:gd name="T43" fmla="*/ 0 h 2368"/>
                  <a:gd name="T44" fmla="*/ 1 w 776"/>
                  <a:gd name="T45" fmla="*/ 0 h 2368"/>
                  <a:gd name="T46" fmla="*/ 1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53277" name="Freeform 130"/>
              <p:cNvSpPr>
                <a:spLocks/>
              </p:cNvSpPr>
              <p:nvPr/>
            </p:nvSpPr>
            <p:spPr bwMode="hidden">
              <a:xfrm flipH="1">
                <a:off x="3507" y="350"/>
                <a:ext cx="273" cy="597"/>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53278" name="Freeform 131"/>
              <p:cNvSpPr>
                <a:spLocks/>
              </p:cNvSpPr>
              <p:nvPr/>
            </p:nvSpPr>
            <p:spPr bwMode="hidden">
              <a:xfrm flipH="1">
                <a:off x="3821" y="172"/>
                <a:ext cx="164" cy="597"/>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53279" name="Freeform 132"/>
              <p:cNvSpPr>
                <a:spLocks/>
              </p:cNvSpPr>
              <p:nvPr/>
            </p:nvSpPr>
            <p:spPr bwMode="hidden">
              <a:xfrm>
                <a:off x="4841" y="894"/>
                <a:ext cx="395" cy="628"/>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1 w 776"/>
                  <a:gd name="T31" fmla="*/ 0 h 2368"/>
                  <a:gd name="T32" fmla="*/ 1 w 776"/>
                  <a:gd name="T33" fmla="*/ 0 h 2368"/>
                  <a:gd name="T34" fmla="*/ 1 w 776"/>
                  <a:gd name="T35" fmla="*/ 0 h 2368"/>
                  <a:gd name="T36" fmla="*/ 1 w 776"/>
                  <a:gd name="T37" fmla="*/ 0 h 2368"/>
                  <a:gd name="T38" fmla="*/ 1 w 776"/>
                  <a:gd name="T39" fmla="*/ 0 h 2368"/>
                  <a:gd name="T40" fmla="*/ 1 w 776"/>
                  <a:gd name="T41" fmla="*/ 0 h 2368"/>
                  <a:gd name="T42" fmla="*/ 1 w 776"/>
                  <a:gd name="T43" fmla="*/ 0 h 2368"/>
                  <a:gd name="T44" fmla="*/ 1 w 776"/>
                  <a:gd name="T45" fmla="*/ 0 h 2368"/>
                  <a:gd name="T46" fmla="*/ 1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53280" name="Freeform 133"/>
              <p:cNvSpPr>
                <a:spLocks/>
              </p:cNvSpPr>
              <p:nvPr/>
            </p:nvSpPr>
            <p:spPr bwMode="hidden">
              <a:xfrm>
                <a:off x="4636" y="576"/>
                <a:ext cx="594" cy="418"/>
              </a:xfrm>
              <a:custGeom>
                <a:avLst/>
                <a:gdLst>
                  <a:gd name="T0" fmla="*/ 0 w 776"/>
                  <a:gd name="T1" fmla="*/ 0 h 2368"/>
                  <a:gd name="T2" fmla="*/ 13 w 776"/>
                  <a:gd name="T3" fmla="*/ 0 h 2368"/>
                  <a:gd name="T4" fmla="*/ 5 w 776"/>
                  <a:gd name="T5" fmla="*/ 0 h 2368"/>
                  <a:gd name="T6" fmla="*/ 18 w 776"/>
                  <a:gd name="T7" fmla="*/ 0 h 2368"/>
                  <a:gd name="T8" fmla="*/ 11 w 776"/>
                  <a:gd name="T9" fmla="*/ 0 h 2368"/>
                  <a:gd name="T10" fmla="*/ 20 w 776"/>
                  <a:gd name="T11" fmla="*/ 0 h 2368"/>
                  <a:gd name="T12" fmla="*/ 15 w 776"/>
                  <a:gd name="T13" fmla="*/ 0 h 2368"/>
                  <a:gd name="T14" fmla="*/ 25 w 776"/>
                  <a:gd name="T15" fmla="*/ 0 h 2368"/>
                  <a:gd name="T16" fmla="*/ 20 w 776"/>
                  <a:gd name="T17" fmla="*/ 0 h 2368"/>
                  <a:gd name="T18" fmla="*/ 28 w 776"/>
                  <a:gd name="T19" fmla="*/ 0 h 2368"/>
                  <a:gd name="T20" fmla="*/ 25 w 776"/>
                  <a:gd name="T21" fmla="*/ 0 h 2368"/>
                  <a:gd name="T22" fmla="*/ 31 w 776"/>
                  <a:gd name="T23" fmla="*/ 0 h 2368"/>
                  <a:gd name="T24" fmla="*/ 31 w 776"/>
                  <a:gd name="T25" fmla="*/ 0 h 2368"/>
                  <a:gd name="T26" fmla="*/ 35 w 776"/>
                  <a:gd name="T27" fmla="*/ 0 h 2368"/>
                  <a:gd name="T28" fmla="*/ 33 w 776"/>
                  <a:gd name="T29" fmla="*/ 0 h 2368"/>
                  <a:gd name="T30" fmla="*/ 38 w 776"/>
                  <a:gd name="T31" fmla="*/ 0 h 2368"/>
                  <a:gd name="T32" fmla="*/ 35 w 776"/>
                  <a:gd name="T33" fmla="*/ 0 h 2368"/>
                  <a:gd name="T34" fmla="*/ 38 w 776"/>
                  <a:gd name="T35" fmla="*/ 0 h 2368"/>
                  <a:gd name="T36" fmla="*/ 35 w 776"/>
                  <a:gd name="T37" fmla="*/ 0 h 2368"/>
                  <a:gd name="T38" fmla="*/ 41 w 776"/>
                  <a:gd name="T39" fmla="*/ 0 h 2368"/>
                  <a:gd name="T40" fmla="*/ 38 w 776"/>
                  <a:gd name="T41" fmla="*/ 0 h 2368"/>
                  <a:gd name="T42" fmla="*/ 41 w 776"/>
                  <a:gd name="T43" fmla="*/ 0 h 2368"/>
                  <a:gd name="T44" fmla="*/ 38 w 776"/>
                  <a:gd name="T45" fmla="*/ 0 h 2368"/>
                  <a:gd name="T46" fmla="*/ 41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53281" name="Freeform 134"/>
              <p:cNvSpPr>
                <a:spLocks/>
              </p:cNvSpPr>
              <p:nvPr/>
            </p:nvSpPr>
            <p:spPr bwMode="hidden">
              <a:xfrm>
                <a:off x="4658" y="132"/>
                <a:ext cx="260" cy="561"/>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53282" name="Freeform 135"/>
              <p:cNvSpPr>
                <a:spLocks/>
              </p:cNvSpPr>
              <p:nvPr/>
            </p:nvSpPr>
            <p:spPr bwMode="hidden">
              <a:xfrm rot="-1346631">
                <a:off x="4401" y="599"/>
                <a:ext cx="175" cy="329"/>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53283" name="Freeform 136"/>
              <p:cNvSpPr>
                <a:spLocks/>
              </p:cNvSpPr>
              <p:nvPr/>
            </p:nvSpPr>
            <p:spPr bwMode="hidden">
              <a:xfrm rot="1346631" flipH="1">
                <a:off x="3783" y="589"/>
                <a:ext cx="172" cy="33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b="1" i="0" dirty="0">
                  <a:solidFill>
                    <a:srgbClr val="FFCC00"/>
                  </a:solidFill>
                  <a:latin typeface="Arial" panose="020B0604020202020204" pitchFamily="34" charset="0"/>
                </a:endParaRPr>
              </a:p>
            </p:txBody>
          </p:sp>
        </p:grpSp>
      </p:grpSp>
      <p:sp>
        <p:nvSpPr>
          <p:cNvPr id="53251" name="Rectangle 137"/>
          <p:cNvSpPr>
            <a:spLocks noGrp="1" noChangeArrowheads="1"/>
          </p:cNvSpPr>
          <p:nvPr>
            <p:ph type="title"/>
          </p:nvPr>
        </p:nvSpPr>
        <p:spPr bwMode="auto">
          <a:xfrm>
            <a:off x="685800" y="301625"/>
            <a:ext cx="7772400" cy="1462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3252" name="Rectangle 138"/>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52043" name="Rectangle 139"/>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solidFill>
                  <a:srgbClr val="FFCC00"/>
                </a:solidFill>
                <a:latin typeface="Arial Black" charset="0"/>
                <a:ea typeface="+mn-ea"/>
                <a:cs typeface="+mn-cs"/>
              </a:defRPr>
            </a:lvl1pPr>
          </a:lstStyle>
          <a:p>
            <a:pPr>
              <a:defRPr/>
            </a:pPr>
            <a:endParaRPr lang="en-US"/>
          </a:p>
        </p:txBody>
      </p:sp>
      <p:sp>
        <p:nvSpPr>
          <p:cNvPr id="252044" name="Rectangle 140"/>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FFCC00"/>
                </a:solidFill>
                <a:latin typeface="Arial Black" charset="0"/>
                <a:ea typeface="+mn-ea"/>
                <a:cs typeface="+mn-cs"/>
              </a:defRPr>
            </a:lvl1pPr>
          </a:lstStyle>
          <a:p>
            <a:pPr>
              <a:defRPr/>
            </a:pPr>
            <a:endParaRPr lang="en-US"/>
          </a:p>
        </p:txBody>
      </p:sp>
      <p:sp>
        <p:nvSpPr>
          <p:cNvPr id="252045" name="Rectangle 141"/>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FFCC00"/>
                </a:solidFill>
                <a:latin typeface="Arial Black" charset="0"/>
                <a:cs typeface="Geneva" charset="0"/>
              </a:defRPr>
            </a:lvl1pPr>
          </a:lstStyle>
          <a:p>
            <a:pPr>
              <a:defRPr/>
            </a:pPr>
            <a:fld id="{46B19088-8593-A647-8B53-384039FE9F9E}" type="slidenum">
              <a:rPr lang="en-US"/>
              <a:pPr>
                <a:defRPr/>
              </a:pPr>
              <a:t>‹#›</a:t>
            </a:fld>
            <a:endParaRPr lang="en-US"/>
          </a:p>
        </p:txBody>
      </p:sp>
    </p:spTree>
    <p:extLst>
      <p:ext uri="{BB962C8B-B14F-4D97-AF65-F5344CB8AC3E}">
        <p14:creationId xmlns:p14="http://schemas.microsoft.com/office/powerpoint/2010/main" val="1754676052"/>
      </p:ext>
    </p:extLst>
  </p:cSld>
  <p:clrMap bg1="dk2" tx1="lt1" bg2="dk1" tx2="lt2" accent1="accent1" accent2="accent2" accent3="accent3" accent4="accent4" accent5="accent5" accent6="accent6" hlink="hlink" folHlink="folHlink"/>
  <p:sldLayoutIdLst>
    <p:sldLayoutId id="2147484083" r:id="rId1"/>
    <p:sldLayoutId id="2147484084" r:id="rId2"/>
    <p:sldLayoutId id="2147484085" r:id="rId3"/>
    <p:sldLayoutId id="2147484086" r:id="rId4"/>
    <p:sldLayoutId id="2147484087" r:id="rId5"/>
    <p:sldLayoutId id="2147484088" r:id="rId6"/>
    <p:sldLayoutId id="2147484089" r:id="rId7"/>
    <p:sldLayoutId id="2147484090" r:id="rId8"/>
    <p:sldLayoutId id="2147484091" r:id="rId9"/>
    <p:sldLayoutId id="2147484092" r:id="rId10"/>
    <p:sldLayoutId id="2147484093" r:id="rId11"/>
    <p:sldLayoutId id="2147484094" r:id="rId12"/>
    <p:sldLayoutId id="2147484095" r:id="rId13"/>
  </p:sldLayoutIdLst>
  <p:hf hdr="0" ftr="0" dt="0"/>
  <p:txStyles>
    <p:titleStyle>
      <a:lvl1pPr algn="l" rtl="0" eaLnBrk="0" fontAlgn="base" hangingPunct="0">
        <a:spcBef>
          <a:spcPct val="0"/>
        </a:spcBef>
        <a:spcAft>
          <a:spcPct val="0"/>
        </a:spcAft>
        <a:defRPr sz="4400" b="1" i="0">
          <a:solidFill>
            <a:schemeClr val="tx2"/>
          </a:solidFill>
          <a:latin typeface="Arial" panose="020B0604020202020204" pitchFamily="34" charset="0"/>
          <a:ea typeface="ＭＳ Ｐゴシック" charset="0"/>
          <a:cs typeface="Arial" panose="020B0604020202020204" pitchFamily="34" charset="0"/>
        </a:defRPr>
      </a:lvl1pPr>
      <a:lvl2pPr algn="l" rtl="0" eaLnBrk="0" fontAlgn="base" hangingPunct="0">
        <a:spcBef>
          <a:spcPct val="0"/>
        </a:spcBef>
        <a:spcAft>
          <a:spcPct val="0"/>
        </a:spcAft>
        <a:defRPr sz="4400">
          <a:solidFill>
            <a:schemeClr val="tx2"/>
          </a:solidFill>
          <a:latin typeface="Arial" charset="0"/>
          <a:ea typeface="ＭＳ Ｐゴシック" charset="0"/>
          <a:cs typeface="Geneva" charset="0"/>
        </a:defRPr>
      </a:lvl2pPr>
      <a:lvl3pPr algn="l" rtl="0" eaLnBrk="0" fontAlgn="base" hangingPunct="0">
        <a:spcBef>
          <a:spcPct val="0"/>
        </a:spcBef>
        <a:spcAft>
          <a:spcPct val="0"/>
        </a:spcAft>
        <a:defRPr sz="4400">
          <a:solidFill>
            <a:schemeClr val="tx2"/>
          </a:solidFill>
          <a:latin typeface="Arial" charset="0"/>
          <a:ea typeface="ＭＳ Ｐゴシック" charset="0"/>
          <a:cs typeface="Geneva" charset="0"/>
        </a:defRPr>
      </a:lvl3pPr>
      <a:lvl4pPr algn="l" rtl="0" eaLnBrk="0" fontAlgn="base" hangingPunct="0">
        <a:spcBef>
          <a:spcPct val="0"/>
        </a:spcBef>
        <a:spcAft>
          <a:spcPct val="0"/>
        </a:spcAft>
        <a:defRPr sz="4400">
          <a:solidFill>
            <a:schemeClr val="tx2"/>
          </a:solidFill>
          <a:latin typeface="Arial" charset="0"/>
          <a:ea typeface="ＭＳ Ｐゴシック" charset="0"/>
          <a:cs typeface="Geneva" charset="0"/>
        </a:defRPr>
      </a:lvl4pPr>
      <a:lvl5pPr algn="l" rtl="0" eaLnBrk="0" fontAlgn="base" hangingPunct="0">
        <a:spcBef>
          <a:spcPct val="0"/>
        </a:spcBef>
        <a:spcAft>
          <a:spcPct val="0"/>
        </a:spcAft>
        <a:defRPr sz="4400">
          <a:solidFill>
            <a:schemeClr val="tx2"/>
          </a:solidFill>
          <a:latin typeface="Arial" charset="0"/>
          <a:ea typeface="ＭＳ Ｐゴシック" charset="0"/>
          <a:cs typeface="Geneva" charset="0"/>
        </a:defRPr>
      </a:lvl5pPr>
      <a:lvl6pPr marL="457200" algn="l" rtl="0" fontAlgn="base">
        <a:spcBef>
          <a:spcPct val="0"/>
        </a:spcBef>
        <a:spcAft>
          <a:spcPct val="0"/>
        </a:spcAft>
        <a:defRPr sz="4400">
          <a:solidFill>
            <a:schemeClr val="tx2"/>
          </a:solidFill>
          <a:latin typeface="Arial Black" charset="0"/>
        </a:defRPr>
      </a:lvl6pPr>
      <a:lvl7pPr marL="914400" algn="l" rtl="0" fontAlgn="base">
        <a:spcBef>
          <a:spcPct val="0"/>
        </a:spcBef>
        <a:spcAft>
          <a:spcPct val="0"/>
        </a:spcAft>
        <a:defRPr sz="4400">
          <a:solidFill>
            <a:schemeClr val="tx2"/>
          </a:solidFill>
          <a:latin typeface="Arial Black" charset="0"/>
        </a:defRPr>
      </a:lvl7pPr>
      <a:lvl8pPr marL="1371600" algn="l" rtl="0" fontAlgn="base">
        <a:spcBef>
          <a:spcPct val="0"/>
        </a:spcBef>
        <a:spcAft>
          <a:spcPct val="0"/>
        </a:spcAft>
        <a:defRPr sz="4400">
          <a:solidFill>
            <a:schemeClr val="tx2"/>
          </a:solidFill>
          <a:latin typeface="Arial Black" charset="0"/>
        </a:defRPr>
      </a:lvl8pPr>
      <a:lvl9pPr marL="1828800" algn="l" rtl="0" fontAlgn="base">
        <a:spcBef>
          <a:spcPct val="0"/>
        </a:spcBef>
        <a:spcAft>
          <a:spcPct val="0"/>
        </a:spcAft>
        <a:defRPr sz="4400">
          <a:solidFill>
            <a:schemeClr val="tx2"/>
          </a:solidFill>
          <a:latin typeface="Arial Black" charset="0"/>
        </a:defRPr>
      </a:lvl9pPr>
    </p:titleStyle>
    <p:bodyStyle>
      <a:lvl1pPr marL="342900" indent="-342900" algn="l" rtl="0" eaLnBrk="0" fontAlgn="base" hangingPunct="0">
        <a:spcBef>
          <a:spcPct val="20000"/>
        </a:spcBef>
        <a:spcAft>
          <a:spcPct val="0"/>
        </a:spcAft>
        <a:buClr>
          <a:schemeClr val="hlink"/>
        </a:buClr>
        <a:buChar char="•"/>
        <a:defRPr sz="3200" b="1" i="0">
          <a:solidFill>
            <a:schemeClr val="tx1"/>
          </a:solidFill>
          <a:latin typeface="Arial" panose="020B0604020202020204" pitchFamily="34" charset="0"/>
          <a:ea typeface="ＭＳ Ｐゴシック" charset="0"/>
          <a:cs typeface="Arial" panose="020B0604020202020204" pitchFamily="34" charset="0"/>
        </a:defRPr>
      </a:lvl1pPr>
      <a:lvl2pPr marL="742950" indent="-285750" algn="l" rtl="0" eaLnBrk="0" fontAlgn="base" hangingPunct="0">
        <a:spcBef>
          <a:spcPct val="20000"/>
        </a:spcBef>
        <a:spcAft>
          <a:spcPct val="0"/>
        </a:spcAft>
        <a:buClr>
          <a:schemeClr val="folHlink"/>
        </a:buClr>
        <a:buChar char="•"/>
        <a:defRPr sz="2800" b="1" i="0">
          <a:solidFill>
            <a:schemeClr val="tx1"/>
          </a:solidFill>
          <a:latin typeface="Arial" panose="020B0604020202020204" pitchFamily="34" charset="0"/>
          <a:ea typeface="Geneva"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Geneva" charset="-128"/>
          <a:cs typeface="Arial" panose="020B0604020202020204" pitchFamily="34" charset="0"/>
        </a:defRPr>
      </a:lvl3pPr>
      <a:lvl4pPr marL="1600200" indent="-228600" algn="l" rtl="0" eaLnBrk="0" fontAlgn="base" hangingPunct="0">
        <a:spcBef>
          <a:spcPct val="20000"/>
        </a:spcBef>
        <a:spcAft>
          <a:spcPct val="0"/>
        </a:spcAft>
        <a:buFont typeface="Times New Roman" charset="0"/>
        <a:buChar char="−"/>
        <a:defRPr sz="2000" b="1" i="0">
          <a:solidFill>
            <a:schemeClr val="tx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Font typeface="Times New Roman" charset="0"/>
        <a:buChar char="–"/>
        <a:defRPr sz="2000" b="1" i="0">
          <a:solidFill>
            <a:schemeClr val="tx1"/>
          </a:solidFill>
          <a:latin typeface="Arial" panose="020B0604020202020204" pitchFamily="34" charset="0"/>
          <a:ea typeface="Geneva" charset="-128"/>
          <a:cs typeface="Arial" panose="020B0604020202020204" pitchFamily="34" charset="0"/>
        </a:defRPr>
      </a:lvl5pPr>
      <a:lvl6pPr marL="2514600" indent="-228600" algn="l" rtl="0" fontAlgn="base">
        <a:spcBef>
          <a:spcPct val="20000"/>
        </a:spcBef>
        <a:spcAft>
          <a:spcPct val="0"/>
        </a:spcAft>
        <a:buFont typeface="Times New Roman" charset="0"/>
        <a:buChar char="–"/>
        <a:defRPr sz="2000">
          <a:solidFill>
            <a:schemeClr val="tx1"/>
          </a:solidFill>
          <a:latin typeface="+mn-lt"/>
          <a:ea typeface="Geneva" charset="-128"/>
        </a:defRPr>
      </a:lvl6pPr>
      <a:lvl7pPr marL="2971800" indent="-228600" algn="l" rtl="0" fontAlgn="base">
        <a:spcBef>
          <a:spcPct val="20000"/>
        </a:spcBef>
        <a:spcAft>
          <a:spcPct val="0"/>
        </a:spcAft>
        <a:buFont typeface="Times New Roman" charset="0"/>
        <a:buChar char="–"/>
        <a:defRPr sz="2000">
          <a:solidFill>
            <a:schemeClr val="tx1"/>
          </a:solidFill>
          <a:latin typeface="+mn-lt"/>
          <a:ea typeface="Geneva" charset="-128"/>
        </a:defRPr>
      </a:lvl7pPr>
      <a:lvl8pPr marL="3429000" indent="-228600" algn="l" rtl="0" fontAlgn="base">
        <a:spcBef>
          <a:spcPct val="20000"/>
        </a:spcBef>
        <a:spcAft>
          <a:spcPct val="0"/>
        </a:spcAft>
        <a:buFont typeface="Times New Roman" charset="0"/>
        <a:buChar char="–"/>
        <a:defRPr sz="2000">
          <a:solidFill>
            <a:schemeClr val="tx1"/>
          </a:solidFill>
          <a:latin typeface="+mn-lt"/>
          <a:ea typeface="Geneva" charset="-128"/>
        </a:defRPr>
      </a:lvl8pPr>
      <a:lvl9pPr marL="3886200" indent="-228600" algn="l" rtl="0" fontAlgn="base">
        <a:spcBef>
          <a:spcPct val="20000"/>
        </a:spcBef>
        <a:spcAft>
          <a:spcPct val="0"/>
        </a:spcAft>
        <a:buFont typeface="Times New Roman" charset="0"/>
        <a:buChar char="–"/>
        <a:defRPr sz="2000">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b="1" i="0">
                <a:solidFill>
                  <a:srgbClr val="000000"/>
                </a:solidFill>
                <a:latin typeface="Arial" panose="020B0604020202020204" pitchFamily="34" charset="0"/>
                <a:ea typeface="ＭＳ Ｐゴシック" charset="-128"/>
                <a:cs typeface="ＭＳ Ｐゴシック" charset="-128"/>
              </a:defRPr>
            </a:lvl1pPr>
          </a:lstStyle>
          <a:p>
            <a:pPr>
              <a:defRPr/>
            </a:pPr>
            <a:endParaRPr lang="en-US" dirty="0"/>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1" i="0">
                <a:solidFill>
                  <a:srgbClr val="000000"/>
                </a:solidFill>
                <a:latin typeface="Arial" panose="020B0604020202020204" pitchFamily="34" charset="0"/>
                <a:ea typeface="ＭＳ Ｐゴシック" charset="-128"/>
                <a:cs typeface="ＭＳ Ｐゴシック" charset="-128"/>
              </a:defRPr>
            </a:lvl1pPr>
          </a:lstStyle>
          <a:p>
            <a:pPr>
              <a:defRPr/>
            </a:pPr>
            <a:endParaRPr lang="en-US" dirty="0"/>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1" i="0">
                <a:solidFill>
                  <a:srgbClr val="000000"/>
                </a:solidFill>
                <a:latin typeface="Arial" panose="020B0604020202020204" pitchFamily="34" charset="0"/>
              </a:defRPr>
            </a:lvl1pPr>
          </a:lstStyle>
          <a:p>
            <a:pPr>
              <a:defRPr/>
            </a:pPr>
            <a:fld id="{A8824C9D-66DC-AF44-83AE-B244BE49335D}" type="slidenum">
              <a:rPr lang="en-US" smtClean="0"/>
              <a:pPr>
                <a:defRPr/>
              </a:pPr>
              <a:t>‹#›</a:t>
            </a:fld>
            <a:endParaRPr lang="en-US" dirty="0"/>
          </a:p>
        </p:txBody>
      </p:sp>
    </p:spTree>
    <p:extLst>
      <p:ext uri="{BB962C8B-B14F-4D97-AF65-F5344CB8AC3E}">
        <p14:creationId xmlns:p14="http://schemas.microsoft.com/office/powerpoint/2010/main" val="2466620904"/>
      </p:ext>
    </p:extLst>
  </p:cSld>
  <p:clrMap bg1="lt1" tx1="dk1" bg2="lt2" tx2="dk2" accent1="accent1" accent2="accent2" accent3="accent3" accent4="accent4" accent5="accent5" accent6="accent6" hlink="hlink" folHlink="folHlink"/>
  <p:sldLayoutIdLst>
    <p:sldLayoutId id="2147484097" r:id="rId1"/>
    <p:sldLayoutId id="2147484098" r:id="rId2"/>
    <p:sldLayoutId id="2147484099" r:id="rId3"/>
    <p:sldLayoutId id="2147484100" r:id="rId4"/>
    <p:sldLayoutId id="2147484101" r:id="rId5"/>
    <p:sldLayoutId id="2147484102" r:id="rId6"/>
    <p:sldLayoutId id="2147484103" r:id="rId7"/>
    <p:sldLayoutId id="2147484104" r:id="rId8"/>
    <p:sldLayoutId id="2147484105" r:id="rId9"/>
    <p:sldLayoutId id="2147484106" r:id="rId10"/>
    <p:sldLayoutId id="2147484107" r:id="rId11"/>
    <p:sldLayoutId id="2147484108" r:id="rId12"/>
  </p:sldLayoutIdLst>
  <p:txStyles>
    <p:titleStyle>
      <a:lvl1pPr algn="ctr" rtl="0" eaLnBrk="0" fontAlgn="base" hangingPunct="0">
        <a:spcBef>
          <a:spcPct val="0"/>
        </a:spcBef>
        <a:spcAft>
          <a:spcPct val="0"/>
        </a:spcAft>
        <a:defRPr sz="44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2pPr>
      <a:lvl3pPr marL="1143000" indent="-228600" algn="l" rtl="0" eaLnBrk="0" fontAlgn="base" hangingPunct="0">
        <a:spcBef>
          <a:spcPct val="20000"/>
        </a:spcBef>
        <a:spcAft>
          <a:spcPct val="0"/>
        </a:spcAft>
        <a:buChar char="•"/>
        <a:defRPr sz="24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3pPr>
      <a:lvl4pPr marL="1600200" indent="-228600" algn="l" rtl="0" eaLnBrk="0" fontAlgn="base" hangingPunct="0">
        <a:spcBef>
          <a:spcPct val="20000"/>
        </a:spcBef>
        <a:spcAft>
          <a:spcPct val="0"/>
        </a:spcAft>
        <a:buChar char="–"/>
        <a:defRPr sz="20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4pPr>
      <a:lvl5pPr marL="2057400" indent="-228600" algn="l" rtl="0" eaLnBrk="0" fontAlgn="base" hangingPunct="0">
        <a:spcBef>
          <a:spcPct val="20000"/>
        </a:spcBef>
        <a:spcAft>
          <a:spcPct val="0"/>
        </a:spcAft>
        <a:buChar char="»"/>
        <a:defRPr sz="20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3010" name="Group 2"/>
          <p:cNvGrpSpPr>
            <a:grpSpLocks/>
          </p:cNvGrpSpPr>
          <p:nvPr/>
        </p:nvGrpSpPr>
        <p:grpSpPr bwMode="auto">
          <a:xfrm>
            <a:off x="0" y="3902075"/>
            <a:ext cx="3400425" cy="2949575"/>
            <a:chOff x="0" y="2458"/>
            <a:chExt cx="2142" cy="1858"/>
          </a:xfrm>
        </p:grpSpPr>
        <p:sp>
          <p:nvSpPr>
            <p:cNvPr id="96259"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hangingPunct="0">
                <a:defRPr/>
              </a:pPr>
              <a:endParaRPr lang="en-US"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96260"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0" hangingPunct="0">
                <a:defRPr/>
              </a:pPr>
              <a:endParaRPr lang="en-US"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96261"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hangingPunct="0">
                <a:defRPr/>
              </a:pPr>
              <a:endParaRPr lang="en-US"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96262"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hangingPunct="0">
                <a:defRPr/>
              </a:pPr>
              <a:endParaRPr lang="en-US"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43020"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zh-CN" altLang="en-US" b="1" i="0" dirty="0">
                <a:solidFill>
                  <a:srgbClr val="FFFFFF"/>
                </a:solidFill>
                <a:latin typeface="Arial" panose="020B0604020202020204" pitchFamily="34" charset="0"/>
              </a:endParaRPr>
            </a:p>
          </p:txBody>
        </p:sp>
        <p:sp>
          <p:nvSpPr>
            <p:cNvPr id="43021"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zh-CN" altLang="en-US" b="1" i="0" dirty="0">
                <a:solidFill>
                  <a:srgbClr val="FFFFFF"/>
                </a:solidFill>
                <a:latin typeface="Arial" panose="020B0604020202020204" pitchFamily="34" charset="0"/>
              </a:endParaRPr>
            </a:p>
          </p:txBody>
        </p:sp>
        <p:sp>
          <p:nvSpPr>
            <p:cNvPr id="43022"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zh-CN" altLang="en-US" b="1" i="0" dirty="0">
                <a:solidFill>
                  <a:srgbClr val="FFFFFF"/>
                </a:solidFill>
                <a:latin typeface="Arial" panose="020B0604020202020204" pitchFamily="34" charset="0"/>
              </a:endParaRPr>
            </a:p>
          </p:txBody>
        </p:sp>
      </p:grpSp>
      <p:sp>
        <p:nvSpPr>
          <p:cNvPr id="96266"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dirty="0"/>
              <a:t>Click to edit Master title style</a:t>
            </a:r>
          </a:p>
        </p:txBody>
      </p:sp>
      <p:sp>
        <p:nvSpPr>
          <p:cNvPr id="96267"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6268"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b="1" i="0">
                <a:effectLst>
                  <a:outerShdw blurRad="38100" dist="38100" dir="2700000" algn="tl">
                    <a:srgbClr val="010199"/>
                  </a:outerShdw>
                </a:effectLst>
                <a:latin typeface="Arial" panose="020B0604020202020204" pitchFamily="34" charset="0"/>
                <a:ea typeface="ＭＳ Ｐゴシック" pitchFamily="-112" charset="-128"/>
                <a:cs typeface="ＭＳ Ｐゴシック" pitchFamily="-112" charset="-128"/>
              </a:defRPr>
            </a:lvl1pPr>
          </a:lstStyle>
          <a:p>
            <a:pPr>
              <a:defRPr/>
            </a:pPr>
            <a:endParaRPr lang="en-US" dirty="0">
              <a:solidFill>
                <a:srgbClr val="FFFFFF"/>
              </a:solidFill>
            </a:endParaRPr>
          </a:p>
        </p:txBody>
      </p:sp>
      <p:sp>
        <p:nvSpPr>
          <p:cNvPr id="96269"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b="1" i="0">
                <a:effectLst>
                  <a:outerShdw blurRad="38100" dist="38100" dir="2700000" algn="tl">
                    <a:srgbClr val="010199"/>
                  </a:outerShdw>
                </a:effectLst>
                <a:latin typeface="Arial" panose="020B0604020202020204" pitchFamily="34" charset="0"/>
                <a:ea typeface="ＭＳ Ｐゴシック" pitchFamily="-112" charset="-128"/>
                <a:cs typeface="ＭＳ Ｐゴシック" pitchFamily="-112" charset="-128"/>
              </a:defRPr>
            </a:lvl1pPr>
          </a:lstStyle>
          <a:p>
            <a:pPr>
              <a:defRPr/>
            </a:pPr>
            <a:endParaRPr lang="en-US" dirty="0">
              <a:solidFill>
                <a:srgbClr val="FFFFFF"/>
              </a:solidFill>
            </a:endParaRPr>
          </a:p>
        </p:txBody>
      </p:sp>
      <p:sp>
        <p:nvSpPr>
          <p:cNvPr id="96270"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b="1" i="0">
                <a:effectLst>
                  <a:outerShdw blurRad="38100" dist="38100" dir="2700000" algn="tl">
                    <a:srgbClr val="010199"/>
                  </a:outerShdw>
                </a:effectLst>
                <a:latin typeface="Arial" panose="020B0604020202020204" pitchFamily="34" charset="0"/>
              </a:defRPr>
            </a:lvl1pPr>
          </a:lstStyle>
          <a:p>
            <a:pPr>
              <a:defRPr/>
            </a:pPr>
            <a:fld id="{0A24B72E-656F-484A-938B-D8EA60420A88}"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137647385"/>
      </p:ext>
    </p:extLst>
  </p:cSld>
  <p:clrMap bg1="dk2" tx1="lt1" bg2="dk1" tx2="lt2" accent1="accent1" accent2="accent2" accent3="accent3" accent4="accent4" accent5="accent5" accent6="accent6" hlink="hlink" folHlink="folHlink"/>
  <p:sldLayoutIdLst>
    <p:sldLayoutId id="2147484122" r:id="rId1"/>
    <p:sldLayoutId id="2147484123" r:id="rId2"/>
    <p:sldLayoutId id="2147484124" r:id="rId3"/>
    <p:sldLayoutId id="2147484125" r:id="rId4"/>
    <p:sldLayoutId id="2147484126" r:id="rId5"/>
    <p:sldLayoutId id="2147484127" r:id="rId6"/>
    <p:sldLayoutId id="2147484128" r:id="rId7"/>
    <p:sldLayoutId id="2147484129" r:id="rId8"/>
    <p:sldLayoutId id="2147484130" r:id="rId9"/>
    <p:sldLayoutId id="2147484131" r:id="rId10"/>
    <p:sldLayoutId id="2147484132" r:id="rId11"/>
    <p:sldLayoutId id="2147484133" r:id="rId12"/>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FFFFFF"/>
            </a:outerShdw>
          </a:effectLst>
          <a:latin typeface="Arial" panose="020B0604020202020204" pitchFamily="34" charset="0"/>
          <a:ea typeface="ＭＳ Ｐゴシック" pitchFamily="-109" charset="-128"/>
          <a:cs typeface="ＭＳ Ｐゴシック" pitchFamily="-109" charset="-128"/>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b="1" i="0">
          <a:solidFill>
            <a:schemeClr val="tx1"/>
          </a:solidFill>
          <a:effectLst>
            <a:outerShdw blurRad="38100" dist="38100" dir="2700000" algn="tl">
              <a:srgbClr val="010199"/>
            </a:outerShdw>
          </a:effectLst>
          <a:latin typeface="Arial" panose="020B0604020202020204" pitchFamily="34" charset="0"/>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b="1" i="0">
          <a:solidFill>
            <a:schemeClr val="tx1"/>
          </a:solidFill>
          <a:effectLst>
            <a:outerShdw blurRad="38100" dist="38100" dir="2700000" algn="tl">
              <a:srgbClr val="010199"/>
            </a:outerShdw>
          </a:effectLst>
          <a:latin typeface="Arial" panose="020B0604020202020204" pitchFamily="34" charset="0"/>
          <a:ea typeface="ＭＳ Ｐゴシック" pitchFamily="-112"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b="1" i="0">
          <a:solidFill>
            <a:schemeClr val="tx1"/>
          </a:solidFill>
          <a:effectLst>
            <a:outerShdw blurRad="38100" dist="38100" dir="2700000" algn="tl">
              <a:srgbClr val="010199"/>
            </a:outerShdw>
          </a:effectLst>
          <a:latin typeface="Arial" panose="020B0604020202020204" pitchFamily="34" charset="0"/>
          <a:ea typeface="ＭＳ Ｐゴシック" charset="0"/>
          <a:cs typeface="Geneva" pitchFamily="-108" charset="-128"/>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b="1" i="0">
          <a:solidFill>
            <a:schemeClr val="tx1"/>
          </a:solidFill>
          <a:effectLst>
            <a:outerShdw blurRad="38100" dist="38100" dir="2700000" algn="tl">
              <a:srgbClr val="010199"/>
            </a:outerShdw>
          </a:effectLst>
          <a:latin typeface="Arial" panose="020B0604020202020204" pitchFamily="34" charset="0"/>
          <a:ea typeface="Geneva" pitchFamily="-108"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b="1" i="0">
          <a:solidFill>
            <a:schemeClr val="tx1"/>
          </a:solidFill>
          <a:effectLst>
            <a:outerShdw blurRad="38100" dist="38100" dir="2700000" algn="tl">
              <a:srgbClr val="010199"/>
            </a:outerShdw>
          </a:effectLst>
          <a:latin typeface="Arial" panose="020B0604020202020204" pitchFamily="34" charset="0"/>
          <a:ea typeface="ＭＳ Ｐゴシック" pitchFamily="-107" charset="-128"/>
          <a:cs typeface="ＭＳ Ｐゴシック" pitchFamily="-107" charset="-128"/>
        </a:defRPr>
      </a:lvl5pPr>
      <a:lvl6pPr marL="25146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6pPr>
      <a:lvl7pPr marL="29718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7pPr>
      <a:lvl8pPr marL="34290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8pPr>
      <a:lvl9pPr marL="38862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182.xml"/></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0.xml"/><Relationship Id="rId1" Type="http://schemas.openxmlformats.org/officeDocument/2006/relationships/slideLayout" Target="../slideLayouts/slideLayout18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113.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102.xml.rels><?xml version="1.0" encoding="UTF-8" standalone="yes"?>
<Relationships xmlns="http://schemas.openxmlformats.org/package/2006/relationships"><Relationship Id="rId3" Type="http://schemas.openxmlformats.org/officeDocument/2006/relationships/hyperlink" Target="http://images.google.com.sg/imgres?imgurl=www.sfcentral.org/SabbathSchool/colorbook/Priest_and_sanctuary.gif&amp;imgrefurl=http://www.mssscrafts.com/miscellaneous/church.htm&amp;h=672&amp;w=625&amp;prev=/images?q=Sabbath&amp;start=320&amp;svnum=10&amp;hl=en&amp;lr=&amp;ie=UTF-8&amp;oe=UTF-8&amp;sa=N" TargetMode="External"/><Relationship Id="rId2" Type="http://schemas.openxmlformats.org/officeDocument/2006/relationships/notesSlide" Target="../notesSlides/notesSlide92.xml"/><Relationship Id="rId1" Type="http://schemas.openxmlformats.org/officeDocument/2006/relationships/slideLayout" Target="../slideLayouts/slideLayout130.xml"/><Relationship Id="rId4" Type="http://schemas.openxmlformats.org/officeDocument/2006/relationships/image" Target="../media/image75.jpeg"/></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130.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131.xml"/></Relationships>
</file>

<file path=ppt/slides/_rels/slide10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95.xml"/><Relationship Id="rId1" Type="http://schemas.openxmlformats.org/officeDocument/2006/relationships/slideLayout" Target="../slideLayouts/slideLayout458.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10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96.xml"/><Relationship Id="rId1" Type="http://schemas.openxmlformats.org/officeDocument/2006/relationships/slideLayout" Target="../slideLayouts/slideLayout59.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10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97.xml"/><Relationship Id="rId1" Type="http://schemas.openxmlformats.org/officeDocument/2006/relationships/slideLayout" Target="../slideLayouts/slideLayout59.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218.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11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98.xml"/><Relationship Id="rId1" Type="http://schemas.openxmlformats.org/officeDocument/2006/relationships/slideLayout" Target="../slideLayouts/slideLayout59.xml"/></Relationships>
</file>

<file path=ppt/slides/_rels/slide112.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411.xml"/><Relationship Id="rId4" Type="http://schemas.openxmlformats.org/officeDocument/2006/relationships/image" Target="../media/image79.jpeg"/></Relationships>
</file>

<file path=ppt/slides/_rels/slide113.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99.xml"/><Relationship Id="rId1" Type="http://schemas.openxmlformats.org/officeDocument/2006/relationships/slideLayout" Target="../slideLayouts/slideLayout417.xml"/></Relationships>
</file>

<file path=ppt/slides/_rels/slide114.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100.xml"/><Relationship Id="rId1" Type="http://schemas.openxmlformats.org/officeDocument/2006/relationships/slideLayout" Target="../slideLayouts/slideLayout417.xml"/></Relationships>
</file>

<file path=ppt/slides/_rels/slide115.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101.xml"/><Relationship Id="rId1" Type="http://schemas.openxmlformats.org/officeDocument/2006/relationships/slideLayout" Target="../slideLayouts/slideLayout417.xml"/></Relationships>
</file>

<file path=ppt/slides/_rels/slide116.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102.xml"/><Relationship Id="rId1" Type="http://schemas.openxmlformats.org/officeDocument/2006/relationships/slideLayout" Target="../slideLayouts/slideLayout417.xml"/></Relationships>
</file>

<file path=ppt/slides/_rels/slide117.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103.xml"/><Relationship Id="rId1" Type="http://schemas.openxmlformats.org/officeDocument/2006/relationships/slideLayout" Target="../slideLayouts/slideLayout417.xml"/></Relationships>
</file>

<file path=ppt/slides/_rels/slide118.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104.xml"/><Relationship Id="rId1" Type="http://schemas.openxmlformats.org/officeDocument/2006/relationships/slideLayout" Target="../slideLayouts/slideLayout417.xml"/></Relationships>
</file>

<file path=ppt/slides/_rels/slide119.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105.xml"/><Relationship Id="rId1" Type="http://schemas.openxmlformats.org/officeDocument/2006/relationships/slideLayout" Target="../slideLayouts/slideLayout417.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35.xml"/></Relationships>
</file>

<file path=ppt/slides/_rels/slide120.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106.xml"/><Relationship Id="rId1" Type="http://schemas.openxmlformats.org/officeDocument/2006/relationships/slideLayout" Target="../slideLayouts/slideLayout417.xml"/></Relationships>
</file>

<file path=ppt/slides/_rels/slide121.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107.xml"/><Relationship Id="rId1" Type="http://schemas.openxmlformats.org/officeDocument/2006/relationships/slideLayout" Target="../slideLayouts/slideLayout417.xml"/></Relationships>
</file>

<file path=ppt/slides/_rels/slide122.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108.xml"/><Relationship Id="rId1" Type="http://schemas.openxmlformats.org/officeDocument/2006/relationships/slideLayout" Target="../slideLayouts/slideLayout417.xml"/></Relationships>
</file>

<file path=ppt/slides/_rels/slide123.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109.xml"/><Relationship Id="rId1" Type="http://schemas.openxmlformats.org/officeDocument/2006/relationships/slideLayout" Target="../slideLayouts/slideLayout417.xml"/></Relationships>
</file>

<file path=ppt/slides/_rels/slide124.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110.xml"/><Relationship Id="rId1" Type="http://schemas.openxmlformats.org/officeDocument/2006/relationships/slideLayout" Target="../slideLayouts/slideLayout417.xml"/></Relationships>
</file>

<file path=ppt/slides/_rels/slide125.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111.xml"/><Relationship Id="rId1" Type="http://schemas.openxmlformats.org/officeDocument/2006/relationships/slideLayout" Target="../slideLayouts/slideLayout417.xml"/></Relationships>
</file>

<file path=ppt/slides/_rels/slide126.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112.xml"/><Relationship Id="rId1" Type="http://schemas.openxmlformats.org/officeDocument/2006/relationships/slideLayout" Target="../slideLayouts/slideLayout417.xml"/></Relationships>
</file>

<file path=ppt/slides/_rels/slide127.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113.xml"/><Relationship Id="rId1" Type="http://schemas.openxmlformats.org/officeDocument/2006/relationships/slideLayout" Target="../slideLayouts/slideLayout417.xml"/></Relationships>
</file>

<file path=ppt/slides/_rels/slide128.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114.xml"/><Relationship Id="rId1" Type="http://schemas.openxmlformats.org/officeDocument/2006/relationships/slideLayout" Target="../slideLayouts/slideLayout417.xml"/></Relationships>
</file>

<file path=ppt/slides/_rels/slide129.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115.xml"/><Relationship Id="rId1" Type="http://schemas.openxmlformats.org/officeDocument/2006/relationships/slideLayout" Target="../slideLayouts/slideLayout417.xml"/></Relationships>
</file>

<file path=ppt/slides/_rels/slide1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3.xml"/><Relationship Id="rId1" Type="http://schemas.openxmlformats.org/officeDocument/2006/relationships/slideLayout" Target="../slideLayouts/slideLayout237.xml"/><Relationship Id="rId6" Type="http://schemas.openxmlformats.org/officeDocument/2006/relationships/image" Target="../media/image30.emf"/><Relationship Id="rId5" Type="http://schemas.openxmlformats.org/officeDocument/2006/relationships/image" Target="../media/image29.emf"/><Relationship Id="rId4" Type="http://schemas.openxmlformats.org/officeDocument/2006/relationships/image" Target="../media/image28.emf"/></Relationships>
</file>

<file path=ppt/slides/_rels/slide130.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116.xml"/><Relationship Id="rId1" Type="http://schemas.openxmlformats.org/officeDocument/2006/relationships/slideLayout" Target="../slideLayouts/slideLayout417.xml"/></Relationships>
</file>

<file path=ppt/slides/_rels/slide131.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117.xml"/><Relationship Id="rId1" Type="http://schemas.openxmlformats.org/officeDocument/2006/relationships/slideLayout" Target="../slideLayouts/slideLayout417.xml"/></Relationships>
</file>

<file path=ppt/slides/_rels/slide132.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118.xml"/><Relationship Id="rId1" Type="http://schemas.openxmlformats.org/officeDocument/2006/relationships/slideLayout" Target="../slideLayouts/slideLayout417.xml"/></Relationships>
</file>

<file path=ppt/slides/_rels/slide133.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119.xml"/><Relationship Id="rId1" Type="http://schemas.openxmlformats.org/officeDocument/2006/relationships/slideLayout" Target="../slideLayouts/slideLayout417.xml"/></Relationships>
</file>

<file path=ppt/slides/_rels/slide134.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120.xml"/><Relationship Id="rId1" Type="http://schemas.openxmlformats.org/officeDocument/2006/relationships/slideLayout" Target="../slideLayouts/slideLayout417.xml"/></Relationships>
</file>

<file path=ppt/slides/_rels/slide135.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121.xml"/><Relationship Id="rId1" Type="http://schemas.openxmlformats.org/officeDocument/2006/relationships/slideLayout" Target="../slideLayouts/slideLayout417.xml"/></Relationships>
</file>

<file path=ppt/slides/_rels/slide13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22.xml"/><Relationship Id="rId1" Type="http://schemas.openxmlformats.org/officeDocument/2006/relationships/slideLayout" Target="../slideLayouts/slideLayout19.xml"/></Relationships>
</file>

<file path=ppt/slides/_rels/slide137.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123.xml"/><Relationship Id="rId1" Type="http://schemas.openxmlformats.org/officeDocument/2006/relationships/slideLayout" Target="../slideLayouts/slideLayout246.xml"/></Relationships>
</file>

<file path=ppt/slides/_rels/slide138.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124.xml"/><Relationship Id="rId1" Type="http://schemas.openxmlformats.org/officeDocument/2006/relationships/slideLayout" Target="../slideLayouts/slideLayout246.xml"/></Relationships>
</file>

<file path=ppt/slides/_rels/slide139.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125.xml"/><Relationship Id="rId1" Type="http://schemas.openxmlformats.org/officeDocument/2006/relationships/slideLayout" Target="../slideLayouts/slideLayout246.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35.xml"/></Relationships>
</file>

<file path=ppt/slides/_rels/slide140.xml.rels><?xml version="1.0" encoding="UTF-8" standalone="yes"?>
<Relationships xmlns="http://schemas.openxmlformats.org/package/2006/relationships"><Relationship Id="rId3" Type="http://schemas.openxmlformats.org/officeDocument/2006/relationships/notesSlide" Target="../notesSlides/notesSlide126.xml"/><Relationship Id="rId2" Type="http://schemas.openxmlformats.org/officeDocument/2006/relationships/slideLayout" Target="../slideLayouts/slideLayout246.xml"/><Relationship Id="rId1" Type="http://schemas.openxmlformats.org/officeDocument/2006/relationships/themeOverride" Target="../theme/themeOverride8.xml"/><Relationship Id="rId4" Type="http://schemas.openxmlformats.org/officeDocument/2006/relationships/image" Target="../media/image105.jpeg"/></Relationships>
</file>

<file path=ppt/slides/_rels/slide141.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127.xml"/><Relationship Id="rId1" Type="http://schemas.openxmlformats.org/officeDocument/2006/relationships/slideLayout" Target="../slideLayouts/slideLayout246.xml"/></Relationships>
</file>

<file path=ppt/slides/_rels/slide142.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128.xml"/><Relationship Id="rId1" Type="http://schemas.openxmlformats.org/officeDocument/2006/relationships/slideLayout" Target="../slideLayouts/slideLayout256.xml"/><Relationship Id="rId4" Type="http://schemas.openxmlformats.org/officeDocument/2006/relationships/image" Target="../media/image108.jpeg"/></Relationships>
</file>

<file path=ppt/slides/_rels/slide143.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129.xml"/><Relationship Id="rId1" Type="http://schemas.openxmlformats.org/officeDocument/2006/relationships/slideLayout" Target="../slideLayouts/slideLayout256.xml"/></Relationships>
</file>

<file path=ppt/slides/_rels/slide144.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130.xml"/><Relationship Id="rId1" Type="http://schemas.openxmlformats.org/officeDocument/2006/relationships/slideLayout" Target="../slideLayouts/slideLayout257.xml"/><Relationship Id="rId4" Type="http://schemas.openxmlformats.org/officeDocument/2006/relationships/image" Target="../media/image111.jpeg"/></Relationships>
</file>

<file path=ppt/slides/_rels/slide145.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131.xml"/><Relationship Id="rId1" Type="http://schemas.openxmlformats.org/officeDocument/2006/relationships/slideLayout" Target="../slideLayouts/slideLayout258.xml"/></Relationships>
</file>

<file path=ppt/slides/_rels/slide146.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132.xml"/><Relationship Id="rId1" Type="http://schemas.openxmlformats.org/officeDocument/2006/relationships/slideLayout" Target="../slideLayouts/slideLayout246.xml"/></Relationships>
</file>

<file path=ppt/slides/_rels/slide147.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133.xml"/><Relationship Id="rId1" Type="http://schemas.openxmlformats.org/officeDocument/2006/relationships/slideLayout" Target="../slideLayouts/slideLayout246.xml"/><Relationship Id="rId4" Type="http://schemas.openxmlformats.org/officeDocument/2006/relationships/image" Target="../media/image115.jpeg"/></Relationships>
</file>

<file path=ppt/slides/_rels/slide148.xml.rels><?xml version="1.0" encoding="UTF-8" standalone="yes"?>
<Relationships xmlns="http://schemas.openxmlformats.org/package/2006/relationships"><Relationship Id="rId3" Type="http://schemas.openxmlformats.org/officeDocument/2006/relationships/image" Target="../media/image116.jpeg"/><Relationship Id="rId7" Type="http://schemas.openxmlformats.org/officeDocument/2006/relationships/image" Target="../media/image120.jpeg"/><Relationship Id="rId2" Type="http://schemas.openxmlformats.org/officeDocument/2006/relationships/notesSlide" Target="../notesSlides/notesSlide134.xml"/><Relationship Id="rId1" Type="http://schemas.openxmlformats.org/officeDocument/2006/relationships/slideLayout" Target="../slideLayouts/slideLayout246.xml"/><Relationship Id="rId6" Type="http://schemas.openxmlformats.org/officeDocument/2006/relationships/image" Target="../media/image119.jpeg"/><Relationship Id="rId5" Type="http://schemas.openxmlformats.org/officeDocument/2006/relationships/image" Target="../media/image118.png"/><Relationship Id="rId4" Type="http://schemas.openxmlformats.org/officeDocument/2006/relationships/image" Target="../media/image117.png"/></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150.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135.xml"/><Relationship Id="rId1" Type="http://schemas.openxmlformats.org/officeDocument/2006/relationships/slideLayout" Target="../slideLayouts/slideLayout35.xml"/><Relationship Id="rId4" Type="http://schemas.openxmlformats.org/officeDocument/2006/relationships/image" Target="../media/image122.png"/></Relationships>
</file>

<file path=ppt/slides/_rels/slide15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36.xml"/><Relationship Id="rId1" Type="http://schemas.openxmlformats.org/officeDocument/2006/relationships/slideLayout" Target="../slideLayouts/slideLayout19.xml"/></Relationships>
</file>

<file path=ppt/slides/_rels/slide152.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137.xml"/><Relationship Id="rId1" Type="http://schemas.openxmlformats.org/officeDocument/2006/relationships/slideLayout" Target="../slideLayouts/slideLayout35.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4.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155.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139.xml"/><Relationship Id="rId1" Type="http://schemas.openxmlformats.org/officeDocument/2006/relationships/slideLayout" Target="../slideLayouts/slideLayout59.xml"/></Relationships>
</file>

<file path=ppt/slides/_rels/slide156.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40.xml"/><Relationship Id="rId1" Type="http://schemas.openxmlformats.org/officeDocument/2006/relationships/slideLayout" Target="../slideLayouts/slideLayout59.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158.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141.xml"/><Relationship Id="rId1" Type="http://schemas.openxmlformats.org/officeDocument/2006/relationships/slideLayout" Target="../slideLayouts/slideLayout59.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35.xml"/></Relationships>
</file>

<file path=ppt/slides/_rels/slide160.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142.xml"/><Relationship Id="rId1" Type="http://schemas.openxmlformats.org/officeDocument/2006/relationships/slideLayout" Target="../slideLayouts/slideLayout35.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171.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163.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143.xml"/><Relationship Id="rId1" Type="http://schemas.openxmlformats.org/officeDocument/2006/relationships/slideLayout" Target="../slideLayouts/slideLayout35.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171.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171.xml"/></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4.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59.xml"/></Relationships>
</file>

<file path=ppt/slides/_rels/slide170.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35.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171.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173.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46.xml"/><Relationship Id="rId1" Type="http://schemas.openxmlformats.org/officeDocument/2006/relationships/slideLayout" Target="../slideLayouts/slideLayout35.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175.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47.xml"/><Relationship Id="rId1" Type="http://schemas.openxmlformats.org/officeDocument/2006/relationships/slideLayout" Target="../slideLayouts/slideLayout35.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177.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148.xml"/><Relationship Id="rId1" Type="http://schemas.openxmlformats.org/officeDocument/2006/relationships/slideLayout" Target="../slideLayouts/slideLayout35.xml"/></Relationships>
</file>

<file path=ppt/slides/_rels/slide178.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149.xml"/><Relationship Id="rId1" Type="http://schemas.openxmlformats.org/officeDocument/2006/relationships/slideLayout" Target="../slideLayouts/slideLayout35.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59.xml"/></Relationships>
</file>

<file path=ppt/slides/_rels/slide180.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150.xml"/><Relationship Id="rId1" Type="http://schemas.openxmlformats.org/officeDocument/2006/relationships/slideLayout" Target="../slideLayouts/slideLayout35.xml"/></Relationships>
</file>

<file path=ppt/slides/_rels/slide181.xml.rels><?xml version="1.0" encoding="UTF-8" standalone="yes"?>
<Relationships xmlns="http://schemas.openxmlformats.org/package/2006/relationships"><Relationship Id="rId3" Type="http://schemas.openxmlformats.org/officeDocument/2006/relationships/notesSlide" Target="../notesSlides/notesSlide151.xml"/><Relationship Id="rId2" Type="http://schemas.openxmlformats.org/officeDocument/2006/relationships/slideLayout" Target="../slideLayouts/slideLayout35.xml"/><Relationship Id="rId1" Type="http://schemas.openxmlformats.org/officeDocument/2006/relationships/themeOverride" Target="../theme/themeOverride9.xml"/><Relationship Id="rId4" Type="http://schemas.openxmlformats.org/officeDocument/2006/relationships/image" Target="../media/image133.png"/></Relationships>
</file>

<file path=ppt/slides/_rels/slide182.xml.rels><?xml version="1.0" encoding="UTF-8" standalone="yes"?>
<Relationships xmlns="http://schemas.openxmlformats.org/package/2006/relationships"><Relationship Id="rId3" Type="http://schemas.openxmlformats.org/officeDocument/2006/relationships/notesSlide" Target="../notesSlides/notesSlide152.xml"/><Relationship Id="rId2" Type="http://schemas.openxmlformats.org/officeDocument/2006/relationships/slideLayout" Target="../slideLayouts/slideLayout35.xml"/><Relationship Id="rId1" Type="http://schemas.openxmlformats.org/officeDocument/2006/relationships/themeOverride" Target="../theme/themeOverride10.xml"/><Relationship Id="rId4" Type="http://schemas.openxmlformats.org/officeDocument/2006/relationships/image" Target="../media/image134.png"/></Relationships>
</file>

<file path=ppt/slides/_rels/slide183.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153.xml"/><Relationship Id="rId1" Type="http://schemas.openxmlformats.org/officeDocument/2006/relationships/slideLayout" Target="../slideLayouts/slideLayout35.xml"/></Relationships>
</file>

<file path=ppt/slides/_rels/slide184.xml.rels><?xml version="1.0" encoding="UTF-8" standalone="yes"?>
<Relationships xmlns="http://schemas.openxmlformats.org/package/2006/relationships"><Relationship Id="rId3" Type="http://schemas.openxmlformats.org/officeDocument/2006/relationships/notesSlide" Target="../notesSlides/notesSlide154.xml"/><Relationship Id="rId2" Type="http://schemas.openxmlformats.org/officeDocument/2006/relationships/slideLayout" Target="../slideLayouts/slideLayout35.xml"/><Relationship Id="rId1" Type="http://schemas.openxmlformats.org/officeDocument/2006/relationships/themeOverride" Target="../theme/themeOverride11.xml"/><Relationship Id="rId4" Type="http://schemas.openxmlformats.org/officeDocument/2006/relationships/image" Target="../media/image136.png"/></Relationships>
</file>

<file path=ppt/slides/_rels/slide185.xml.rels><?xml version="1.0" encoding="UTF-8" standalone="yes"?>
<Relationships xmlns="http://schemas.openxmlformats.org/package/2006/relationships"><Relationship Id="rId2" Type="http://schemas.openxmlformats.org/officeDocument/2006/relationships/notesSlide" Target="../notesSlides/notesSlide155.xml"/><Relationship Id="rId1" Type="http://schemas.openxmlformats.org/officeDocument/2006/relationships/slideLayout" Target="../slideLayouts/slideLayout4.xml"/></Relationships>
</file>

<file path=ppt/slides/_rels/slide186.xml.rels><?xml version="1.0" encoding="UTF-8" standalone="yes"?>
<Relationships xmlns="http://schemas.openxmlformats.org/package/2006/relationships"><Relationship Id="rId3" Type="http://schemas.openxmlformats.org/officeDocument/2006/relationships/notesSlide" Target="../notesSlides/notesSlide156.xml"/><Relationship Id="rId2" Type="http://schemas.openxmlformats.org/officeDocument/2006/relationships/slideLayout" Target="../slideLayouts/slideLayout4.xml"/><Relationship Id="rId1" Type="http://schemas.openxmlformats.org/officeDocument/2006/relationships/themeOverride" Target="../theme/themeOverride12.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188.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157.xml"/><Relationship Id="rId1" Type="http://schemas.openxmlformats.org/officeDocument/2006/relationships/slideLayout" Target="../slideLayouts/slideLayout59.xml"/></Relationships>
</file>

<file path=ppt/slides/_rels/slide189.xml.rels><?xml version="1.0" encoding="UTF-8" standalone="yes"?>
<Relationships xmlns="http://schemas.openxmlformats.org/package/2006/relationships"><Relationship Id="rId2" Type="http://schemas.openxmlformats.org/officeDocument/2006/relationships/notesSlide" Target="../notesSlides/notesSlide15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35.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191.xml.rels><?xml version="1.0" encoding="UTF-8" standalone="yes"?>
<Relationships xmlns="http://schemas.openxmlformats.org/package/2006/relationships"><Relationship Id="rId2" Type="http://schemas.openxmlformats.org/officeDocument/2006/relationships/notesSlide" Target="../notesSlides/notesSlide159.xml"/><Relationship Id="rId1" Type="http://schemas.openxmlformats.org/officeDocument/2006/relationships/slideLayout" Target="../slideLayouts/slideLayout145.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193.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160.xml"/><Relationship Id="rId1" Type="http://schemas.openxmlformats.org/officeDocument/2006/relationships/slideLayout" Target="../slideLayouts/slideLayout59.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195.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161.xml"/><Relationship Id="rId1" Type="http://schemas.openxmlformats.org/officeDocument/2006/relationships/slideLayout" Target="../slideLayouts/slideLayout59.xml"/></Relationships>
</file>

<file path=ppt/slides/_rels/slide196.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162.xml"/><Relationship Id="rId1" Type="http://schemas.openxmlformats.org/officeDocument/2006/relationships/slideLayout" Target="../slideLayouts/slideLayout59.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198.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163.xml"/><Relationship Id="rId1" Type="http://schemas.openxmlformats.org/officeDocument/2006/relationships/slideLayout" Target="../slideLayouts/slideLayout59.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00.xml.rels><?xml version="1.0" encoding="UTF-8" standalone="yes"?>
<Relationships xmlns="http://schemas.openxmlformats.org/package/2006/relationships"><Relationship Id="rId2" Type="http://schemas.openxmlformats.org/officeDocument/2006/relationships/notesSlide" Target="../notesSlides/notesSlide164.xml"/><Relationship Id="rId1" Type="http://schemas.openxmlformats.org/officeDocument/2006/relationships/slideLayout" Target="../slideLayouts/slideLayout145.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202.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165.xml"/><Relationship Id="rId1" Type="http://schemas.openxmlformats.org/officeDocument/2006/relationships/slideLayout" Target="../slideLayouts/slideLayout59.xml"/></Relationships>
</file>

<file path=ppt/slides/_rels/slide203.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166.xml"/><Relationship Id="rId1" Type="http://schemas.openxmlformats.org/officeDocument/2006/relationships/slideLayout" Target="../slideLayouts/slideLayout59.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20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67.xml"/><Relationship Id="rId1" Type="http://schemas.openxmlformats.org/officeDocument/2006/relationships/slideLayout" Target="../slideLayouts/slideLayout182.xml"/></Relationships>
</file>

<file path=ppt/slides/_rels/slide206.xml.rels><?xml version="1.0" encoding="UTF-8" standalone="yes"?>
<Relationships xmlns="http://schemas.openxmlformats.org/package/2006/relationships"><Relationship Id="rId2" Type="http://schemas.openxmlformats.org/officeDocument/2006/relationships/notesSlide" Target="../notesSlides/notesSlide168.xml"/><Relationship Id="rId1" Type="http://schemas.openxmlformats.org/officeDocument/2006/relationships/slideLayout" Target="../slideLayouts/slideLayout262.xml"/></Relationships>
</file>

<file path=ppt/slides/_rels/slide20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9.xml"/><Relationship Id="rId1" Type="http://schemas.openxmlformats.org/officeDocument/2006/relationships/slideLayout" Target="../slideLayouts/slideLayout35.xml"/></Relationships>
</file>

<file path=ppt/slides/_rels/slide20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0.xml"/><Relationship Id="rId1" Type="http://schemas.openxmlformats.org/officeDocument/2006/relationships/slideLayout" Target="../slideLayouts/slideLayout59.xml"/></Relationships>
</file>

<file path=ppt/slides/_rels/slide209.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171.xml"/><Relationship Id="rId1" Type="http://schemas.openxmlformats.org/officeDocument/2006/relationships/slideLayout" Target="../slideLayouts/slideLayout59.xml"/></Relationships>
</file>

<file path=ppt/slides/_rels/slide2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0.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172.xml"/><Relationship Id="rId1" Type="http://schemas.openxmlformats.org/officeDocument/2006/relationships/slideLayout" Target="../slideLayouts/slideLayout59.xml"/></Relationships>
</file>

<file path=ppt/slides/_rels/slide211.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173.xml"/><Relationship Id="rId1" Type="http://schemas.openxmlformats.org/officeDocument/2006/relationships/slideLayout" Target="../slideLayouts/slideLayout59.xml"/></Relationships>
</file>

<file path=ppt/slides/_rels/slide212.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147.jpeg"/><Relationship Id="rId1" Type="http://schemas.openxmlformats.org/officeDocument/2006/relationships/slideLayout" Target="../slideLayouts/slideLayout273.xml"/><Relationship Id="rId4" Type="http://schemas.openxmlformats.org/officeDocument/2006/relationships/image" Target="../media/image148.jpeg"/></Relationships>
</file>

<file path=ppt/slides/_rels/slide213.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notesSlide" Target="../notesSlides/notesSlide174.xml"/><Relationship Id="rId1" Type="http://schemas.openxmlformats.org/officeDocument/2006/relationships/slideLayout" Target="../slideLayouts/slideLayout279.xml"/></Relationships>
</file>

<file path=ppt/slides/_rels/slide214.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175.xml"/><Relationship Id="rId1" Type="http://schemas.openxmlformats.org/officeDocument/2006/relationships/slideLayout" Target="../slideLayouts/slideLayout279.xml"/></Relationships>
</file>

<file path=ppt/slides/_rels/slide215.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176.xml"/><Relationship Id="rId1" Type="http://schemas.openxmlformats.org/officeDocument/2006/relationships/slideLayout" Target="../slideLayouts/slideLayout279.xml"/></Relationships>
</file>

<file path=ppt/slides/_rels/slide216.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177.xml"/><Relationship Id="rId1" Type="http://schemas.openxmlformats.org/officeDocument/2006/relationships/slideLayout" Target="../slideLayouts/slideLayout279.xml"/></Relationships>
</file>

<file path=ppt/slides/_rels/slide217.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178.xml"/><Relationship Id="rId1" Type="http://schemas.openxmlformats.org/officeDocument/2006/relationships/slideLayout" Target="../slideLayouts/slideLayout279.xml"/></Relationships>
</file>

<file path=ppt/slides/_rels/slide218.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179.xml"/><Relationship Id="rId1" Type="http://schemas.openxmlformats.org/officeDocument/2006/relationships/slideLayout" Target="../slideLayouts/slideLayout279.xml"/></Relationships>
</file>

<file path=ppt/slides/_rels/slide219.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180.xml"/><Relationship Id="rId1" Type="http://schemas.openxmlformats.org/officeDocument/2006/relationships/slideLayout" Target="../slideLayouts/slideLayout279.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notesSlide" Target="../notesSlides/notesSlide181.xml"/><Relationship Id="rId1" Type="http://schemas.openxmlformats.org/officeDocument/2006/relationships/slideLayout" Target="../slideLayouts/slideLayout279.xml"/></Relationships>
</file>

<file path=ppt/slides/_rels/slide221.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notesSlide" Target="../notesSlides/notesSlide182.xml"/><Relationship Id="rId1" Type="http://schemas.openxmlformats.org/officeDocument/2006/relationships/slideLayout" Target="../slideLayouts/slideLayout279.xml"/></Relationships>
</file>

<file path=ppt/slides/_rels/slide222.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notesSlide" Target="../notesSlides/notesSlide183.xml"/><Relationship Id="rId1" Type="http://schemas.openxmlformats.org/officeDocument/2006/relationships/slideLayout" Target="../slideLayouts/slideLayout279.xml"/></Relationships>
</file>

<file path=ppt/slides/_rels/slide223.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notesSlide" Target="../notesSlides/notesSlide184.xml"/><Relationship Id="rId1" Type="http://schemas.openxmlformats.org/officeDocument/2006/relationships/slideLayout" Target="../slideLayouts/slideLayout279.xml"/></Relationships>
</file>

<file path=ppt/slides/_rels/slide224.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notesSlide" Target="../notesSlides/notesSlide185.xml"/><Relationship Id="rId1" Type="http://schemas.openxmlformats.org/officeDocument/2006/relationships/slideLayout" Target="../slideLayouts/slideLayout279.xml"/></Relationships>
</file>

<file path=ppt/slides/_rels/slide225.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notesSlide" Target="../notesSlides/notesSlide186.xml"/><Relationship Id="rId1" Type="http://schemas.openxmlformats.org/officeDocument/2006/relationships/slideLayout" Target="../slideLayouts/slideLayout279.xml"/></Relationships>
</file>

<file path=ppt/slides/_rels/slide226.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notesSlide" Target="../notesSlides/notesSlide187.xml"/><Relationship Id="rId1" Type="http://schemas.openxmlformats.org/officeDocument/2006/relationships/slideLayout" Target="../slideLayouts/slideLayout279.xml"/></Relationships>
</file>

<file path=ppt/slides/_rels/slide227.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notesSlide" Target="../notesSlides/notesSlide188.xml"/><Relationship Id="rId1" Type="http://schemas.openxmlformats.org/officeDocument/2006/relationships/slideLayout" Target="../slideLayouts/slideLayout279.xml"/></Relationships>
</file>

<file path=ppt/slides/_rels/slide228.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notesSlide" Target="../notesSlides/notesSlide189.xml"/><Relationship Id="rId1" Type="http://schemas.openxmlformats.org/officeDocument/2006/relationships/slideLayout" Target="../slideLayouts/slideLayout279.xml"/></Relationships>
</file>

<file path=ppt/slides/_rels/slide229.xml.rels><?xml version="1.0" encoding="UTF-8" standalone="yes"?>
<Relationships xmlns="http://schemas.openxmlformats.org/package/2006/relationships"><Relationship Id="rId2" Type="http://schemas.openxmlformats.org/officeDocument/2006/relationships/image" Target="../media/image164.jpeg"/><Relationship Id="rId1" Type="http://schemas.openxmlformats.org/officeDocument/2006/relationships/slideLayout" Target="../slideLayouts/slideLayout27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30.xml.rels><?xml version="1.0" encoding="UTF-8" standalone="yes"?>
<Relationships xmlns="http://schemas.openxmlformats.org/package/2006/relationships"><Relationship Id="rId3" Type="http://schemas.openxmlformats.org/officeDocument/2006/relationships/hyperlink" Target="http://www.LumoProject.com" TargetMode="External"/><Relationship Id="rId2" Type="http://schemas.openxmlformats.org/officeDocument/2006/relationships/image" Target="../media/image165.jpeg"/><Relationship Id="rId1" Type="http://schemas.openxmlformats.org/officeDocument/2006/relationships/slideLayout" Target="../slideLayouts/slideLayout285.xml"/></Relationships>
</file>

<file path=ppt/slides/_rels/slide231.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190.xml"/><Relationship Id="rId1" Type="http://schemas.openxmlformats.org/officeDocument/2006/relationships/slideLayout" Target="../slideLayouts/slideLayout35.xml"/></Relationships>
</file>

<file path=ppt/slides/_rels/slide2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91.xml"/><Relationship Id="rId1" Type="http://schemas.openxmlformats.org/officeDocument/2006/relationships/slideLayout" Target="../slideLayouts/slideLayout59.xml"/></Relationships>
</file>

<file path=ppt/slides/_rels/slide2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92.xml"/><Relationship Id="rId1" Type="http://schemas.openxmlformats.org/officeDocument/2006/relationships/slideLayout" Target="../slideLayouts/slideLayout35.xml"/></Relationships>
</file>

<file path=ppt/slides/_rels/slide23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3.xml"/><Relationship Id="rId1" Type="http://schemas.openxmlformats.org/officeDocument/2006/relationships/slideLayout" Target="../slideLayouts/slideLayout35.xml"/></Relationships>
</file>

<file path=ppt/slides/_rels/slide23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94.xml"/><Relationship Id="rId1" Type="http://schemas.openxmlformats.org/officeDocument/2006/relationships/slideLayout" Target="../slideLayouts/slideLayout59.xml"/></Relationships>
</file>

<file path=ppt/slides/_rels/slide236.xml.rels><?xml version="1.0" encoding="UTF-8" standalone="yes"?>
<Relationships xmlns="http://schemas.openxmlformats.org/package/2006/relationships"><Relationship Id="rId3" Type="http://schemas.openxmlformats.org/officeDocument/2006/relationships/notesSlide" Target="../notesSlides/notesSlide195.xml"/><Relationship Id="rId2" Type="http://schemas.openxmlformats.org/officeDocument/2006/relationships/slideLayout" Target="../slideLayouts/slideLayout35.xml"/><Relationship Id="rId1" Type="http://schemas.openxmlformats.org/officeDocument/2006/relationships/themeOverride" Target="../theme/themeOverride13.xml"/><Relationship Id="rId4" Type="http://schemas.openxmlformats.org/officeDocument/2006/relationships/image" Target="../media/image35.png"/></Relationships>
</file>

<file path=ppt/slides/_rels/slide237.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196.xml"/><Relationship Id="rId1" Type="http://schemas.openxmlformats.org/officeDocument/2006/relationships/slideLayout" Target="../slideLayouts/slideLayout35.xml"/></Relationships>
</file>

<file path=ppt/slides/_rels/slide238.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197.xml"/><Relationship Id="rId1" Type="http://schemas.openxmlformats.org/officeDocument/2006/relationships/slideLayout" Target="../slideLayouts/slideLayout35.xml"/></Relationships>
</file>

<file path=ppt/slides/_rels/slide239.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198.xml"/><Relationship Id="rId1" Type="http://schemas.openxmlformats.org/officeDocument/2006/relationships/slideLayout" Target="../slideLayouts/slideLayout35.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2.xml"/><Relationship Id="rId1" Type="http://schemas.openxmlformats.org/officeDocument/2006/relationships/themeOverride" Target="../theme/themeOverride3.xml"/></Relationships>
</file>

<file path=ppt/slides/_rels/slide240.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199.xml"/><Relationship Id="rId1" Type="http://schemas.openxmlformats.org/officeDocument/2006/relationships/slideLayout" Target="../slideLayouts/slideLayout35.xml"/></Relationships>
</file>

<file path=ppt/slides/_rels/slide241.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200.xml"/><Relationship Id="rId1" Type="http://schemas.openxmlformats.org/officeDocument/2006/relationships/slideLayout" Target="../slideLayouts/slideLayout35.xml"/></Relationships>
</file>

<file path=ppt/slides/_rels/slide242.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201.xml"/><Relationship Id="rId1" Type="http://schemas.openxmlformats.org/officeDocument/2006/relationships/slideLayout" Target="../slideLayouts/slideLayout35.xml"/></Relationships>
</file>

<file path=ppt/slides/_rels/slide243.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202.xml"/><Relationship Id="rId1" Type="http://schemas.openxmlformats.org/officeDocument/2006/relationships/slideLayout" Target="../slideLayouts/slideLayout35.xml"/></Relationships>
</file>

<file path=ppt/slides/_rels/slide244.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203.xml"/><Relationship Id="rId1" Type="http://schemas.openxmlformats.org/officeDocument/2006/relationships/slideLayout" Target="../slideLayouts/slideLayout35.xml"/></Relationships>
</file>

<file path=ppt/slides/_rels/slide245.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204.xml"/><Relationship Id="rId1" Type="http://schemas.openxmlformats.org/officeDocument/2006/relationships/slideLayout" Target="../slideLayouts/slideLayout35.xml"/></Relationships>
</file>

<file path=ppt/slides/_rels/slide246.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slideLayout" Target="../slideLayouts/slideLayout59.xml"/><Relationship Id="rId1" Type="http://schemas.openxmlformats.org/officeDocument/2006/relationships/themeOverride" Target="../theme/themeOverride14.xml"/></Relationships>
</file>

<file path=ppt/slides/_rels/slide247.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slideLayout" Target="../slideLayouts/slideLayout59.xml"/><Relationship Id="rId1" Type="http://schemas.openxmlformats.org/officeDocument/2006/relationships/themeOverride" Target="../theme/themeOverride15.xml"/></Relationships>
</file>

<file path=ppt/slides/_rels/slide248.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slideLayout" Target="../slideLayouts/slideLayout59.xml"/><Relationship Id="rId1" Type="http://schemas.openxmlformats.org/officeDocument/2006/relationships/themeOverride" Target="../theme/themeOverride16.xml"/></Relationships>
</file>

<file path=ppt/slides/_rels/slide249.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slideLayout" Target="../slideLayouts/slideLayout59.xml"/><Relationship Id="rId1" Type="http://schemas.openxmlformats.org/officeDocument/2006/relationships/themeOverride" Target="../theme/themeOverride17.xml"/></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428.xml"/></Relationships>
</file>

<file path=ppt/slides/_rels/slide250.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slideLayout" Target="../slideLayouts/slideLayout59.xml"/><Relationship Id="rId1" Type="http://schemas.openxmlformats.org/officeDocument/2006/relationships/themeOverride" Target="../theme/themeOverride18.xml"/></Relationships>
</file>

<file path=ppt/slides/_rels/slide251.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slideLayout" Target="../slideLayouts/slideLayout59.xml"/><Relationship Id="rId1" Type="http://schemas.openxmlformats.org/officeDocument/2006/relationships/themeOverride" Target="../theme/themeOverride19.xml"/></Relationships>
</file>

<file path=ppt/slides/_rels/slide252.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slideLayout" Target="../slideLayouts/slideLayout59.xml"/><Relationship Id="rId1" Type="http://schemas.openxmlformats.org/officeDocument/2006/relationships/themeOverride" Target="../theme/themeOverride20.xml"/></Relationships>
</file>

<file path=ppt/slides/_rels/slide253.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254.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notesSlide" Target="../notesSlides/notesSlide205.xml"/><Relationship Id="rId1" Type="http://schemas.openxmlformats.org/officeDocument/2006/relationships/slideLayout" Target="../slideLayouts/slideLayout353.xml"/><Relationship Id="rId4" Type="http://schemas.openxmlformats.org/officeDocument/2006/relationships/image" Target="../media/image178.png"/></Relationships>
</file>

<file path=ppt/slides/_rels/slide255.xml.rels><?xml version="1.0" encoding="UTF-8" standalone="yes"?>
<Relationships xmlns="http://schemas.openxmlformats.org/package/2006/relationships"><Relationship Id="rId2" Type="http://schemas.openxmlformats.org/officeDocument/2006/relationships/notesSlide" Target="../notesSlides/notesSlide206.xml"/><Relationship Id="rId1" Type="http://schemas.openxmlformats.org/officeDocument/2006/relationships/slideLayout" Target="../slideLayouts/slideLayout382.xml"/></Relationships>
</file>

<file path=ppt/slides/_rels/slide256.xml.rels><?xml version="1.0" encoding="UTF-8" standalone="yes"?>
<Relationships xmlns="http://schemas.openxmlformats.org/package/2006/relationships"><Relationship Id="rId2" Type="http://schemas.openxmlformats.org/officeDocument/2006/relationships/notesSlide" Target="../notesSlides/notesSlide207.xml"/><Relationship Id="rId1" Type="http://schemas.openxmlformats.org/officeDocument/2006/relationships/slideLayout" Target="../slideLayouts/slideLayout388.xml"/></Relationships>
</file>

<file path=ppt/slides/_rels/slide257.xml.rels><?xml version="1.0" encoding="UTF-8" standalone="yes"?>
<Relationships xmlns="http://schemas.openxmlformats.org/package/2006/relationships"><Relationship Id="rId2" Type="http://schemas.openxmlformats.org/officeDocument/2006/relationships/notesSlide" Target="../notesSlides/notesSlide208.xml"/><Relationship Id="rId1" Type="http://schemas.openxmlformats.org/officeDocument/2006/relationships/slideLayout" Target="../slideLayouts/slideLayout157.xml"/></Relationships>
</file>

<file path=ppt/slides/_rels/slide258.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notesSlide" Target="../notesSlides/notesSlide209.xml"/><Relationship Id="rId1" Type="http://schemas.openxmlformats.org/officeDocument/2006/relationships/slideLayout" Target="../slideLayouts/slideLayout53.xml"/></Relationships>
</file>

<file path=ppt/slides/_rels/slide259.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60.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notesSlide" Target="../notesSlides/notesSlide210.xml"/><Relationship Id="rId1" Type="http://schemas.openxmlformats.org/officeDocument/2006/relationships/slideLayout" Target="../slideLayouts/slideLayout24.xml"/><Relationship Id="rId4" Type="http://schemas.openxmlformats.org/officeDocument/2006/relationships/image" Target="../media/image178.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27.jpeg"/><Relationship Id="rId7" Type="http://schemas.openxmlformats.org/officeDocument/2006/relationships/image" Target="../media/image39.emf"/><Relationship Id="rId2" Type="http://schemas.openxmlformats.org/officeDocument/2006/relationships/notesSlide" Target="../notesSlides/notesSlide26.xml"/><Relationship Id="rId1" Type="http://schemas.openxmlformats.org/officeDocument/2006/relationships/slideLayout" Target="../slideLayouts/slideLayout226.xml"/><Relationship Id="rId6" Type="http://schemas.openxmlformats.org/officeDocument/2006/relationships/image" Target="../media/image30.emf"/><Relationship Id="rId5" Type="http://schemas.openxmlformats.org/officeDocument/2006/relationships/image" Target="../media/image29.emf"/><Relationship Id="rId4" Type="http://schemas.openxmlformats.org/officeDocument/2006/relationships/image" Target="../media/image28.emf"/></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7.xml"/><Relationship Id="rId1" Type="http://schemas.openxmlformats.org/officeDocument/2006/relationships/slideLayout" Target="../slideLayouts/slideLayout35.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5.xml"/><Relationship Id="rId1" Type="http://schemas.openxmlformats.org/officeDocument/2006/relationships/themeOverride" Target="../theme/themeOverride2.xml"/></Relationships>
</file>

<file path=ppt/slides/_rels/slide3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8.xml"/><Relationship Id="rId1" Type="http://schemas.openxmlformats.org/officeDocument/2006/relationships/slideLayout" Target="../slideLayouts/slideLayout438.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1.xml"/><Relationship Id="rId1" Type="http://schemas.openxmlformats.org/officeDocument/2006/relationships/slideLayout" Target="../slideLayouts/slideLayout19.xml"/></Relationships>
</file>

<file path=ppt/slides/_rels/slide3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2.xml"/><Relationship Id="rId1" Type="http://schemas.openxmlformats.org/officeDocument/2006/relationships/slideLayout" Target="../slideLayouts/slideLayout19.xml"/><Relationship Id="rId4" Type="http://schemas.openxmlformats.org/officeDocument/2006/relationships/image" Target="../media/image41.jpeg"/></Relationships>
</file>

<file path=ppt/slides/_rels/slide3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3.xml"/><Relationship Id="rId1" Type="http://schemas.openxmlformats.org/officeDocument/2006/relationships/slideLayout" Target="../slideLayouts/slideLayout438.xml"/></Relationships>
</file>

<file path=ppt/slides/_rels/slide3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7.xml"/><Relationship Id="rId1" Type="http://schemas.openxmlformats.org/officeDocument/2006/relationships/slideLayout" Target="../slideLayouts/slideLayout19.xml"/><Relationship Id="rId5" Type="http://schemas.openxmlformats.org/officeDocument/2006/relationships/image" Target="../media/image44.jpeg"/><Relationship Id="rId4" Type="http://schemas.openxmlformats.org/officeDocument/2006/relationships/image" Target="../media/image43.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5.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9.xml"/><Relationship Id="rId1" Type="http://schemas.openxmlformats.org/officeDocument/2006/relationships/slideLayout" Target="../slideLayouts/slideLayout319.xml"/><Relationship Id="rId4" Type="http://schemas.openxmlformats.org/officeDocument/2006/relationships/image" Target="../media/image46.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44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457.xml"/></Relationships>
</file>

<file path=ppt/slides/_rels/slide4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2.xml"/><Relationship Id="rId1" Type="http://schemas.openxmlformats.org/officeDocument/2006/relationships/slideLayout" Target="../slideLayouts/slideLayout35.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21.xml"/></Relationships>
</file>

<file path=ppt/slides/_rels/slide4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4.xml"/><Relationship Id="rId1" Type="http://schemas.openxmlformats.org/officeDocument/2006/relationships/slideLayout" Target="../slideLayouts/slideLayout32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2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2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21.xml"/></Relationships>
</file>

<file path=ppt/slides/_rels/slide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189.xml"/></Relationships>
</file>

<file path=ppt/slides/_rels/slide5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8.xml"/><Relationship Id="rId1" Type="http://schemas.openxmlformats.org/officeDocument/2006/relationships/slideLayout" Target="../slideLayouts/slideLayout35.xml"/><Relationship Id="rId4" Type="http://schemas.openxmlformats.org/officeDocument/2006/relationships/image" Target="../media/image50.jpeg"/></Relationships>
</file>

<file path=ppt/slides/_rels/slide51.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51.jpeg"/><Relationship Id="rId7" Type="http://schemas.openxmlformats.org/officeDocument/2006/relationships/diagramColors" Target="../diagrams/colors1.xml"/><Relationship Id="rId2" Type="http://schemas.openxmlformats.org/officeDocument/2006/relationships/notesSlide" Target="../notesSlides/notesSlide49.xml"/><Relationship Id="rId1" Type="http://schemas.openxmlformats.org/officeDocument/2006/relationships/slideLayout" Target="../slideLayouts/slideLayout471.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52.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51.jpeg"/><Relationship Id="rId7" Type="http://schemas.openxmlformats.org/officeDocument/2006/relationships/diagramColors" Target="../diagrams/colors2.xml"/><Relationship Id="rId2" Type="http://schemas.openxmlformats.org/officeDocument/2006/relationships/notesSlide" Target="../notesSlides/notesSlide50.xml"/><Relationship Id="rId1" Type="http://schemas.openxmlformats.org/officeDocument/2006/relationships/slideLayout" Target="../slideLayouts/slideLayout296.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98.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98.xml"/></Relationships>
</file>

<file path=ppt/slides/_rels/slide5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3.xml"/><Relationship Id="rId1" Type="http://schemas.openxmlformats.org/officeDocument/2006/relationships/slideLayout" Target="../slideLayouts/slideLayout313.xml"/></Relationships>
</file>

<file path=ppt/slides/_rels/slide5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4.xml"/><Relationship Id="rId1" Type="http://schemas.openxmlformats.org/officeDocument/2006/relationships/slideLayout" Target="../slideLayouts/slideLayout313.xml"/><Relationship Id="rId4" Type="http://schemas.openxmlformats.org/officeDocument/2006/relationships/image" Target="../media/image54.jpeg"/></Relationships>
</file>

<file path=ppt/slides/_rels/slide5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5.xml"/><Relationship Id="rId1" Type="http://schemas.openxmlformats.org/officeDocument/2006/relationships/slideLayout" Target="../slideLayouts/slideLayout35.xml"/></Relationships>
</file>

<file path=ppt/slides/_rels/slide5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6.xml"/><Relationship Id="rId1" Type="http://schemas.openxmlformats.org/officeDocument/2006/relationships/slideLayout" Target="../slideLayouts/slideLayout35.xml"/></Relationships>
</file>

<file path=ppt/slides/_rels/slide5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7.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206.xml"/></Relationships>
</file>

<file path=ppt/slides/_rels/slide6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8.xml"/><Relationship Id="rId1" Type="http://schemas.openxmlformats.org/officeDocument/2006/relationships/slideLayout" Target="../slideLayouts/slideLayout18.xml"/></Relationships>
</file>

<file path=ppt/slides/_rels/slide6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9.xml"/><Relationship Id="rId1" Type="http://schemas.openxmlformats.org/officeDocument/2006/relationships/slideLayout" Target="../slideLayouts/slideLayout18.xml"/></Relationships>
</file>

<file path=ppt/slides/_rels/slide6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0.xml"/><Relationship Id="rId1" Type="http://schemas.openxmlformats.org/officeDocument/2006/relationships/slideLayout" Target="../slideLayouts/slideLayout18.xml"/></Relationships>
</file>

<file path=ppt/slides/_rels/slide6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1.xml"/><Relationship Id="rId1" Type="http://schemas.openxmlformats.org/officeDocument/2006/relationships/slideLayout" Target="../slideLayouts/slideLayout35.xml"/></Relationships>
</file>

<file path=ppt/slides/_rels/slide6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62.xml"/><Relationship Id="rId1" Type="http://schemas.openxmlformats.org/officeDocument/2006/relationships/slideLayout" Target="../slideLayouts/slideLayout237.xml"/><Relationship Id="rId6" Type="http://schemas.openxmlformats.org/officeDocument/2006/relationships/image" Target="../media/image30.emf"/><Relationship Id="rId5" Type="http://schemas.openxmlformats.org/officeDocument/2006/relationships/image" Target="../media/image29.emf"/><Relationship Id="rId4" Type="http://schemas.openxmlformats.org/officeDocument/2006/relationships/image" Target="../media/image28.emf"/></Relationships>
</file>

<file path=ppt/slides/_rels/slide6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3.xml"/><Relationship Id="rId1" Type="http://schemas.openxmlformats.org/officeDocument/2006/relationships/slideLayout" Target="../slideLayouts/slideLayout35.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8.xml"/></Relationships>
</file>

<file path=ppt/slides/_rels/slide6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65.xml"/><Relationship Id="rId1" Type="http://schemas.openxmlformats.org/officeDocument/2006/relationships/slideLayout" Target="../slideLayouts/slideLayout19.xml"/><Relationship Id="rId4" Type="http://schemas.openxmlformats.org/officeDocument/2006/relationships/image" Target="../media/image60.jpeg"/></Relationships>
</file>

<file path=ppt/slides/_rels/slide6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6.xml"/><Relationship Id="rId1" Type="http://schemas.openxmlformats.org/officeDocument/2006/relationships/slideLayout" Target="../slideLayouts/slideLayout35.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35.xml"/></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189.xml"/><Relationship Id="rId5" Type="http://schemas.microsoft.com/office/2007/relationships/hdphoto" Target="../media/hdphoto1.wdp"/><Relationship Id="rId4" Type="http://schemas.openxmlformats.org/officeDocument/2006/relationships/image" Target="../media/image21.jpeg"/></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35.xml"/><Relationship Id="rId1" Type="http://schemas.openxmlformats.org/officeDocument/2006/relationships/themeOverride" Target="../theme/themeOverride4.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7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9.xml"/><Relationship Id="rId1" Type="http://schemas.openxmlformats.org/officeDocument/2006/relationships/slideLayout" Target="../slideLayouts/slideLayout59.xml"/></Relationships>
</file>

<file path=ppt/slides/_rels/slide73.xml.rels><?xml version="1.0" encoding="UTF-8" standalone="yes"?>
<Relationships xmlns="http://schemas.openxmlformats.org/package/2006/relationships"><Relationship Id="rId3" Type="http://schemas.openxmlformats.org/officeDocument/2006/relationships/hyperlink" Target="http://images.google.com/imgres?imgurl=plus.maths.org/issue14/features/garbett/scrolls.gif&amp;imgrefurl=http://plus.maths.org/issue14/features/garbett/&amp;h=195&amp;w=323&amp;prev=/images?q=Scrolls&amp;svnum=10&amp;hl=en&amp;lr=&amp;ie=UTF-8&amp;oe=UTF-8" TargetMode="External"/><Relationship Id="rId2" Type="http://schemas.openxmlformats.org/officeDocument/2006/relationships/notesSlide" Target="../notesSlides/notesSlide70.xml"/><Relationship Id="rId1" Type="http://schemas.openxmlformats.org/officeDocument/2006/relationships/slideLayout" Target="../slideLayouts/slideLayout342.xml"/><Relationship Id="rId4" Type="http://schemas.openxmlformats.org/officeDocument/2006/relationships/image" Target="../media/image62.jpeg"/></Relationships>
</file>

<file path=ppt/slides/_rels/slide7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71.xml"/><Relationship Id="rId1" Type="http://schemas.openxmlformats.org/officeDocument/2006/relationships/slideLayout" Target="../slideLayouts/slideLayout405.xml"/></Relationships>
</file>

<file path=ppt/slides/_rels/slide7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72.xml"/><Relationship Id="rId1" Type="http://schemas.openxmlformats.org/officeDocument/2006/relationships/slideLayout" Target="../slideLayouts/slideLayout108.xml"/></Relationships>
</file>

<file path=ppt/slides/_rels/slide7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73.xml"/><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74.xml"/><Relationship Id="rId1" Type="http://schemas.openxmlformats.org/officeDocument/2006/relationships/slideLayout" Target="../slideLayouts/slideLayout35.xml"/></Relationships>
</file>

<file path=ppt/slides/_rels/slide78.xml.rels><?xml version="1.0" encoding="UTF-8" standalone="yes"?>
<Relationships xmlns="http://schemas.openxmlformats.org/package/2006/relationships"><Relationship Id="rId2" Type="http://schemas.openxmlformats.org/officeDocument/2006/relationships/slideLayout" Target="../slideLayouts/slideLayout65.xml"/><Relationship Id="rId1" Type="http://schemas.openxmlformats.org/officeDocument/2006/relationships/themeOverride" Target="../theme/themeOverride5.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13.xml"/></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8.xml"/><Relationship Id="rId1" Type="http://schemas.openxmlformats.org/officeDocument/2006/relationships/slideLayout" Target="../slideLayouts/slideLayout189.xml"/><Relationship Id="rId4" Type="http://schemas.openxmlformats.org/officeDocument/2006/relationships/image" Target="../media/image22.jpeg"/></Relationships>
</file>

<file path=ppt/slides/_rels/slide8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76.xml"/><Relationship Id="rId1" Type="http://schemas.openxmlformats.org/officeDocument/2006/relationships/slideLayout" Target="../slideLayouts/slideLayout59.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8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77.xml"/><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1.xml"/></Relationships>
</file>

<file path=ppt/slides/_rels/slide84.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78.xml"/><Relationship Id="rId1" Type="http://schemas.openxmlformats.org/officeDocument/2006/relationships/slideLayout" Target="../slideLayouts/slideLayout84.xml"/></Relationships>
</file>

<file path=ppt/slides/_rels/slide85.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8.xml"/></Relationships>
</file>

<file path=ppt/slides/_rels/slide8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79.xml"/><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80.xml"/><Relationship Id="rId1" Type="http://schemas.openxmlformats.org/officeDocument/2006/relationships/slideLayout" Target="../slideLayouts/slideLayout500.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47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483.xml"/></Relationships>
</file>

<file path=ppt/slides/_rels/slide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9.xml"/><Relationship Id="rId1" Type="http://schemas.openxmlformats.org/officeDocument/2006/relationships/slideLayout" Target="../slideLayouts/slideLayout189.xml"/></Relationships>
</file>

<file path=ppt/slides/_rels/slide90.xml.rels><?xml version="1.0" encoding="UTF-8" standalone="yes"?>
<Relationships xmlns="http://schemas.openxmlformats.org/package/2006/relationships"><Relationship Id="rId3" Type="http://schemas.openxmlformats.org/officeDocument/2006/relationships/notesSlide" Target="../notesSlides/notesSlide83.xml"/><Relationship Id="rId2" Type="http://schemas.openxmlformats.org/officeDocument/2006/relationships/slideLayout" Target="../slideLayouts/slideLayout367.xml"/><Relationship Id="rId1" Type="http://schemas.openxmlformats.org/officeDocument/2006/relationships/themeOverride" Target="../theme/themeOverride6.xml"/><Relationship Id="rId4" Type="http://schemas.openxmlformats.org/officeDocument/2006/relationships/image" Target="../media/image72.jpeg"/></Relationships>
</file>

<file path=ppt/slides/_rels/slide91.xml.rels><?xml version="1.0" encoding="UTF-8" standalone="yes"?>
<Relationships xmlns="http://schemas.openxmlformats.org/package/2006/relationships"><Relationship Id="rId3" Type="http://schemas.openxmlformats.org/officeDocument/2006/relationships/notesSlide" Target="../notesSlides/notesSlide84.xml"/><Relationship Id="rId2" Type="http://schemas.openxmlformats.org/officeDocument/2006/relationships/slideLayout" Target="../slideLayouts/slideLayout367.xml"/><Relationship Id="rId1" Type="http://schemas.openxmlformats.org/officeDocument/2006/relationships/themeOverride" Target="../theme/themeOverride7.xml"/><Relationship Id="rId4" Type="http://schemas.openxmlformats.org/officeDocument/2006/relationships/image" Target="../media/image73.jpeg"/></Relationships>
</file>

<file path=ppt/slides/_rels/slide92.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85.xml"/><Relationship Id="rId1" Type="http://schemas.openxmlformats.org/officeDocument/2006/relationships/slideLayout" Target="../slideLayouts/slideLayout367.xml"/><Relationship Id="rId4" Type="http://schemas.openxmlformats.org/officeDocument/2006/relationships/image" Target="../media/image73.jpeg"/></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331.xml"/></Relationships>
</file>

<file path=ppt/slides/_rels/slide9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87.xml"/><Relationship Id="rId1" Type="http://schemas.openxmlformats.org/officeDocument/2006/relationships/slideLayout" Target="../slideLayouts/slideLayout71.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9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88.xml"/><Relationship Id="rId1" Type="http://schemas.openxmlformats.org/officeDocument/2006/relationships/slideLayout" Target="../slideLayouts/slideLayout59.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65.xml"/></Relationships>
</file>

<file path=ppt/slides/_rels/slide9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90.xml"/><Relationship Id="rId1" Type="http://schemas.openxmlformats.org/officeDocument/2006/relationships/slideLayout" Target="../slideLayouts/slideLayout59.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accent3"/>
        </a:solidFill>
        <a:effectLst/>
      </p:bgPr>
    </p:bg>
    <p:spTree>
      <p:nvGrpSpPr>
        <p:cNvPr id="1" name=""/>
        <p:cNvGrpSpPr/>
        <p:nvPr/>
      </p:nvGrpSpPr>
      <p:grpSpPr>
        <a:xfrm>
          <a:off x="0" y="0"/>
          <a:ext cx="0" cy="0"/>
          <a:chOff x="0" y="0"/>
          <a:chExt cx="0" cy="0"/>
        </a:xfrm>
      </p:grpSpPr>
      <p:sp>
        <p:nvSpPr>
          <p:cNvPr id="3" name="Rectangle 2"/>
          <p:cNvSpPr/>
          <p:nvPr/>
        </p:nvSpPr>
        <p:spPr bwMode="auto">
          <a:xfrm>
            <a:off x="0" y="0"/>
            <a:ext cx="9144000" cy="6858000"/>
          </a:xfrm>
          <a:prstGeom prst="rect">
            <a:avLst/>
          </a:prstGeom>
          <a:solidFill>
            <a:srgbClr val="FFFFFF"/>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endParaRPr lang="en-US" b="1" dirty="0">
              <a:solidFill>
                <a:srgbClr val="000000"/>
              </a:solidFill>
              <a:latin typeface="Arial" panose="020B0604020202020204" pitchFamily="34" charset="0"/>
              <a:ea typeface="+mn-ea"/>
              <a:cs typeface="Arial" panose="020B0604020202020204" pitchFamily="34" charset="0"/>
            </a:endParaRPr>
          </a:p>
        </p:txBody>
      </p:sp>
      <p:sp>
        <p:nvSpPr>
          <p:cNvPr id="39939" name="Rectangle 3"/>
          <p:cNvSpPr>
            <a:spLocks noGrp="1" noChangeArrowheads="1"/>
          </p:cNvSpPr>
          <p:nvPr>
            <p:ph type="title"/>
          </p:nvPr>
        </p:nvSpPr>
        <p:spPr>
          <a:xfrm>
            <a:off x="0" y="243840"/>
            <a:ext cx="5506720" cy="838200"/>
          </a:xfrm>
          <a:solidFill>
            <a:schemeClr val="tx1"/>
          </a:solidFill>
        </p:spPr>
        <p:txBody>
          <a:bodyPr/>
          <a:lstStyle/>
          <a:p>
            <a:pPr eaLnBrk="1" hangingPunct="1"/>
            <a:r>
              <a:rPr lang="ar-JO" b="1" dirty="0">
                <a:solidFill>
                  <a:srgbClr val="FFFFFF"/>
                </a:solidFill>
                <a:latin typeface="Arial" panose="020B0604020202020204" pitchFamily="34" charset="0"/>
                <a:ea typeface="ＭＳ Ｐゴシック" charset="0"/>
                <a:cs typeface="Arial" panose="020B0604020202020204" pitchFamily="34" charset="0"/>
              </a:rPr>
              <a:t>١ أخبار الأيام</a:t>
            </a:r>
            <a:endParaRPr lang="en-US"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5" name="Text Box 5"/>
          <p:cNvSpPr txBox="1">
            <a:spLocks noChangeArrowheads="1"/>
          </p:cNvSpPr>
          <p:nvPr/>
        </p:nvSpPr>
        <p:spPr bwMode="auto">
          <a:xfrm>
            <a:off x="0" y="6165850"/>
            <a:ext cx="9144000" cy="719138"/>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fontAlgn="auto">
              <a:spcBef>
                <a:spcPts val="0"/>
              </a:spcBef>
              <a:spcAft>
                <a:spcPts val="0"/>
              </a:spcAft>
              <a:defRPr/>
            </a:pPr>
            <a:r>
              <a:rPr lang="ar-JO"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د. ريك جريفيث</a:t>
            </a:r>
            <a:r>
              <a:rPr lang="en-US"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a:t>
            </a:r>
            <a:r>
              <a:rPr lang="ar-JO"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مؤسسة الدراسات اللاهوتية الأردنية.</a:t>
            </a:r>
            <a:endParaRPr lang="en-US"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a:p>
            <a:pPr algn="ctr" fontAlgn="auto">
              <a:spcBef>
                <a:spcPts val="0"/>
              </a:spcBef>
              <a:spcAft>
                <a:spcPts val="0"/>
              </a:spcAft>
              <a:defRPr/>
            </a:pPr>
            <a:r>
              <a:rPr lang="en-US"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BibleStudyDownloads.org</a:t>
            </a:r>
          </a:p>
        </p:txBody>
      </p:sp>
      <p:pic>
        <p:nvPicPr>
          <p:cNvPr id="2" name="Picture 1"/>
          <p:cNvPicPr>
            <a:picLocks noChangeAspect="1"/>
          </p:cNvPicPr>
          <p:nvPr/>
        </p:nvPicPr>
        <p:blipFill>
          <a:blip r:embed="rId3"/>
          <a:stretch>
            <a:fillRect/>
          </a:stretch>
        </p:blipFill>
        <p:spPr>
          <a:xfrm>
            <a:off x="3850640" y="1744846"/>
            <a:ext cx="5262880" cy="4278764"/>
          </a:xfrm>
          <a:prstGeom prst="rect">
            <a:avLst/>
          </a:prstGeom>
        </p:spPr>
      </p:pic>
      <p:sp>
        <p:nvSpPr>
          <p:cNvPr id="39940" name="Text Box 4"/>
          <p:cNvSpPr txBox="1">
            <a:spLocks noChangeArrowheads="1"/>
          </p:cNvSpPr>
          <p:nvPr/>
        </p:nvSpPr>
        <p:spPr bwMode="auto">
          <a:xfrm>
            <a:off x="0" y="1092200"/>
            <a:ext cx="5506720" cy="1446550"/>
          </a:xfrm>
          <a:prstGeom prst="rect">
            <a:avLst/>
          </a:prstGeom>
          <a:noFill/>
          <a:ln>
            <a:noFill/>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altLang="zh-CN" sz="4400" b="1" dirty="0">
                <a:solidFill>
                  <a:srgbClr val="800000"/>
                </a:solidFill>
                <a:latin typeface="Arial" panose="020B0604020202020204" pitchFamily="34" charset="0"/>
                <a:ea typeface="宋体" charset="0"/>
                <a:cs typeface="Arial" panose="020B0604020202020204" pitchFamily="34" charset="0"/>
              </a:rPr>
              <a:t>تأسيس                      نسل داود</a:t>
            </a:r>
            <a:endParaRPr lang="en-US" sz="4400" b="1" dirty="0">
              <a:solidFill>
                <a:srgbClr val="800000"/>
              </a:solidFill>
              <a:latin typeface="Arial" panose="020B0604020202020204" pitchFamily="34" charset="0"/>
              <a:ea typeface="宋体" charset="0"/>
              <a:cs typeface="Arial" panose="020B0604020202020204" pitchFamily="34" charset="0"/>
            </a:endParaRPr>
          </a:p>
        </p:txBody>
      </p:sp>
    </p:spTree>
    <p:extLst>
      <p:ext uri="{BB962C8B-B14F-4D97-AF65-F5344CB8AC3E}">
        <p14:creationId xmlns:p14="http://schemas.microsoft.com/office/powerpoint/2010/main" val="4183656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9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9" grpId="0" animBg="1"/>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29698" name="Title 66"/>
          <p:cNvSpPr>
            <a:spLocks noGrp="1"/>
          </p:cNvSpPr>
          <p:nvPr>
            <p:ph type="title"/>
          </p:nvPr>
        </p:nvSpPr>
        <p:spPr/>
        <p:txBody>
          <a:bodyPr/>
          <a:lstStyle/>
          <a:p>
            <a:pPr>
              <a:defRPr/>
            </a:pPr>
            <a:r>
              <a:rPr lang="en-US" b="1" dirty="0">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Book Chart</a:t>
            </a:r>
          </a:p>
        </p:txBody>
      </p:sp>
      <p:pic>
        <p:nvPicPr>
          <p:cNvPr id="41987" name="Picture 2"/>
          <p:cNvPicPr>
            <a:picLocks noChangeAspect="1" noChangeArrowheads="1"/>
          </p:cNvPicPr>
          <p:nvPr/>
        </p:nvPicPr>
        <p:blipFill>
          <a:blip r:embed="rId3" cstate="screen">
            <a:lum bright="-24000" contrast="24000"/>
            <a:extLst>
              <a:ext uri="{28A0092B-C50C-407E-A947-70E740481C1C}">
                <a14:useLocalDpi xmlns:a14="http://schemas.microsoft.com/office/drawing/2010/main"/>
              </a:ext>
            </a:extLst>
          </a:blip>
          <a:srcRect/>
          <a:stretch>
            <a:fillRect/>
          </a:stretch>
        </p:blipFill>
        <p:spPr bwMode="auto">
          <a:xfrm>
            <a:off x="0" y="-80963"/>
            <a:ext cx="9144000" cy="6938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9700" name="Text Box 3"/>
          <p:cNvSpPr txBox="1">
            <a:spLocks noChangeArrowheads="1"/>
          </p:cNvSpPr>
          <p:nvPr/>
        </p:nvSpPr>
        <p:spPr bwMode="auto">
          <a:xfrm>
            <a:off x="8347075" y="0"/>
            <a:ext cx="762000" cy="457200"/>
          </a:xfrm>
          <a:prstGeom prst="rect">
            <a:avLst/>
          </a:prstGeom>
          <a:solidFill>
            <a:schemeClr val="tx1"/>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nchorCtr="1"/>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262</a:t>
            </a:r>
            <a:endParaRPr lang="en-US"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pSp>
        <p:nvGrpSpPr>
          <p:cNvPr id="41989" name="Group 4"/>
          <p:cNvGrpSpPr>
            <a:grpSpLocks/>
          </p:cNvGrpSpPr>
          <p:nvPr/>
        </p:nvGrpSpPr>
        <p:grpSpPr bwMode="auto">
          <a:xfrm>
            <a:off x="0" y="609600"/>
            <a:ext cx="9144000" cy="787400"/>
            <a:chOff x="0" y="0"/>
            <a:chExt cx="4360" cy="671"/>
          </a:xfrm>
        </p:grpSpPr>
        <p:sp>
          <p:nvSpPr>
            <p:cNvPr id="156677" name="Rectangle 5"/>
            <p:cNvSpPr>
              <a:spLocks noChangeArrowheads="1"/>
            </p:cNvSpPr>
            <p:nvPr/>
          </p:nvSpPr>
          <p:spPr bwMode="auto">
            <a:xfrm>
              <a:off x="32" y="0"/>
              <a:ext cx="4296" cy="671"/>
            </a:xfrm>
            <a:prstGeom prst="rect">
              <a:avLst/>
            </a:prstGeom>
            <a:gradFill rotWithShape="1">
              <a:gsLst>
                <a:gs pos="0">
                  <a:schemeClr val="hlink">
                    <a:gamma/>
                    <a:shade val="46275"/>
                    <a:invGamma/>
                  </a:schemeClr>
                </a:gs>
                <a:gs pos="100000">
                  <a:schemeClr val="hlink"/>
                </a:gs>
              </a:gsLst>
              <a:path path="shape">
                <a:fillToRect l="50000" t="50000" r="50000" b="50000"/>
              </a:path>
            </a:gradFill>
            <a:ln w="12700" cap="sq">
              <a:noFill/>
              <a:miter lim="800000"/>
              <a:headEnd type="none" w="sm" len="sm"/>
              <a:tailEnd type="none" w="sm" len="sm"/>
            </a:ln>
            <a:effectLst/>
          </p:spPr>
          <p:txBody>
            <a:bodyPr lIns="0" tIns="0" rIns="0" bIns="0" anchor="ctr" anchorCtr="1"/>
            <a:lstStyle/>
            <a:p>
              <a:pPr algn="ctr">
                <a:defRPr/>
              </a:pPr>
              <a:r>
                <a:rPr lang="ar-JO" altLang="zh-CN" sz="3600" b="1" dirty="0">
                  <a:solidFill>
                    <a:srgbClr val="FEFDE3"/>
                  </a:solidFill>
                  <a:effectLst>
                    <a:outerShdw blurRad="38100" dist="38100" dir="2700000" algn="tl">
                      <a:srgbClr val="000000">
                        <a:alpha val="43137"/>
                      </a:srgbClr>
                    </a:outerShdw>
                  </a:effectLst>
                  <a:latin typeface="Arial" panose="020B0604020202020204" pitchFamily="34" charset="0"/>
                  <a:ea typeface="SimSun" pitchFamily="2" charset="-122"/>
                  <a:cs typeface="Arial" panose="020B0604020202020204" pitchFamily="34" charset="0"/>
                </a:rPr>
                <a:t>تأسيس نسل داود</a:t>
              </a:r>
              <a:endParaRPr lang="en-US" altLang="zh-CN" sz="3600" b="1" dirty="0">
                <a:solidFill>
                  <a:srgbClr val="FEFDE3"/>
                </a:solidFill>
                <a:effectLst>
                  <a:outerShdw blurRad="38100" dist="38100" dir="2700000" algn="tl">
                    <a:srgbClr val="000000">
                      <a:alpha val="43137"/>
                    </a:srgbClr>
                  </a:outerShdw>
                </a:effectLst>
                <a:latin typeface="Arial" panose="020B0604020202020204" pitchFamily="34" charset="0"/>
                <a:ea typeface="SimSun" pitchFamily="2" charset="-122"/>
                <a:cs typeface="Arial" panose="020B0604020202020204" pitchFamily="34" charset="0"/>
              </a:endParaRPr>
            </a:p>
          </p:txBody>
        </p:sp>
        <p:sp>
          <p:nvSpPr>
            <p:cNvPr id="29763" name="Rectangle 6"/>
            <p:cNvSpPr>
              <a:spLocks noChangeArrowheads="1"/>
            </p:cNvSpPr>
            <p:nvPr/>
          </p:nvSpPr>
          <p:spPr bwMode="auto">
            <a:xfrm>
              <a:off x="0" y="0"/>
              <a:ext cx="4360" cy="671"/>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a:defRPr/>
              </a:pPr>
              <a:endParaRPr lang="en-US" b="1"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pSp>
      <p:grpSp>
        <p:nvGrpSpPr>
          <p:cNvPr id="41990" name="Group 7"/>
          <p:cNvGrpSpPr>
            <a:grpSpLocks/>
          </p:cNvGrpSpPr>
          <p:nvPr/>
        </p:nvGrpSpPr>
        <p:grpSpPr bwMode="auto">
          <a:xfrm>
            <a:off x="0" y="1397000"/>
            <a:ext cx="4605338" cy="744538"/>
            <a:chOff x="0" y="671"/>
            <a:chExt cx="2196" cy="633"/>
          </a:xfrm>
        </p:grpSpPr>
        <p:sp>
          <p:nvSpPr>
            <p:cNvPr id="29760" name="Rectangle 8"/>
            <p:cNvSpPr>
              <a:spLocks noChangeArrowheads="1"/>
            </p:cNvSpPr>
            <p:nvPr/>
          </p:nvSpPr>
          <p:spPr bwMode="auto">
            <a:xfrm>
              <a:off x="32" y="671"/>
              <a:ext cx="2132"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defRPr/>
              </a:pPr>
              <a:r>
                <a:rPr lang="ar-JO" altLang="zh-CN" sz="2800" b="1" dirty="0">
                  <a:solidFill>
                    <a:srgbClr val="FEFDE3"/>
                  </a:solidFill>
                  <a:effectLst>
                    <a:outerShdw blurRad="38100" dist="38100" dir="2700000" algn="tl">
                      <a:srgbClr val="000000">
                        <a:alpha val="43137"/>
                      </a:srgbClr>
                    </a:outerShdw>
                  </a:effectLst>
                  <a:latin typeface="Arial" panose="020B0604020202020204" pitchFamily="34" charset="0"/>
                  <a:ea typeface="SimSun" charset="0"/>
                  <a:cs typeface="Arial" panose="020B0604020202020204" pitchFamily="34" charset="0"/>
                </a:rPr>
                <a:t>نسل داود</a:t>
              </a:r>
              <a:endParaRPr lang="en-US" altLang="zh-CN" sz="2800" b="1" dirty="0">
                <a:solidFill>
                  <a:srgbClr val="FEFDE3"/>
                </a:solidFill>
                <a:effectLst>
                  <a:outerShdw blurRad="38100" dist="38100" dir="2700000" algn="tl">
                    <a:srgbClr val="000000">
                      <a:alpha val="43137"/>
                    </a:srgbClr>
                  </a:outerShdw>
                </a:effectLst>
                <a:latin typeface="Arial" panose="020B0604020202020204" pitchFamily="34" charset="0"/>
                <a:ea typeface="SimSun" charset="0"/>
                <a:cs typeface="Arial" panose="020B0604020202020204" pitchFamily="34" charset="0"/>
              </a:endParaRPr>
            </a:p>
          </p:txBody>
        </p:sp>
        <p:sp>
          <p:nvSpPr>
            <p:cNvPr id="29761" name="Rectangle 9"/>
            <p:cNvSpPr>
              <a:spLocks noChangeArrowheads="1"/>
            </p:cNvSpPr>
            <p:nvPr/>
          </p:nvSpPr>
          <p:spPr bwMode="auto">
            <a:xfrm>
              <a:off x="0" y="671"/>
              <a:ext cx="2196" cy="63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a:defRPr/>
              </a:pPr>
              <a:endParaRPr lang="en-US" b="1"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pSp>
      <p:grpSp>
        <p:nvGrpSpPr>
          <p:cNvPr id="41991" name="Group 10"/>
          <p:cNvGrpSpPr>
            <a:grpSpLocks/>
          </p:cNvGrpSpPr>
          <p:nvPr/>
        </p:nvGrpSpPr>
        <p:grpSpPr bwMode="auto">
          <a:xfrm>
            <a:off x="4572000" y="1397000"/>
            <a:ext cx="4572000" cy="744538"/>
            <a:chOff x="2180" y="671"/>
            <a:chExt cx="2180" cy="633"/>
          </a:xfrm>
        </p:grpSpPr>
        <p:sp>
          <p:nvSpPr>
            <p:cNvPr id="29758" name="Rectangle 11"/>
            <p:cNvSpPr>
              <a:spLocks noChangeArrowheads="1"/>
            </p:cNvSpPr>
            <p:nvPr/>
          </p:nvSpPr>
          <p:spPr bwMode="auto">
            <a:xfrm>
              <a:off x="2180" y="671"/>
              <a:ext cx="2180"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defRPr/>
              </a:pPr>
              <a:r>
                <a:rPr lang="ar-JO" altLang="zh-CN" sz="2800" b="1" dirty="0">
                  <a:solidFill>
                    <a:srgbClr val="FEFDE3"/>
                  </a:solidFill>
                  <a:effectLst>
                    <a:outerShdw blurRad="38100" dist="38100" dir="2700000" algn="tl">
                      <a:srgbClr val="000000">
                        <a:alpha val="43137"/>
                      </a:srgbClr>
                    </a:outerShdw>
                  </a:effectLst>
                  <a:latin typeface="Arial" panose="020B0604020202020204" pitchFamily="34" charset="0"/>
                  <a:ea typeface="SimSun" charset="0"/>
                  <a:cs typeface="Arial" panose="020B0604020202020204" pitchFamily="34" charset="0"/>
                </a:rPr>
                <a:t>اهتمام داود (التابوت/الهيكل)</a:t>
              </a:r>
              <a:endParaRPr lang="en-US" altLang="zh-CN" sz="2800" b="1" dirty="0">
                <a:solidFill>
                  <a:srgbClr val="FEFDE3"/>
                </a:solidFill>
                <a:effectLst>
                  <a:outerShdw blurRad="38100" dist="38100" dir="2700000" algn="tl">
                    <a:srgbClr val="000000">
                      <a:alpha val="43137"/>
                    </a:srgbClr>
                  </a:outerShdw>
                </a:effectLst>
                <a:latin typeface="Arial" panose="020B0604020202020204" pitchFamily="34" charset="0"/>
                <a:ea typeface="SimSun" charset="0"/>
                <a:cs typeface="Arial" panose="020B0604020202020204" pitchFamily="34" charset="0"/>
              </a:endParaRPr>
            </a:p>
          </p:txBody>
        </p:sp>
        <p:sp>
          <p:nvSpPr>
            <p:cNvPr id="29759" name="Rectangle 12"/>
            <p:cNvSpPr>
              <a:spLocks noChangeArrowheads="1"/>
            </p:cNvSpPr>
            <p:nvPr/>
          </p:nvSpPr>
          <p:spPr bwMode="auto">
            <a:xfrm>
              <a:off x="2196" y="671"/>
              <a:ext cx="2164" cy="63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a:defRPr/>
              </a:pPr>
              <a:endParaRPr lang="en-US" b="1"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pSp>
      <p:grpSp>
        <p:nvGrpSpPr>
          <p:cNvPr id="41992" name="Group 13"/>
          <p:cNvGrpSpPr>
            <a:grpSpLocks/>
          </p:cNvGrpSpPr>
          <p:nvPr/>
        </p:nvGrpSpPr>
        <p:grpSpPr bwMode="auto">
          <a:xfrm>
            <a:off x="0" y="2141538"/>
            <a:ext cx="4605338" cy="742950"/>
            <a:chOff x="0" y="1304"/>
            <a:chExt cx="2196" cy="633"/>
          </a:xfrm>
        </p:grpSpPr>
        <p:sp>
          <p:nvSpPr>
            <p:cNvPr id="29756" name="Rectangle 14"/>
            <p:cNvSpPr>
              <a:spLocks noChangeArrowheads="1"/>
            </p:cNvSpPr>
            <p:nvPr/>
          </p:nvSpPr>
          <p:spPr bwMode="auto">
            <a:xfrm>
              <a:off x="32" y="1304"/>
              <a:ext cx="2132"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defRPr/>
              </a:pPr>
              <a:r>
                <a:rPr lang="ar-JO" altLang="zh-CN" sz="2800" b="1" dirty="0">
                  <a:solidFill>
                    <a:srgbClr val="FEFDE3"/>
                  </a:solidFill>
                  <a:effectLst>
                    <a:outerShdw blurRad="38100" dist="38100" dir="2700000" algn="tl">
                      <a:srgbClr val="000000">
                        <a:alpha val="43137"/>
                      </a:srgbClr>
                    </a:outerShdw>
                  </a:effectLst>
                  <a:latin typeface="Arial" panose="020B0604020202020204" pitchFamily="34" charset="0"/>
                  <a:ea typeface="SimSun" charset="0"/>
                  <a:cs typeface="Arial" panose="020B0604020202020204" pitchFamily="34" charset="0"/>
                </a:rPr>
                <a:t>الإصحاحات ١-٩</a:t>
              </a:r>
              <a:endParaRPr lang="en-US" altLang="zh-CN" sz="2800" b="1" dirty="0">
                <a:solidFill>
                  <a:srgbClr val="FEFDE3"/>
                </a:solidFill>
                <a:effectLst>
                  <a:outerShdw blurRad="38100" dist="38100" dir="2700000" algn="tl">
                    <a:srgbClr val="000000">
                      <a:alpha val="43137"/>
                    </a:srgbClr>
                  </a:outerShdw>
                </a:effectLst>
                <a:latin typeface="Arial" panose="020B0604020202020204" pitchFamily="34" charset="0"/>
                <a:ea typeface="SimSun" charset="0"/>
                <a:cs typeface="Arial" panose="020B0604020202020204" pitchFamily="34" charset="0"/>
              </a:endParaRPr>
            </a:p>
          </p:txBody>
        </p:sp>
        <p:sp>
          <p:nvSpPr>
            <p:cNvPr id="29757" name="Rectangle 15"/>
            <p:cNvSpPr>
              <a:spLocks noChangeArrowheads="1"/>
            </p:cNvSpPr>
            <p:nvPr/>
          </p:nvSpPr>
          <p:spPr bwMode="auto">
            <a:xfrm>
              <a:off x="0" y="1304"/>
              <a:ext cx="2196" cy="63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a:defRPr/>
              </a:pPr>
              <a:endParaRPr lang="en-US" b="1"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pSp>
      <p:grpSp>
        <p:nvGrpSpPr>
          <p:cNvPr id="41993" name="Group 16"/>
          <p:cNvGrpSpPr>
            <a:grpSpLocks/>
          </p:cNvGrpSpPr>
          <p:nvPr/>
        </p:nvGrpSpPr>
        <p:grpSpPr bwMode="auto">
          <a:xfrm>
            <a:off x="4605338" y="2141538"/>
            <a:ext cx="4538662" cy="742950"/>
            <a:chOff x="2196" y="1304"/>
            <a:chExt cx="2164" cy="633"/>
          </a:xfrm>
        </p:grpSpPr>
        <p:sp>
          <p:nvSpPr>
            <p:cNvPr id="29754" name="Rectangle 17"/>
            <p:cNvSpPr>
              <a:spLocks noChangeArrowheads="1"/>
            </p:cNvSpPr>
            <p:nvPr/>
          </p:nvSpPr>
          <p:spPr bwMode="auto">
            <a:xfrm>
              <a:off x="2228" y="1304"/>
              <a:ext cx="2100"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defRPr/>
              </a:pPr>
              <a:r>
                <a:rPr lang="ar-JO" altLang="zh-CN" sz="2800" b="1" dirty="0">
                  <a:solidFill>
                    <a:srgbClr val="FEFDE3"/>
                  </a:solidFill>
                  <a:effectLst>
                    <a:outerShdw blurRad="38100" dist="38100" dir="2700000" algn="tl">
                      <a:srgbClr val="000000">
                        <a:alpha val="43137"/>
                      </a:srgbClr>
                    </a:outerShdw>
                  </a:effectLst>
                  <a:latin typeface="Arial" panose="020B0604020202020204" pitchFamily="34" charset="0"/>
                  <a:ea typeface="SimSun" charset="0"/>
                  <a:cs typeface="Arial" panose="020B0604020202020204" pitchFamily="34" charset="0"/>
                </a:rPr>
                <a:t>الإصحاحات ١٠-٢٩</a:t>
              </a:r>
              <a:endParaRPr lang="en-US" altLang="zh-CN" sz="2800" b="1" dirty="0">
                <a:solidFill>
                  <a:srgbClr val="FEFDE3"/>
                </a:solidFill>
                <a:effectLst>
                  <a:outerShdw blurRad="38100" dist="38100" dir="2700000" algn="tl">
                    <a:srgbClr val="000000">
                      <a:alpha val="43137"/>
                    </a:srgbClr>
                  </a:outerShdw>
                </a:effectLst>
                <a:latin typeface="Arial" panose="020B0604020202020204" pitchFamily="34" charset="0"/>
                <a:ea typeface="SimSun" charset="0"/>
                <a:cs typeface="Arial" panose="020B0604020202020204" pitchFamily="34" charset="0"/>
              </a:endParaRPr>
            </a:p>
          </p:txBody>
        </p:sp>
        <p:sp>
          <p:nvSpPr>
            <p:cNvPr id="29755" name="Rectangle 18"/>
            <p:cNvSpPr>
              <a:spLocks noChangeArrowheads="1"/>
            </p:cNvSpPr>
            <p:nvPr/>
          </p:nvSpPr>
          <p:spPr bwMode="auto">
            <a:xfrm>
              <a:off x="2196" y="1304"/>
              <a:ext cx="2164" cy="63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a:defRPr/>
              </a:pPr>
              <a:endParaRPr lang="en-US" b="1"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pSp>
      <p:grpSp>
        <p:nvGrpSpPr>
          <p:cNvPr id="41994" name="Group 19"/>
          <p:cNvGrpSpPr>
            <a:grpSpLocks/>
          </p:cNvGrpSpPr>
          <p:nvPr/>
        </p:nvGrpSpPr>
        <p:grpSpPr bwMode="auto">
          <a:xfrm>
            <a:off x="0" y="2884488"/>
            <a:ext cx="4605338" cy="742950"/>
            <a:chOff x="0" y="1937"/>
            <a:chExt cx="2196" cy="633"/>
          </a:xfrm>
        </p:grpSpPr>
        <p:sp>
          <p:nvSpPr>
            <p:cNvPr id="29752" name="Rectangle 20"/>
            <p:cNvSpPr>
              <a:spLocks noChangeArrowheads="1"/>
            </p:cNvSpPr>
            <p:nvPr/>
          </p:nvSpPr>
          <p:spPr bwMode="auto">
            <a:xfrm>
              <a:off x="32" y="1937"/>
              <a:ext cx="2132"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defRPr/>
              </a:pPr>
              <a:r>
                <a:rPr lang="en-US" altLang="zh-CN" sz="2800" b="1" dirty="0">
                  <a:solidFill>
                    <a:srgbClr val="FEFDE3"/>
                  </a:solidFill>
                  <a:effectLst>
                    <a:outerShdw blurRad="38100" dist="38100" dir="2700000" algn="tl">
                      <a:srgbClr val="000000">
                        <a:alpha val="43137"/>
                      </a:srgbClr>
                    </a:outerShdw>
                  </a:effectLst>
                  <a:latin typeface="Arial" panose="020B0604020202020204" pitchFamily="34" charset="0"/>
                  <a:ea typeface="SimSun" charset="0"/>
                  <a:cs typeface="Arial" panose="020B0604020202020204" pitchFamily="34" charset="0"/>
                </a:rPr>
                <a:t> </a:t>
              </a:r>
              <a:r>
                <a:rPr lang="ar-JO" altLang="zh-CN" sz="2800" b="1" dirty="0">
                  <a:solidFill>
                    <a:srgbClr val="FEFDE3"/>
                  </a:solidFill>
                  <a:effectLst>
                    <a:outerShdw blurRad="38100" dist="38100" dir="2700000" algn="tl">
                      <a:srgbClr val="000000">
                        <a:alpha val="43137"/>
                      </a:srgbClr>
                    </a:outerShdw>
                  </a:effectLst>
                  <a:latin typeface="Arial" panose="020B0604020202020204" pitchFamily="34" charset="0"/>
                  <a:ea typeface="SimSun" charset="0"/>
                  <a:cs typeface="Arial" panose="020B0604020202020204" pitchFamily="34" charset="0"/>
                </a:rPr>
                <a:t>سلسلة النسب</a:t>
              </a:r>
              <a:r>
                <a:rPr lang="en-US" altLang="zh-CN" sz="2800" b="1" dirty="0">
                  <a:solidFill>
                    <a:srgbClr val="FEFDE3"/>
                  </a:solidFill>
                  <a:effectLst>
                    <a:outerShdw blurRad="38100" dist="38100" dir="2700000" algn="tl">
                      <a:srgbClr val="000000">
                        <a:alpha val="43137"/>
                      </a:srgbClr>
                    </a:outerShdw>
                  </a:effectLst>
                  <a:latin typeface="Arial" panose="020B0604020202020204" pitchFamily="34" charset="0"/>
                  <a:ea typeface="SimSun" charset="0"/>
                  <a:cs typeface="Arial" panose="020B0604020202020204" pitchFamily="34" charset="0"/>
                </a:rPr>
                <a:t> </a:t>
              </a:r>
            </a:p>
          </p:txBody>
        </p:sp>
        <p:sp>
          <p:nvSpPr>
            <p:cNvPr id="29753" name="Rectangle 21"/>
            <p:cNvSpPr>
              <a:spLocks noChangeArrowheads="1"/>
            </p:cNvSpPr>
            <p:nvPr/>
          </p:nvSpPr>
          <p:spPr bwMode="auto">
            <a:xfrm>
              <a:off x="0" y="1937"/>
              <a:ext cx="2196" cy="63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a:defRPr/>
              </a:pPr>
              <a:endParaRPr lang="en-US" b="1"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pSp>
      <p:grpSp>
        <p:nvGrpSpPr>
          <p:cNvPr id="41995" name="Group 22"/>
          <p:cNvGrpSpPr>
            <a:grpSpLocks/>
          </p:cNvGrpSpPr>
          <p:nvPr/>
        </p:nvGrpSpPr>
        <p:grpSpPr bwMode="auto">
          <a:xfrm>
            <a:off x="4605338" y="2884488"/>
            <a:ext cx="4538662" cy="742950"/>
            <a:chOff x="2196" y="1937"/>
            <a:chExt cx="2164" cy="633"/>
          </a:xfrm>
        </p:grpSpPr>
        <p:sp>
          <p:nvSpPr>
            <p:cNvPr id="29750" name="Rectangle 23"/>
            <p:cNvSpPr>
              <a:spLocks noChangeArrowheads="1"/>
            </p:cNvSpPr>
            <p:nvPr/>
          </p:nvSpPr>
          <p:spPr bwMode="auto">
            <a:xfrm>
              <a:off x="2228" y="1937"/>
              <a:ext cx="2100"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defRPr/>
              </a:pPr>
              <a:r>
                <a:rPr lang="ar-JO" altLang="zh-CN" sz="2800" b="1" dirty="0">
                  <a:solidFill>
                    <a:srgbClr val="FEFDE3"/>
                  </a:solidFill>
                  <a:effectLst>
                    <a:outerShdw blurRad="38100" dist="38100" dir="2700000" algn="tl">
                      <a:srgbClr val="000000">
                        <a:alpha val="43137"/>
                      </a:srgbClr>
                    </a:outerShdw>
                  </a:effectLst>
                  <a:latin typeface="Arial" panose="020B0604020202020204" pitchFamily="34" charset="0"/>
                  <a:ea typeface="SimSun" charset="0"/>
                  <a:cs typeface="Arial" panose="020B0604020202020204" pitchFamily="34" charset="0"/>
                </a:rPr>
                <a:t>تاريخ</a:t>
              </a:r>
              <a:endParaRPr lang="en-US" altLang="zh-CN" sz="2800" b="1" dirty="0">
                <a:solidFill>
                  <a:srgbClr val="FEFDE3"/>
                </a:solidFill>
                <a:effectLst>
                  <a:outerShdw blurRad="38100" dist="38100" dir="2700000" algn="tl">
                    <a:srgbClr val="000000">
                      <a:alpha val="43137"/>
                    </a:srgbClr>
                  </a:outerShdw>
                </a:effectLst>
                <a:latin typeface="Arial" panose="020B0604020202020204" pitchFamily="34" charset="0"/>
                <a:ea typeface="SimSun" charset="0"/>
                <a:cs typeface="Arial" panose="020B0604020202020204" pitchFamily="34" charset="0"/>
              </a:endParaRPr>
            </a:p>
          </p:txBody>
        </p:sp>
        <p:sp>
          <p:nvSpPr>
            <p:cNvPr id="29751" name="Rectangle 24"/>
            <p:cNvSpPr>
              <a:spLocks noChangeArrowheads="1"/>
            </p:cNvSpPr>
            <p:nvPr/>
          </p:nvSpPr>
          <p:spPr bwMode="auto">
            <a:xfrm>
              <a:off x="2196" y="1937"/>
              <a:ext cx="2164" cy="63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a:defRPr/>
              </a:pPr>
              <a:endParaRPr lang="en-US" b="1"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pSp>
      <p:grpSp>
        <p:nvGrpSpPr>
          <p:cNvPr id="41996" name="Group 25"/>
          <p:cNvGrpSpPr>
            <a:grpSpLocks/>
          </p:cNvGrpSpPr>
          <p:nvPr/>
        </p:nvGrpSpPr>
        <p:grpSpPr bwMode="auto">
          <a:xfrm>
            <a:off x="0" y="3627438"/>
            <a:ext cx="4605338" cy="742950"/>
            <a:chOff x="0" y="2570"/>
            <a:chExt cx="2196" cy="633"/>
          </a:xfrm>
        </p:grpSpPr>
        <p:sp>
          <p:nvSpPr>
            <p:cNvPr id="29748" name="Rectangle 26"/>
            <p:cNvSpPr>
              <a:spLocks noChangeArrowheads="1"/>
            </p:cNvSpPr>
            <p:nvPr/>
          </p:nvSpPr>
          <p:spPr bwMode="auto">
            <a:xfrm>
              <a:off x="32" y="2570"/>
              <a:ext cx="2132"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defRPr/>
              </a:pPr>
              <a:r>
                <a:rPr lang="en-US" altLang="zh-CN" sz="2800" b="1" dirty="0">
                  <a:solidFill>
                    <a:srgbClr val="FEFDE3"/>
                  </a:solidFill>
                  <a:effectLst>
                    <a:outerShdw blurRad="38100" dist="38100" dir="2700000" algn="tl">
                      <a:srgbClr val="000000">
                        <a:alpha val="43137"/>
                      </a:srgbClr>
                    </a:outerShdw>
                  </a:effectLst>
                  <a:latin typeface="Arial" panose="020B0604020202020204" pitchFamily="34" charset="0"/>
                  <a:ea typeface="SimSun" charset="0"/>
                  <a:cs typeface="Arial" panose="020B0604020202020204" pitchFamily="34" charset="0"/>
                </a:rPr>
                <a:t> </a:t>
              </a:r>
              <a:r>
                <a:rPr lang="ar-JO" altLang="zh-CN" sz="2800" b="1" dirty="0">
                  <a:solidFill>
                    <a:srgbClr val="FEFDE3"/>
                  </a:solidFill>
                  <a:effectLst>
                    <a:outerShdw blurRad="38100" dist="38100" dir="2700000" algn="tl">
                      <a:srgbClr val="000000">
                        <a:alpha val="43137"/>
                      </a:srgbClr>
                    </a:outerShdw>
                  </a:effectLst>
                  <a:latin typeface="Arial" panose="020B0604020202020204" pitchFamily="34" charset="0"/>
                  <a:ea typeface="SimSun" charset="0"/>
                  <a:cs typeface="Arial" panose="020B0604020202020204" pitchFamily="34" charset="0"/>
                </a:rPr>
                <a:t>السلالة</a:t>
              </a:r>
              <a:endParaRPr lang="en-US" altLang="zh-CN" sz="2800" b="1" dirty="0">
                <a:solidFill>
                  <a:srgbClr val="FEFDE3"/>
                </a:solidFill>
                <a:effectLst>
                  <a:outerShdw blurRad="38100" dist="38100" dir="2700000" algn="tl">
                    <a:srgbClr val="000000">
                      <a:alpha val="43137"/>
                    </a:srgbClr>
                  </a:outerShdw>
                </a:effectLst>
                <a:latin typeface="Arial" panose="020B0604020202020204" pitchFamily="34" charset="0"/>
                <a:ea typeface="SimSun" charset="0"/>
                <a:cs typeface="Arial" panose="020B0604020202020204" pitchFamily="34" charset="0"/>
              </a:endParaRPr>
            </a:p>
          </p:txBody>
        </p:sp>
        <p:sp>
          <p:nvSpPr>
            <p:cNvPr id="29749" name="Rectangle 27"/>
            <p:cNvSpPr>
              <a:spLocks noChangeArrowheads="1"/>
            </p:cNvSpPr>
            <p:nvPr/>
          </p:nvSpPr>
          <p:spPr bwMode="auto">
            <a:xfrm>
              <a:off x="0" y="2570"/>
              <a:ext cx="2196" cy="63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a:defRPr/>
              </a:pPr>
              <a:endParaRPr lang="en-US" b="1"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pSp>
      <p:grpSp>
        <p:nvGrpSpPr>
          <p:cNvPr id="41997" name="Group 28"/>
          <p:cNvGrpSpPr>
            <a:grpSpLocks/>
          </p:cNvGrpSpPr>
          <p:nvPr/>
        </p:nvGrpSpPr>
        <p:grpSpPr bwMode="auto">
          <a:xfrm>
            <a:off x="4605338" y="3627438"/>
            <a:ext cx="4538662" cy="742950"/>
            <a:chOff x="2196" y="2570"/>
            <a:chExt cx="2164" cy="633"/>
          </a:xfrm>
        </p:grpSpPr>
        <p:sp>
          <p:nvSpPr>
            <p:cNvPr id="29746" name="Rectangle 29"/>
            <p:cNvSpPr>
              <a:spLocks noChangeArrowheads="1"/>
            </p:cNvSpPr>
            <p:nvPr/>
          </p:nvSpPr>
          <p:spPr bwMode="auto">
            <a:xfrm>
              <a:off x="2228" y="2570"/>
              <a:ext cx="2100"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defRPr/>
              </a:pPr>
              <a:r>
                <a:rPr lang="ar-JO" altLang="zh-CN" sz="2800" b="1" dirty="0">
                  <a:solidFill>
                    <a:srgbClr val="FEFDE3"/>
                  </a:solidFill>
                  <a:effectLst>
                    <a:outerShdw blurRad="38100" dist="38100" dir="2700000" algn="tl">
                      <a:srgbClr val="000000">
                        <a:alpha val="43137"/>
                      </a:srgbClr>
                    </a:outerShdw>
                  </a:effectLst>
                  <a:latin typeface="Arial" panose="020B0604020202020204" pitchFamily="34" charset="0"/>
                  <a:ea typeface="SimSun" charset="0"/>
                  <a:cs typeface="Arial" panose="020B0604020202020204" pitchFamily="34" charset="0"/>
                </a:rPr>
                <a:t>النشاط</a:t>
              </a:r>
              <a:endParaRPr lang="en-US" altLang="zh-CN" sz="2800" b="1" dirty="0">
                <a:solidFill>
                  <a:srgbClr val="FEFDE3"/>
                </a:solidFill>
                <a:effectLst>
                  <a:outerShdw blurRad="38100" dist="38100" dir="2700000" algn="tl">
                    <a:srgbClr val="000000">
                      <a:alpha val="43137"/>
                    </a:srgbClr>
                  </a:outerShdw>
                </a:effectLst>
                <a:latin typeface="Arial" panose="020B0604020202020204" pitchFamily="34" charset="0"/>
                <a:ea typeface="SimSun" charset="0"/>
                <a:cs typeface="Arial" panose="020B0604020202020204" pitchFamily="34" charset="0"/>
              </a:endParaRPr>
            </a:p>
          </p:txBody>
        </p:sp>
        <p:sp>
          <p:nvSpPr>
            <p:cNvPr id="29747" name="Rectangle 30"/>
            <p:cNvSpPr>
              <a:spLocks noChangeArrowheads="1"/>
            </p:cNvSpPr>
            <p:nvPr/>
          </p:nvSpPr>
          <p:spPr bwMode="auto">
            <a:xfrm>
              <a:off x="2196" y="2570"/>
              <a:ext cx="2164" cy="63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a:defRPr/>
              </a:pPr>
              <a:endParaRPr lang="en-US" b="1"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pSp>
      <p:grpSp>
        <p:nvGrpSpPr>
          <p:cNvPr id="41998" name="Group 31"/>
          <p:cNvGrpSpPr>
            <a:grpSpLocks/>
          </p:cNvGrpSpPr>
          <p:nvPr/>
        </p:nvGrpSpPr>
        <p:grpSpPr bwMode="auto">
          <a:xfrm>
            <a:off x="0" y="4370388"/>
            <a:ext cx="4605338" cy="744537"/>
            <a:chOff x="0" y="3203"/>
            <a:chExt cx="2196" cy="633"/>
          </a:xfrm>
        </p:grpSpPr>
        <p:sp>
          <p:nvSpPr>
            <p:cNvPr id="29744" name="Rectangle 32"/>
            <p:cNvSpPr>
              <a:spLocks noChangeArrowheads="1"/>
            </p:cNvSpPr>
            <p:nvPr/>
          </p:nvSpPr>
          <p:spPr bwMode="auto">
            <a:xfrm>
              <a:off x="32" y="3203"/>
              <a:ext cx="2132"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defRPr/>
              </a:pPr>
              <a:r>
                <a:rPr lang="ar-JO" altLang="zh-CN" sz="2800" b="1" dirty="0">
                  <a:solidFill>
                    <a:srgbClr val="FEFDE3"/>
                  </a:solidFill>
                  <a:effectLst>
                    <a:outerShdw blurRad="38100" dist="38100" dir="2700000" algn="tl">
                      <a:srgbClr val="000000">
                        <a:alpha val="43137"/>
                      </a:srgbClr>
                    </a:outerShdw>
                  </a:effectLst>
                  <a:latin typeface="Arial" panose="020B0604020202020204" pitchFamily="34" charset="0"/>
                  <a:ea typeface="SimSun" charset="0"/>
                  <a:cs typeface="Arial" panose="020B0604020202020204" pitchFamily="34" charset="0"/>
                </a:rPr>
                <a:t>عرش شاول إلى داود</a:t>
              </a:r>
              <a:endParaRPr lang="en-US" altLang="zh-CN" sz="2800" b="1" dirty="0">
                <a:solidFill>
                  <a:srgbClr val="FEFDE3"/>
                </a:solidFill>
                <a:effectLst>
                  <a:outerShdw blurRad="38100" dist="38100" dir="2700000" algn="tl">
                    <a:srgbClr val="000000">
                      <a:alpha val="43137"/>
                    </a:srgbClr>
                  </a:outerShdw>
                </a:effectLst>
                <a:latin typeface="Arial" panose="020B0604020202020204" pitchFamily="34" charset="0"/>
                <a:ea typeface="SimSun" charset="0"/>
                <a:cs typeface="Arial" panose="020B0604020202020204" pitchFamily="34" charset="0"/>
              </a:endParaRPr>
            </a:p>
          </p:txBody>
        </p:sp>
        <p:sp>
          <p:nvSpPr>
            <p:cNvPr id="29745" name="Rectangle 33"/>
            <p:cNvSpPr>
              <a:spLocks noChangeArrowheads="1"/>
            </p:cNvSpPr>
            <p:nvPr/>
          </p:nvSpPr>
          <p:spPr bwMode="auto">
            <a:xfrm>
              <a:off x="0" y="3203"/>
              <a:ext cx="2196" cy="63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a:defRPr/>
              </a:pPr>
              <a:endParaRPr lang="en-US" b="1"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pSp>
      <p:grpSp>
        <p:nvGrpSpPr>
          <p:cNvPr id="41999" name="Group 34"/>
          <p:cNvGrpSpPr>
            <a:grpSpLocks/>
          </p:cNvGrpSpPr>
          <p:nvPr/>
        </p:nvGrpSpPr>
        <p:grpSpPr bwMode="auto">
          <a:xfrm>
            <a:off x="4605338" y="4370388"/>
            <a:ext cx="4538662" cy="744537"/>
            <a:chOff x="2196" y="3203"/>
            <a:chExt cx="2164" cy="633"/>
          </a:xfrm>
        </p:grpSpPr>
        <p:sp>
          <p:nvSpPr>
            <p:cNvPr id="29742" name="Rectangle 35"/>
            <p:cNvSpPr>
              <a:spLocks noChangeArrowheads="1"/>
            </p:cNvSpPr>
            <p:nvPr/>
          </p:nvSpPr>
          <p:spPr bwMode="auto">
            <a:xfrm>
              <a:off x="2228" y="3203"/>
              <a:ext cx="2100"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defRPr/>
              </a:pPr>
              <a:r>
                <a:rPr lang="ar-JO" altLang="zh-CN" sz="2800" b="1" dirty="0">
                  <a:solidFill>
                    <a:srgbClr val="FEFDE3"/>
                  </a:solidFill>
                  <a:effectLst>
                    <a:outerShdw blurRad="38100" dist="38100" dir="2700000" algn="tl">
                      <a:srgbClr val="000000">
                        <a:alpha val="43137"/>
                      </a:srgbClr>
                    </a:outerShdw>
                  </a:effectLst>
                  <a:latin typeface="Arial" panose="020B0604020202020204" pitchFamily="34" charset="0"/>
                  <a:ea typeface="SimSun" charset="0"/>
                  <a:cs typeface="Arial" panose="020B0604020202020204" pitchFamily="34" charset="0"/>
                </a:rPr>
                <a:t>عرش داود إلى سليمان</a:t>
              </a:r>
              <a:endParaRPr lang="en-US" altLang="zh-CN" sz="2800" b="1" dirty="0">
                <a:solidFill>
                  <a:srgbClr val="FEFDE3"/>
                </a:solidFill>
                <a:effectLst>
                  <a:outerShdw blurRad="38100" dist="38100" dir="2700000" algn="tl">
                    <a:srgbClr val="000000">
                      <a:alpha val="43137"/>
                    </a:srgbClr>
                  </a:outerShdw>
                </a:effectLst>
                <a:latin typeface="Arial" panose="020B0604020202020204" pitchFamily="34" charset="0"/>
                <a:ea typeface="SimSun" charset="0"/>
                <a:cs typeface="Arial" panose="020B0604020202020204" pitchFamily="34" charset="0"/>
              </a:endParaRPr>
            </a:p>
          </p:txBody>
        </p:sp>
        <p:sp>
          <p:nvSpPr>
            <p:cNvPr id="29743" name="Rectangle 36"/>
            <p:cNvSpPr>
              <a:spLocks noChangeArrowheads="1"/>
            </p:cNvSpPr>
            <p:nvPr/>
          </p:nvSpPr>
          <p:spPr bwMode="auto">
            <a:xfrm>
              <a:off x="2196" y="3203"/>
              <a:ext cx="2164" cy="63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a:defRPr/>
              </a:pPr>
              <a:endParaRPr lang="en-US" b="1"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pSp>
      <p:grpSp>
        <p:nvGrpSpPr>
          <p:cNvPr id="42000" name="Group 37"/>
          <p:cNvGrpSpPr>
            <a:grpSpLocks/>
          </p:cNvGrpSpPr>
          <p:nvPr/>
        </p:nvGrpSpPr>
        <p:grpSpPr bwMode="auto">
          <a:xfrm>
            <a:off x="0" y="5114925"/>
            <a:ext cx="4605338" cy="742950"/>
            <a:chOff x="0" y="3836"/>
            <a:chExt cx="2196" cy="633"/>
          </a:xfrm>
        </p:grpSpPr>
        <p:sp>
          <p:nvSpPr>
            <p:cNvPr id="29740" name="Rectangle 38"/>
            <p:cNvSpPr>
              <a:spLocks noChangeArrowheads="1"/>
            </p:cNvSpPr>
            <p:nvPr/>
          </p:nvSpPr>
          <p:spPr bwMode="auto">
            <a:xfrm>
              <a:off x="32" y="3921"/>
              <a:ext cx="2132" cy="5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defRPr/>
              </a:pPr>
              <a:r>
                <a:rPr lang="ar-JO" altLang="zh-CN" sz="2600" b="1" dirty="0">
                  <a:solidFill>
                    <a:srgbClr val="FEFDE3"/>
                  </a:solidFill>
                  <a:effectLst>
                    <a:outerShdw blurRad="38100" dist="38100" dir="2700000" algn="tl">
                      <a:srgbClr val="000000">
                        <a:alpha val="43137"/>
                      </a:srgbClr>
                    </a:outerShdw>
                  </a:effectLst>
                  <a:latin typeface="Arial" panose="020B0604020202020204" pitchFamily="34" charset="0"/>
                  <a:ea typeface="SimSun" charset="0"/>
                  <a:cs typeface="Arial" panose="020B0604020202020204" pitchFamily="34" charset="0"/>
                </a:rPr>
                <a:t>٤١٤٣-١٠١١ ق.م (٣١٣٢ سنة)</a:t>
              </a:r>
              <a:endParaRPr lang="en-US" altLang="zh-CN" sz="2600" b="1" dirty="0">
                <a:solidFill>
                  <a:srgbClr val="FEFDE3"/>
                </a:solidFill>
                <a:effectLst>
                  <a:outerShdw blurRad="38100" dist="38100" dir="2700000" algn="tl">
                    <a:srgbClr val="000000">
                      <a:alpha val="43137"/>
                    </a:srgbClr>
                  </a:outerShdw>
                </a:effectLst>
                <a:latin typeface="Arial" panose="020B0604020202020204" pitchFamily="34" charset="0"/>
                <a:ea typeface="SimSun" charset="0"/>
                <a:cs typeface="Arial" panose="020B0604020202020204" pitchFamily="34" charset="0"/>
              </a:endParaRPr>
            </a:p>
          </p:txBody>
        </p:sp>
        <p:sp>
          <p:nvSpPr>
            <p:cNvPr id="29741" name="Rectangle 39"/>
            <p:cNvSpPr>
              <a:spLocks noChangeArrowheads="1"/>
            </p:cNvSpPr>
            <p:nvPr/>
          </p:nvSpPr>
          <p:spPr bwMode="auto">
            <a:xfrm>
              <a:off x="0" y="3836"/>
              <a:ext cx="2196" cy="63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a:defRPr/>
              </a:pPr>
              <a:endParaRPr lang="en-US" b="1"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pSp>
      <p:grpSp>
        <p:nvGrpSpPr>
          <p:cNvPr id="42001" name="Group 40"/>
          <p:cNvGrpSpPr>
            <a:grpSpLocks/>
          </p:cNvGrpSpPr>
          <p:nvPr/>
        </p:nvGrpSpPr>
        <p:grpSpPr bwMode="auto">
          <a:xfrm>
            <a:off x="4605338" y="5114925"/>
            <a:ext cx="4538662" cy="742950"/>
            <a:chOff x="2196" y="3836"/>
            <a:chExt cx="2164" cy="633"/>
          </a:xfrm>
        </p:grpSpPr>
        <p:sp>
          <p:nvSpPr>
            <p:cNvPr id="29738" name="Rectangle 41"/>
            <p:cNvSpPr>
              <a:spLocks noChangeArrowheads="1"/>
            </p:cNvSpPr>
            <p:nvPr/>
          </p:nvSpPr>
          <p:spPr bwMode="auto">
            <a:xfrm>
              <a:off x="2228" y="3836"/>
              <a:ext cx="2100"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defRPr/>
              </a:pPr>
              <a:r>
                <a:rPr lang="ar-JO" altLang="zh-CN" sz="2800" b="1" dirty="0">
                  <a:solidFill>
                    <a:srgbClr val="FEFDE3"/>
                  </a:solidFill>
                  <a:effectLst>
                    <a:outerShdw blurRad="38100" dist="38100" dir="2700000" algn="tl">
                      <a:srgbClr val="000000">
                        <a:alpha val="43137"/>
                      </a:srgbClr>
                    </a:outerShdw>
                  </a:effectLst>
                  <a:latin typeface="Arial" panose="020B0604020202020204" pitchFamily="34" charset="0"/>
                  <a:ea typeface="SimSun" charset="0"/>
                  <a:cs typeface="Arial" panose="020B0604020202020204" pitchFamily="34" charset="0"/>
                </a:rPr>
                <a:t>١٠١١-٩٧١ ق.م (٤٠ سنة)</a:t>
              </a:r>
              <a:endParaRPr lang="en-US" altLang="zh-CN" sz="2800" b="1" dirty="0">
                <a:solidFill>
                  <a:srgbClr val="FEFDE3"/>
                </a:solidFill>
                <a:effectLst>
                  <a:outerShdw blurRad="38100" dist="38100" dir="2700000" algn="tl">
                    <a:srgbClr val="000000">
                      <a:alpha val="43137"/>
                    </a:srgbClr>
                  </a:outerShdw>
                </a:effectLst>
                <a:latin typeface="Arial" panose="020B0604020202020204" pitchFamily="34" charset="0"/>
                <a:ea typeface="SimSun" charset="0"/>
                <a:cs typeface="Arial" panose="020B0604020202020204" pitchFamily="34" charset="0"/>
              </a:endParaRPr>
            </a:p>
          </p:txBody>
        </p:sp>
        <p:sp>
          <p:nvSpPr>
            <p:cNvPr id="29739" name="Rectangle 42"/>
            <p:cNvSpPr>
              <a:spLocks noChangeArrowheads="1"/>
            </p:cNvSpPr>
            <p:nvPr/>
          </p:nvSpPr>
          <p:spPr bwMode="auto">
            <a:xfrm>
              <a:off x="2196" y="3836"/>
              <a:ext cx="2164" cy="63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a:defRPr/>
              </a:pPr>
              <a:endParaRPr lang="en-US" b="1"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pSp>
      <p:grpSp>
        <p:nvGrpSpPr>
          <p:cNvPr id="42002" name="Group 43"/>
          <p:cNvGrpSpPr>
            <a:grpSpLocks/>
          </p:cNvGrpSpPr>
          <p:nvPr/>
        </p:nvGrpSpPr>
        <p:grpSpPr bwMode="auto">
          <a:xfrm>
            <a:off x="0" y="5857875"/>
            <a:ext cx="1073150" cy="923925"/>
            <a:chOff x="0" y="4469"/>
            <a:chExt cx="512" cy="787"/>
          </a:xfrm>
        </p:grpSpPr>
        <p:sp>
          <p:nvSpPr>
            <p:cNvPr id="29736" name="Rectangle 44"/>
            <p:cNvSpPr>
              <a:spLocks noChangeArrowheads="1"/>
            </p:cNvSpPr>
            <p:nvPr/>
          </p:nvSpPr>
          <p:spPr bwMode="auto">
            <a:xfrm>
              <a:off x="32" y="4469"/>
              <a:ext cx="448" cy="7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defRPr/>
              </a:pPr>
              <a:r>
                <a:rPr lang="ar-JO" altLang="zh-CN" sz="2000" b="1" dirty="0">
                  <a:solidFill>
                    <a:srgbClr val="FEFDE3"/>
                  </a:solidFill>
                  <a:effectLst>
                    <a:outerShdw blurRad="38100" dist="38100" dir="2700000" algn="tl">
                      <a:srgbClr val="000000">
                        <a:alpha val="43137"/>
                      </a:srgbClr>
                    </a:outerShdw>
                  </a:effectLst>
                  <a:latin typeface="Arial" panose="020B0604020202020204" pitchFamily="34" charset="0"/>
                  <a:ea typeface="SimSun" charset="0"/>
                  <a:cs typeface="Arial" panose="020B0604020202020204" pitchFamily="34" charset="0"/>
                </a:rPr>
                <a:t>النسل الداوودي ١-٣</a:t>
              </a:r>
              <a:endParaRPr lang="en-US" altLang="zh-CN" sz="2000" b="1" dirty="0">
                <a:solidFill>
                  <a:srgbClr val="FEFDE3"/>
                </a:solidFill>
                <a:effectLst>
                  <a:outerShdw blurRad="38100" dist="38100" dir="2700000" algn="tl">
                    <a:srgbClr val="000000">
                      <a:alpha val="43137"/>
                    </a:srgbClr>
                  </a:outerShdw>
                </a:effectLst>
                <a:latin typeface="Arial" panose="020B0604020202020204" pitchFamily="34" charset="0"/>
                <a:ea typeface="SimSun" charset="0"/>
                <a:cs typeface="Arial" panose="020B0604020202020204" pitchFamily="34" charset="0"/>
              </a:endParaRPr>
            </a:p>
          </p:txBody>
        </p:sp>
        <p:sp>
          <p:nvSpPr>
            <p:cNvPr id="29737" name="Rectangle 45"/>
            <p:cNvSpPr>
              <a:spLocks noChangeArrowheads="1"/>
            </p:cNvSpPr>
            <p:nvPr/>
          </p:nvSpPr>
          <p:spPr bwMode="auto">
            <a:xfrm>
              <a:off x="0" y="4469"/>
              <a:ext cx="512" cy="787"/>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a:defRPr/>
              </a:pPr>
              <a:endParaRPr lang="en-US" b="1"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pSp>
      <p:grpSp>
        <p:nvGrpSpPr>
          <p:cNvPr id="42003" name="Group 46"/>
          <p:cNvGrpSpPr>
            <a:grpSpLocks/>
          </p:cNvGrpSpPr>
          <p:nvPr/>
        </p:nvGrpSpPr>
        <p:grpSpPr bwMode="auto">
          <a:xfrm>
            <a:off x="1073150" y="5857875"/>
            <a:ext cx="1090613" cy="923925"/>
            <a:chOff x="512" y="4469"/>
            <a:chExt cx="520" cy="787"/>
          </a:xfrm>
        </p:grpSpPr>
        <p:sp>
          <p:nvSpPr>
            <p:cNvPr id="29734" name="Rectangle 47"/>
            <p:cNvSpPr>
              <a:spLocks noChangeArrowheads="1"/>
            </p:cNvSpPr>
            <p:nvPr/>
          </p:nvSpPr>
          <p:spPr bwMode="auto">
            <a:xfrm>
              <a:off x="544" y="4469"/>
              <a:ext cx="456" cy="7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defRPr/>
              </a:pPr>
              <a:r>
                <a:rPr lang="ar-JO" altLang="zh-CN" sz="2000" b="1" dirty="0">
                  <a:solidFill>
                    <a:srgbClr val="FEFDE3"/>
                  </a:solidFill>
                  <a:effectLst>
                    <a:outerShdw blurRad="38100" dist="38100" dir="2700000" algn="tl">
                      <a:srgbClr val="000000">
                        <a:alpha val="43137"/>
                      </a:srgbClr>
                    </a:outerShdw>
                  </a:effectLst>
                  <a:latin typeface="Arial" panose="020B0604020202020204" pitchFamily="34" charset="0"/>
                  <a:ea typeface="SimSun" charset="0"/>
                  <a:cs typeface="Arial" panose="020B0604020202020204" pitchFamily="34" charset="0"/>
                </a:rPr>
                <a:t>نسل الأسباط</a:t>
              </a:r>
              <a:br>
                <a:rPr lang="ar-JO" altLang="zh-CN" sz="2000" b="1" dirty="0">
                  <a:solidFill>
                    <a:srgbClr val="FEFDE3"/>
                  </a:solidFill>
                  <a:effectLst>
                    <a:outerShdw blurRad="38100" dist="38100" dir="2700000" algn="tl">
                      <a:srgbClr val="000000">
                        <a:alpha val="43137"/>
                      </a:srgbClr>
                    </a:outerShdw>
                  </a:effectLst>
                  <a:latin typeface="Arial" panose="020B0604020202020204" pitchFamily="34" charset="0"/>
                  <a:ea typeface="SimSun" charset="0"/>
                  <a:cs typeface="Arial" panose="020B0604020202020204" pitchFamily="34" charset="0"/>
                </a:rPr>
              </a:br>
              <a:r>
                <a:rPr lang="ar-JO" altLang="zh-CN" sz="2000" b="1" dirty="0">
                  <a:solidFill>
                    <a:srgbClr val="FEFDE3"/>
                  </a:solidFill>
                  <a:effectLst>
                    <a:outerShdw blurRad="38100" dist="38100" dir="2700000" algn="tl">
                      <a:srgbClr val="000000">
                        <a:alpha val="43137"/>
                      </a:srgbClr>
                    </a:outerShdw>
                  </a:effectLst>
                  <a:latin typeface="Arial" panose="020B0604020202020204" pitchFamily="34" charset="0"/>
                  <a:ea typeface="SimSun" charset="0"/>
                  <a:cs typeface="Arial" panose="020B0604020202020204" pitchFamily="34" charset="0"/>
                </a:rPr>
                <a:t> ٤-٨</a:t>
              </a:r>
              <a:endParaRPr lang="en-US" altLang="zh-CN" sz="2000" b="1" dirty="0">
                <a:solidFill>
                  <a:srgbClr val="FEFDE3"/>
                </a:solidFill>
                <a:effectLst>
                  <a:outerShdw blurRad="38100" dist="38100" dir="2700000" algn="tl">
                    <a:srgbClr val="000000">
                      <a:alpha val="43137"/>
                    </a:srgbClr>
                  </a:outerShdw>
                </a:effectLst>
                <a:latin typeface="Arial" panose="020B0604020202020204" pitchFamily="34" charset="0"/>
                <a:ea typeface="SimSun" charset="0"/>
                <a:cs typeface="Arial" panose="020B0604020202020204" pitchFamily="34" charset="0"/>
              </a:endParaRPr>
            </a:p>
          </p:txBody>
        </p:sp>
        <p:sp>
          <p:nvSpPr>
            <p:cNvPr id="29735" name="Rectangle 48"/>
            <p:cNvSpPr>
              <a:spLocks noChangeArrowheads="1"/>
            </p:cNvSpPr>
            <p:nvPr/>
          </p:nvSpPr>
          <p:spPr bwMode="auto">
            <a:xfrm>
              <a:off x="512" y="4469"/>
              <a:ext cx="520" cy="787"/>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a:defRPr/>
              </a:pPr>
              <a:endParaRPr lang="en-US" b="1"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pSp>
      <p:grpSp>
        <p:nvGrpSpPr>
          <p:cNvPr id="42004" name="Group 49"/>
          <p:cNvGrpSpPr>
            <a:grpSpLocks/>
          </p:cNvGrpSpPr>
          <p:nvPr/>
        </p:nvGrpSpPr>
        <p:grpSpPr bwMode="auto">
          <a:xfrm>
            <a:off x="2163763" y="5857875"/>
            <a:ext cx="1250950" cy="923925"/>
            <a:chOff x="1032" y="4469"/>
            <a:chExt cx="596" cy="787"/>
          </a:xfrm>
        </p:grpSpPr>
        <p:sp>
          <p:nvSpPr>
            <p:cNvPr id="29732" name="Rectangle 50"/>
            <p:cNvSpPr>
              <a:spLocks noChangeArrowheads="1"/>
            </p:cNvSpPr>
            <p:nvPr/>
          </p:nvSpPr>
          <p:spPr bwMode="auto">
            <a:xfrm>
              <a:off x="1064" y="4469"/>
              <a:ext cx="532" cy="7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defRPr/>
              </a:pPr>
              <a:r>
                <a:rPr lang="ar-JO" altLang="zh-CN" sz="2000" b="1" dirty="0">
                  <a:solidFill>
                    <a:srgbClr val="FEFDE3"/>
                  </a:solidFill>
                  <a:effectLst>
                    <a:outerShdw blurRad="38100" dist="38100" dir="2700000" algn="tl">
                      <a:srgbClr val="000000">
                        <a:alpha val="43137"/>
                      </a:srgbClr>
                    </a:outerShdw>
                  </a:effectLst>
                  <a:latin typeface="Arial" panose="020B0604020202020204" pitchFamily="34" charset="0"/>
                  <a:ea typeface="SimSun" charset="0"/>
                  <a:cs typeface="Arial" panose="020B0604020202020204" pitchFamily="34" charset="0"/>
                </a:rPr>
                <a:t>الكهنة / اللاويين</a:t>
              </a:r>
              <a:br>
                <a:rPr lang="ar-JO" altLang="zh-CN" sz="2000" b="1" dirty="0">
                  <a:solidFill>
                    <a:srgbClr val="FEFDE3"/>
                  </a:solidFill>
                  <a:effectLst>
                    <a:outerShdw blurRad="38100" dist="38100" dir="2700000" algn="tl">
                      <a:srgbClr val="000000">
                        <a:alpha val="43137"/>
                      </a:srgbClr>
                    </a:outerShdw>
                  </a:effectLst>
                  <a:latin typeface="Arial" panose="020B0604020202020204" pitchFamily="34" charset="0"/>
                  <a:ea typeface="SimSun" charset="0"/>
                  <a:cs typeface="Arial" panose="020B0604020202020204" pitchFamily="34" charset="0"/>
                </a:rPr>
              </a:br>
              <a:r>
                <a:rPr lang="ar-JO" altLang="zh-CN" sz="2000" b="1" dirty="0">
                  <a:solidFill>
                    <a:srgbClr val="FEFDE3"/>
                  </a:solidFill>
                  <a:effectLst>
                    <a:outerShdw blurRad="38100" dist="38100" dir="2700000" algn="tl">
                      <a:srgbClr val="000000">
                        <a:alpha val="43137"/>
                      </a:srgbClr>
                    </a:outerShdw>
                  </a:effectLst>
                  <a:latin typeface="Arial" panose="020B0604020202020204" pitchFamily="34" charset="0"/>
                  <a:ea typeface="SimSun" charset="0"/>
                  <a:cs typeface="Arial" panose="020B0604020202020204" pitchFamily="34" charset="0"/>
                </a:rPr>
                <a:t>٩: ١-٣٤</a:t>
              </a:r>
              <a:endParaRPr lang="en-US" altLang="zh-CN" sz="2000" b="1" dirty="0">
                <a:solidFill>
                  <a:srgbClr val="FEFDE3"/>
                </a:solidFill>
                <a:effectLst>
                  <a:outerShdw blurRad="38100" dist="38100" dir="2700000" algn="tl">
                    <a:srgbClr val="000000">
                      <a:alpha val="43137"/>
                    </a:srgbClr>
                  </a:outerShdw>
                </a:effectLst>
                <a:latin typeface="Arial" panose="020B0604020202020204" pitchFamily="34" charset="0"/>
                <a:ea typeface="SimSun" charset="0"/>
                <a:cs typeface="Arial" panose="020B0604020202020204" pitchFamily="34" charset="0"/>
              </a:endParaRPr>
            </a:p>
          </p:txBody>
        </p:sp>
        <p:sp>
          <p:nvSpPr>
            <p:cNvPr id="29733" name="Rectangle 51"/>
            <p:cNvSpPr>
              <a:spLocks noChangeArrowheads="1"/>
            </p:cNvSpPr>
            <p:nvPr/>
          </p:nvSpPr>
          <p:spPr bwMode="auto">
            <a:xfrm>
              <a:off x="1032" y="4469"/>
              <a:ext cx="596" cy="787"/>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a:defRPr/>
              </a:pPr>
              <a:endParaRPr lang="en-US" b="1"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pSp>
      <p:grpSp>
        <p:nvGrpSpPr>
          <p:cNvPr id="42005" name="Group 52"/>
          <p:cNvGrpSpPr>
            <a:grpSpLocks/>
          </p:cNvGrpSpPr>
          <p:nvPr/>
        </p:nvGrpSpPr>
        <p:grpSpPr bwMode="auto">
          <a:xfrm>
            <a:off x="3414713" y="5857875"/>
            <a:ext cx="1190625" cy="923925"/>
            <a:chOff x="1628" y="4469"/>
            <a:chExt cx="568" cy="787"/>
          </a:xfrm>
        </p:grpSpPr>
        <p:sp>
          <p:nvSpPr>
            <p:cNvPr id="29730" name="Rectangle 53"/>
            <p:cNvSpPr>
              <a:spLocks noChangeArrowheads="1"/>
            </p:cNvSpPr>
            <p:nvPr/>
          </p:nvSpPr>
          <p:spPr bwMode="auto">
            <a:xfrm>
              <a:off x="1660" y="4469"/>
              <a:ext cx="504" cy="7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defRPr/>
              </a:pPr>
              <a:r>
                <a:rPr lang="ar-JO" altLang="zh-CN" sz="2000" b="1" dirty="0">
                  <a:solidFill>
                    <a:srgbClr val="FEFDE3"/>
                  </a:solidFill>
                  <a:effectLst>
                    <a:outerShdw blurRad="38100" dist="38100" dir="2700000" algn="tl">
                      <a:srgbClr val="000000">
                        <a:alpha val="43137"/>
                      </a:srgbClr>
                    </a:outerShdw>
                  </a:effectLst>
                  <a:latin typeface="Arial" panose="020B0604020202020204" pitchFamily="34" charset="0"/>
                  <a:ea typeface="SimSun" charset="0"/>
                  <a:cs typeface="Arial" panose="020B0604020202020204" pitchFamily="34" charset="0"/>
                </a:rPr>
                <a:t>نسل شاول</a:t>
              </a:r>
              <a:br>
                <a:rPr lang="ar-JO" altLang="zh-CN" sz="2000" b="1" dirty="0">
                  <a:solidFill>
                    <a:srgbClr val="FEFDE3"/>
                  </a:solidFill>
                  <a:effectLst>
                    <a:outerShdw blurRad="38100" dist="38100" dir="2700000" algn="tl">
                      <a:srgbClr val="000000">
                        <a:alpha val="43137"/>
                      </a:srgbClr>
                    </a:outerShdw>
                  </a:effectLst>
                  <a:latin typeface="Arial" panose="020B0604020202020204" pitchFamily="34" charset="0"/>
                  <a:ea typeface="SimSun" charset="0"/>
                  <a:cs typeface="Arial" panose="020B0604020202020204" pitchFamily="34" charset="0"/>
                </a:rPr>
              </a:br>
              <a:r>
                <a:rPr lang="ar-JO" altLang="zh-CN" sz="2000" b="1" dirty="0">
                  <a:solidFill>
                    <a:srgbClr val="FEFDE3"/>
                  </a:solidFill>
                  <a:effectLst>
                    <a:outerShdw blurRad="38100" dist="38100" dir="2700000" algn="tl">
                      <a:srgbClr val="000000">
                        <a:alpha val="43137"/>
                      </a:srgbClr>
                    </a:outerShdw>
                  </a:effectLst>
                  <a:latin typeface="Arial" panose="020B0604020202020204" pitchFamily="34" charset="0"/>
                  <a:ea typeface="SimSun" charset="0"/>
                  <a:cs typeface="Arial" panose="020B0604020202020204" pitchFamily="34" charset="0"/>
                </a:rPr>
                <a:t>٩:٣٥-٤٤</a:t>
              </a:r>
              <a:endParaRPr lang="en-US" altLang="zh-CN" sz="2000" b="1" dirty="0">
                <a:solidFill>
                  <a:srgbClr val="FEFDE3"/>
                </a:solidFill>
                <a:effectLst>
                  <a:outerShdw blurRad="38100" dist="38100" dir="2700000" algn="tl">
                    <a:srgbClr val="000000">
                      <a:alpha val="43137"/>
                    </a:srgbClr>
                  </a:outerShdw>
                </a:effectLst>
                <a:latin typeface="Arial" panose="020B0604020202020204" pitchFamily="34" charset="0"/>
                <a:ea typeface="SimSun" charset="0"/>
                <a:cs typeface="Arial" panose="020B0604020202020204" pitchFamily="34" charset="0"/>
              </a:endParaRPr>
            </a:p>
          </p:txBody>
        </p:sp>
        <p:sp>
          <p:nvSpPr>
            <p:cNvPr id="29731" name="Rectangle 54"/>
            <p:cNvSpPr>
              <a:spLocks noChangeArrowheads="1"/>
            </p:cNvSpPr>
            <p:nvPr/>
          </p:nvSpPr>
          <p:spPr bwMode="auto">
            <a:xfrm>
              <a:off x="1628" y="4469"/>
              <a:ext cx="568" cy="787"/>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a:defRPr/>
              </a:pPr>
              <a:endParaRPr lang="en-US" b="1"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pSp>
      <p:grpSp>
        <p:nvGrpSpPr>
          <p:cNvPr id="42006" name="Group 55"/>
          <p:cNvGrpSpPr>
            <a:grpSpLocks/>
          </p:cNvGrpSpPr>
          <p:nvPr/>
        </p:nvGrpSpPr>
        <p:grpSpPr bwMode="auto">
          <a:xfrm>
            <a:off x="4605338" y="5857875"/>
            <a:ext cx="1192212" cy="923925"/>
            <a:chOff x="2196" y="4469"/>
            <a:chExt cx="568" cy="787"/>
          </a:xfrm>
        </p:grpSpPr>
        <p:sp>
          <p:nvSpPr>
            <p:cNvPr id="29728" name="Rectangle 56"/>
            <p:cNvSpPr>
              <a:spLocks noChangeArrowheads="1"/>
            </p:cNvSpPr>
            <p:nvPr/>
          </p:nvSpPr>
          <p:spPr bwMode="auto">
            <a:xfrm>
              <a:off x="2228" y="4469"/>
              <a:ext cx="504" cy="7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defRPr/>
              </a:pPr>
              <a:r>
                <a:rPr lang="ar-JO" altLang="zh-CN" sz="1800" b="1" dirty="0">
                  <a:solidFill>
                    <a:srgbClr val="FEFDE3"/>
                  </a:solidFill>
                  <a:effectLst>
                    <a:outerShdw blurRad="38100" dist="38100" dir="2700000" algn="tl">
                      <a:srgbClr val="000000">
                        <a:alpha val="43137"/>
                      </a:srgbClr>
                    </a:outerShdw>
                  </a:effectLst>
                  <a:latin typeface="Arial" panose="020B0604020202020204" pitchFamily="34" charset="0"/>
                  <a:ea typeface="SimSun" charset="0"/>
                  <a:cs typeface="Arial" panose="020B0604020202020204" pitchFamily="34" charset="0"/>
                </a:rPr>
                <a:t>اعتلاء العرش</a:t>
              </a:r>
              <a:endParaRPr lang="en-US" altLang="zh-CN" sz="2000" b="1" dirty="0">
                <a:solidFill>
                  <a:srgbClr val="FEFDE3"/>
                </a:solidFill>
                <a:effectLst>
                  <a:outerShdw blurRad="38100" dist="38100" dir="2700000" algn="tl">
                    <a:srgbClr val="000000">
                      <a:alpha val="43137"/>
                    </a:srgbClr>
                  </a:outerShdw>
                </a:effectLst>
                <a:latin typeface="Arial" panose="020B0604020202020204" pitchFamily="34" charset="0"/>
                <a:ea typeface="SimSun" charset="0"/>
                <a:cs typeface="Arial" panose="020B0604020202020204" pitchFamily="34" charset="0"/>
              </a:endParaRPr>
            </a:p>
            <a:p>
              <a:pPr algn="ctr" eaLnBrk="0" hangingPunct="0">
                <a:defRPr/>
              </a:pPr>
              <a:r>
                <a:rPr lang="ar-JO" altLang="zh-CN" sz="2000" b="1" dirty="0">
                  <a:solidFill>
                    <a:srgbClr val="FEFDE3"/>
                  </a:solidFill>
                  <a:effectLst>
                    <a:outerShdw blurRad="38100" dist="38100" dir="2700000" algn="tl">
                      <a:srgbClr val="000000">
                        <a:alpha val="43137"/>
                      </a:srgbClr>
                    </a:outerShdw>
                  </a:effectLst>
                  <a:latin typeface="Arial" panose="020B0604020202020204" pitchFamily="34" charset="0"/>
                  <a:ea typeface="SimSun" charset="0"/>
                  <a:cs typeface="Arial" panose="020B0604020202020204" pitchFamily="34" charset="0"/>
                </a:rPr>
                <a:t>١٠-١٢</a:t>
              </a:r>
              <a:endParaRPr lang="en-US" altLang="zh-CN" sz="2000" b="1" dirty="0">
                <a:solidFill>
                  <a:srgbClr val="FEFDE3"/>
                </a:solidFill>
                <a:effectLst>
                  <a:outerShdw blurRad="38100" dist="38100" dir="2700000" algn="tl">
                    <a:srgbClr val="000000">
                      <a:alpha val="43137"/>
                    </a:srgbClr>
                  </a:outerShdw>
                </a:effectLst>
                <a:latin typeface="Arial" panose="020B0604020202020204" pitchFamily="34" charset="0"/>
                <a:ea typeface="SimSun" charset="0"/>
                <a:cs typeface="Arial" panose="020B0604020202020204" pitchFamily="34" charset="0"/>
              </a:endParaRPr>
            </a:p>
          </p:txBody>
        </p:sp>
        <p:sp>
          <p:nvSpPr>
            <p:cNvPr id="29729" name="Rectangle 57"/>
            <p:cNvSpPr>
              <a:spLocks noChangeArrowheads="1"/>
            </p:cNvSpPr>
            <p:nvPr/>
          </p:nvSpPr>
          <p:spPr bwMode="auto">
            <a:xfrm>
              <a:off x="2196" y="4469"/>
              <a:ext cx="568" cy="787"/>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a:defRPr/>
              </a:pPr>
              <a:endParaRPr lang="en-US" b="1"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pSp>
      <p:sp>
        <p:nvSpPr>
          <p:cNvPr id="29719" name="Rectangle 58"/>
          <p:cNvSpPr>
            <a:spLocks noChangeArrowheads="1"/>
          </p:cNvSpPr>
          <p:nvPr/>
        </p:nvSpPr>
        <p:spPr bwMode="auto">
          <a:xfrm>
            <a:off x="5791200" y="5857875"/>
            <a:ext cx="990600" cy="923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defRPr/>
            </a:pPr>
            <a:r>
              <a:rPr lang="ar-JO" altLang="zh-CN" sz="2000" b="1" dirty="0">
                <a:solidFill>
                  <a:srgbClr val="FEFDE3"/>
                </a:solidFill>
                <a:effectLst>
                  <a:outerShdw blurRad="38100" dist="38100" dir="2700000" algn="tl">
                    <a:srgbClr val="000000">
                      <a:alpha val="43137"/>
                    </a:srgbClr>
                  </a:outerShdw>
                </a:effectLst>
                <a:latin typeface="Arial" panose="020B0604020202020204" pitchFamily="34" charset="0"/>
                <a:ea typeface="SimSun" charset="0"/>
                <a:cs typeface="Arial" panose="020B0604020202020204" pitchFamily="34" charset="0"/>
              </a:rPr>
              <a:t>توقير التابوت ١٣-١٧</a:t>
            </a:r>
            <a:endParaRPr lang="en-US" altLang="zh-CN" sz="2000" b="1" dirty="0">
              <a:solidFill>
                <a:srgbClr val="FEFDE3"/>
              </a:solidFill>
              <a:effectLst>
                <a:outerShdw blurRad="38100" dist="38100" dir="2700000" algn="tl">
                  <a:srgbClr val="000000">
                    <a:alpha val="43137"/>
                  </a:srgbClr>
                </a:outerShdw>
              </a:effectLst>
              <a:latin typeface="Arial" panose="020B0604020202020204" pitchFamily="34" charset="0"/>
              <a:ea typeface="SimSun" charset="0"/>
              <a:cs typeface="Arial" panose="020B0604020202020204" pitchFamily="34" charset="0"/>
            </a:endParaRPr>
          </a:p>
        </p:txBody>
      </p:sp>
      <p:sp>
        <p:nvSpPr>
          <p:cNvPr id="29720" name="Rectangle 59"/>
          <p:cNvSpPr>
            <a:spLocks noChangeArrowheads="1"/>
          </p:cNvSpPr>
          <p:nvPr/>
        </p:nvSpPr>
        <p:spPr bwMode="auto">
          <a:xfrm>
            <a:off x="5797550" y="5857875"/>
            <a:ext cx="1039813" cy="923925"/>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a:defRPr/>
            </a:pPr>
            <a:endParaRPr lang="en-US" b="1"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pSp>
        <p:nvGrpSpPr>
          <p:cNvPr id="42009" name="Group 60"/>
          <p:cNvGrpSpPr>
            <a:grpSpLocks/>
          </p:cNvGrpSpPr>
          <p:nvPr/>
        </p:nvGrpSpPr>
        <p:grpSpPr bwMode="auto">
          <a:xfrm>
            <a:off x="6837363" y="5857875"/>
            <a:ext cx="1116012" cy="923925"/>
            <a:chOff x="3260" y="4469"/>
            <a:chExt cx="532" cy="787"/>
          </a:xfrm>
        </p:grpSpPr>
        <p:sp>
          <p:nvSpPr>
            <p:cNvPr id="29726" name="Rectangle 61"/>
            <p:cNvSpPr>
              <a:spLocks noChangeArrowheads="1"/>
            </p:cNvSpPr>
            <p:nvPr/>
          </p:nvSpPr>
          <p:spPr bwMode="auto">
            <a:xfrm>
              <a:off x="3292" y="4469"/>
              <a:ext cx="468" cy="7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defRPr/>
              </a:pPr>
              <a:r>
                <a:rPr lang="ar-JO" altLang="zh-CN" sz="2000" b="1" dirty="0">
                  <a:solidFill>
                    <a:srgbClr val="FEFDE3"/>
                  </a:solidFill>
                  <a:effectLst>
                    <a:outerShdw blurRad="38100" dist="38100" dir="2700000" algn="tl">
                      <a:srgbClr val="000000">
                        <a:alpha val="43137"/>
                      </a:srgbClr>
                    </a:outerShdw>
                  </a:effectLst>
                  <a:latin typeface="Arial" panose="020B0604020202020204" pitchFamily="34" charset="0"/>
                  <a:ea typeface="SimSun" charset="0"/>
                  <a:cs typeface="Arial" panose="020B0604020202020204" pitchFamily="34" charset="0"/>
                </a:rPr>
                <a:t>انتصارات عسكرية ١٨-٢٠</a:t>
              </a:r>
              <a:endParaRPr lang="en-US" altLang="zh-CN" sz="2000" b="1" dirty="0">
                <a:solidFill>
                  <a:srgbClr val="FEFDE3"/>
                </a:solidFill>
                <a:effectLst>
                  <a:outerShdw blurRad="38100" dist="38100" dir="2700000" algn="tl">
                    <a:srgbClr val="000000">
                      <a:alpha val="43137"/>
                    </a:srgbClr>
                  </a:outerShdw>
                </a:effectLst>
                <a:latin typeface="Arial" panose="020B0604020202020204" pitchFamily="34" charset="0"/>
                <a:ea typeface="SimSun" charset="0"/>
                <a:cs typeface="Arial" panose="020B0604020202020204" pitchFamily="34" charset="0"/>
              </a:endParaRPr>
            </a:p>
          </p:txBody>
        </p:sp>
        <p:sp>
          <p:nvSpPr>
            <p:cNvPr id="29727" name="Rectangle 62"/>
            <p:cNvSpPr>
              <a:spLocks noChangeArrowheads="1"/>
            </p:cNvSpPr>
            <p:nvPr/>
          </p:nvSpPr>
          <p:spPr bwMode="auto">
            <a:xfrm>
              <a:off x="3260" y="4469"/>
              <a:ext cx="532" cy="787"/>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a:defRPr/>
              </a:pPr>
              <a:endParaRPr lang="en-US" b="1"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pSp>
      <p:grpSp>
        <p:nvGrpSpPr>
          <p:cNvPr id="42010" name="Group 63"/>
          <p:cNvGrpSpPr>
            <a:grpSpLocks/>
          </p:cNvGrpSpPr>
          <p:nvPr/>
        </p:nvGrpSpPr>
        <p:grpSpPr bwMode="auto">
          <a:xfrm>
            <a:off x="7953375" y="5857875"/>
            <a:ext cx="1190625" cy="923925"/>
            <a:chOff x="3792" y="4469"/>
            <a:chExt cx="568" cy="787"/>
          </a:xfrm>
        </p:grpSpPr>
        <p:sp>
          <p:nvSpPr>
            <p:cNvPr id="29724" name="Rectangle 64"/>
            <p:cNvSpPr>
              <a:spLocks noChangeArrowheads="1"/>
            </p:cNvSpPr>
            <p:nvPr/>
          </p:nvSpPr>
          <p:spPr bwMode="auto">
            <a:xfrm>
              <a:off x="3824" y="4469"/>
              <a:ext cx="504" cy="7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defRPr/>
              </a:pPr>
              <a:r>
                <a:rPr lang="ar-JO" altLang="zh-CN" sz="2000" b="1" dirty="0">
                  <a:solidFill>
                    <a:srgbClr val="FEFDE3"/>
                  </a:solidFill>
                  <a:effectLst>
                    <a:outerShdw blurRad="38100" dist="38100" dir="2700000" algn="tl">
                      <a:srgbClr val="000000">
                        <a:alpha val="43137"/>
                      </a:srgbClr>
                    </a:outerShdw>
                  </a:effectLst>
                  <a:latin typeface="Arial" panose="020B0604020202020204" pitchFamily="34" charset="0"/>
                  <a:ea typeface="SimSun" charset="0"/>
                  <a:cs typeface="Arial" panose="020B0604020202020204" pitchFamily="34" charset="0"/>
                </a:rPr>
                <a:t>تحضيرات الهيكل</a:t>
              </a:r>
              <a:br>
                <a:rPr lang="ar-JO" altLang="zh-CN" sz="2000" b="1" dirty="0">
                  <a:solidFill>
                    <a:srgbClr val="FEFDE3"/>
                  </a:solidFill>
                  <a:effectLst>
                    <a:outerShdw blurRad="38100" dist="38100" dir="2700000" algn="tl">
                      <a:srgbClr val="000000">
                        <a:alpha val="43137"/>
                      </a:srgbClr>
                    </a:outerShdw>
                  </a:effectLst>
                  <a:latin typeface="Arial" panose="020B0604020202020204" pitchFamily="34" charset="0"/>
                  <a:ea typeface="SimSun" charset="0"/>
                  <a:cs typeface="Arial" panose="020B0604020202020204" pitchFamily="34" charset="0"/>
                </a:rPr>
              </a:br>
              <a:r>
                <a:rPr lang="ar-JO" altLang="zh-CN" sz="2000" b="1" dirty="0">
                  <a:solidFill>
                    <a:srgbClr val="FEFDE3"/>
                  </a:solidFill>
                  <a:effectLst>
                    <a:outerShdw blurRad="38100" dist="38100" dir="2700000" algn="tl">
                      <a:srgbClr val="000000">
                        <a:alpha val="43137"/>
                      </a:srgbClr>
                    </a:outerShdw>
                  </a:effectLst>
                  <a:latin typeface="Arial" panose="020B0604020202020204" pitchFamily="34" charset="0"/>
                  <a:ea typeface="SimSun" charset="0"/>
                  <a:cs typeface="Arial" panose="020B0604020202020204" pitchFamily="34" charset="0"/>
                </a:rPr>
                <a:t>٢١-٢٩</a:t>
              </a:r>
              <a:endParaRPr lang="en-US" altLang="zh-CN" sz="2000" b="1" dirty="0">
                <a:solidFill>
                  <a:srgbClr val="FEFDE3"/>
                </a:solidFill>
                <a:effectLst>
                  <a:outerShdw blurRad="38100" dist="38100" dir="2700000" algn="tl">
                    <a:srgbClr val="000000">
                      <a:alpha val="43137"/>
                    </a:srgbClr>
                  </a:outerShdw>
                </a:effectLst>
                <a:latin typeface="Arial" panose="020B0604020202020204" pitchFamily="34" charset="0"/>
                <a:ea typeface="SimSun" charset="0"/>
                <a:cs typeface="Arial" panose="020B0604020202020204" pitchFamily="34" charset="0"/>
              </a:endParaRPr>
            </a:p>
          </p:txBody>
        </p:sp>
        <p:sp>
          <p:nvSpPr>
            <p:cNvPr id="29725" name="Rectangle 65"/>
            <p:cNvSpPr>
              <a:spLocks noChangeArrowheads="1"/>
            </p:cNvSpPr>
            <p:nvPr/>
          </p:nvSpPr>
          <p:spPr bwMode="auto">
            <a:xfrm>
              <a:off x="3792" y="4469"/>
              <a:ext cx="568" cy="787"/>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a:defRPr/>
              </a:pPr>
              <a:endParaRPr lang="en-US" b="1"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pSp>
      <p:sp>
        <p:nvSpPr>
          <p:cNvPr id="2" name="Title 66">
            <a:extLst>
              <a:ext uri="{FF2B5EF4-FFF2-40B4-BE49-F238E27FC236}">
                <a16:creationId xmlns:a16="http://schemas.microsoft.com/office/drawing/2014/main" id="{0A4B596F-023A-7D05-AC2B-00F44E89AEFB}"/>
              </a:ext>
            </a:extLst>
          </p:cNvPr>
          <p:cNvSpPr txBox="1">
            <a:spLocks/>
          </p:cNvSpPr>
          <p:nvPr/>
        </p:nvSpPr>
        <p:spPr bwMode="auto">
          <a:xfrm rot="20501751">
            <a:off x="-1430082" y="171299"/>
            <a:ext cx="6289581" cy="851424"/>
          </a:xfrm>
          <a:prstGeom prst="rect">
            <a:avLst/>
          </a:prstGeom>
          <a:solidFill>
            <a:srgbClr val="002060"/>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pPr defTabSz="457200">
              <a:defRPr/>
            </a:pPr>
            <a:r>
              <a:rPr lang="ar-JO"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١ أخبار الأيام</a:t>
            </a:r>
            <a:endParaRPr lang="en-US"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028266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674" name="Rectangle 64"/>
          <p:cNvSpPr>
            <a:spLocks noChangeArrowheads="1"/>
          </p:cNvSpPr>
          <p:nvPr/>
        </p:nvSpPr>
        <p:spPr bwMode="auto">
          <a:xfrm>
            <a:off x="0" y="0"/>
            <a:ext cx="9144000" cy="6858000"/>
          </a:xfrm>
          <a:prstGeom prst="rect">
            <a:avLst/>
          </a:prstGeom>
          <a:solidFill>
            <a:schemeClr val="bg1"/>
          </a:solidFill>
          <a:ln w="9525">
            <a:solidFill>
              <a:schemeClr val="tx1"/>
            </a:solidFill>
            <a:miter lim="800000"/>
            <a:headEnd/>
            <a:tailEnd/>
          </a:ln>
        </p:spPr>
        <p:txBody>
          <a:bodyPr wrap="none" anchor="ctr"/>
          <a:lstStyle/>
          <a:p>
            <a:pPr eaLnBrk="0" hangingPunct="0"/>
            <a:endParaRPr lang="zh-CN" altLang="en-US" b="1" dirty="0">
              <a:solidFill>
                <a:srgbClr val="000000"/>
              </a:solidFill>
              <a:latin typeface="Arial" panose="020B0604020202020204" pitchFamily="34" charset="0"/>
              <a:cs typeface="Arial" panose="020B0604020202020204" pitchFamily="34" charset="0"/>
            </a:endParaRPr>
          </a:p>
        </p:txBody>
      </p:sp>
      <p:sp>
        <p:nvSpPr>
          <p:cNvPr id="412673" name="Rectangle 2"/>
          <p:cNvSpPr>
            <a:spLocks noGrp="1" noChangeArrowheads="1"/>
          </p:cNvSpPr>
          <p:nvPr>
            <p:ph type="title" idx="4294967295"/>
          </p:nvPr>
        </p:nvSpPr>
        <p:spPr>
          <a:xfrm>
            <a:off x="3276599" y="-505907"/>
            <a:ext cx="5800725" cy="487362"/>
          </a:xfrm>
        </p:spPr>
        <p:txBody>
          <a:bodyPr/>
          <a:lstStyle/>
          <a:p>
            <a:pPr eaLnBrk="1" hangingPunct="1"/>
            <a:r>
              <a:rPr lang="ar-JO" altLang="zh-CN" sz="2800" dirty="0">
                <a:solidFill>
                  <a:schemeClr val="tx1"/>
                </a:solidFill>
                <a:ea typeface="ＭＳ Ｐゴシック" charset="0"/>
                <a:cs typeface="Arial" panose="020B0604020202020204" pitchFamily="34" charset="0"/>
              </a:rPr>
              <a:t>شجرة عائلة الآباء</a:t>
            </a:r>
            <a:endParaRPr lang="en-US" altLang="zh-CN" sz="2800" dirty="0">
              <a:solidFill>
                <a:schemeClr val="tx1"/>
              </a:solidFill>
              <a:ea typeface="ＭＳ Ｐゴシック" charset="0"/>
              <a:cs typeface="Arial" panose="020B0604020202020204" pitchFamily="34" charset="0"/>
            </a:endParaRPr>
          </a:p>
        </p:txBody>
      </p:sp>
      <p:sp>
        <p:nvSpPr>
          <p:cNvPr id="412675" name="Text Box 3"/>
          <p:cNvSpPr txBox="1">
            <a:spLocks noChangeArrowheads="1"/>
          </p:cNvSpPr>
          <p:nvPr/>
        </p:nvSpPr>
        <p:spPr bwMode="auto">
          <a:xfrm>
            <a:off x="3657600" y="642180"/>
            <a:ext cx="1066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ar-JO" altLang="zh-CN" b="1" dirty="0">
                <a:solidFill>
                  <a:srgbClr val="000000"/>
                </a:solidFill>
                <a:latin typeface="Arial" panose="020B0604020202020204" pitchFamily="34" charset="0"/>
                <a:cs typeface="Arial" panose="020B0604020202020204" pitchFamily="34" charset="0"/>
              </a:rPr>
              <a:t>تارح</a:t>
            </a:r>
            <a:endParaRPr lang="en-US" altLang="zh-CN" b="1" dirty="0">
              <a:solidFill>
                <a:srgbClr val="000000"/>
              </a:solidFill>
              <a:latin typeface="Arial" panose="020B0604020202020204" pitchFamily="34" charset="0"/>
              <a:cs typeface="Arial" panose="020B0604020202020204" pitchFamily="34" charset="0"/>
            </a:endParaRPr>
          </a:p>
        </p:txBody>
      </p:sp>
      <p:sp>
        <p:nvSpPr>
          <p:cNvPr id="412676" name="Text Box 4"/>
          <p:cNvSpPr txBox="1">
            <a:spLocks noChangeArrowheads="1"/>
          </p:cNvSpPr>
          <p:nvPr/>
        </p:nvSpPr>
        <p:spPr bwMode="auto">
          <a:xfrm>
            <a:off x="1028700" y="1251780"/>
            <a:ext cx="1066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ar-JO" altLang="zh-CN" b="1" dirty="0">
                <a:solidFill>
                  <a:srgbClr val="000000"/>
                </a:solidFill>
                <a:latin typeface="Arial" panose="020B0604020202020204" pitchFamily="34" charset="0"/>
                <a:cs typeface="Arial" panose="020B0604020202020204" pitchFamily="34" charset="0"/>
              </a:rPr>
              <a:t>هاران</a:t>
            </a:r>
            <a:endParaRPr lang="en-US" altLang="zh-CN" b="1" dirty="0">
              <a:solidFill>
                <a:srgbClr val="000000"/>
              </a:solidFill>
              <a:latin typeface="Arial" panose="020B0604020202020204" pitchFamily="34" charset="0"/>
              <a:cs typeface="Arial" panose="020B0604020202020204" pitchFamily="34" charset="0"/>
            </a:endParaRPr>
          </a:p>
        </p:txBody>
      </p:sp>
      <p:sp>
        <p:nvSpPr>
          <p:cNvPr id="412677" name="Text Box 5"/>
          <p:cNvSpPr txBox="1">
            <a:spLocks noChangeArrowheads="1"/>
          </p:cNvSpPr>
          <p:nvPr/>
        </p:nvSpPr>
        <p:spPr bwMode="auto">
          <a:xfrm>
            <a:off x="3657600" y="1251780"/>
            <a:ext cx="1066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ar-JO" altLang="zh-CN" b="1" dirty="0">
                <a:solidFill>
                  <a:srgbClr val="000000"/>
                </a:solidFill>
                <a:latin typeface="Arial" panose="020B0604020202020204" pitchFamily="34" charset="0"/>
                <a:cs typeface="Arial" panose="020B0604020202020204" pitchFamily="34" charset="0"/>
              </a:rPr>
              <a:t>ناحور</a:t>
            </a:r>
            <a:endParaRPr lang="en-US" altLang="zh-CN" b="1" dirty="0">
              <a:solidFill>
                <a:srgbClr val="000000"/>
              </a:solidFill>
              <a:latin typeface="Arial" panose="020B0604020202020204" pitchFamily="34" charset="0"/>
              <a:cs typeface="Arial" panose="020B0604020202020204" pitchFamily="34" charset="0"/>
            </a:endParaRPr>
          </a:p>
        </p:txBody>
      </p:sp>
      <p:sp>
        <p:nvSpPr>
          <p:cNvPr id="412678" name="Text Box 6"/>
          <p:cNvSpPr txBox="1">
            <a:spLocks noChangeArrowheads="1"/>
          </p:cNvSpPr>
          <p:nvPr/>
        </p:nvSpPr>
        <p:spPr bwMode="auto">
          <a:xfrm>
            <a:off x="6400800" y="1251780"/>
            <a:ext cx="1828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ar-JO" altLang="zh-CN" b="1" dirty="0">
                <a:solidFill>
                  <a:srgbClr val="FF0000"/>
                </a:solidFill>
                <a:latin typeface="Arial" panose="020B0604020202020204" pitchFamily="34" charset="0"/>
                <a:cs typeface="Arial" panose="020B0604020202020204" pitchFamily="34" charset="0"/>
              </a:rPr>
              <a:t>إبراهيم</a:t>
            </a:r>
            <a:endParaRPr lang="en-US" altLang="zh-CN" b="1" dirty="0">
              <a:solidFill>
                <a:srgbClr val="FF0000"/>
              </a:solidFill>
              <a:latin typeface="Arial" panose="020B0604020202020204" pitchFamily="34" charset="0"/>
              <a:cs typeface="Arial" panose="020B0604020202020204" pitchFamily="34" charset="0"/>
            </a:endParaRPr>
          </a:p>
        </p:txBody>
      </p:sp>
      <p:sp>
        <p:nvSpPr>
          <p:cNvPr id="412679" name="Text Box 7"/>
          <p:cNvSpPr txBox="1">
            <a:spLocks noChangeArrowheads="1"/>
          </p:cNvSpPr>
          <p:nvPr/>
        </p:nvSpPr>
        <p:spPr bwMode="auto">
          <a:xfrm>
            <a:off x="914400" y="2013780"/>
            <a:ext cx="10287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ar-JO" altLang="zh-CN" b="1" dirty="0">
                <a:solidFill>
                  <a:srgbClr val="000000"/>
                </a:solidFill>
                <a:latin typeface="Arial" panose="020B0604020202020204" pitchFamily="34" charset="0"/>
                <a:cs typeface="Arial" panose="020B0604020202020204" pitchFamily="34" charset="0"/>
              </a:rPr>
              <a:t>لوط</a:t>
            </a:r>
            <a:endParaRPr lang="en-US" altLang="zh-CN" b="1" dirty="0">
              <a:solidFill>
                <a:srgbClr val="000000"/>
              </a:solidFill>
              <a:latin typeface="Arial" panose="020B0604020202020204" pitchFamily="34" charset="0"/>
              <a:cs typeface="Arial" panose="020B0604020202020204" pitchFamily="34" charset="0"/>
            </a:endParaRPr>
          </a:p>
        </p:txBody>
      </p:sp>
      <p:sp>
        <p:nvSpPr>
          <p:cNvPr id="412680" name="Text Box 8"/>
          <p:cNvSpPr txBox="1">
            <a:spLocks noChangeArrowheads="1"/>
          </p:cNvSpPr>
          <p:nvPr/>
        </p:nvSpPr>
        <p:spPr bwMode="auto">
          <a:xfrm>
            <a:off x="3505200" y="1937580"/>
            <a:ext cx="1371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ar-JO" altLang="zh-CN" b="1" dirty="0">
                <a:solidFill>
                  <a:srgbClr val="000000"/>
                </a:solidFill>
                <a:latin typeface="Arial" panose="020B0604020202020204" pitchFamily="34" charset="0"/>
                <a:cs typeface="Arial" panose="020B0604020202020204" pitchFamily="34" charset="0"/>
              </a:rPr>
              <a:t>بتوئيل</a:t>
            </a:r>
            <a:endParaRPr lang="en-US" altLang="zh-CN" b="1" dirty="0">
              <a:solidFill>
                <a:srgbClr val="000000"/>
              </a:solidFill>
              <a:latin typeface="Arial" panose="020B0604020202020204" pitchFamily="34" charset="0"/>
              <a:cs typeface="Arial" panose="020B0604020202020204" pitchFamily="34" charset="0"/>
            </a:endParaRPr>
          </a:p>
        </p:txBody>
      </p:sp>
      <p:sp>
        <p:nvSpPr>
          <p:cNvPr id="412681" name="Text Box 9"/>
          <p:cNvSpPr txBox="1">
            <a:spLocks noChangeArrowheads="1"/>
          </p:cNvSpPr>
          <p:nvPr/>
        </p:nvSpPr>
        <p:spPr bwMode="auto">
          <a:xfrm>
            <a:off x="5257800" y="2020130"/>
            <a:ext cx="1752600" cy="830997"/>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zh-CN" b="1" dirty="0">
                <a:solidFill>
                  <a:srgbClr val="FF33CC"/>
                </a:solidFill>
                <a:latin typeface="Arial" panose="020B0604020202020204" pitchFamily="34" charset="0"/>
                <a:cs typeface="Arial" panose="020B0604020202020204" pitchFamily="34" charset="0"/>
              </a:rPr>
              <a:t>(</a:t>
            </a:r>
            <a:r>
              <a:rPr lang="ar-JO" altLang="zh-CN" b="1" dirty="0">
                <a:solidFill>
                  <a:srgbClr val="FF33CC"/>
                </a:solidFill>
                <a:latin typeface="Arial" panose="020B0604020202020204" pitchFamily="34" charset="0"/>
                <a:cs typeface="Arial" panose="020B0604020202020204" pitchFamily="34" charset="0"/>
              </a:rPr>
              <a:t>من هاجر</a:t>
            </a:r>
            <a:r>
              <a:rPr lang="en-US" altLang="zh-CN" b="1" dirty="0">
                <a:solidFill>
                  <a:srgbClr val="FF33CC"/>
                </a:solidFill>
                <a:latin typeface="Arial" panose="020B0604020202020204" pitchFamily="34" charset="0"/>
                <a:cs typeface="Arial" panose="020B0604020202020204" pitchFamily="34" charset="0"/>
              </a:rPr>
              <a:t>) </a:t>
            </a:r>
            <a:r>
              <a:rPr lang="ar-JO" altLang="zh-CN" b="1" dirty="0">
                <a:solidFill>
                  <a:srgbClr val="000000"/>
                </a:solidFill>
                <a:latin typeface="Arial" panose="020B0604020202020204" pitchFamily="34" charset="0"/>
                <a:cs typeface="Arial" panose="020B0604020202020204" pitchFamily="34" charset="0"/>
              </a:rPr>
              <a:t>إسماعيل</a:t>
            </a:r>
            <a:endParaRPr lang="en-US" altLang="zh-CN" b="1" dirty="0">
              <a:solidFill>
                <a:srgbClr val="000000"/>
              </a:solidFill>
              <a:latin typeface="Arial" panose="020B0604020202020204" pitchFamily="34" charset="0"/>
              <a:cs typeface="Arial" panose="020B0604020202020204" pitchFamily="34" charset="0"/>
            </a:endParaRPr>
          </a:p>
        </p:txBody>
      </p:sp>
      <p:sp>
        <p:nvSpPr>
          <p:cNvPr id="412682" name="Text Box 10"/>
          <p:cNvSpPr txBox="1">
            <a:spLocks noChangeArrowheads="1"/>
          </p:cNvSpPr>
          <p:nvPr/>
        </p:nvSpPr>
        <p:spPr bwMode="auto">
          <a:xfrm>
            <a:off x="7162800" y="2020130"/>
            <a:ext cx="1752600" cy="830997"/>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zh-CN" b="1" dirty="0">
                <a:solidFill>
                  <a:srgbClr val="FF33CC"/>
                </a:solidFill>
                <a:latin typeface="Arial" panose="020B0604020202020204" pitchFamily="34" charset="0"/>
                <a:cs typeface="Arial" panose="020B0604020202020204" pitchFamily="34" charset="0"/>
              </a:rPr>
              <a:t>(</a:t>
            </a:r>
            <a:r>
              <a:rPr lang="ar-JO" altLang="zh-CN" b="1" dirty="0">
                <a:solidFill>
                  <a:srgbClr val="FF33CC"/>
                </a:solidFill>
                <a:latin typeface="Arial" panose="020B0604020202020204" pitchFamily="34" charset="0"/>
                <a:cs typeface="Arial" panose="020B0604020202020204" pitchFamily="34" charset="0"/>
              </a:rPr>
              <a:t>من سارة</a:t>
            </a:r>
            <a:r>
              <a:rPr lang="en-US" altLang="zh-CN" b="1" dirty="0">
                <a:solidFill>
                  <a:srgbClr val="FF33CC"/>
                </a:solidFill>
                <a:latin typeface="Arial" panose="020B0604020202020204" pitchFamily="34" charset="0"/>
                <a:cs typeface="Arial" panose="020B0604020202020204" pitchFamily="34" charset="0"/>
              </a:rPr>
              <a:t>) </a:t>
            </a:r>
            <a:r>
              <a:rPr lang="ar-JO" altLang="zh-CN" b="1" dirty="0">
                <a:solidFill>
                  <a:srgbClr val="FF0000"/>
                </a:solidFill>
                <a:latin typeface="Arial" panose="020B0604020202020204" pitchFamily="34" charset="0"/>
                <a:cs typeface="Arial" panose="020B0604020202020204" pitchFamily="34" charset="0"/>
              </a:rPr>
              <a:t>إسحق</a:t>
            </a:r>
            <a:endParaRPr lang="en-US" altLang="zh-CN" b="1" dirty="0">
              <a:solidFill>
                <a:srgbClr val="FF0000"/>
              </a:solidFill>
              <a:latin typeface="Arial" panose="020B0604020202020204" pitchFamily="34" charset="0"/>
              <a:cs typeface="Arial" panose="020B0604020202020204" pitchFamily="34" charset="0"/>
            </a:endParaRPr>
          </a:p>
        </p:txBody>
      </p:sp>
      <p:sp>
        <p:nvSpPr>
          <p:cNvPr id="412683" name="Text Box 11"/>
          <p:cNvSpPr txBox="1">
            <a:spLocks noChangeArrowheads="1"/>
          </p:cNvSpPr>
          <p:nvPr/>
        </p:nvSpPr>
        <p:spPr bwMode="auto">
          <a:xfrm>
            <a:off x="2743200" y="2775780"/>
            <a:ext cx="2895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ar-JO" altLang="zh-CN" b="1" dirty="0">
                <a:solidFill>
                  <a:srgbClr val="000000"/>
                </a:solidFill>
                <a:latin typeface="Arial" panose="020B0604020202020204" pitchFamily="34" charset="0"/>
                <a:cs typeface="Arial" panose="020B0604020202020204" pitchFamily="34" charset="0"/>
              </a:rPr>
              <a:t>لابان</a:t>
            </a:r>
            <a:r>
              <a:rPr lang="en-US" altLang="zh-CN" b="1" dirty="0">
                <a:solidFill>
                  <a:srgbClr val="000000"/>
                </a:solidFill>
                <a:latin typeface="Arial" panose="020B0604020202020204" pitchFamily="34" charset="0"/>
                <a:cs typeface="Arial" panose="020B0604020202020204" pitchFamily="34" charset="0"/>
              </a:rPr>
              <a:t>     </a:t>
            </a:r>
            <a:r>
              <a:rPr lang="ar-JO" altLang="zh-CN" b="1" dirty="0">
                <a:solidFill>
                  <a:srgbClr val="000000"/>
                </a:solidFill>
                <a:latin typeface="Arial" panose="020B0604020202020204" pitchFamily="34" charset="0"/>
                <a:cs typeface="Arial" panose="020B0604020202020204" pitchFamily="34" charset="0"/>
              </a:rPr>
              <a:t>رفقة        </a:t>
            </a:r>
            <a:endParaRPr lang="en-US" altLang="zh-CN" b="1" dirty="0">
              <a:solidFill>
                <a:srgbClr val="000000"/>
              </a:solidFill>
              <a:latin typeface="Arial" panose="020B0604020202020204" pitchFamily="34" charset="0"/>
              <a:cs typeface="Arial" panose="020B0604020202020204" pitchFamily="34" charset="0"/>
            </a:endParaRPr>
          </a:p>
        </p:txBody>
      </p:sp>
      <p:sp>
        <p:nvSpPr>
          <p:cNvPr id="412684" name="Text Box 12"/>
          <p:cNvSpPr txBox="1">
            <a:spLocks noChangeArrowheads="1"/>
          </p:cNvSpPr>
          <p:nvPr/>
        </p:nvSpPr>
        <p:spPr bwMode="auto">
          <a:xfrm>
            <a:off x="2133600" y="3461580"/>
            <a:ext cx="990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ar-JO" altLang="zh-CN" b="1" dirty="0">
                <a:solidFill>
                  <a:srgbClr val="000000"/>
                </a:solidFill>
                <a:latin typeface="Arial" panose="020B0604020202020204" pitchFamily="34" charset="0"/>
                <a:cs typeface="Arial" panose="020B0604020202020204" pitchFamily="34" charset="0"/>
              </a:rPr>
              <a:t>ليئة</a:t>
            </a:r>
            <a:endParaRPr lang="en-US" altLang="zh-CN" b="1" dirty="0">
              <a:solidFill>
                <a:srgbClr val="000000"/>
              </a:solidFill>
              <a:latin typeface="Arial" panose="020B0604020202020204" pitchFamily="34" charset="0"/>
              <a:cs typeface="Arial" panose="020B0604020202020204" pitchFamily="34" charset="0"/>
            </a:endParaRPr>
          </a:p>
        </p:txBody>
      </p:sp>
      <p:sp>
        <p:nvSpPr>
          <p:cNvPr id="412685" name="Text Box 13"/>
          <p:cNvSpPr txBox="1">
            <a:spLocks noChangeArrowheads="1"/>
          </p:cNvSpPr>
          <p:nvPr/>
        </p:nvSpPr>
        <p:spPr bwMode="auto">
          <a:xfrm>
            <a:off x="6443663" y="3164718"/>
            <a:ext cx="1223962"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ar-JO" altLang="zh-CN" b="1" dirty="0">
                <a:solidFill>
                  <a:srgbClr val="000000"/>
                </a:solidFill>
                <a:latin typeface="Arial" panose="020B0604020202020204" pitchFamily="34" charset="0"/>
                <a:cs typeface="Arial" panose="020B0604020202020204" pitchFamily="34" charset="0"/>
              </a:rPr>
              <a:t>عيسو</a:t>
            </a:r>
            <a:endParaRPr lang="en-US" altLang="zh-CN" b="1" dirty="0">
              <a:solidFill>
                <a:srgbClr val="33CC33"/>
              </a:solidFill>
              <a:latin typeface="Arial" panose="020B0604020202020204" pitchFamily="34" charset="0"/>
              <a:cs typeface="Arial" panose="020B0604020202020204" pitchFamily="34" charset="0"/>
            </a:endParaRPr>
          </a:p>
        </p:txBody>
      </p:sp>
      <p:sp>
        <p:nvSpPr>
          <p:cNvPr id="412686" name="Text Box 14"/>
          <p:cNvSpPr txBox="1">
            <a:spLocks noChangeArrowheads="1"/>
          </p:cNvSpPr>
          <p:nvPr/>
        </p:nvSpPr>
        <p:spPr bwMode="auto">
          <a:xfrm>
            <a:off x="76200" y="4147380"/>
            <a:ext cx="1981200" cy="2677656"/>
          </a:xfrm>
          <a:prstGeom prst="rect">
            <a:avLst/>
          </a:prstGeom>
          <a:noFill/>
          <a:ln w="1905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zh-CN" b="1" dirty="0">
                <a:solidFill>
                  <a:srgbClr val="FF33CC"/>
                </a:solidFill>
                <a:latin typeface="Arial" panose="020B0604020202020204" pitchFamily="34" charset="0"/>
                <a:cs typeface="Arial" panose="020B0604020202020204" pitchFamily="34" charset="0"/>
              </a:rPr>
              <a:t>(</a:t>
            </a:r>
            <a:r>
              <a:rPr lang="ar-JO" altLang="zh-CN" b="1" dirty="0">
                <a:solidFill>
                  <a:srgbClr val="FF33CC"/>
                </a:solidFill>
                <a:latin typeface="Arial" panose="020B0604020202020204" pitchFamily="34" charset="0"/>
                <a:cs typeface="Arial" panose="020B0604020202020204" pitchFamily="34" charset="0"/>
              </a:rPr>
              <a:t>من ليئة</a:t>
            </a:r>
            <a:r>
              <a:rPr lang="en-US" altLang="zh-CN" b="1" dirty="0">
                <a:solidFill>
                  <a:srgbClr val="FF33CC"/>
                </a:solidFill>
                <a:latin typeface="Arial" panose="020B0604020202020204" pitchFamily="34" charset="0"/>
                <a:cs typeface="Arial" panose="020B0604020202020204" pitchFamily="34" charset="0"/>
              </a:rPr>
              <a:t>) </a:t>
            </a:r>
            <a:r>
              <a:rPr lang="en-US" altLang="zh-CN" b="1" dirty="0">
                <a:solidFill>
                  <a:srgbClr val="000000"/>
                </a:solidFill>
                <a:latin typeface="Arial" panose="020B0604020202020204" pitchFamily="34" charset="0"/>
                <a:cs typeface="Arial" panose="020B0604020202020204" pitchFamily="34" charset="0"/>
              </a:rPr>
              <a:t>  </a:t>
            </a:r>
            <a:r>
              <a:rPr lang="ar-JO" altLang="zh-CN" b="1" dirty="0">
                <a:solidFill>
                  <a:srgbClr val="000000"/>
                </a:solidFill>
                <a:latin typeface="Arial" panose="020B0604020202020204" pitchFamily="34" charset="0"/>
                <a:cs typeface="Arial" panose="020B0604020202020204" pitchFamily="34" charset="0"/>
              </a:rPr>
              <a:t>رأوبين      </a:t>
            </a:r>
            <a:r>
              <a:rPr lang="en-US" altLang="zh-CN" b="1" dirty="0">
                <a:solidFill>
                  <a:srgbClr val="000000"/>
                </a:solidFill>
                <a:latin typeface="Arial" panose="020B0604020202020204" pitchFamily="34" charset="0"/>
                <a:cs typeface="Arial" panose="020B0604020202020204" pitchFamily="34" charset="0"/>
              </a:rPr>
              <a:t> </a:t>
            </a:r>
            <a:r>
              <a:rPr lang="ar-JO" altLang="zh-CN" b="1" dirty="0">
                <a:solidFill>
                  <a:srgbClr val="000000"/>
                </a:solidFill>
                <a:latin typeface="Arial" panose="020B0604020202020204" pitchFamily="34" charset="0"/>
                <a:cs typeface="Arial" panose="020B0604020202020204" pitchFamily="34" charset="0"/>
              </a:rPr>
              <a:t>   شمعون        لاوي</a:t>
            </a:r>
            <a:br>
              <a:rPr lang="en-US" altLang="zh-CN" b="1" dirty="0">
                <a:solidFill>
                  <a:srgbClr val="000000"/>
                </a:solidFill>
                <a:latin typeface="Arial" panose="020B0604020202020204" pitchFamily="34" charset="0"/>
                <a:cs typeface="Arial" panose="020B0604020202020204" pitchFamily="34" charset="0"/>
              </a:rPr>
            </a:br>
            <a:r>
              <a:rPr lang="ar-JO" altLang="zh-CN" b="1" dirty="0">
                <a:solidFill>
                  <a:srgbClr val="FF0000"/>
                </a:solidFill>
                <a:latin typeface="Arial" panose="020B0604020202020204" pitchFamily="34" charset="0"/>
                <a:cs typeface="Arial" panose="020B0604020202020204" pitchFamily="34" charset="0"/>
              </a:rPr>
              <a:t>يهوذا          </a:t>
            </a:r>
            <a:r>
              <a:rPr lang="ar-JO" altLang="zh-CN" b="1" dirty="0">
                <a:solidFill>
                  <a:srgbClr val="000000"/>
                </a:solidFill>
                <a:latin typeface="Arial" panose="020B0604020202020204" pitchFamily="34" charset="0"/>
                <a:cs typeface="Arial" panose="020B0604020202020204" pitchFamily="34" charset="0"/>
              </a:rPr>
              <a:t>يساكر      زبولون</a:t>
            </a:r>
            <a:endParaRPr lang="en-US" altLang="zh-CN" b="1" dirty="0">
              <a:solidFill>
                <a:srgbClr val="009900"/>
              </a:solidFill>
              <a:latin typeface="Arial" panose="020B0604020202020204" pitchFamily="34" charset="0"/>
              <a:cs typeface="Arial" panose="020B0604020202020204" pitchFamily="34" charset="0"/>
            </a:endParaRPr>
          </a:p>
        </p:txBody>
      </p:sp>
      <p:sp>
        <p:nvSpPr>
          <p:cNvPr id="412687" name="Text Box 15"/>
          <p:cNvSpPr txBox="1">
            <a:spLocks noChangeArrowheads="1"/>
          </p:cNvSpPr>
          <p:nvPr/>
        </p:nvSpPr>
        <p:spPr bwMode="auto">
          <a:xfrm>
            <a:off x="2159000" y="4147380"/>
            <a:ext cx="1828800" cy="830997"/>
          </a:xfrm>
          <a:prstGeom prst="rect">
            <a:avLst/>
          </a:prstGeom>
          <a:noFill/>
          <a:ln w="1905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zh-CN" b="1" dirty="0">
                <a:solidFill>
                  <a:srgbClr val="FF33CC"/>
                </a:solidFill>
                <a:latin typeface="Arial" panose="020B0604020202020204" pitchFamily="34" charset="0"/>
                <a:cs typeface="Arial" panose="020B0604020202020204" pitchFamily="34" charset="0"/>
              </a:rPr>
              <a:t>(</a:t>
            </a:r>
            <a:r>
              <a:rPr lang="ar-JO" altLang="zh-CN" b="1" dirty="0">
                <a:solidFill>
                  <a:srgbClr val="FF33CC"/>
                </a:solidFill>
                <a:latin typeface="Arial" panose="020B0604020202020204" pitchFamily="34" charset="0"/>
                <a:cs typeface="Arial" panose="020B0604020202020204" pitchFamily="34" charset="0"/>
              </a:rPr>
              <a:t>من زلفة</a:t>
            </a:r>
            <a:r>
              <a:rPr lang="en-US" altLang="zh-CN" b="1" dirty="0">
                <a:solidFill>
                  <a:srgbClr val="FF33CC"/>
                </a:solidFill>
                <a:latin typeface="Arial" panose="020B0604020202020204" pitchFamily="34" charset="0"/>
                <a:cs typeface="Arial" panose="020B0604020202020204" pitchFamily="34" charset="0"/>
              </a:rPr>
              <a:t>)  </a:t>
            </a:r>
            <a:r>
              <a:rPr lang="en-US" altLang="zh-CN" b="1" dirty="0">
                <a:solidFill>
                  <a:srgbClr val="000000"/>
                </a:solidFill>
                <a:latin typeface="Arial" panose="020B0604020202020204" pitchFamily="34" charset="0"/>
                <a:cs typeface="Arial" panose="020B0604020202020204" pitchFamily="34" charset="0"/>
              </a:rPr>
              <a:t> </a:t>
            </a:r>
            <a:r>
              <a:rPr lang="ar-JO" altLang="zh-CN" b="1" dirty="0">
                <a:solidFill>
                  <a:srgbClr val="000000"/>
                </a:solidFill>
                <a:latin typeface="Arial" panose="020B0604020202020204" pitchFamily="34" charset="0"/>
                <a:cs typeface="Arial" panose="020B0604020202020204" pitchFamily="34" charset="0"/>
              </a:rPr>
              <a:t>جاد، أشير</a:t>
            </a:r>
            <a:endParaRPr lang="en-US" altLang="zh-CN" b="1" dirty="0">
              <a:solidFill>
                <a:srgbClr val="000000"/>
              </a:solidFill>
              <a:latin typeface="Arial" panose="020B0604020202020204" pitchFamily="34" charset="0"/>
              <a:cs typeface="Arial" panose="020B0604020202020204" pitchFamily="34" charset="0"/>
            </a:endParaRPr>
          </a:p>
        </p:txBody>
      </p:sp>
      <p:sp>
        <p:nvSpPr>
          <p:cNvPr id="412688" name="Text Box 16"/>
          <p:cNvSpPr txBox="1">
            <a:spLocks noChangeArrowheads="1"/>
          </p:cNvSpPr>
          <p:nvPr/>
        </p:nvSpPr>
        <p:spPr bwMode="auto">
          <a:xfrm>
            <a:off x="4089400" y="4147380"/>
            <a:ext cx="1905000" cy="830997"/>
          </a:xfrm>
          <a:prstGeom prst="rect">
            <a:avLst/>
          </a:prstGeom>
          <a:noFill/>
          <a:ln w="1905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zh-CN" b="1" dirty="0">
                <a:solidFill>
                  <a:srgbClr val="FF33CC"/>
                </a:solidFill>
                <a:latin typeface="Arial" panose="020B0604020202020204" pitchFamily="34" charset="0"/>
                <a:cs typeface="Arial" panose="020B0604020202020204" pitchFamily="34" charset="0"/>
              </a:rPr>
              <a:t>(</a:t>
            </a:r>
            <a:r>
              <a:rPr lang="ar-JO" altLang="zh-CN" b="1" dirty="0">
                <a:solidFill>
                  <a:srgbClr val="FF33CC"/>
                </a:solidFill>
                <a:latin typeface="Arial" panose="020B0604020202020204" pitchFamily="34" charset="0"/>
                <a:cs typeface="Arial" panose="020B0604020202020204" pitchFamily="34" charset="0"/>
              </a:rPr>
              <a:t>من بلهة</a:t>
            </a:r>
            <a:r>
              <a:rPr lang="en-US" altLang="zh-CN" b="1" dirty="0">
                <a:solidFill>
                  <a:srgbClr val="FF33CC"/>
                </a:solidFill>
                <a:latin typeface="Arial" panose="020B0604020202020204" pitchFamily="34" charset="0"/>
                <a:cs typeface="Arial" panose="020B0604020202020204" pitchFamily="34" charset="0"/>
              </a:rPr>
              <a:t>)  </a:t>
            </a:r>
            <a:r>
              <a:rPr lang="en-US" altLang="zh-CN" b="1" dirty="0">
                <a:solidFill>
                  <a:srgbClr val="000000"/>
                </a:solidFill>
                <a:latin typeface="Arial" panose="020B0604020202020204" pitchFamily="34" charset="0"/>
                <a:cs typeface="Arial" panose="020B0604020202020204" pitchFamily="34" charset="0"/>
              </a:rPr>
              <a:t>  </a:t>
            </a:r>
            <a:r>
              <a:rPr lang="ar-JO" altLang="zh-CN" b="1" dirty="0">
                <a:solidFill>
                  <a:srgbClr val="000000"/>
                </a:solidFill>
                <a:latin typeface="Arial" panose="020B0604020202020204" pitchFamily="34" charset="0"/>
                <a:cs typeface="Arial" panose="020B0604020202020204" pitchFamily="34" charset="0"/>
              </a:rPr>
              <a:t>دان، نفتالي</a:t>
            </a:r>
            <a:endParaRPr lang="en-US" altLang="zh-CN" b="1" dirty="0">
              <a:solidFill>
                <a:srgbClr val="000000"/>
              </a:solidFill>
              <a:latin typeface="Arial" panose="020B0604020202020204" pitchFamily="34" charset="0"/>
              <a:cs typeface="Arial" panose="020B0604020202020204" pitchFamily="34" charset="0"/>
            </a:endParaRPr>
          </a:p>
        </p:txBody>
      </p:sp>
      <p:sp>
        <p:nvSpPr>
          <p:cNvPr id="412689" name="Text Box 17"/>
          <p:cNvSpPr txBox="1">
            <a:spLocks noChangeArrowheads="1"/>
          </p:cNvSpPr>
          <p:nvPr/>
        </p:nvSpPr>
        <p:spPr bwMode="auto">
          <a:xfrm>
            <a:off x="6096000" y="4147380"/>
            <a:ext cx="2819400" cy="841375"/>
          </a:xfrm>
          <a:prstGeom prst="rect">
            <a:avLst/>
          </a:prstGeom>
          <a:noFill/>
          <a:ln w="1905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zh-CN" b="1" dirty="0">
                <a:solidFill>
                  <a:srgbClr val="FF33CC"/>
                </a:solidFill>
                <a:latin typeface="Arial" panose="020B0604020202020204" pitchFamily="34" charset="0"/>
                <a:cs typeface="Arial" panose="020B0604020202020204" pitchFamily="34" charset="0"/>
              </a:rPr>
              <a:t>(</a:t>
            </a:r>
            <a:r>
              <a:rPr lang="ar-JO" altLang="zh-CN" b="1" dirty="0">
                <a:solidFill>
                  <a:srgbClr val="FF33CC"/>
                </a:solidFill>
                <a:latin typeface="Arial" panose="020B0604020202020204" pitchFamily="34" charset="0"/>
                <a:cs typeface="Arial" panose="020B0604020202020204" pitchFamily="34" charset="0"/>
              </a:rPr>
              <a:t>من راحيل</a:t>
            </a:r>
            <a:r>
              <a:rPr lang="en-US" altLang="zh-CN" b="1" dirty="0">
                <a:solidFill>
                  <a:srgbClr val="FF33CC"/>
                </a:solidFill>
                <a:latin typeface="Arial" panose="020B0604020202020204" pitchFamily="34" charset="0"/>
                <a:cs typeface="Arial" panose="020B0604020202020204" pitchFamily="34" charset="0"/>
              </a:rPr>
              <a:t>)</a:t>
            </a:r>
            <a:r>
              <a:rPr lang="en-US" altLang="zh-CN" b="1" dirty="0">
                <a:solidFill>
                  <a:srgbClr val="000000"/>
                </a:solidFill>
                <a:latin typeface="Arial" panose="020B0604020202020204" pitchFamily="34" charset="0"/>
                <a:cs typeface="Arial" panose="020B0604020202020204" pitchFamily="34" charset="0"/>
              </a:rPr>
              <a:t> </a:t>
            </a:r>
            <a:br>
              <a:rPr lang="en-US" altLang="zh-CN" b="1" dirty="0">
                <a:solidFill>
                  <a:srgbClr val="000000"/>
                </a:solidFill>
                <a:latin typeface="Arial" panose="020B0604020202020204" pitchFamily="34" charset="0"/>
                <a:cs typeface="Arial" panose="020B0604020202020204" pitchFamily="34" charset="0"/>
              </a:rPr>
            </a:br>
            <a:r>
              <a:rPr lang="ar-JO" altLang="zh-CN" b="1" dirty="0">
                <a:solidFill>
                  <a:srgbClr val="000000"/>
                </a:solidFill>
                <a:latin typeface="Arial" panose="020B0604020202020204" pitchFamily="34" charset="0"/>
                <a:cs typeface="Arial" panose="020B0604020202020204" pitchFamily="34" charset="0"/>
              </a:rPr>
              <a:t>يوسف، بنيامين</a:t>
            </a:r>
            <a:endParaRPr lang="en-US" altLang="zh-CN" b="1" dirty="0">
              <a:solidFill>
                <a:srgbClr val="000000"/>
              </a:solidFill>
              <a:latin typeface="Arial" panose="020B0604020202020204" pitchFamily="34" charset="0"/>
              <a:cs typeface="Arial" panose="020B0604020202020204" pitchFamily="34" charset="0"/>
            </a:endParaRPr>
          </a:p>
        </p:txBody>
      </p:sp>
      <p:sp>
        <p:nvSpPr>
          <p:cNvPr id="412690" name="Text Box 18"/>
          <p:cNvSpPr txBox="1">
            <a:spLocks noChangeArrowheads="1"/>
          </p:cNvSpPr>
          <p:nvPr/>
        </p:nvSpPr>
        <p:spPr bwMode="auto">
          <a:xfrm>
            <a:off x="7661275" y="5420555"/>
            <a:ext cx="1447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ar-JO" altLang="zh-CN" b="1" dirty="0">
                <a:solidFill>
                  <a:srgbClr val="000000"/>
                </a:solidFill>
                <a:latin typeface="Arial" panose="020B0604020202020204" pitchFamily="34" charset="0"/>
                <a:cs typeface="Arial" panose="020B0604020202020204" pitchFamily="34" charset="0"/>
              </a:rPr>
              <a:t>أفرايم</a:t>
            </a:r>
            <a:endParaRPr lang="en-US" altLang="zh-CN" b="1" dirty="0">
              <a:solidFill>
                <a:srgbClr val="000000"/>
              </a:solidFill>
              <a:latin typeface="Arial" panose="020B0604020202020204" pitchFamily="34" charset="0"/>
              <a:cs typeface="Arial" panose="020B0604020202020204" pitchFamily="34" charset="0"/>
            </a:endParaRPr>
          </a:p>
        </p:txBody>
      </p:sp>
      <p:sp>
        <p:nvSpPr>
          <p:cNvPr id="412691" name="Line 19"/>
          <p:cNvSpPr>
            <a:spLocks noChangeShapeType="1"/>
          </p:cNvSpPr>
          <p:nvPr/>
        </p:nvSpPr>
        <p:spPr bwMode="auto">
          <a:xfrm>
            <a:off x="1447800" y="1175580"/>
            <a:ext cx="57912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412692" name="Line 20"/>
          <p:cNvSpPr>
            <a:spLocks noChangeShapeType="1"/>
          </p:cNvSpPr>
          <p:nvPr/>
        </p:nvSpPr>
        <p:spPr bwMode="auto">
          <a:xfrm rot="-5400000">
            <a:off x="1333500" y="1289880"/>
            <a:ext cx="2286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412693" name="Line 21"/>
          <p:cNvSpPr>
            <a:spLocks noChangeShapeType="1"/>
          </p:cNvSpPr>
          <p:nvPr/>
        </p:nvSpPr>
        <p:spPr bwMode="auto">
          <a:xfrm rot="-5400000">
            <a:off x="7124700" y="1289880"/>
            <a:ext cx="2286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412694" name="Line 22"/>
          <p:cNvSpPr>
            <a:spLocks noChangeShapeType="1"/>
          </p:cNvSpPr>
          <p:nvPr/>
        </p:nvSpPr>
        <p:spPr bwMode="auto">
          <a:xfrm rot="-5400000">
            <a:off x="4038600" y="1175580"/>
            <a:ext cx="3048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412695" name="Line 23"/>
          <p:cNvSpPr>
            <a:spLocks noChangeShapeType="1"/>
          </p:cNvSpPr>
          <p:nvPr/>
        </p:nvSpPr>
        <p:spPr bwMode="auto">
          <a:xfrm rot="-5400000">
            <a:off x="1257300" y="1899480"/>
            <a:ext cx="3810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412696" name="Line 24"/>
          <p:cNvSpPr>
            <a:spLocks noChangeShapeType="1"/>
          </p:cNvSpPr>
          <p:nvPr/>
        </p:nvSpPr>
        <p:spPr bwMode="auto">
          <a:xfrm rot="-5400000">
            <a:off x="4038600" y="1861380"/>
            <a:ext cx="3048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412697" name="Line 25"/>
          <p:cNvSpPr>
            <a:spLocks noChangeShapeType="1"/>
          </p:cNvSpPr>
          <p:nvPr/>
        </p:nvSpPr>
        <p:spPr bwMode="auto">
          <a:xfrm>
            <a:off x="5943600" y="1785180"/>
            <a:ext cx="24384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412698" name="Line 26"/>
          <p:cNvSpPr>
            <a:spLocks noChangeShapeType="1"/>
          </p:cNvSpPr>
          <p:nvPr/>
        </p:nvSpPr>
        <p:spPr bwMode="auto">
          <a:xfrm rot="-5400000">
            <a:off x="5829300" y="1899480"/>
            <a:ext cx="2286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412699" name="Line 27"/>
          <p:cNvSpPr>
            <a:spLocks noChangeShapeType="1"/>
          </p:cNvSpPr>
          <p:nvPr/>
        </p:nvSpPr>
        <p:spPr bwMode="auto">
          <a:xfrm rot="-5400000">
            <a:off x="8267700" y="1899480"/>
            <a:ext cx="2286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412700" name="Line 28"/>
          <p:cNvSpPr>
            <a:spLocks noChangeShapeType="1"/>
          </p:cNvSpPr>
          <p:nvPr/>
        </p:nvSpPr>
        <p:spPr bwMode="auto">
          <a:xfrm rot="5400000" flipH="1">
            <a:off x="7162800" y="1708980"/>
            <a:ext cx="1524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412701" name="Line 29"/>
          <p:cNvSpPr>
            <a:spLocks noChangeShapeType="1"/>
          </p:cNvSpPr>
          <p:nvPr/>
        </p:nvSpPr>
        <p:spPr bwMode="auto">
          <a:xfrm>
            <a:off x="3276600" y="2623380"/>
            <a:ext cx="16764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412702" name="Line 30"/>
          <p:cNvSpPr>
            <a:spLocks noChangeShapeType="1"/>
          </p:cNvSpPr>
          <p:nvPr/>
        </p:nvSpPr>
        <p:spPr bwMode="auto">
          <a:xfrm rot="-5400000">
            <a:off x="3162300" y="2737680"/>
            <a:ext cx="2286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412703" name="Line 31"/>
          <p:cNvSpPr>
            <a:spLocks noChangeShapeType="1"/>
          </p:cNvSpPr>
          <p:nvPr/>
        </p:nvSpPr>
        <p:spPr bwMode="auto">
          <a:xfrm rot="-5400000">
            <a:off x="4838700" y="2737680"/>
            <a:ext cx="2286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412704" name="Line 32"/>
          <p:cNvSpPr>
            <a:spLocks noChangeShapeType="1"/>
          </p:cNvSpPr>
          <p:nvPr/>
        </p:nvSpPr>
        <p:spPr bwMode="auto">
          <a:xfrm rot="-5400000">
            <a:off x="4076700" y="2509080"/>
            <a:ext cx="2286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412705" name="Line 33"/>
          <p:cNvSpPr>
            <a:spLocks noChangeShapeType="1"/>
          </p:cNvSpPr>
          <p:nvPr/>
        </p:nvSpPr>
        <p:spPr bwMode="auto">
          <a:xfrm>
            <a:off x="2590800" y="3385380"/>
            <a:ext cx="16764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412706" name="Line 34"/>
          <p:cNvSpPr>
            <a:spLocks noChangeShapeType="1"/>
          </p:cNvSpPr>
          <p:nvPr/>
        </p:nvSpPr>
        <p:spPr bwMode="auto">
          <a:xfrm rot="-5400000">
            <a:off x="2476500" y="3499680"/>
            <a:ext cx="2286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412707" name="Line 35"/>
          <p:cNvSpPr>
            <a:spLocks noChangeShapeType="1"/>
          </p:cNvSpPr>
          <p:nvPr/>
        </p:nvSpPr>
        <p:spPr bwMode="auto">
          <a:xfrm rot="-5400000">
            <a:off x="4152900" y="3499680"/>
            <a:ext cx="2286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412708" name="Line 36"/>
          <p:cNvSpPr>
            <a:spLocks noChangeShapeType="1"/>
          </p:cNvSpPr>
          <p:nvPr/>
        </p:nvSpPr>
        <p:spPr bwMode="auto">
          <a:xfrm rot="-5400000">
            <a:off x="3314700" y="3271080"/>
            <a:ext cx="2286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412709" name="Text Box 37"/>
          <p:cNvSpPr txBox="1">
            <a:spLocks noChangeArrowheads="1"/>
          </p:cNvSpPr>
          <p:nvPr/>
        </p:nvSpPr>
        <p:spPr bwMode="auto">
          <a:xfrm>
            <a:off x="3581400" y="3461580"/>
            <a:ext cx="16002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ar-JO" altLang="zh-CN" b="1" dirty="0">
                <a:solidFill>
                  <a:srgbClr val="000000"/>
                </a:solidFill>
                <a:latin typeface="Arial" panose="020B0604020202020204" pitchFamily="34" charset="0"/>
                <a:cs typeface="Arial" panose="020B0604020202020204" pitchFamily="34" charset="0"/>
              </a:rPr>
              <a:t>راحيل</a:t>
            </a:r>
            <a:endParaRPr lang="en-US" altLang="zh-CN" b="1" dirty="0">
              <a:solidFill>
                <a:srgbClr val="000000"/>
              </a:solidFill>
              <a:latin typeface="Arial" panose="020B0604020202020204" pitchFamily="34" charset="0"/>
              <a:cs typeface="Arial" panose="020B0604020202020204" pitchFamily="34" charset="0"/>
            </a:endParaRPr>
          </a:p>
        </p:txBody>
      </p:sp>
      <p:grpSp>
        <p:nvGrpSpPr>
          <p:cNvPr id="412710" name="Group 38"/>
          <p:cNvGrpSpPr>
            <a:grpSpLocks/>
          </p:cNvGrpSpPr>
          <p:nvPr/>
        </p:nvGrpSpPr>
        <p:grpSpPr bwMode="auto">
          <a:xfrm>
            <a:off x="7086600" y="2851980"/>
            <a:ext cx="1447800" cy="457200"/>
            <a:chOff x="4512" y="1824"/>
            <a:chExt cx="1056" cy="288"/>
          </a:xfrm>
        </p:grpSpPr>
        <p:sp>
          <p:nvSpPr>
            <p:cNvPr id="412732" name="Line 39"/>
            <p:cNvSpPr>
              <a:spLocks noChangeShapeType="1"/>
            </p:cNvSpPr>
            <p:nvPr/>
          </p:nvSpPr>
          <p:spPr bwMode="auto">
            <a:xfrm>
              <a:off x="4512" y="1968"/>
              <a:ext cx="1056"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412733" name="Line 40"/>
            <p:cNvSpPr>
              <a:spLocks noChangeShapeType="1"/>
            </p:cNvSpPr>
            <p:nvPr/>
          </p:nvSpPr>
          <p:spPr bwMode="auto">
            <a:xfrm rot="-5400000">
              <a:off x="4440" y="2040"/>
              <a:ext cx="144"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412734" name="Line 41"/>
            <p:cNvSpPr>
              <a:spLocks noChangeShapeType="1"/>
            </p:cNvSpPr>
            <p:nvPr/>
          </p:nvSpPr>
          <p:spPr bwMode="auto">
            <a:xfrm rot="-5400000">
              <a:off x="5496" y="2040"/>
              <a:ext cx="144"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412735" name="Line 42"/>
            <p:cNvSpPr>
              <a:spLocks noChangeShapeType="1"/>
            </p:cNvSpPr>
            <p:nvPr/>
          </p:nvSpPr>
          <p:spPr bwMode="auto">
            <a:xfrm rot="-5400000">
              <a:off x="4968" y="1896"/>
              <a:ext cx="144"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eaLnBrk="0" hangingPunct="0"/>
              <a:endParaRPr lang="en-US" b="1" dirty="0">
                <a:solidFill>
                  <a:srgbClr val="000000"/>
                </a:solidFill>
                <a:latin typeface="Arial" panose="020B0604020202020204" pitchFamily="34" charset="0"/>
                <a:cs typeface="Arial" panose="020B0604020202020204" pitchFamily="34" charset="0"/>
              </a:endParaRPr>
            </a:p>
          </p:txBody>
        </p:sp>
      </p:grpSp>
      <p:sp>
        <p:nvSpPr>
          <p:cNvPr id="412711" name="Text Box 43"/>
          <p:cNvSpPr txBox="1">
            <a:spLocks noChangeArrowheads="1"/>
          </p:cNvSpPr>
          <p:nvPr/>
        </p:nvSpPr>
        <p:spPr bwMode="auto">
          <a:xfrm>
            <a:off x="7924800" y="3164718"/>
            <a:ext cx="12192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ar-JO" altLang="zh-CN" b="1" dirty="0">
                <a:solidFill>
                  <a:srgbClr val="FF0000"/>
                </a:solidFill>
                <a:latin typeface="Arial" panose="020B0604020202020204" pitchFamily="34" charset="0"/>
                <a:cs typeface="Arial" panose="020B0604020202020204" pitchFamily="34" charset="0"/>
              </a:rPr>
              <a:t>يعقوب</a:t>
            </a:r>
            <a:endParaRPr lang="en-US" altLang="zh-CN" b="1" dirty="0">
              <a:solidFill>
                <a:srgbClr val="FF0000"/>
              </a:solidFill>
              <a:latin typeface="Arial" panose="020B0604020202020204" pitchFamily="34" charset="0"/>
              <a:cs typeface="Arial" panose="020B0604020202020204" pitchFamily="34" charset="0"/>
            </a:endParaRPr>
          </a:p>
        </p:txBody>
      </p:sp>
      <p:sp>
        <p:nvSpPr>
          <p:cNvPr id="412712" name="Line 44"/>
          <p:cNvSpPr>
            <a:spLocks noChangeShapeType="1"/>
          </p:cNvSpPr>
          <p:nvPr/>
        </p:nvSpPr>
        <p:spPr bwMode="auto">
          <a:xfrm>
            <a:off x="1066800" y="3885443"/>
            <a:ext cx="7466013" cy="3810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412713" name="Line 45"/>
          <p:cNvSpPr>
            <a:spLocks noChangeShapeType="1"/>
          </p:cNvSpPr>
          <p:nvPr/>
        </p:nvSpPr>
        <p:spPr bwMode="auto">
          <a:xfrm rot="-5400000">
            <a:off x="7277100" y="4033080"/>
            <a:ext cx="2286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412714" name="Line 46"/>
          <p:cNvSpPr>
            <a:spLocks noChangeShapeType="1"/>
          </p:cNvSpPr>
          <p:nvPr/>
        </p:nvSpPr>
        <p:spPr bwMode="auto">
          <a:xfrm rot="-5400000">
            <a:off x="8380413" y="3766380"/>
            <a:ext cx="3048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412715" name="Line 47"/>
          <p:cNvSpPr>
            <a:spLocks noChangeShapeType="1"/>
          </p:cNvSpPr>
          <p:nvPr/>
        </p:nvSpPr>
        <p:spPr bwMode="auto">
          <a:xfrm rot="-5400000">
            <a:off x="4686300" y="4033080"/>
            <a:ext cx="2286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412716" name="Line 48"/>
          <p:cNvSpPr>
            <a:spLocks noChangeShapeType="1"/>
          </p:cNvSpPr>
          <p:nvPr/>
        </p:nvSpPr>
        <p:spPr bwMode="auto">
          <a:xfrm rot="-5400000">
            <a:off x="3009900" y="4033080"/>
            <a:ext cx="2286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412717" name="Line 49"/>
          <p:cNvSpPr>
            <a:spLocks noChangeShapeType="1"/>
          </p:cNvSpPr>
          <p:nvPr/>
        </p:nvSpPr>
        <p:spPr bwMode="auto">
          <a:xfrm rot="-5400000">
            <a:off x="952500" y="4033080"/>
            <a:ext cx="2286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eaLnBrk="0" hangingPunct="0"/>
            <a:endParaRPr lang="en-US" b="1" dirty="0">
              <a:solidFill>
                <a:srgbClr val="000000"/>
              </a:solidFill>
              <a:latin typeface="Arial" panose="020B0604020202020204" pitchFamily="34" charset="0"/>
              <a:cs typeface="Arial" panose="020B0604020202020204" pitchFamily="34" charset="0"/>
            </a:endParaRPr>
          </a:p>
        </p:txBody>
      </p:sp>
      <p:grpSp>
        <p:nvGrpSpPr>
          <p:cNvPr id="412718" name="Group 50"/>
          <p:cNvGrpSpPr>
            <a:grpSpLocks/>
          </p:cNvGrpSpPr>
          <p:nvPr/>
        </p:nvGrpSpPr>
        <p:grpSpPr bwMode="auto">
          <a:xfrm flipH="1">
            <a:off x="7008813" y="4985580"/>
            <a:ext cx="1524000" cy="495300"/>
            <a:chOff x="3888" y="3144"/>
            <a:chExt cx="960" cy="336"/>
          </a:xfrm>
        </p:grpSpPr>
        <p:grpSp>
          <p:nvGrpSpPr>
            <p:cNvPr id="412727" name="Group 51"/>
            <p:cNvGrpSpPr>
              <a:grpSpLocks/>
            </p:cNvGrpSpPr>
            <p:nvPr/>
          </p:nvGrpSpPr>
          <p:grpSpPr bwMode="auto">
            <a:xfrm>
              <a:off x="3888" y="3312"/>
              <a:ext cx="960" cy="168"/>
              <a:chOff x="3648" y="3312"/>
              <a:chExt cx="1056" cy="168"/>
            </a:xfrm>
          </p:grpSpPr>
          <p:sp>
            <p:nvSpPr>
              <p:cNvPr id="412729" name="Line 52"/>
              <p:cNvSpPr>
                <a:spLocks noChangeShapeType="1"/>
              </p:cNvSpPr>
              <p:nvPr/>
            </p:nvSpPr>
            <p:spPr bwMode="auto">
              <a:xfrm>
                <a:off x="3648" y="3312"/>
                <a:ext cx="1056"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412730" name="Line 53"/>
              <p:cNvSpPr>
                <a:spLocks noChangeShapeType="1"/>
              </p:cNvSpPr>
              <p:nvPr/>
            </p:nvSpPr>
            <p:spPr bwMode="auto">
              <a:xfrm rot="-5400000">
                <a:off x="3564" y="3396"/>
                <a:ext cx="168"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412731" name="Line 54"/>
              <p:cNvSpPr>
                <a:spLocks noChangeShapeType="1"/>
              </p:cNvSpPr>
              <p:nvPr/>
            </p:nvSpPr>
            <p:spPr bwMode="auto">
              <a:xfrm rot="-5400000">
                <a:off x="4620" y="3396"/>
                <a:ext cx="168"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eaLnBrk="0" hangingPunct="0"/>
                <a:endParaRPr lang="en-US" b="1" dirty="0">
                  <a:solidFill>
                    <a:srgbClr val="000000"/>
                  </a:solidFill>
                  <a:latin typeface="Arial" panose="020B0604020202020204" pitchFamily="34" charset="0"/>
                  <a:cs typeface="Arial" panose="020B0604020202020204" pitchFamily="34" charset="0"/>
                </a:endParaRPr>
              </a:p>
            </p:txBody>
          </p:sp>
        </p:grpSp>
        <p:sp>
          <p:nvSpPr>
            <p:cNvPr id="412728" name="Line 55"/>
            <p:cNvSpPr>
              <a:spLocks noChangeShapeType="1"/>
            </p:cNvSpPr>
            <p:nvPr/>
          </p:nvSpPr>
          <p:spPr bwMode="auto">
            <a:xfrm rot="-5400000">
              <a:off x="4092" y="3228"/>
              <a:ext cx="168"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eaLnBrk="0" hangingPunct="0"/>
              <a:endParaRPr lang="en-US" b="1" dirty="0">
                <a:solidFill>
                  <a:srgbClr val="000000"/>
                </a:solidFill>
                <a:latin typeface="Arial" panose="020B0604020202020204" pitchFamily="34" charset="0"/>
                <a:cs typeface="Arial" panose="020B0604020202020204" pitchFamily="34" charset="0"/>
              </a:endParaRPr>
            </a:p>
          </p:txBody>
        </p:sp>
      </p:grpSp>
      <p:sp>
        <p:nvSpPr>
          <p:cNvPr id="412719" name="Text Box 56"/>
          <p:cNvSpPr txBox="1">
            <a:spLocks noChangeArrowheads="1"/>
          </p:cNvSpPr>
          <p:nvPr/>
        </p:nvSpPr>
        <p:spPr bwMode="auto">
          <a:xfrm>
            <a:off x="5989638" y="5420555"/>
            <a:ext cx="1676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ar-JO" altLang="zh-CN" b="1" dirty="0">
                <a:solidFill>
                  <a:srgbClr val="000000"/>
                </a:solidFill>
                <a:latin typeface="Arial" panose="020B0604020202020204" pitchFamily="34" charset="0"/>
                <a:cs typeface="Arial" panose="020B0604020202020204" pitchFamily="34" charset="0"/>
              </a:rPr>
              <a:t>منسى</a:t>
            </a:r>
            <a:endParaRPr lang="en-US" altLang="zh-CN" b="1" dirty="0">
              <a:solidFill>
                <a:srgbClr val="000000"/>
              </a:solidFill>
              <a:latin typeface="Arial" panose="020B0604020202020204" pitchFamily="34" charset="0"/>
              <a:cs typeface="Arial" panose="020B0604020202020204" pitchFamily="34" charset="0"/>
            </a:endParaRPr>
          </a:p>
        </p:txBody>
      </p:sp>
      <p:sp>
        <p:nvSpPr>
          <p:cNvPr id="412720" name="WordArt 57"/>
          <p:cNvSpPr>
            <a:spLocks noChangeArrowheads="1" noChangeShapeType="1" noTextEdit="1"/>
          </p:cNvSpPr>
          <p:nvPr/>
        </p:nvSpPr>
        <p:spPr bwMode="auto">
          <a:xfrm>
            <a:off x="76200" y="-38100"/>
            <a:ext cx="4138610" cy="1257300"/>
          </a:xfrm>
          <a:prstGeom prst="rect">
            <a:avLst/>
          </a:prstGeom>
        </p:spPr>
        <p:txBody>
          <a:bodyPr wrap="none" fromWordArt="1">
            <a:prstTxWarp prst="textSlantUp">
              <a:avLst>
                <a:gd name="adj" fmla="val 32056"/>
              </a:avLst>
            </a:prstTxWarp>
          </a:bodyPr>
          <a:lstStyle/>
          <a:p>
            <a:pPr algn="ctr" eaLnBrk="0" hangingPunct="0"/>
            <a:r>
              <a:rPr lang="ar-JO" sz="3600" kern="10" dirty="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4997"/>
                    </a:srgbClr>
                  </a:outerShdw>
                </a:effectLst>
                <a:latin typeface="Impact"/>
                <a:ea typeface="Impact"/>
                <a:cs typeface="Impact"/>
              </a:rPr>
              <a:t>النسل الملكي</a:t>
            </a:r>
            <a:endParaRPr lang="en-US" sz="3600" kern="10" dirty="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4997"/>
                  </a:srgbClr>
                </a:outerShdw>
              </a:effectLst>
              <a:latin typeface="Impact"/>
              <a:ea typeface="Impact"/>
              <a:cs typeface="Impact"/>
            </a:endParaRPr>
          </a:p>
        </p:txBody>
      </p:sp>
      <p:sp>
        <p:nvSpPr>
          <p:cNvPr id="412721" name="Line 58"/>
          <p:cNvSpPr>
            <a:spLocks noChangeShapeType="1"/>
          </p:cNvSpPr>
          <p:nvPr/>
        </p:nvSpPr>
        <p:spPr bwMode="auto">
          <a:xfrm flipV="1">
            <a:off x="5562600" y="2775780"/>
            <a:ext cx="2057400" cy="304800"/>
          </a:xfrm>
          <a:prstGeom prst="line">
            <a:avLst/>
          </a:prstGeom>
          <a:noFill/>
          <a:ln w="9525">
            <a:solidFill>
              <a:schemeClr val="tx1"/>
            </a:solidFill>
            <a:prstDash val="dash"/>
            <a:round/>
            <a:headEnd/>
            <a:tailEnd/>
          </a:ln>
          <a:extLst>
            <a:ext uri="{909E8E84-426E-40dd-AFC4-6F175D3DCCD1}">
              <a14:hiddenFill xmlns="" xmlns:a14="http://schemas.microsoft.com/office/drawing/2010/main">
                <a:noFill/>
              </a14:hiddenFill>
            </a:ext>
          </a:extLst>
        </p:spPr>
        <p:txBody>
          <a:bodyPr wrap="none" anchor="ctr"/>
          <a:lstStyle/>
          <a:p>
            <a:pP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412722" name="Line 59"/>
          <p:cNvSpPr>
            <a:spLocks noChangeShapeType="1"/>
          </p:cNvSpPr>
          <p:nvPr/>
        </p:nvSpPr>
        <p:spPr bwMode="auto">
          <a:xfrm>
            <a:off x="4953000" y="3766380"/>
            <a:ext cx="2286000" cy="457200"/>
          </a:xfrm>
          <a:prstGeom prst="line">
            <a:avLst/>
          </a:prstGeom>
          <a:noFill/>
          <a:ln w="9525">
            <a:solidFill>
              <a:schemeClr val="tx1"/>
            </a:solidFill>
            <a:prstDash val="dash"/>
            <a:round/>
            <a:headEnd/>
            <a:tailEnd/>
          </a:ln>
          <a:extLst>
            <a:ext uri="{909E8E84-426E-40dd-AFC4-6F175D3DCCD1}">
              <a14:hiddenFill xmlns="" xmlns:a14="http://schemas.microsoft.com/office/drawing/2010/main">
                <a:noFill/>
              </a14:hiddenFill>
            </a:ext>
          </a:extLst>
        </p:spPr>
        <p:txBody>
          <a:bodyPr wrap="none" anchor="ctr"/>
          <a:lstStyle/>
          <a:p>
            <a:pP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412723" name="Line 60"/>
          <p:cNvSpPr>
            <a:spLocks noChangeShapeType="1"/>
          </p:cNvSpPr>
          <p:nvPr/>
        </p:nvSpPr>
        <p:spPr bwMode="auto">
          <a:xfrm flipV="1">
            <a:off x="1447800" y="3842580"/>
            <a:ext cx="762000" cy="381000"/>
          </a:xfrm>
          <a:prstGeom prst="line">
            <a:avLst/>
          </a:prstGeom>
          <a:noFill/>
          <a:ln w="9525">
            <a:solidFill>
              <a:schemeClr val="tx1"/>
            </a:solidFill>
            <a:prstDash val="dash"/>
            <a:round/>
            <a:headEnd/>
            <a:tailEnd/>
          </a:ln>
          <a:extLst>
            <a:ext uri="{909E8E84-426E-40dd-AFC4-6F175D3DCCD1}">
              <a14:hiddenFill xmlns="" xmlns:a14="http://schemas.microsoft.com/office/drawing/2010/main">
                <a:noFill/>
              </a14:hiddenFill>
            </a:ext>
          </a:extLst>
        </p:spPr>
        <p:txBody>
          <a:bodyPr wrap="none" anchor="ctr"/>
          <a:lstStyle/>
          <a:p>
            <a:pP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412724" name="Text Box 61"/>
          <p:cNvSpPr txBox="1">
            <a:spLocks noChangeArrowheads="1"/>
          </p:cNvSpPr>
          <p:nvPr/>
        </p:nvSpPr>
        <p:spPr bwMode="auto">
          <a:xfrm>
            <a:off x="8553450" y="39688"/>
            <a:ext cx="53091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ar-JO" altLang="zh-CN" b="1" dirty="0">
                <a:solidFill>
                  <a:srgbClr val="000000"/>
                </a:solidFill>
                <a:latin typeface="Arial" panose="020B0604020202020204" pitchFamily="34" charset="0"/>
                <a:cs typeface="Arial" panose="020B0604020202020204" pitchFamily="34" charset="0"/>
              </a:rPr>
              <a:t>91</a:t>
            </a:r>
            <a:endParaRPr lang="en-US" altLang="zh-CN" b="1" dirty="0">
              <a:solidFill>
                <a:srgbClr val="000000"/>
              </a:solidFill>
              <a:latin typeface="Arial" panose="020B0604020202020204" pitchFamily="34" charset="0"/>
              <a:cs typeface="Arial" panose="020B0604020202020204" pitchFamily="34" charset="0"/>
            </a:endParaRPr>
          </a:p>
        </p:txBody>
      </p:sp>
      <p:sp>
        <p:nvSpPr>
          <p:cNvPr id="412725" name="Text Box 62"/>
          <p:cNvSpPr txBox="1">
            <a:spLocks noChangeArrowheads="1"/>
          </p:cNvSpPr>
          <p:nvPr/>
        </p:nvSpPr>
        <p:spPr bwMode="auto">
          <a:xfrm>
            <a:off x="2362200" y="5976180"/>
            <a:ext cx="6781800"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spcBef>
                <a:spcPct val="50000"/>
              </a:spcBef>
            </a:pPr>
            <a:r>
              <a:rPr lang="ar-JO" altLang="zh-CN" sz="2000" b="1" dirty="0">
                <a:solidFill>
                  <a:srgbClr val="FF0000"/>
                </a:solidFill>
                <a:latin typeface="Arial" panose="020B0604020202020204" pitchFamily="34" charset="0"/>
                <a:cs typeface="Arial" panose="020B0604020202020204" pitchFamily="34" charset="0"/>
              </a:rPr>
              <a:t>أحمر : مع أن يهوذا لم يكن البكر لكن يعقوب صرح بأن ملوك إسرائيل سيكونون من نسله</a:t>
            </a:r>
            <a:endParaRPr lang="en-US" altLang="zh-CN" sz="2000" b="1" dirty="0">
              <a:solidFill>
                <a:srgbClr val="FF0000"/>
              </a:solidFill>
              <a:latin typeface="Arial" panose="020B0604020202020204" pitchFamily="34" charset="0"/>
              <a:cs typeface="Arial" panose="020B0604020202020204" pitchFamily="34" charset="0"/>
            </a:endParaRPr>
          </a:p>
        </p:txBody>
      </p:sp>
      <p:sp>
        <p:nvSpPr>
          <p:cNvPr id="412726" name="Text Box 63"/>
          <p:cNvSpPr txBox="1">
            <a:spLocks noChangeArrowheads="1"/>
          </p:cNvSpPr>
          <p:nvPr/>
        </p:nvSpPr>
        <p:spPr bwMode="auto">
          <a:xfrm>
            <a:off x="5562600" y="2790068"/>
            <a:ext cx="1447800"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ar-JO" altLang="zh-CN" sz="1800" b="1" dirty="0">
                <a:solidFill>
                  <a:srgbClr val="000000"/>
                </a:solidFill>
                <a:latin typeface="Arial" panose="020B0604020202020204" pitchFamily="34" charset="0"/>
                <a:cs typeface="Arial" panose="020B0604020202020204" pitchFamily="34" charset="0"/>
              </a:rPr>
              <a:t>زوجة</a:t>
            </a:r>
            <a:endParaRPr lang="en-US" altLang="zh-CN" sz="1800" b="1" dirty="0">
              <a:solidFill>
                <a:srgbClr val="33CC33"/>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4260633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dirty="0">
              <a:solidFill>
                <a:srgbClr val="000000"/>
              </a:solidFill>
              <a:latin typeface="Arial" panose="020B0604020202020204" pitchFamily="34"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ea typeface="Osaka" charset="0"/>
                <a:cs typeface="Arial" panose="020B0604020202020204" pitchFamily="34" charset="0"/>
              </a:rPr>
              <a:t>١ أخبار الأيام 6 </a:t>
            </a:r>
            <a:endParaRPr lang="en-US" sz="8800" dirty="0">
              <a:ea typeface="Osaka" charset="0"/>
              <a:cs typeface="Arial" panose="020B0604020202020204" pitchFamily="34" charset="0"/>
            </a:endParaRPr>
          </a:p>
        </p:txBody>
      </p:sp>
    </p:spTree>
    <p:extLst>
      <p:ext uri="{BB962C8B-B14F-4D97-AF65-F5344CB8AC3E}">
        <p14:creationId xmlns:p14="http://schemas.microsoft.com/office/powerpoint/2010/main" val="96228203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54978" name="Rectangle 10"/>
          <p:cNvSpPr>
            <a:spLocks noChangeArrowheads="1"/>
          </p:cNvSpPr>
          <p:nvPr/>
        </p:nvSpPr>
        <p:spPr bwMode="auto">
          <a:xfrm>
            <a:off x="0" y="0"/>
            <a:ext cx="9144000" cy="6858000"/>
          </a:xfrm>
          <a:prstGeom prst="rect">
            <a:avLst/>
          </a:prstGeom>
          <a:gradFill rotWithShape="1">
            <a:gsLst>
              <a:gs pos="0">
                <a:srgbClr val="FF0000"/>
              </a:gs>
              <a:gs pos="100000">
                <a:srgbClr val="2C0000"/>
              </a:gs>
            </a:gsLst>
            <a:lin ang="5400000" scaled="1"/>
          </a:gra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wrap="none" lIns="0" tIns="0" rIns="0" bIns="0" anchor="ctr"/>
          <a:lstStyle/>
          <a:p>
            <a:pPr algn="r" eaLnBrk="0" hangingPunct="0"/>
            <a:endParaRPr lang="en-US" sz="1400" b="1" dirty="0">
              <a:solidFill>
                <a:srgbClr val="000000"/>
              </a:solidFill>
              <a:latin typeface="Arial" panose="020B0604020202020204" pitchFamily="34" charset="0"/>
              <a:cs typeface="Arial" panose="020B0604020202020204" pitchFamily="34" charset="0"/>
            </a:endParaRPr>
          </a:p>
        </p:txBody>
      </p:sp>
      <p:sp>
        <p:nvSpPr>
          <p:cNvPr id="254979" name="Rectangle 2"/>
          <p:cNvSpPr>
            <a:spLocks noGrp="1" noChangeArrowheads="1"/>
          </p:cNvSpPr>
          <p:nvPr>
            <p:ph type="title"/>
          </p:nvPr>
        </p:nvSpPr>
        <p:spPr>
          <a:xfrm>
            <a:off x="152400" y="152400"/>
            <a:ext cx="7772400" cy="685800"/>
          </a:xfrm>
          <a:solidFill>
            <a:schemeClr val="bg2"/>
          </a:solidFill>
        </p:spPr>
        <p:txBody>
          <a:bodyPr/>
          <a:lstStyle/>
          <a:p>
            <a:r>
              <a:rPr lang="ar-JO" altLang="zh-CN" sz="3600" dirty="0">
                <a:solidFill>
                  <a:schemeClr val="tx1"/>
                </a:solidFill>
                <a:ea typeface="ＭＳ Ｐゴシック" charset="0"/>
              </a:rPr>
              <a:t>التباين بين اللاويين والكهنة</a:t>
            </a:r>
            <a:endParaRPr lang="en-US" sz="3600" dirty="0">
              <a:solidFill>
                <a:schemeClr val="tx1"/>
              </a:solidFill>
              <a:ea typeface="ＭＳ Ｐゴシック" charset="0"/>
            </a:endParaRPr>
          </a:p>
        </p:txBody>
      </p:sp>
      <p:sp>
        <p:nvSpPr>
          <p:cNvPr id="254980" name="Text Box 3"/>
          <p:cNvSpPr txBox="1">
            <a:spLocks noChangeArrowheads="1"/>
          </p:cNvSpPr>
          <p:nvPr/>
        </p:nvSpPr>
        <p:spPr bwMode="auto">
          <a:xfrm>
            <a:off x="8451850" y="0"/>
            <a:ext cx="704039" cy="461665"/>
          </a:xfrm>
          <a:prstGeom prst="rect">
            <a:avLst/>
          </a:prstGeom>
          <a:solidFill>
            <a:srgbClr val="000000"/>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eaLnBrk="0" hangingPunct="0"/>
            <a:r>
              <a:rPr lang="ar-JO" sz="2400" b="1" dirty="0">
                <a:solidFill>
                  <a:srgbClr val="CBCBCB"/>
                </a:solidFill>
                <a:latin typeface="Arial" panose="020B0604020202020204" pitchFamily="34" charset="0"/>
                <a:cs typeface="Arial" panose="020B0604020202020204" pitchFamily="34" charset="0"/>
              </a:rPr>
              <a:t>132</a:t>
            </a:r>
            <a:endParaRPr lang="en-US" sz="2400" b="1" dirty="0">
              <a:solidFill>
                <a:srgbClr val="CBCBCB"/>
              </a:solidFill>
              <a:latin typeface="Arial" panose="020B0604020202020204" pitchFamily="34" charset="0"/>
              <a:cs typeface="Arial" panose="020B0604020202020204" pitchFamily="34" charset="0"/>
            </a:endParaRPr>
          </a:p>
        </p:txBody>
      </p:sp>
      <p:sp>
        <p:nvSpPr>
          <p:cNvPr id="19492" name="Line 36"/>
          <p:cNvSpPr>
            <a:spLocks noChangeShapeType="1"/>
          </p:cNvSpPr>
          <p:nvPr/>
        </p:nvSpPr>
        <p:spPr bwMode="auto">
          <a:xfrm>
            <a:off x="4983163" y="1844675"/>
            <a:ext cx="0" cy="366713"/>
          </a:xfrm>
          <a:prstGeom prst="line">
            <a:avLst/>
          </a:prstGeom>
          <a:noFill/>
          <a:ln w="50800">
            <a:solidFill>
              <a:srgbClr val="FFFF00"/>
            </a:solidFill>
            <a:round/>
            <a:headEnd type="none" w="lg" len="sm"/>
            <a:tailEnd type="triangle" w="lg" len="sm"/>
          </a:ln>
          <a:extLst>
            <a:ext uri="{909E8E84-426E-40dd-AFC4-6F175D3DCCD1}">
              <a14:hiddenFill xmlns="" xmlns:a14="http://schemas.microsoft.com/office/drawing/2010/main">
                <a:noFill/>
              </a14:hiddenFill>
            </a:ext>
          </a:extLst>
        </p:spPr>
        <p:txBody>
          <a:bodyPr/>
          <a:lstStyle/>
          <a:p>
            <a:pPr algn="r" eaLnBrk="0" hangingPunct="0"/>
            <a:endParaRPr lang="en-US" sz="1400" b="1" dirty="0">
              <a:solidFill>
                <a:srgbClr val="000000"/>
              </a:solidFill>
              <a:latin typeface="Arial" panose="020B0604020202020204" pitchFamily="34" charset="0"/>
              <a:cs typeface="Arial" panose="020B0604020202020204" pitchFamily="34" charset="0"/>
            </a:endParaRPr>
          </a:p>
        </p:txBody>
      </p:sp>
      <p:sp>
        <p:nvSpPr>
          <p:cNvPr id="19491" name="Line 35"/>
          <p:cNvSpPr>
            <a:spLocks noChangeShapeType="1"/>
          </p:cNvSpPr>
          <p:nvPr/>
        </p:nvSpPr>
        <p:spPr bwMode="auto">
          <a:xfrm>
            <a:off x="4983163" y="2667000"/>
            <a:ext cx="0" cy="366713"/>
          </a:xfrm>
          <a:prstGeom prst="line">
            <a:avLst/>
          </a:prstGeom>
          <a:noFill/>
          <a:ln w="50800">
            <a:solidFill>
              <a:srgbClr val="FFFF00"/>
            </a:solidFill>
            <a:round/>
            <a:headEnd type="none" w="lg" len="sm"/>
            <a:tailEnd type="triangle" w="lg" len="sm"/>
          </a:ln>
          <a:extLst>
            <a:ext uri="{909E8E84-426E-40dd-AFC4-6F175D3DCCD1}">
              <a14:hiddenFill xmlns="" xmlns:a14="http://schemas.microsoft.com/office/drawing/2010/main">
                <a:noFill/>
              </a14:hiddenFill>
            </a:ext>
          </a:extLst>
        </p:spPr>
        <p:txBody>
          <a:bodyPr/>
          <a:lstStyle/>
          <a:p>
            <a:pPr algn="r" eaLnBrk="0" hangingPunct="0"/>
            <a:endParaRPr lang="en-US" sz="1400" b="1" dirty="0">
              <a:solidFill>
                <a:srgbClr val="000000"/>
              </a:solidFill>
              <a:latin typeface="Arial" panose="020B0604020202020204" pitchFamily="34" charset="0"/>
              <a:cs typeface="Arial" panose="020B0604020202020204" pitchFamily="34" charset="0"/>
            </a:endParaRPr>
          </a:p>
        </p:txBody>
      </p:sp>
      <p:sp>
        <p:nvSpPr>
          <p:cNvPr id="19490" name="Line 34"/>
          <p:cNvSpPr>
            <a:spLocks noChangeShapeType="1"/>
          </p:cNvSpPr>
          <p:nvPr/>
        </p:nvSpPr>
        <p:spPr bwMode="auto">
          <a:xfrm>
            <a:off x="4983163" y="3429000"/>
            <a:ext cx="0" cy="366713"/>
          </a:xfrm>
          <a:prstGeom prst="line">
            <a:avLst/>
          </a:prstGeom>
          <a:noFill/>
          <a:ln w="50800">
            <a:solidFill>
              <a:srgbClr val="FFFF00"/>
            </a:solidFill>
            <a:round/>
            <a:headEnd type="none" w="lg" len="sm"/>
            <a:tailEnd type="triangle" w="lg" len="sm"/>
          </a:ln>
          <a:extLst>
            <a:ext uri="{909E8E84-426E-40dd-AFC4-6F175D3DCCD1}">
              <a14:hiddenFill xmlns="" xmlns:a14="http://schemas.microsoft.com/office/drawing/2010/main">
                <a:noFill/>
              </a14:hiddenFill>
            </a:ext>
          </a:extLst>
        </p:spPr>
        <p:txBody>
          <a:bodyPr/>
          <a:lstStyle/>
          <a:p>
            <a:pPr algn="r" eaLnBrk="0" hangingPunct="0"/>
            <a:endParaRPr lang="en-US" sz="1400" b="1" dirty="0">
              <a:solidFill>
                <a:srgbClr val="000000"/>
              </a:solidFill>
              <a:latin typeface="Arial" panose="020B0604020202020204" pitchFamily="34" charset="0"/>
              <a:cs typeface="Arial" panose="020B0604020202020204" pitchFamily="34" charset="0"/>
            </a:endParaRPr>
          </a:p>
        </p:txBody>
      </p:sp>
      <p:grpSp>
        <p:nvGrpSpPr>
          <p:cNvPr id="2" name="Group 48"/>
          <p:cNvGrpSpPr>
            <a:grpSpLocks/>
          </p:cNvGrpSpPr>
          <p:nvPr/>
        </p:nvGrpSpPr>
        <p:grpSpPr bwMode="auto">
          <a:xfrm>
            <a:off x="2428861" y="4267200"/>
            <a:ext cx="1714512" cy="433388"/>
            <a:chOff x="2496" y="2836"/>
            <a:chExt cx="806" cy="177"/>
          </a:xfrm>
        </p:grpSpPr>
        <p:sp>
          <p:nvSpPr>
            <p:cNvPr id="254995" name="Line 33"/>
            <p:cNvSpPr>
              <a:spLocks noChangeShapeType="1"/>
            </p:cNvSpPr>
            <p:nvPr/>
          </p:nvSpPr>
          <p:spPr bwMode="auto">
            <a:xfrm flipH="1">
              <a:off x="2496" y="2836"/>
              <a:ext cx="405" cy="177"/>
            </a:xfrm>
            <a:prstGeom prst="line">
              <a:avLst/>
            </a:prstGeom>
            <a:noFill/>
            <a:ln w="50800">
              <a:solidFill>
                <a:srgbClr val="FFFF00"/>
              </a:solidFill>
              <a:round/>
              <a:headEnd type="none" w="lg" len="sm"/>
              <a:tailEnd type="triangle" w="lg" len="sm"/>
            </a:ln>
            <a:extLst>
              <a:ext uri="{909E8E84-426E-40dd-AFC4-6F175D3DCCD1}">
                <a14:hiddenFill xmlns="" xmlns:a14="http://schemas.microsoft.com/office/drawing/2010/main">
                  <a:noFill/>
                </a14:hiddenFill>
              </a:ext>
            </a:extLst>
          </p:spPr>
          <p:txBody>
            <a:bodyPr/>
            <a:lstStyle/>
            <a:p>
              <a:pPr algn="r" eaLnBrk="0" hangingPunct="0"/>
              <a:endParaRPr lang="en-US" sz="1400" b="1" dirty="0">
                <a:solidFill>
                  <a:srgbClr val="000000"/>
                </a:solidFill>
                <a:latin typeface="Arial" panose="020B0604020202020204" pitchFamily="34" charset="0"/>
                <a:cs typeface="Arial" panose="020B0604020202020204" pitchFamily="34" charset="0"/>
              </a:endParaRPr>
            </a:p>
          </p:txBody>
        </p:sp>
        <p:sp>
          <p:nvSpPr>
            <p:cNvPr id="254996" name="Line 32"/>
            <p:cNvSpPr>
              <a:spLocks noChangeShapeType="1"/>
            </p:cNvSpPr>
            <p:nvPr/>
          </p:nvSpPr>
          <p:spPr bwMode="auto">
            <a:xfrm>
              <a:off x="2899" y="2840"/>
              <a:ext cx="403" cy="173"/>
            </a:xfrm>
            <a:prstGeom prst="line">
              <a:avLst/>
            </a:prstGeom>
            <a:noFill/>
            <a:ln w="50800">
              <a:solidFill>
                <a:srgbClr val="FFFF00"/>
              </a:solidFill>
              <a:round/>
              <a:headEnd type="none" w="lg" len="sm"/>
              <a:tailEnd type="triangle" w="lg" len="sm"/>
            </a:ln>
            <a:extLst>
              <a:ext uri="{909E8E84-426E-40dd-AFC4-6F175D3DCCD1}">
                <a14:hiddenFill xmlns="" xmlns:a14="http://schemas.microsoft.com/office/drawing/2010/main">
                  <a:noFill/>
                </a14:hiddenFill>
              </a:ext>
            </a:extLst>
          </p:spPr>
          <p:txBody>
            <a:bodyPr/>
            <a:lstStyle/>
            <a:p>
              <a:pPr algn="r" eaLnBrk="0" hangingPunct="0"/>
              <a:endParaRPr lang="en-US" sz="1400" b="1" dirty="0">
                <a:solidFill>
                  <a:srgbClr val="000000"/>
                </a:solidFill>
                <a:latin typeface="Arial" panose="020B0604020202020204" pitchFamily="34" charset="0"/>
                <a:cs typeface="Arial" panose="020B0604020202020204" pitchFamily="34" charset="0"/>
              </a:endParaRPr>
            </a:p>
          </p:txBody>
        </p:sp>
      </p:grpSp>
      <p:grpSp>
        <p:nvGrpSpPr>
          <p:cNvPr id="3" name="Group 49"/>
          <p:cNvGrpSpPr>
            <a:grpSpLocks/>
          </p:cNvGrpSpPr>
          <p:nvPr/>
        </p:nvGrpSpPr>
        <p:grpSpPr bwMode="auto">
          <a:xfrm>
            <a:off x="1500166" y="5272088"/>
            <a:ext cx="3143272" cy="366712"/>
            <a:chOff x="2496" y="3321"/>
            <a:chExt cx="864" cy="231"/>
          </a:xfrm>
        </p:grpSpPr>
        <p:sp>
          <p:nvSpPr>
            <p:cNvPr id="254993" name="Line 31"/>
            <p:cNvSpPr>
              <a:spLocks noChangeShapeType="1"/>
            </p:cNvSpPr>
            <p:nvPr/>
          </p:nvSpPr>
          <p:spPr bwMode="auto">
            <a:xfrm>
              <a:off x="2496" y="3321"/>
              <a:ext cx="0" cy="231"/>
            </a:xfrm>
            <a:prstGeom prst="line">
              <a:avLst/>
            </a:prstGeom>
            <a:noFill/>
            <a:ln w="50800">
              <a:solidFill>
                <a:srgbClr val="FFFF00"/>
              </a:solidFill>
              <a:round/>
              <a:headEnd type="none" w="lg" len="sm"/>
              <a:tailEnd type="triangle" w="lg" len="sm"/>
            </a:ln>
            <a:extLst>
              <a:ext uri="{909E8E84-426E-40dd-AFC4-6F175D3DCCD1}">
                <a14:hiddenFill xmlns="" xmlns:a14="http://schemas.microsoft.com/office/drawing/2010/main">
                  <a:noFill/>
                </a14:hiddenFill>
              </a:ext>
            </a:extLst>
          </p:spPr>
          <p:txBody>
            <a:bodyPr/>
            <a:lstStyle/>
            <a:p>
              <a:pPr algn="r" eaLnBrk="0" hangingPunct="0"/>
              <a:endParaRPr lang="en-US" sz="1400" b="1" dirty="0">
                <a:solidFill>
                  <a:srgbClr val="000000"/>
                </a:solidFill>
                <a:latin typeface="Arial" panose="020B0604020202020204" pitchFamily="34" charset="0"/>
                <a:cs typeface="Arial" panose="020B0604020202020204" pitchFamily="34" charset="0"/>
              </a:endParaRPr>
            </a:p>
          </p:txBody>
        </p:sp>
        <p:sp>
          <p:nvSpPr>
            <p:cNvPr id="254994" name="Line 30"/>
            <p:cNvSpPr>
              <a:spLocks noChangeShapeType="1"/>
            </p:cNvSpPr>
            <p:nvPr/>
          </p:nvSpPr>
          <p:spPr bwMode="auto">
            <a:xfrm>
              <a:off x="3360" y="3321"/>
              <a:ext cx="0" cy="231"/>
            </a:xfrm>
            <a:prstGeom prst="line">
              <a:avLst/>
            </a:prstGeom>
            <a:noFill/>
            <a:ln w="50800">
              <a:solidFill>
                <a:srgbClr val="FFFF00"/>
              </a:solidFill>
              <a:round/>
              <a:headEnd type="none" w="lg" len="sm"/>
              <a:tailEnd type="triangle" w="lg" len="sm"/>
            </a:ln>
            <a:extLst>
              <a:ext uri="{909E8E84-426E-40dd-AFC4-6F175D3DCCD1}">
                <a14:hiddenFill xmlns="" xmlns:a14="http://schemas.microsoft.com/office/drawing/2010/main">
                  <a:noFill/>
                </a14:hiddenFill>
              </a:ext>
            </a:extLst>
          </p:spPr>
          <p:txBody>
            <a:bodyPr/>
            <a:lstStyle/>
            <a:p>
              <a:pPr algn="r" eaLnBrk="0" hangingPunct="0"/>
              <a:endParaRPr lang="en-US" sz="1400" b="1" dirty="0">
                <a:solidFill>
                  <a:srgbClr val="000000"/>
                </a:solidFill>
                <a:latin typeface="Arial" panose="020B0604020202020204" pitchFamily="34" charset="0"/>
                <a:cs typeface="Arial" panose="020B0604020202020204" pitchFamily="34" charset="0"/>
              </a:endParaRPr>
            </a:p>
          </p:txBody>
        </p:sp>
      </p:grpSp>
      <p:sp>
        <p:nvSpPr>
          <p:cNvPr id="19495" name="Text Box 39"/>
          <p:cNvSpPr txBox="1">
            <a:spLocks noChangeArrowheads="1"/>
          </p:cNvSpPr>
          <p:nvPr/>
        </p:nvSpPr>
        <p:spPr bwMode="auto">
          <a:xfrm>
            <a:off x="4594603" y="1295400"/>
            <a:ext cx="87395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algn="ctr" eaLnBrk="0" hangingPunct="0"/>
            <a:r>
              <a:rPr lang="ar-JO" sz="2400" b="1" dirty="0">
                <a:solidFill>
                  <a:srgbClr val="FFFFFF"/>
                </a:solidFill>
                <a:latin typeface="Arial" panose="020B0604020202020204" pitchFamily="34" charset="0"/>
                <a:cs typeface="Arial" panose="020B0604020202020204" pitchFamily="34" charset="0"/>
              </a:rPr>
              <a:t>إبراهيم</a:t>
            </a:r>
            <a:endParaRPr lang="en-US" sz="2400" b="1" dirty="0">
              <a:solidFill>
                <a:srgbClr val="FFFFFF"/>
              </a:solidFill>
              <a:latin typeface="Arial" panose="020B0604020202020204" pitchFamily="34" charset="0"/>
              <a:cs typeface="Arial" panose="020B0604020202020204" pitchFamily="34" charset="0"/>
            </a:endParaRPr>
          </a:p>
        </p:txBody>
      </p:sp>
      <p:sp>
        <p:nvSpPr>
          <p:cNvPr id="19496" name="Text Box 40"/>
          <p:cNvSpPr txBox="1">
            <a:spLocks noChangeArrowheads="1"/>
          </p:cNvSpPr>
          <p:nvPr/>
        </p:nvSpPr>
        <p:spPr bwMode="auto">
          <a:xfrm>
            <a:off x="4574377" y="2182813"/>
            <a:ext cx="78899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algn="ctr" eaLnBrk="0" hangingPunct="0"/>
            <a:r>
              <a:rPr lang="ar-JO" sz="2400" b="1" dirty="0">
                <a:solidFill>
                  <a:srgbClr val="FFFFFF"/>
                </a:solidFill>
                <a:latin typeface="Arial" panose="020B0604020202020204" pitchFamily="34" charset="0"/>
                <a:cs typeface="Arial" panose="020B0604020202020204" pitchFamily="34" charset="0"/>
              </a:rPr>
              <a:t>إسحق</a:t>
            </a:r>
            <a:endParaRPr lang="en-US" sz="2400" b="1" dirty="0">
              <a:solidFill>
                <a:srgbClr val="FFFFFF"/>
              </a:solidFill>
              <a:latin typeface="Arial" panose="020B0604020202020204" pitchFamily="34" charset="0"/>
              <a:cs typeface="Arial" panose="020B0604020202020204" pitchFamily="34" charset="0"/>
            </a:endParaRPr>
          </a:p>
        </p:txBody>
      </p:sp>
      <p:sp>
        <p:nvSpPr>
          <p:cNvPr id="19499" name="Text Box 43"/>
          <p:cNvSpPr txBox="1">
            <a:spLocks noChangeArrowheads="1"/>
          </p:cNvSpPr>
          <p:nvPr/>
        </p:nvSpPr>
        <p:spPr bwMode="auto">
          <a:xfrm>
            <a:off x="4612352" y="2895600"/>
            <a:ext cx="81464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algn="ctr" eaLnBrk="0" hangingPunct="0"/>
            <a:r>
              <a:rPr lang="ar-JO" sz="2400" b="1" dirty="0">
                <a:solidFill>
                  <a:srgbClr val="FFFFFF"/>
                </a:solidFill>
                <a:latin typeface="Arial" panose="020B0604020202020204" pitchFamily="34" charset="0"/>
                <a:cs typeface="Arial" panose="020B0604020202020204" pitchFamily="34" charset="0"/>
              </a:rPr>
              <a:t>يعقوب</a:t>
            </a:r>
            <a:endParaRPr lang="en-US" sz="2400" b="1" dirty="0">
              <a:solidFill>
                <a:srgbClr val="FFFFFF"/>
              </a:solidFill>
              <a:latin typeface="Arial" panose="020B0604020202020204" pitchFamily="34" charset="0"/>
              <a:cs typeface="Arial" panose="020B0604020202020204" pitchFamily="34" charset="0"/>
            </a:endParaRPr>
          </a:p>
        </p:txBody>
      </p:sp>
      <p:sp>
        <p:nvSpPr>
          <p:cNvPr id="19500" name="Text Box 44"/>
          <p:cNvSpPr txBox="1">
            <a:spLocks noChangeArrowheads="1"/>
          </p:cNvSpPr>
          <p:nvPr/>
        </p:nvSpPr>
        <p:spPr bwMode="auto">
          <a:xfrm>
            <a:off x="0" y="3733800"/>
            <a:ext cx="8027988" cy="430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algn="ctr" eaLnBrk="0" hangingPunct="0"/>
            <a:r>
              <a:rPr lang="ar-JO" sz="2200" b="1" dirty="0">
                <a:solidFill>
                  <a:srgbClr val="FFFFFF"/>
                </a:solidFill>
                <a:latin typeface="Arial" panose="020B0604020202020204" pitchFamily="34" charset="0"/>
                <a:cs typeface="Arial" panose="020B0604020202020204" pitchFamily="34" charset="0"/>
              </a:rPr>
              <a:t>12 ابن : رأوبين – شمعون – لاوي – يهوذا... الخ</a:t>
            </a:r>
            <a:r>
              <a:rPr lang="en-US" sz="2200" b="1" dirty="0">
                <a:solidFill>
                  <a:srgbClr val="FFFFFF"/>
                </a:solidFill>
                <a:latin typeface="Arial" panose="020B0604020202020204" pitchFamily="34" charset="0"/>
                <a:cs typeface="Arial" panose="020B0604020202020204" pitchFamily="34" charset="0"/>
              </a:rPr>
              <a:t> </a:t>
            </a:r>
          </a:p>
        </p:txBody>
      </p:sp>
      <p:sp>
        <p:nvSpPr>
          <p:cNvPr id="19501" name="Text Box 45"/>
          <p:cNvSpPr txBox="1">
            <a:spLocks noChangeArrowheads="1"/>
          </p:cNvSpPr>
          <p:nvPr/>
        </p:nvSpPr>
        <p:spPr bwMode="auto">
          <a:xfrm>
            <a:off x="714348" y="4724400"/>
            <a:ext cx="442915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eaLnBrk="0" hangingPunct="0"/>
            <a:r>
              <a:rPr lang="ar-JO" sz="2400" b="1" dirty="0">
                <a:solidFill>
                  <a:srgbClr val="FFFFFF"/>
                </a:solidFill>
                <a:latin typeface="Arial" panose="020B0604020202020204" pitchFamily="34" charset="0"/>
                <a:cs typeface="Arial" panose="020B0604020202020204" pitchFamily="34" charset="0"/>
              </a:rPr>
              <a:t>الأنسال الأخرى</a:t>
            </a:r>
            <a:r>
              <a:rPr lang="en-US" sz="2400" b="1" dirty="0">
                <a:solidFill>
                  <a:srgbClr val="FFFFFF"/>
                </a:solidFill>
                <a:latin typeface="Arial" panose="020B0604020202020204" pitchFamily="34" charset="0"/>
                <a:cs typeface="Arial" panose="020B0604020202020204" pitchFamily="34" charset="0"/>
              </a:rPr>
              <a:t>	                </a:t>
            </a:r>
            <a:r>
              <a:rPr lang="ar-JO" sz="2400" b="1" dirty="0">
                <a:solidFill>
                  <a:srgbClr val="FFFFFF"/>
                </a:solidFill>
                <a:latin typeface="Arial" panose="020B0604020202020204" pitchFamily="34" charset="0"/>
                <a:cs typeface="Arial" panose="020B0604020202020204" pitchFamily="34" charset="0"/>
              </a:rPr>
              <a:t>هارون</a:t>
            </a:r>
            <a:endParaRPr lang="en-US" sz="2400" b="1" dirty="0">
              <a:solidFill>
                <a:srgbClr val="FFFFFF"/>
              </a:solidFill>
              <a:latin typeface="Arial" panose="020B0604020202020204" pitchFamily="34" charset="0"/>
              <a:cs typeface="Arial" panose="020B0604020202020204" pitchFamily="34" charset="0"/>
            </a:endParaRPr>
          </a:p>
        </p:txBody>
      </p:sp>
      <p:sp>
        <p:nvSpPr>
          <p:cNvPr id="19502" name="Text Box 46"/>
          <p:cNvSpPr txBox="1">
            <a:spLocks noChangeArrowheads="1"/>
          </p:cNvSpPr>
          <p:nvPr/>
        </p:nvSpPr>
        <p:spPr bwMode="auto">
          <a:xfrm>
            <a:off x="1214414" y="5715016"/>
            <a:ext cx="5435624" cy="7386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eaLnBrk="0" hangingPunct="0"/>
            <a:r>
              <a:rPr lang="ar-JO" sz="2400" b="1" dirty="0">
                <a:solidFill>
                  <a:srgbClr val="FFFFFF"/>
                </a:solidFill>
                <a:latin typeface="Arial" panose="020B0604020202020204" pitchFamily="34" charset="0"/>
                <a:cs typeface="Arial" panose="020B0604020202020204" pitchFamily="34" charset="0"/>
              </a:rPr>
              <a:t>اللاويين</a:t>
            </a:r>
            <a:r>
              <a:rPr lang="en-US" sz="2400" b="1" dirty="0">
                <a:solidFill>
                  <a:srgbClr val="FFFFFF"/>
                </a:solidFill>
                <a:latin typeface="Arial" panose="020B0604020202020204" pitchFamily="34" charset="0"/>
                <a:cs typeface="Arial" panose="020B0604020202020204" pitchFamily="34" charset="0"/>
              </a:rPr>
              <a:t>	         </a:t>
            </a:r>
            <a:r>
              <a:rPr lang="ar-JO" sz="2400" b="1" dirty="0">
                <a:solidFill>
                  <a:srgbClr val="FFFFFF"/>
                </a:solidFill>
                <a:latin typeface="Arial" panose="020B0604020202020204" pitchFamily="34" charset="0"/>
                <a:cs typeface="Arial" panose="020B0604020202020204" pitchFamily="34" charset="0"/>
              </a:rPr>
              <a:t>الكهنة               </a:t>
            </a:r>
            <a:endParaRPr lang="en-US" sz="2400" b="1" dirty="0">
              <a:solidFill>
                <a:srgbClr val="FFFFFF"/>
              </a:solidFill>
              <a:latin typeface="Arial" panose="020B0604020202020204" pitchFamily="34" charset="0"/>
              <a:cs typeface="Arial" panose="020B0604020202020204" pitchFamily="34" charset="0"/>
            </a:endParaRPr>
          </a:p>
          <a:p>
            <a:pPr eaLnBrk="0" hangingPunct="0"/>
            <a:r>
              <a:rPr lang="ar-JO" sz="1800" b="1" dirty="0">
                <a:solidFill>
                  <a:srgbClr val="FFFFFF"/>
                </a:solidFill>
                <a:latin typeface="Arial" panose="020B0604020202020204" pitchFamily="34" charset="0"/>
                <a:cs typeface="Arial" panose="020B0604020202020204" pitchFamily="34" charset="0"/>
              </a:rPr>
              <a:t>أنظر ص 171أ</a:t>
            </a:r>
            <a:r>
              <a:rPr lang="en-US" sz="1800" b="1" dirty="0">
                <a:solidFill>
                  <a:srgbClr val="FFFFFF"/>
                </a:solidFill>
                <a:latin typeface="Arial" panose="020B0604020202020204" pitchFamily="34" charset="0"/>
                <a:cs typeface="Arial" panose="020B0604020202020204" pitchFamily="34" charset="0"/>
              </a:rPr>
              <a:t>	             </a:t>
            </a:r>
            <a:r>
              <a:rPr lang="ar-JO" sz="1800" b="1" dirty="0">
                <a:solidFill>
                  <a:srgbClr val="FFFFFF"/>
                </a:solidFill>
                <a:latin typeface="Arial" panose="020B0604020202020204" pitchFamily="34" charset="0"/>
                <a:cs typeface="Arial" panose="020B0604020202020204" pitchFamily="34" charset="0"/>
              </a:rPr>
              <a:t>أنظر ص 202</a:t>
            </a:r>
            <a:endParaRPr lang="en-US" sz="1800" b="1" dirty="0">
              <a:solidFill>
                <a:srgbClr val="FFFFFF"/>
              </a:solidFill>
              <a:latin typeface="Arial" panose="020B0604020202020204" pitchFamily="34" charset="0"/>
              <a:cs typeface="Arial" panose="020B0604020202020204" pitchFamily="34" charset="0"/>
            </a:endParaRPr>
          </a:p>
        </p:txBody>
      </p:sp>
      <p:pic>
        <p:nvPicPr>
          <p:cNvPr id="254992" name="Picture 50" descr="Priest_and_sanctuary">
            <a:hlinkClick r:id="rId3"/>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442075" y="838200"/>
            <a:ext cx="2701925" cy="2895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9248396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9495"/>
                                        </p:tgtEl>
                                        <p:attrNameLst>
                                          <p:attrName>style.visibility</p:attrName>
                                        </p:attrNameLst>
                                      </p:cBhvr>
                                      <p:to>
                                        <p:strVal val="visible"/>
                                      </p:to>
                                    </p:set>
                                    <p:anim calcmode="lin" valueType="num">
                                      <p:cBhvr additive="base">
                                        <p:cTn id="7" dur="500" fill="hold"/>
                                        <p:tgtEl>
                                          <p:spTgt spid="19495"/>
                                        </p:tgtEl>
                                        <p:attrNameLst>
                                          <p:attrName>ppt_x</p:attrName>
                                        </p:attrNameLst>
                                      </p:cBhvr>
                                      <p:tavLst>
                                        <p:tav tm="0">
                                          <p:val>
                                            <p:strVal val="#ppt_x"/>
                                          </p:val>
                                        </p:tav>
                                        <p:tav tm="100000">
                                          <p:val>
                                            <p:strVal val="#ppt_x"/>
                                          </p:val>
                                        </p:tav>
                                      </p:tavLst>
                                    </p:anim>
                                    <p:anim calcmode="lin" valueType="num">
                                      <p:cBhvr additive="base">
                                        <p:cTn id="8" dur="500" fill="hold"/>
                                        <p:tgtEl>
                                          <p:spTgt spid="19495"/>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19492"/>
                                        </p:tgtEl>
                                        <p:attrNameLst>
                                          <p:attrName>style.visibility</p:attrName>
                                        </p:attrNameLst>
                                      </p:cBhvr>
                                      <p:to>
                                        <p:strVal val="visible"/>
                                      </p:to>
                                    </p:set>
                                    <p:anim calcmode="lin" valueType="num">
                                      <p:cBhvr additive="base">
                                        <p:cTn id="13" dur="500" fill="hold"/>
                                        <p:tgtEl>
                                          <p:spTgt spid="19492"/>
                                        </p:tgtEl>
                                        <p:attrNameLst>
                                          <p:attrName>ppt_x</p:attrName>
                                        </p:attrNameLst>
                                      </p:cBhvr>
                                      <p:tavLst>
                                        <p:tav tm="0">
                                          <p:val>
                                            <p:strVal val="#ppt_x"/>
                                          </p:val>
                                        </p:tav>
                                        <p:tav tm="100000">
                                          <p:val>
                                            <p:strVal val="#ppt_x"/>
                                          </p:val>
                                        </p:tav>
                                      </p:tavLst>
                                    </p:anim>
                                    <p:anim calcmode="lin" valueType="num">
                                      <p:cBhvr additive="base">
                                        <p:cTn id="14" dur="500" fill="hold"/>
                                        <p:tgtEl>
                                          <p:spTgt spid="19492"/>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19496"/>
                                        </p:tgtEl>
                                        <p:attrNameLst>
                                          <p:attrName>style.visibility</p:attrName>
                                        </p:attrNameLst>
                                      </p:cBhvr>
                                      <p:to>
                                        <p:strVal val="visible"/>
                                      </p:to>
                                    </p:set>
                                    <p:anim calcmode="lin" valueType="num">
                                      <p:cBhvr additive="base">
                                        <p:cTn id="19" dur="500" fill="hold"/>
                                        <p:tgtEl>
                                          <p:spTgt spid="19496"/>
                                        </p:tgtEl>
                                        <p:attrNameLst>
                                          <p:attrName>ppt_x</p:attrName>
                                        </p:attrNameLst>
                                      </p:cBhvr>
                                      <p:tavLst>
                                        <p:tav tm="0">
                                          <p:val>
                                            <p:strVal val="#ppt_x"/>
                                          </p:val>
                                        </p:tav>
                                        <p:tav tm="100000">
                                          <p:val>
                                            <p:strVal val="#ppt_x"/>
                                          </p:val>
                                        </p:tav>
                                      </p:tavLst>
                                    </p:anim>
                                    <p:anim calcmode="lin" valueType="num">
                                      <p:cBhvr additive="base">
                                        <p:cTn id="20" dur="500" fill="hold"/>
                                        <p:tgtEl>
                                          <p:spTgt spid="19496"/>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19491"/>
                                        </p:tgtEl>
                                        <p:attrNameLst>
                                          <p:attrName>style.visibility</p:attrName>
                                        </p:attrNameLst>
                                      </p:cBhvr>
                                      <p:to>
                                        <p:strVal val="visible"/>
                                      </p:to>
                                    </p:set>
                                    <p:anim calcmode="lin" valueType="num">
                                      <p:cBhvr additive="base">
                                        <p:cTn id="25" dur="500" fill="hold"/>
                                        <p:tgtEl>
                                          <p:spTgt spid="19491"/>
                                        </p:tgtEl>
                                        <p:attrNameLst>
                                          <p:attrName>ppt_x</p:attrName>
                                        </p:attrNameLst>
                                      </p:cBhvr>
                                      <p:tavLst>
                                        <p:tav tm="0">
                                          <p:val>
                                            <p:strVal val="#ppt_x"/>
                                          </p:val>
                                        </p:tav>
                                        <p:tav tm="100000">
                                          <p:val>
                                            <p:strVal val="#ppt_x"/>
                                          </p:val>
                                        </p:tav>
                                      </p:tavLst>
                                    </p:anim>
                                    <p:anim calcmode="lin" valueType="num">
                                      <p:cBhvr additive="base">
                                        <p:cTn id="26" dur="500" fill="hold"/>
                                        <p:tgtEl>
                                          <p:spTgt spid="19491"/>
                                        </p:tgtEl>
                                        <p:attrNameLst>
                                          <p:attrName>ppt_y</p:attrName>
                                        </p:attrNameLst>
                                      </p:cBhvr>
                                      <p:tavLst>
                                        <p:tav tm="0">
                                          <p:val>
                                            <p:strVal val="0-#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1" fill="hold" grpId="0" nodeType="clickEffect">
                                  <p:stCondLst>
                                    <p:cond delay="0"/>
                                  </p:stCondLst>
                                  <p:childTnLst>
                                    <p:set>
                                      <p:cBhvr>
                                        <p:cTn id="30" dur="1" fill="hold">
                                          <p:stCondLst>
                                            <p:cond delay="0"/>
                                          </p:stCondLst>
                                        </p:cTn>
                                        <p:tgtEl>
                                          <p:spTgt spid="19499"/>
                                        </p:tgtEl>
                                        <p:attrNameLst>
                                          <p:attrName>style.visibility</p:attrName>
                                        </p:attrNameLst>
                                      </p:cBhvr>
                                      <p:to>
                                        <p:strVal val="visible"/>
                                      </p:to>
                                    </p:set>
                                    <p:anim calcmode="lin" valueType="num">
                                      <p:cBhvr additive="base">
                                        <p:cTn id="31" dur="500" fill="hold"/>
                                        <p:tgtEl>
                                          <p:spTgt spid="19499"/>
                                        </p:tgtEl>
                                        <p:attrNameLst>
                                          <p:attrName>ppt_x</p:attrName>
                                        </p:attrNameLst>
                                      </p:cBhvr>
                                      <p:tavLst>
                                        <p:tav tm="0">
                                          <p:val>
                                            <p:strVal val="#ppt_x"/>
                                          </p:val>
                                        </p:tav>
                                        <p:tav tm="100000">
                                          <p:val>
                                            <p:strVal val="#ppt_x"/>
                                          </p:val>
                                        </p:tav>
                                      </p:tavLst>
                                    </p:anim>
                                    <p:anim calcmode="lin" valueType="num">
                                      <p:cBhvr additive="base">
                                        <p:cTn id="32" dur="500" fill="hold"/>
                                        <p:tgtEl>
                                          <p:spTgt spid="19499"/>
                                        </p:tgtEl>
                                        <p:attrNameLst>
                                          <p:attrName>ppt_y</p:attrName>
                                        </p:attrNameLst>
                                      </p:cBhvr>
                                      <p:tavLst>
                                        <p:tav tm="0">
                                          <p:val>
                                            <p:strVal val="0-#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1" fill="hold" grpId="0" nodeType="clickEffect">
                                  <p:stCondLst>
                                    <p:cond delay="0"/>
                                  </p:stCondLst>
                                  <p:childTnLst>
                                    <p:set>
                                      <p:cBhvr>
                                        <p:cTn id="36" dur="1" fill="hold">
                                          <p:stCondLst>
                                            <p:cond delay="0"/>
                                          </p:stCondLst>
                                        </p:cTn>
                                        <p:tgtEl>
                                          <p:spTgt spid="19490"/>
                                        </p:tgtEl>
                                        <p:attrNameLst>
                                          <p:attrName>style.visibility</p:attrName>
                                        </p:attrNameLst>
                                      </p:cBhvr>
                                      <p:to>
                                        <p:strVal val="visible"/>
                                      </p:to>
                                    </p:set>
                                    <p:anim calcmode="lin" valueType="num">
                                      <p:cBhvr additive="base">
                                        <p:cTn id="37" dur="500" fill="hold"/>
                                        <p:tgtEl>
                                          <p:spTgt spid="19490"/>
                                        </p:tgtEl>
                                        <p:attrNameLst>
                                          <p:attrName>ppt_x</p:attrName>
                                        </p:attrNameLst>
                                      </p:cBhvr>
                                      <p:tavLst>
                                        <p:tav tm="0">
                                          <p:val>
                                            <p:strVal val="#ppt_x"/>
                                          </p:val>
                                        </p:tav>
                                        <p:tav tm="100000">
                                          <p:val>
                                            <p:strVal val="#ppt_x"/>
                                          </p:val>
                                        </p:tav>
                                      </p:tavLst>
                                    </p:anim>
                                    <p:anim calcmode="lin" valueType="num">
                                      <p:cBhvr additive="base">
                                        <p:cTn id="38" dur="500" fill="hold"/>
                                        <p:tgtEl>
                                          <p:spTgt spid="19490"/>
                                        </p:tgtEl>
                                        <p:attrNameLst>
                                          <p:attrName>ppt_y</p:attrName>
                                        </p:attrNameLst>
                                      </p:cBhvr>
                                      <p:tavLst>
                                        <p:tav tm="0">
                                          <p:val>
                                            <p:strVal val="0-#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1" fill="hold" grpId="0" nodeType="clickEffect">
                                  <p:stCondLst>
                                    <p:cond delay="0"/>
                                  </p:stCondLst>
                                  <p:childTnLst>
                                    <p:set>
                                      <p:cBhvr>
                                        <p:cTn id="42" dur="1" fill="hold">
                                          <p:stCondLst>
                                            <p:cond delay="0"/>
                                          </p:stCondLst>
                                        </p:cTn>
                                        <p:tgtEl>
                                          <p:spTgt spid="19500"/>
                                        </p:tgtEl>
                                        <p:attrNameLst>
                                          <p:attrName>style.visibility</p:attrName>
                                        </p:attrNameLst>
                                      </p:cBhvr>
                                      <p:to>
                                        <p:strVal val="visible"/>
                                      </p:to>
                                    </p:set>
                                    <p:anim calcmode="lin" valueType="num">
                                      <p:cBhvr additive="base">
                                        <p:cTn id="43" dur="500" fill="hold"/>
                                        <p:tgtEl>
                                          <p:spTgt spid="19500"/>
                                        </p:tgtEl>
                                        <p:attrNameLst>
                                          <p:attrName>ppt_x</p:attrName>
                                        </p:attrNameLst>
                                      </p:cBhvr>
                                      <p:tavLst>
                                        <p:tav tm="0">
                                          <p:val>
                                            <p:strVal val="#ppt_x"/>
                                          </p:val>
                                        </p:tav>
                                        <p:tav tm="100000">
                                          <p:val>
                                            <p:strVal val="#ppt_x"/>
                                          </p:val>
                                        </p:tav>
                                      </p:tavLst>
                                    </p:anim>
                                    <p:anim calcmode="lin" valueType="num">
                                      <p:cBhvr additive="base">
                                        <p:cTn id="44" dur="500" fill="hold"/>
                                        <p:tgtEl>
                                          <p:spTgt spid="19500"/>
                                        </p:tgtEl>
                                        <p:attrNameLst>
                                          <p:attrName>ppt_y</p:attrName>
                                        </p:attrNameLst>
                                      </p:cBhvr>
                                      <p:tavLst>
                                        <p:tav tm="0">
                                          <p:val>
                                            <p:strVal val="0-#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1" fill="hold" nodeType="clickEffect">
                                  <p:stCondLst>
                                    <p:cond delay="0"/>
                                  </p:stCondLst>
                                  <p:childTnLst>
                                    <p:set>
                                      <p:cBhvr>
                                        <p:cTn id="48" dur="1" fill="hold">
                                          <p:stCondLst>
                                            <p:cond delay="0"/>
                                          </p:stCondLst>
                                        </p:cTn>
                                        <p:tgtEl>
                                          <p:spTgt spid="2"/>
                                        </p:tgtEl>
                                        <p:attrNameLst>
                                          <p:attrName>style.visibility</p:attrName>
                                        </p:attrNameLst>
                                      </p:cBhvr>
                                      <p:to>
                                        <p:strVal val="visible"/>
                                      </p:to>
                                    </p:set>
                                    <p:anim calcmode="lin" valueType="num">
                                      <p:cBhvr additive="base">
                                        <p:cTn id="49" dur="500" fill="hold"/>
                                        <p:tgtEl>
                                          <p:spTgt spid="2"/>
                                        </p:tgtEl>
                                        <p:attrNameLst>
                                          <p:attrName>ppt_x</p:attrName>
                                        </p:attrNameLst>
                                      </p:cBhvr>
                                      <p:tavLst>
                                        <p:tav tm="0">
                                          <p:val>
                                            <p:strVal val="#ppt_x"/>
                                          </p:val>
                                        </p:tav>
                                        <p:tav tm="100000">
                                          <p:val>
                                            <p:strVal val="#ppt_x"/>
                                          </p:val>
                                        </p:tav>
                                      </p:tavLst>
                                    </p:anim>
                                    <p:anim calcmode="lin" valueType="num">
                                      <p:cBhvr additive="base">
                                        <p:cTn id="50"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1" fill="hold" grpId="0" nodeType="clickEffect">
                                  <p:stCondLst>
                                    <p:cond delay="0"/>
                                  </p:stCondLst>
                                  <p:childTnLst>
                                    <p:set>
                                      <p:cBhvr>
                                        <p:cTn id="54" dur="1" fill="hold">
                                          <p:stCondLst>
                                            <p:cond delay="0"/>
                                          </p:stCondLst>
                                        </p:cTn>
                                        <p:tgtEl>
                                          <p:spTgt spid="19501"/>
                                        </p:tgtEl>
                                        <p:attrNameLst>
                                          <p:attrName>style.visibility</p:attrName>
                                        </p:attrNameLst>
                                      </p:cBhvr>
                                      <p:to>
                                        <p:strVal val="visible"/>
                                      </p:to>
                                    </p:set>
                                    <p:anim calcmode="lin" valueType="num">
                                      <p:cBhvr additive="base">
                                        <p:cTn id="55" dur="500" fill="hold"/>
                                        <p:tgtEl>
                                          <p:spTgt spid="19501"/>
                                        </p:tgtEl>
                                        <p:attrNameLst>
                                          <p:attrName>ppt_x</p:attrName>
                                        </p:attrNameLst>
                                      </p:cBhvr>
                                      <p:tavLst>
                                        <p:tav tm="0">
                                          <p:val>
                                            <p:strVal val="#ppt_x"/>
                                          </p:val>
                                        </p:tav>
                                        <p:tav tm="100000">
                                          <p:val>
                                            <p:strVal val="#ppt_x"/>
                                          </p:val>
                                        </p:tav>
                                      </p:tavLst>
                                    </p:anim>
                                    <p:anim calcmode="lin" valueType="num">
                                      <p:cBhvr additive="base">
                                        <p:cTn id="56" dur="500" fill="hold"/>
                                        <p:tgtEl>
                                          <p:spTgt spid="19501"/>
                                        </p:tgtEl>
                                        <p:attrNameLst>
                                          <p:attrName>ppt_y</p:attrName>
                                        </p:attrNameLst>
                                      </p:cBhvr>
                                      <p:tavLst>
                                        <p:tav tm="0">
                                          <p:val>
                                            <p:strVal val="0-#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1" fill="hold" nodeType="clickEffect">
                                  <p:stCondLst>
                                    <p:cond delay="0"/>
                                  </p:stCondLst>
                                  <p:childTnLst>
                                    <p:set>
                                      <p:cBhvr>
                                        <p:cTn id="60" dur="1" fill="hold">
                                          <p:stCondLst>
                                            <p:cond delay="0"/>
                                          </p:stCondLst>
                                        </p:cTn>
                                        <p:tgtEl>
                                          <p:spTgt spid="3"/>
                                        </p:tgtEl>
                                        <p:attrNameLst>
                                          <p:attrName>style.visibility</p:attrName>
                                        </p:attrNameLst>
                                      </p:cBhvr>
                                      <p:to>
                                        <p:strVal val="visible"/>
                                      </p:to>
                                    </p:set>
                                    <p:anim calcmode="lin" valueType="num">
                                      <p:cBhvr additive="base">
                                        <p:cTn id="61" dur="500" fill="hold"/>
                                        <p:tgtEl>
                                          <p:spTgt spid="3"/>
                                        </p:tgtEl>
                                        <p:attrNameLst>
                                          <p:attrName>ppt_x</p:attrName>
                                        </p:attrNameLst>
                                      </p:cBhvr>
                                      <p:tavLst>
                                        <p:tav tm="0">
                                          <p:val>
                                            <p:strVal val="#ppt_x"/>
                                          </p:val>
                                        </p:tav>
                                        <p:tav tm="100000">
                                          <p:val>
                                            <p:strVal val="#ppt_x"/>
                                          </p:val>
                                        </p:tav>
                                      </p:tavLst>
                                    </p:anim>
                                    <p:anim calcmode="lin" valueType="num">
                                      <p:cBhvr additive="base">
                                        <p:cTn id="62"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1" fill="hold" grpId="0" nodeType="clickEffect">
                                  <p:stCondLst>
                                    <p:cond delay="0"/>
                                  </p:stCondLst>
                                  <p:childTnLst>
                                    <p:set>
                                      <p:cBhvr>
                                        <p:cTn id="66" dur="1" fill="hold">
                                          <p:stCondLst>
                                            <p:cond delay="0"/>
                                          </p:stCondLst>
                                        </p:cTn>
                                        <p:tgtEl>
                                          <p:spTgt spid="19502"/>
                                        </p:tgtEl>
                                        <p:attrNameLst>
                                          <p:attrName>style.visibility</p:attrName>
                                        </p:attrNameLst>
                                      </p:cBhvr>
                                      <p:to>
                                        <p:strVal val="visible"/>
                                      </p:to>
                                    </p:set>
                                    <p:anim calcmode="lin" valueType="num">
                                      <p:cBhvr additive="base">
                                        <p:cTn id="67" dur="500" fill="hold"/>
                                        <p:tgtEl>
                                          <p:spTgt spid="19502"/>
                                        </p:tgtEl>
                                        <p:attrNameLst>
                                          <p:attrName>ppt_x</p:attrName>
                                        </p:attrNameLst>
                                      </p:cBhvr>
                                      <p:tavLst>
                                        <p:tav tm="0">
                                          <p:val>
                                            <p:strVal val="#ppt_x"/>
                                          </p:val>
                                        </p:tav>
                                        <p:tav tm="100000">
                                          <p:val>
                                            <p:strVal val="#ppt_x"/>
                                          </p:val>
                                        </p:tav>
                                      </p:tavLst>
                                    </p:anim>
                                    <p:anim calcmode="lin" valueType="num">
                                      <p:cBhvr additive="base">
                                        <p:cTn id="68" dur="500" fill="hold"/>
                                        <p:tgtEl>
                                          <p:spTgt spid="1950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92" grpId="0" animBg="1"/>
      <p:bldP spid="19491" grpId="0" animBg="1"/>
      <p:bldP spid="19490" grpId="0" animBg="1"/>
      <p:bldP spid="19495" grpId="0" autoUpdateAnimBg="0"/>
      <p:bldP spid="19496" grpId="0" autoUpdateAnimBg="0"/>
      <p:bldP spid="19499" grpId="0" autoUpdateAnimBg="0"/>
      <p:bldP spid="19500" grpId="0" autoUpdateAnimBg="0"/>
      <p:bldP spid="19501" grpId="0" autoUpdateAnimBg="0"/>
      <p:bldP spid="19502" grpId="0" autoUpdateAnimBg="0"/>
    </p:bldLst>
  </p:timing>
</p:sld>
</file>

<file path=ppt/slides/slide10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57026" name="Rectangle 10"/>
          <p:cNvSpPr>
            <a:spLocks noChangeArrowheads="1"/>
          </p:cNvSpPr>
          <p:nvPr/>
        </p:nvSpPr>
        <p:spPr bwMode="auto">
          <a:xfrm>
            <a:off x="0" y="0"/>
            <a:ext cx="9144000" cy="6858000"/>
          </a:xfrm>
          <a:prstGeom prst="rect">
            <a:avLst/>
          </a:prstGeom>
          <a:gradFill rotWithShape="1">
            <a:gsLst>
              <a:gs pos="0">
                <a:srgbClr val="FF0000"/>
              </a:gs>
              <a:gs pos="100000">
                <a:srgbClr val="2C0000"/>
              </a:gs>
            </a:gsLst>
            <a:lin ang="5400000" scaled="1"/>
          </a:gra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wrap="none" lIns="0" tIns="0" rIns="0" bIns="0" anchor="ctr"/>
          <a:lstStyle/>
          <a:p>
            <a:pPr algn="r" eaLnBrk="0" hangingPunct="0"/>
            <a:endParaRPr lang="en-US" sz="1400" b="1" dirty="0">
              <a:solidFill>
                <a:srgbClr val="000000"/>
              </a:solidFill>
              <a:latin typeface="Arial" panose="020B0604020202020204" pitchFamily="34" charset="0"/>
              <a:cs typeface="Arial" panose="020B0604020202020204" pitchFamily="34" charset="0"/>
            </a:endParaRPr>
          </a:p>
        </p:txBody>
      </p:sp>
      <p:sp>
        <p:nvSpPr>
          <p:cNvPr id="257027" name="Rectangle 2"/>
          <p:cNvSpPr>
            <a:spLocks noGrp="1" noChangeArrowheads="1"/>
          </p:cNvSpPr>
          <p:nvPr>
            <p:ph type="title"/>
          </p:nvPr>
        </p:nvSpPr>
        <p:spPr>
          <a:xfrm>
            <a:off x="152400" y="152400"/>
            <a:ext cx="7772400" cy="685800"/>
          </a:xfrm>
          <a:solidFill>
            <a:srgbClr val="000000"/>
          </a:solidFill>
        </p:spPr>
        <p:txBody>
          <a:bodyPr/>
          <a:lstStyle/>
          <a:p>
            <a:r>
              <a:rPr lang="ar-JO" altLang="zh-CN" sz="3600" dirty="0">
                <a:solidFill>
                  <a:srgbClr val="FFFFFF"/>
                </a:solidFill>
                <a:ea typeface="ＭＳ Ｐゴシック" charset="0"/>
              </a:rPr>
              <a:t>التباين بين اللاويين والكهنة</a:t>
            </a:r>
            <a:endParaRPr lang="en-US" sz="3600" dirty="0">
              <a:solidFill>
                <a:srgbClr val="FFFFFF"/>
              </a:solidFill>
              <a:ea typeface="ＭＳ Ｐゴシック" charset="0"/>
            </a:endParaRPr>
          </a:p>
        </p:txBody>
      </p:sp>
      <p:sp>
        <p:nvSpPr>
          <p:cNvPr id="257028" name="Text Box 4"/>
          <p:cNvSpPr txBox="1">
            <a:spLocks noChangeArrowheads="1"/>
          </p:cNvSpPr>
          <p:nvPr/>
        </p:nvSpPr>
        <p:spPr bwMode="auto">
          <a:xfrm>
            <a:off x="8451850" y="0"/>
            <a:ext cx="704039" cy="461665"/>
          </a:xfrm>
          <a:prstGeom prst="rect">
            <a:avLst/>
          </a:prstGeom>
          <a:solidFill>
            <a:srgbClr val="000000"/>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eaLnBrk="0" hangingPunct="0"/>
            <a:r>
              <a:rPr lang="ar-JO" sz="2400" b="1" dirty="0">
                <a:solidFill>
                  <a:srgbClr val="CBCBCB"/>
                </a:solidFill>
                <a:latin typeface="Arial" panose="020B0604020202020204" pitchFamily="34" charset="0"/>
                <a:cs typeface="Arial" panose="020B0604020202020204" pitchFamily="34" charset="0"/>
              </a:rPr>
              <a:t>132</a:t>
            </a:r>
            <a:endParaRPr lang="en-US" sz="2400" b="1" dirty="0">
              <a:solidFill>
                <a:srgbClr val="CBCBCB"/>
              </a:solidFill>
              <a:latin typeface="Arial" panose="020B0604020202020204" pitchFamily="34" charset="0"/>
              <a:cs typeface="Arial" panose="020B0604020202020204" pitchFamily="34" charset="0"/>
            </a:endParaRPr>
          </a:p>
        </p:txBody>
      </p:sp>
      <p:grpSp>
        <p:nvGrpSpPr>
          <p:cNvPr id="257029" name="Group 30"/>
          <p:cNvGrpSpPr>
            <a:grpSpLocks/>
          </p:cNvGrpSpPr>
          <p:nvPr/>
        </p:nvGrpSpPr>
        <p:grpSpPr bwMode="auto">
          <a:xfrm>
            <a:off x="0" y="914400"/>
            <a:ext cx="9144000" cy="5943600"/>
            <a:chOff x="0" y="576"/>
            <a:chExt cx="5568" cy="3744"/>
          </a:xfrm>
        </p:grpSpPr>
        <p:sp>
          <p:nvSpPr>
            <p:cNvPr id="257030" name="Rectangle 8"/>
            <p:cNvSpPr>
              <a:spLocks noChangeArrowheads="1"/>
            </p:cNvSpPr>
            <p:nvPr/>
          </p:nvSpPr>
          <p:spPr bwMode="auto">
            <a:xfrm>
              <a:off x="45" y="1005"/>
              <a:ext cx="1165" cy="544"/>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a:r>
                <a:rPr lang="ar-JO" altLang="zh-CN" b="1" dirty="0">
                  <a:solidFill>
                    <a:srgbClr val="FFFFFF"/>
                  </a:solidFill>
                  <a:latin typeface="Arial" panose="020B0604020202020204" pitchFamily="34" charset="0"/>
                  <a:ea typeface="SimSun" charset="0"/>
                  <a:cs typeface="Arial" panose="020B0604020202020204" pitchFamily="34" charset="0"/>
                </a:rPr>
                <a:t>أبناء </a:t>
              </a:r>
              <a:endParaRPr lang="en-US" altLang="zh-CN" b="1" dirty="0">
                <a:solidFill>
                  <a:srgbClr val="FFFFFF"/>
                </a:solidFill>
                <a:latin typeface="Arial" panose="020B0604020202020204" pitchFamily="34" charset="0"/>
                <a:ea typeface="SimSun" charset="0"/>
                <a:cs typeface="Arial" panose="020B0604020202020204" pitchFamily="34" charset="0"/>
              </a:endParaRPr>
            </a:p>
          </p:txBody>
        </p:sp>
        <p:sp>
          <p:nvSpPr>
            <p:cNvPr id="257031" name="Rectangle 9"/>
            <p:cNvSpPr>
              <a:spLocks noChangeArrowheads="1"/>
            </p:cNvSpPr>
            <p:nvPr/>
          </p:nvSpPr>
          <p:spPr bwMode="auto">
            <a:xfrm>
              <a:off x="1210" y="1005"/>
              <a:ext cx="2289" cy="544"/>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a:r>
                <a:rPr lang="ar-JO" altLang="zh-CN" sz="2000" b="1" dirty="0">
                  <a:solidFill>
                    <a:srgbClr val="FFFFFF"/>
                  </a:solidFill>
                  <a:latin typeface="Arial" panose="020B0604020202020204" pitchFamily="34" charset="0"/>
                  <a:ea typeface="SimSun" charset="0"/>
                  <a:cs typeface="Arial" panose="020B0604020202020204" pitchFamily="34" charset="0"/>
                </a:rPr>
                <a:t>لاوي</a:t>
              </a:r>
              <a:endParaRPr lang="en-US" altLang="zh-CN" sz="2000" b="1" dirty="0">
                <a:solidFill>
                  <a:srgbClr val="FFFFFF"/>
                </a:solidFill>
                <a:latin typeface="Arial" panose="020B0604020202020204" pitchFamily="34" charset="0"/>
                <a:ea typeface="SimSun" charset="0"/>
                <a:cs typeface="Arial" panose="020B0604020202020204" pitchFamily="34" charset="0"/>
              </a:endParaRPr>
            </a:p>
          </p:txBody>
        </p:sp>
        <p:sp>
          <p:nvSpPr>
            <p:cNvPr id="257032" name="Rectangle 10"/>
            <p:cNvSpPr>
              <a:spLocks noChangeArrowheads="1"/>
            </p:cNvSpPr>
            <p:nvPr/>
          </p:nvSpPr>
          <p:spPr bwMode="auto">
            <a:xfrm>
              <a:off x="3499" y="1005"/>
              <a:ext cx="2035" cy="544"/>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a:r>
                <a:rPr lang="ar-JO" altLang="zh-CN" sz="2000" b="1" dirty="0">
                  <a:solidFill>
                    <a:srgbClr val="FFFFFF"/>
                  </a:solidFill>
                  <a:latin typeface="Arial" panose="020B0604020202020204" pitchFamily="34" charset="0"/>
                  <a:ea typeface="SimSun" charset="0"/>
                  <a:cs typeface="Arial" panose="020B0604020202020204" pitchFamily="34" charset="0"/>
                </a:rPr>
                <a:t>هارون (من نسل لاوي)</a:t>
              </a:r>
              <a:endParaRPr lang="en-US" altLang="zh-CN" sz="2000" b="1" dirty="0">
                <a:solidFill>
                  <a:srgbClr val="FFFFFF"/>
                </a:solidFill>
                <a:latin typeface="Arial" panose="020B0604020202020204" pitchFamily="34" charset="0"/>
                <a:ea typeface="SimSun" charset="0"/>
                <a:cs typeface="Arial" panose="020B0604020202020204" pitchFamily="34" charset="0"/>
              </a:endParaRPr>
            </a:p>
          </p:txBody>
        </p:sp>
        <p:sp>
          <p:nvSpPr>
            <p:cNvPr id="257033" name="Rectangle 11"/>
            <p:cNvSpPr>
              <a:spLocks noChangeArrowheads="1"/>
            </p:cNvSpPr>
            <p:nvPr/>
          </p:nvSpPr>
          <p:spPr bwMode="auto">
            <a:xfrm>
              <a:off x="45" y="1549"/>
              <a:ext cx="1165" cy="545"/>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a:r>
                <a:rPr lang="ar-JO" altLang="zh-CN" b="1" dirty="0">
                  <a:solidFill>
                    <a:srgbClr val="FFFFFF"/>
                  </a:solidFill>
                  <a:latin typeface="Arial" panose="020B0604020202020204" pitchFamily="34" charset="0"/>
                  <a:ea typeface="SimSun" charset="0"/>
                  <a:cs typeface="Arial" panose="020B0604020202020204" pitchFamily="34" charset="0"/>
                </a:rPr>
                <a:t>التعداد</a:t>
              </a:r>
              <a:endParaRPr lang="en-US" altLang="zh-CN" b="1" dirty="0">
                <a:solidFill>
                  <a:srgbClr val="FFFFFF"/>
                </a:solidFill>
                <a:latin typeface="Arial" panose="020B0604020202020204" pitchFamily="34" charset="0"/>
                <a:ea typeface="SimSun" charset="0"/>
                <a:cs typeface="Arial" panose="020B0604020202020204" pitchFamily="34" charset="0"/>
              </a:endParaRPr>
            </a:p>
          </p:txBody>
        </p:sp>
        <p:sp>
          <p:nvSpPr>
            <p:cNvPr id="257034" name="Rectangle 12"/>
            <p:cNvSpPr>
              <a:spLocks noChangeArrowheads="1"/>
            </p:cNvSpPr>
            <p:nvPr/>
          </p:nvSpPr>
          <p:spPr bwMode="auto">
            <a:xfrm>
              <a:off x="1210" y="1549"/>
              <a:ext cx="2289" cy="545"/>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a:r>
                <a:rPr lang="ar-JO" altLang="zh-CN" sz="2000" b="1" dirty="0">
                  <a:solidFill>
                    <a:srgbClr val="FFFFFF"/>
                  </a:solidFill>
                  <a:latin typeface="Arial" panose="020B0604020202020204" pitchFamily="34" charset="0"/>
                  <a:ea typeface="SimSun" charset="0"/>
                  <a:cs typeface="Arial" panose="020B0604020202020204" pitchFamily="34" charset="0"/>
                </a:rPr>
                <a:t>كثيرون (المجموعة الأكبر)</a:t>
              </a:r>
              <a:endParaRPr lang="en-US" altLang="zh-CN" sz="2000" b="1" dirty="0">
                <a:solidFill>
                  <a:srgbClr val="FFFFFF"/>
                </a:solidFill>
                <a:latin typeface="Arial" panose="020B0604020202020204" pitchFamily="34" charset="0"/>
                <a:ea typeface="SimSun" charset="0"/>
                <a:cs typeface="Arial" panose="020B0604020202020204" pitchFamily="34" charset="0"/>
              </a:endParaRPr>
            </a:p>
          </p:txBody>
        </p:sp>
        <p:sp>
          <p:nvSpPr>
            <p:cNvPr id="257035" name="Rectangle 13"/>
            <p:cNvSpPr>
              <a:spLocks noChangeArrowheads="1"/>
            </p:cNvSpPr>
            <p:nvPr/>
          </p:nvSpPr>
          <p:spPr bwMode="auto">
            <a:xfrm>
              <a:off x="3499" y="1549"/>
              <a:ext cx="2035" cy="545"/>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a:r>
                <a:rPr lang="ar-JO" altLang="zh-CN" sz="2000" b="1" dirty="0">
                  <a:solidFill>
                    <a:srgbClr val="FFFFFF"/>
                  </a:solidFill>
                  <a:latin typeface="Arial" panose="020B0604020202020204" pitchFamily="34" charset="0"/>
                  <a:ea typeface="SimSun" charset="0"/>
                  <a:cs typeface="Arial" panose="020B0604020202020204" pitchFamily="34" charset="0"/>
                </a:rPr>
                <a:t>قليلون (مجموعة فرعية من اللاويين، يش 21 : 4)</a:t>
              </a:r>
              <a:endParaRPr lang="en-US" altLang="zh-CN" sz="2000" b="1" dirty="0">
                <a:solidFill>
                  <a:srgbClr val="FFFFFF"/>
                </a:solidFill>
                <a:latin typeface="Arial" panose="020B0604020202020204" pitchFamily="34" charset="0"/>
                <a:ea typeface="SimSun" charset="0"/>
                <a:cs typeface="Arial" panose="020B0604020202020204" pitchFamily="34" charset="0"/>
              </a:endParaRPr>
            </a:p>
          </p:txBody>
        </p:sp>
        <p:sp>
          <p:nvSpPr>
            <p:cNvPr id="257036" name="Rectangle 14"/>
            <p:cNvSpPr>
              <a:spLocks noChangeArrowheads="1"/>
            </p:cNvSpPr>
            <p:nvPr/>
          </p:nvSpPr>
          <p:spPr bwMode="auto">
            <a:xfrm>
              <a:off x="45" y="2094"/>
              <a:ext cx="1165" cy="1038"/>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a:r>
                <a:rPr lang="ar-JO" altLang="zh-CN" b="1" dirty="0">
                  <a:solidFill>
                    <a:srgbClr val="FFFFFF"/>
                  </a:solidFill>
                  <a:latin typeface="Arial" panose="020B0604020202020204" pitchFamily="34" charset="0"/>
                  <a:ea typeface="SimSun" charset="0"/>
                  <a:cs typeface="Arial" panose="020B0604020202020204" pitchFamily="34" charset="0"/>
                </a:rPr>
                <a:t>الدور</a:t>
              </a:r>
              <a:endParaRPr lang="en-US" altLang="zh-CN" b="1" dirty="0">
                <a:solidFill>
                  <a:srgbClr val="FFFFFF"/>
                </a:solidFill>
                <a:latin typeface="Arial" panose="020B0604020202020204" pitchFamily="34" charset="0"/>
                <a:ea typeface="SimSun" charset="0"/>
                <a:cs typeface="Arial" panose="020B0604020202020204" pitchFamily="34" charset="0"/>
              </a:endParaRPr>
            </a:p>
          </p:txBody>
        </p:sp>
        <p:sp>
          <p:nvSpPr>
            <p:cNvPr id="257037" name="Rectangle 15"/>
            <p:cNvSpPr>
              <a:spLocks noChangeArrowheads="1"/>
            </p:cNvSpPr>
            <p:nvPr/>
          </p:nvSpPr>
          <p:spPr bwMode="auto">
            <a:xfrm>
              <a:off x="1210" y="2094"/>
              <a:ext cx="2289" cy="1038"/>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a:r>
                <a:rPr lang="ar-JO" altLang="zh-CN" sz="2000" b="1" dirty="0">
                  <a:solidFill>
                    <a:srgbClr val="FFFFFF"/>
                  </a:solidFill>
                  <a:latin typeface="Arial" panose="020B0604020202020204" pitchFamily="34" charset="0"/>
                  <a:ea typeface="SimSun" charset="0"/>
                  <a:cs typeface="Arial" panose="020B0604020202020204" pitchFamily="34" charset="0"/>
                </a:rPr>
                <a:t>مساعدة الكهنة والأنشطة الدينية الخاضعة للإشراف المسموح بها خارج الحرم: التدريس ، والغناء ، وقيادة العبادة ، والمسؤولون ، والإدارة ، والقضاة ، والبوابة</a:t>
              </a:r>
              <a:endParaRPr lang="en-US" altLang="zh-CN" sz="2000" b="1" dirty="0">
                <a:solidFill>
                  <a:srgbClr val="FFFFFF"/>
                </a:solidFill>
                <a:latin typeface="Arial" panose="020B0604020202020204" pitchFamily="34" charset="0"/>
                <a:ea typeface="SimSun" charset="0"/>
                <a:cs typeface="Arial" panose="020B0604020202020204" pitchFamily="34" charset="0"/>
              </a:endParaRPr>
            </a:p>
          </p:txBody>
        </p:sp>
        <p:sp>
          <p:nvSpPr>
            <p:cNvPr id="257038" name="Rectangle 16"/>
            <p:cNvSpPr>
              <a:spLocks noChangeArrowheads="1"/>
            </p:cNvSpPr>
            <p:nvPr/>
          </p:nvSpPr>
          <p:spPr bwMode="auto">
            <a:xfrm>
              <a:off x="3499" y="2094"/>
              <a:ext cx="2035" cy="1038"/>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a:r>
                <a:rPr lang="ar-JO" altLang="zh-CN" sz="2000" b="1" dirty="0">
                  <a:solidFill>
                    <a:srgbClr val="FFFFFF"/>
                  </a:solidFill>
                  <a:latin typeface="Arial" panose="020B0604020202020204" pitchFamily="34" charset="0"/>
                  <a:ea typeface="SimSun" charset="0"/>
                  <a:cs typeface="Arial" panose="020B0604020202020204" pitchFamily="34" charset="0"/>
                </a:rPr>
                <a:t>وسطاء بين الله وإسرائيل</a:t>
              </a:r>
              <a:endParaRPr lang="en-US" altLang="zh-CN" sz="2000" b="1" dirty="0">
                <a:solidFill>
                  <a:srgbClr val="FFFFFF"/>
                </a:solidFill>
                <a:latin typeface="Arial" panose="020B0604020202020204" pitchFamily="34" charset="0"/>
                <a:ea typeface="SimSun" charset="0"/>
                <a:cs typeface="Arial" panose="020B0604020202020204" pitchFamily="34" charset="0"/>
              </a:endParaRPr>
            </a:p>
          </p:txBody>
        </p:sp>
        <p:sp>
          <p:nvSpPr>
            <p:cNvPr id="257039" name="Rectangle 17"/>
            <p:cNvSpPr>
              <a:spLocks noChangeArrowheads="1"/>
            </p:cNvSpPr>
            <p:nvPr/>
          </p:nvSpPr>
          <p:spPr bwMode="auto">
            <a:xfrm>
              <a:off x="45" y="3132"/>
              <a:ext cx="1165" cy="545"/>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a:r>
                <a:rPr lang="ar-JO" altLang="zh-CN" b="1" dirty="0">
                  <a:solidFill>
                    <a:srgbClr val="FFFFFF"/>
                  </a:solidFill>
                  <a:latin typeface="Arial" panose="020B0604020202020204" pitchFamily="34" charset="0"/>
                  <a:ea typeface="SimSun" charset="0"/>
                  <a:cs typeface="Arial" panose="020B0604020202020204" pitchFamily="34" charset="0"/>
                </a:rPr>
                <a:t>الدور في تقديم الذبائح</a:t>
              </a:r>
              <a:endParaRPr lang="en-US" altLang="zh-CN" b="1" dirty="0">
                <a:solidFill>
                  <a:srgbClr val="FFFFFF"/>
                </a:solidFill>
                <a:latin typeface="Arial" panose="020B0604020202020204" pitchFamily="34" charset="0"/>
                <a:ea typeface="SimSun" charset="0"/>
                <a:cs typeface="Arial" panose="020B0604020202020204" pitchFamily="34" charset="0"/>
              </a:endParaRPr>
            </a:p>
          </p:txBody>
        </p:sp>
        <p:sp>
          <p:nvSpPr>
            <p:cNvPr id="257040" name="Rectangle 18"/>
            <p:cNvSpPr>
              <a:spLocks noChangeArrowheads="1"/>
            </p:cNvSpPr>
            <p:nvPr/>
          </p:nvSpPr>
          <p:spPr bwMode="auto">
            <a:xfrm>
              <a:off x="1210" y="3132"/>
              <a:ext cx="2289" cy="545"/>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a:r>
                <a:rPr lang="ar-JO" altLang="zh-CN" sz="2000" b="1" dirty="0">
                  <a:solidFill>
                    <a:srgbClr val="FFFFFF"/>
                  </a:solidFill>
                  <a:latin typeface="Arial" panose="020B0604020202020204" pitchFamily="34" charset="0"/>
                  <a:ea typeface="SimSun" charset="0"/>
                  <a:cs typeface="Arial" panose="020B0604020202020204" pitchFamily="34" charset="0"/>
                </a:rPr>
                <a:t>لا يقدمون الذبائح ولكنهم يحرقون البخور   (تث 33: 10ب)</a:t>
              </a:r>
              <a:endParaRPr lang="en-US" altLang="zh-CN" sz="2000" b="1" dirty="0">
                <a:solidFill>
                  <a:srgbClr val="FFFFFF"/>
                </a:solidFill>
                <a:latin typeface="Arial" panose="020B0604020202020204" pitchFamily="34" charset="0"/>
                <a:ea typeface="SimSun" charset="0"/>
                <a:cs typeface="Arial" panose="020B0604020202020204" pitchFamily="34" charset="0"/>
              </a:endParaRPr>
            </a:p>
          </p:txBody>
        </p:sp>
        <p:sp>
          <p:nvSpPr>
            <p:cNvPr id="257041" name="Rectangle 19"/>
            <p:cNvSpPr>
              <a:spLocks noChangeArrowheads="1"/>
            </p:cNvSpPr>
            <p:nvPr/>
          </p:nvSpPr>
          <p:spPr bwMode="auto">
            <a:xfrm>
              <a:off x="3499" y="3132"/>
              <a:ext cx="2035" cy="545"/>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a:r>
                <a:rPr lang="ar-JO" altLang="zh-CN" sz="2000" b="1" dirty="0">
                  <a:solidFill>
                    <a:srgbClr val="FFFFFF"/>
                  </a:solidFill>
                  <a:latin typeface="Arial" panose="020B0604020202020204" pitchFamily="34" charset="0"/>
                  <a:ea typeface="SimSun" charset="0"/>
                  <a:cs typeface="Arial" panose="020B0604020202020204" pitchFamily="34" charset="0"/>
                </a:rPr>
                <a:t>يقدمون الذبائح (تث 33: 10ب)</a:t>
              </a:r>
              <a:endParaRPr lang="en-US" altLang="zh-CN" sz="2000" b="1" dirty="0">
                <a:solidFill>
                  <a:srgbClr val="FFFFFF"/>
                </a:solidFill>
                <a:latin typeface="Arial" panose="020B0604020202020204" pitchFamily="34" charset="0"/>
                <a:ea typeface="SimSun" charset="0"/>
                <a:cs typeface="Arial" panose="020B0604020202020204" pitchFamily="34" charset="0"/>
              </a:endParaRPr>
            </a:p>
          </p:txBody>
        </p:sp>
        <p:sp>
          <p:nvSpPr>
            <p:cNvPr id="257042" name="Rectangle 20"/>
            <p:cNvSpPr>
              <a:spLocks noChangeArrowheads="1"/>
            </p:cNvSpPr>
            <p:nvPr/>
          </p:nvSpPr>
          <p:spPr bwMode="auto">
            <a:xfrm>
              <a:off x="45" y="3677"/>
              <a:ext cx="1165" cy="643"/>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a:r>
                <a:rPr lang="ar-JO" altLang="zh-CN" b="1" dirty="0">
                  <a:solidFill>
                    <a:srgbClr val="FFFFFF"/>
                  </a:solidFill>
                  <a:latin typeface="Arial" panose="020B0604020202020204" pitchFamily="34" charset="0"/>
                  <a:ea typeface="SimSun" charset="0"/>
                  <a:cs typeface="Arial" panose="020B0604020202020204" pitchFamily="34" charset="0"/>
                </a:rPr>
                <a:t>موقع البيوت</a:t>
              </a:r>
              <a:endParaRPr lang="en-US" altLang="zh-CN" b="1" dirty="0">
                <a:solidFill>
                  <a:srgbClr val="FFFFFF"/>
                </a:solidFill>
                <a:latin typeface="Arial" panose="020B0604020202020204" pitchFamily="34" charset="0"/>
                <a:ea typeface="SimSun" charset="0"/>
                <a:cs typeface="Arial" panose="020B0604020202020204" pitchFamily="34" charset="0"/>
              </a:endParaRPr>
            </a:p>
          </p:txBody>
        </p:sp>
        <p:sp>
          <p:nvSpPr>
            <p:cNvPr id="257043" name="Rectangle 21"/>
            <p:cNvSpPr>
              <a:spLocks noChangeArrowheads="1"/>
            </p:cNvSpPr>
            <p:nvPr/>
          </p:nvSpPr>
          <p:spPr bwMode="auto">
            <a:xfrm>
              <a:off x="1210" y="3677"/>
              <a:ext cx="2289" cy="643"/>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a:r>
                <a:rPr lang="ar-JO" altLang="zh-CN" sz="2000" b="1" dirty="0">
                  <a:solidFill>
                    <a:srgbClr val="FFFFFF"/>
                  </a:solidFill>
                  <a:latin typeface="Arial" panose="020B0604020202020204" pitchFamily="34" charset="0"/>
                  <a:ea typeface="SimSun" charset="0"/>
                  <a:cs typeface="Arial" panose="020B0604020202020204" pitchFamily="34" charset="0"/>
                </a:rPr>
                <a:t>واسعة الانتشار - في 35 مدينة عبر الأسباط في الأجزاء الوسطى والشمالية والشرقية من إسرائيل (يش. 21: 5-7)</a:t>
              </a:r>
              <a:endParaRPr lang="en-US" altLang="zh-CN" sz="2000" b="1" dirty="0">
                <a:solidFill>
                  <a:srgbClr val="FFFFFF"/>
                </a:solidFill>
                <a:latin typeface="Arial" panose="020B0604020202020204" pitchFamily="34" charset="0"/>
                <a:ea typeface="SimSun" charset="0"/>
                <a:cs typeface="Arial" panose="020B0604020202020204" pitchFamily="34" charset="0"/>
              </a:endParaRPr>
            </a:p>
          </p:txBody>
        </p:sp>
        <p:sp>
          <p:nvSpPr>
            <p:cNvPr id="257044" name="Rectangle 22"/>
            <p:cNvSpPr>
              <a:spLocks noChangeArrowheads="1"/>
            </p:cNvSpPr>
            <p:nvPr/>
          </p:nvSpPr>
          <p:spPr bwMode="auto">
            <a:xfrm>
              <a:off x="3499" y="3677"/>
              <a:ext cx="2035" cy="643"/>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a:r>
                <a:rPr lang="ar-JO" altLang="zh-CN" sz="2000" b="1" dirty="0">
                  <a:solidFill>
                    <a:srgbClr val="FFFFFF"/>
                  </a:solidFill>
                  <a:latin typeface="Arial" panose="020B0604020202020204" pitchFamily="34" charset="0"/>
                  <a:ea typeface="SimSun" charset="0"/>
                  <a:cs typeface="Arial" panose="020B0604020202020204" pitchFamily="34" charset="0"/>
                </a:rPr>
                <a:t>يقتصر على 13 مدينة في يهوذا وشمعون وبنيامين القريبة من الهيكل (يش 21: 4 ، 9-13)</a:t>
              </a:r>
              <a:endParaRPr lang="en-US" altLang="zh-CN" sz="2000" b="1" dirty="0">
                <a:solidFill>
                  <a:srgbClr val="FFFFFF"/>
                </a:solidFill>
                <a:latin typeface="Arial" panose="020B0604020202020204" pitchFamily="34" charset="0"/>
                <a:ea typeface="SimSun" charset="0"/>
                <a:cs typeface="Arial" panose="020B0604020202020204" pitchFamily="34" charset="0"/>
              </a:endParaRPr>
            </a:p>
          </p:txBody>
        </p:sp>
        <p:grpSp>
          <p:nvGrpSpPr>
            <p:cNvPr id="257045" name="Group 24"/>
            <p:cNvGrpSpPr>
              <a:grpSpLocks/>
            </p:cNvGrpSpPr>
            <p:nvPr/>
          </p:nvGrpSpPr>
          <p:grpSpPr bwMode="auto">
            <a:xfrm>
              <a:off x="0" y="576"/>
              <a:ext cx="1255" cy="429"/>
              <a:chOff x="0" y="0"/>
              <a:chExt cx="888" cy="499"/>
            </a:xfrm>
          </p:grpSpPr>
          <p:sp>
            <p:nvSpPr>
              <p:cNvPr id="257052" name="Rectangle 5"/>
              <p:cNvSpPr>
                <a:spLocks noChangeArrowheads="1"/>
              </p:cNvSpPr>
              <p:nvPr/>
            </p:nvSpPr>
            <p:spPr bwMode="auto">
              <a:xfrm>
                <a:off x="32" y="0"/>
                <a:ext cx="824" cy="4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en-US" altLang="zh-CN" sz="2000" b="1" dirty="0">
                    <a:solidFill>
                      <a:srgbClr val="FFFFFF"/>
                    </a:solidFill>
                    <a:latin typeface="Arial" panose="020B0604020202020204" pitchFamily="34" charset="0"/>
                    <a:ea typeface="SimSun" charset="0"/>
                    <a:cs typeface="Arial" panose="020B0604020202020204" pitchFamily="34" charset="0"/>
                  </a:rPr>
                  <a:t> </a:t>
                </a:r>
              </a:p>
              <a:p>
                <a:pPr algn="ctr" eaLnBrk="0" hangingPunct="0"/>
                <a:endParaRPr lang="en-US" altLang="zh-CN" sz="2000" b="1" dirty="0">
                  <a:solidFill>
                    <a:srgbClr val="FFFFFF"/>
                  </a:solidFill>
                  <a:latin typeface="Arial" panose="020B0604020202020204" pitchFamily="34" charset="0"/>
                  <a:ea typeface="SimSun" charset="0"/>
                  <a:cs typeface="Arial" panose="020B0604020202020204" pitchFamily="34" charset="0"/>
                </a:endParaRPr>
              </a:p>
            </p:txBody>
          </p:sp>
          <p:sp>
            <p:nvSpPr>
              <p:cNvPr id="257053" name="Rectangle 23"/>
              <p:cNvSpPr>
                <a:spLocks noChangeArrowheads="1"/>
              </p:cNvSpPr>
              <p:nvPr/>
            </p:nvSpPr>
            <p:spPr bwMode="auto">
              <a:xfrm>
                <a:off x="0" y="0"/>
                <a:ext cx="888" cy="4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algn="r" eaLnBrk="0" hangingPunct="0"/>
                <a:endParaRPr lang="en-US" sz="1400" b="1" dirty="0">
                  <a:solidFill>
                    <a:srgbClr val="000000"/>
                  </a:solidFill>
                  <a:latin typeface="Arial" panose="020B0604020202020204" pitchFamily="34" charset="0"/>
                  <a:cs typeface="Arial" panose="020B0604020202020204" pitchFamily="34" charset="0"/>
                </a:endParaRPr>
              </a:p>
            </p:txBody>
          </p:sp>
        </p:grpSp>
        <p:grpSp>
          <p:nvGrpSpPr>
            <p:cNvPr id="257046" name="Group 26"/>
            <p:cNvGrpSpPr>
              <a:grpSpLocks/>
            </p:cNvGrpSpPr>
            <p:nvPr/>
          </p:nvGrpSpPr>
          <p:grpSpPr bwMode="auto">
            <a:xfrm>
              <a:off x="1172" y="576"/>
              <a:ext cx="2380" cy="429"/>
              <a:chOff x="888" y="0"/>
              <a:chExt cx="1684" cy="499"/>
            </a:xfrm>
          </p:grpSpPr>
          <p:sp>
            <p:nvSpPr>
              <p:cNvPr id="18438" name="Rectangle 6"/>
              <p:cNvSpPr>
                <a:spLocks noChangeArrowheads="1"/>
              </p:cNvSpPr>
              <p:nvPr/>
            </p:nvSpPr>
            <p:spPr bwMode="auto">
              <a:xfrm>
                <a:off x="920" y="0"/>
                <a:ext cx="1620" cy="499"/>
              </a:xfrm>
              <a:prstGeom prst="rect">
                <a:avLst/>
              </a:prstGeom>
              <a:noFill/>
              <a:ln w="12700" cap="sq">
                <a:noFill/>
                <a:miter lim="800000"/>
                <a:headEnd type="none" w="sm" len="sm"/>
                <a:tailEnd type="none" w="sm" len="sm"/>
              </a:ln>
              <a:effectLst>
                <a:outerShdw blurRad="63500" dist="38099" dir="2700000" algn="ctr" rotWithShape="0">
                  <a:schemeClr val="bg2">
                    <a:alpha val="74998"/>
                  </a:schemeClr>
                </a:outerShdw>
              </a:effectLst>
            </p:spPr>
            <p:txBody>
              <a:bodyPr lIns="0" tIns="0" rIns="0" bIns="0" anchor="ctr" anchorCtr="1"/>
              <a:lstStyle/>
              <a:p>
                <a:pPr algn="ctr">
                  <a:defRPr/>
                </a:pPr>
                <a:r>
                  <a:rPr lang="ar-JO" altLang="zh-CN" sz="4400" b="1" dirty="0">
                    <a:solidFill>
                      <a:srgbClr val="FFFFFF"/>
                    </a:solidFill>
                    <a:latin typeface="Arial" panose="020B0604020202020204" pitchFamily="34" charset="0"/>
                    <a:ea typeface="SimSun" charset="0"/>
                    <a:cs typeface="Arial" panose="020B0604020202020204" pitchFamily="34" charset="0"/>
                  </a:rPr>
                  <a:t>اللاويين</a:t>
                </a:r>
                <a:endParaRPr lang="en-US" altLang="zh-CN" sz="4400" b="1" dirty="0">
                  <a:solidFill>
                    <a:srgbClr val="FFFFFF"/>
                  </a:solidFill>
                  <a:latin typeface="Arial" panose="020B0604020202020204" pitchFamily="34" charset="0"/>
                  <a:ea typeface="SimSun" charset="0"/>
                  <a:cs typeface="Arial" panose="020B0604020202020204" pitchFamily="34" charset="0"/>
                </a:endParaRPr>
              </a:p>
            </p:txBody>
          </p:sp>
          <p:sp>
            <p:nvSpPr>
              <p:cNvPr id="257051" name="Rectangle 25"/>
              <p:cNvSpPr>
                <a:spLocks noChangeArrowheads="1"/>
              </p:cNvSpPr>
              <p:nvPr/>
            </p:nvSpPr>
            <p:spPr bwMode="auto">
              <a:xfrm>
                <a:off x="888" y="0"/>
                <a:ext cx="1684" cy="4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algn="r" eaLnBrk="0" hangingPunct="0"/>
                <a:endParaRPr lang="en-US" sz="1400" b="1" dirty="0">
                  <a:solidFill>
                    <a:srgbClr val="000000"/>
                  </a:solidFill>
                  <a:latin typeface="Arial" panose="020B0604020202020204" pitchFamily="34" charset="0"/>
                  <a:cs typeface="Arial" panose="020B0604020202020204" pitchFamily="34" charset="0"/>
                </a:endParaRPr>
              </a:p>
            </p:txBody>
          </p:sp>
        </p:grpSp>
        <p:grpSp>
          <p:nvGrpSpPr>
            <p:cNvPr id="257047" name="Group 28"/>
            <p:cNvGrpSpPr>
              <a:grpSpLocks/>
            </p:cNvGrpSpPr>
            <p:nvPr/>
          </p:nvGrpSpPr>
          <p:grpSpPr bwMode="auto">
            <a:xfrm>
              <a:off x="3443" y="576"/>
              <a:ext cx="2125" cy="429"/>
              <a:chOff x="2572" y="0"/>
              <a:chExt cx="1504" cy="499"/>
            </a:xfrm>
          </p:grpSpPr>
          <p:sp>
            <p:nvSpPr>
              <p:cNvPr id="18439" name="Rectangle 7"/>
              <p:cNvSpPr>
                <a:spLocks noChangeArrowheads="1"/>
              </p:cNvSpPr>
              <p:nvPr/>
            </p:nvSpPr>
            <p:spPr bwMode="auto">
              <a:xfrm>
                <a:off x="2604" y="0"/>
                <a:ext cx="1439" cy="499"/>
              </a:xfrm>
              <a:prstGeom prst="rect">
                <a:avLst/>
              </a:prstGeom>
              <a:noFill/>
              <a:ln w="12700" cap="sq">
                <a:noFill/>
                <a:miter lim="800000"/>
                <a:headEnd type="none" w="sm" len="sm"/>
                <a:tailEnd type="none" w="sm" len="sm"/>
              </a:ln>
              <a:effectLst>
                <a:outerShdw blurRad="63500" dist="38099" dir="2700000" algn="ctr" rotWithShape="0">
                  <a:schemeClr val="bg2">
                    <a:alpha val="74998"/>
                  </a:schemeClr>
                </a:outerShdw>
              </a:effectLst>
            </p:spPr>
            <p:txBody>
              <a:bodyPr lIns="0" tIns="0" rIns="0" bIns="0" anchor="ctr" anchorCtr="1"/>
              <a:lstStyle/>
              <a:p>
                <a:pPr algn="ctr">
                  <a:defRPr/>
                </a:pPr>
                <a:r>
                  <a:rPr lang="ar-JO" altLang="zh-CN" sz="4400" b="1" dirty="0">
                    <a:solidFill>
                      <a:srgbClr val="FFFFFF"/>
                    </a:solidFill>
                    <a:latin typeface="Arial" panose="020B0604020202020204" pitchFamily="34" charset="0"/>
                    <a:ea typeface="SimSun" charset="0"/>
                    <a:cs typeface="Arial" panose="020B0604020202020204" pitchFamily="34" charset="0"/>
                  </a:rPr>
                  <a:t>الكهنة</a:t>
                </a:r>
                <a:endParaRPr lang="en-US" altLang="zh-CN" sz="4400" b="1" dirty="0">
                  <a:solidFill>
                    <a:srgbClr val="FFFFFF"/>
                  </a:solidFill>
                  <a:latin typeface="Arial" panose="020B0604020202020204" pitchFamily="34" charset="0"/>
                  <a:ea typeface="SimSun" charset="0"/>
                  <a:cs typeface="Arial" panose="020B0604020202020204" pitchFamily="34" charset="0"/>
                </a:endParaRPr>
              </a:p>
            </p:txBody>
          </p:sp>
          <p:sp>
            <p:nvSpPr>
              <p:cNvPr id="257049" name="Rectangle 27"/>
              <p:cNvSpPr>
                <a:spLocks noChangeArrowheads="1"/>
              </p:cNvSpPr>
              <p:nvPr/>
            </p:nvSpPr>
            <p:spPr bwMode="auto">
              <a:xfrm>
                <a:off x="2572" y="0"/>
                <a:ext cx="1504" cy="4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algn="r" eaLnBrk="0" hangingPunct="0"/>
                <a:endParaRPr lang="en-US" sz="1400" b="1" dirty="0">
                  <a:solidFill>
                    <a:srgbClr val="000000"/>
                  </a:solidFill>
                  <a:latin typeface="Arial" panose="020B0604020202020204" pitchFamily="34" charset="0"/>
                  <a:cs typeface="Arial" panose="020B0604020202020204" pitchFamily="34" charset="0"/>
                </a:endParaRPr>
              </a:p>
            </p:txBody>
          </p:sp>
        </p:grpSp>
      </p:grpSp>
    </p:spTree>
    <p:extLst>
      <p:ext uri="{BB962C8B-B14F-4D97-AF65-F5344CB8AC3E}">
        <p14:creationId xmlns:p14="http://schemas.microsoft.com/office/powerpoint/2010/main" val="378320145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75000"/>
              </a:schemeClr>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69314" name="Rectangle 47"/>
          <p:cNvSpPr>
            <a:spLocks noGrp="1" noChangeArrowheads="1"/>
          </p:cNvSpPr>
          <p:nvPr>
            <p:ph type="ctrTitle"/>
          </p:nvPr>
        </p:nvSpPr>
        <p:spPr>
          <a:xfrm>
            <a:off x="1371600" y="0"/>
            <a:ext cx="3429000" cy="1143000"/>
          </a:xfrm>
        </p:spPr>
        <p:txBody>
          <a:bodyPr/>
          <a:lstStyle/>
          <a:p>
            <a:pPr eaLnBrk="1" hangingPunct="1"/>
            <a:r>
              <a:rPr kumimoji="1" lang="en-US" sz="2800" dirty="0">
                <a:ea typeface="ＭＳ Ｐゴシック" charset="0"/>
              </a:rPr>
              <a:t>Levi</a:t>
            </a:r>
            <a:r>
              <a:rPr kumimoji="1" lang="uk-UA" altLang="ja-JP" sz="2800" dirty="0">
                <a:ea typeface="ＭＳ Ｐゴシック" charset="0"/>
              </a:rPr>
              <a:t>'</a:t>
            </a:r>
            <a:r>
              <a:rPr kumimoji="1" lang="en-US" sz="2800" dirty="0">
                <a:ea typeface="ＭＳ Ｐゴシック" charset="0"/>
              </a:rPr>
              <a:t>s Family Tree</a:t>
            </a:r>
          </a:p>
        </p:txBody>
      </p:sp>
      <p:grpSp>
        <p:nvGrpSpPr>
          <p:cNvPr id="269315" name="Group 2"/>
          <p:cNvGrpSpPr>
            <a:grpSpLocks/>
          </p:cNvGrpSpPr>
          <p:nvPr/>
        </p:nvGrpSpPr>
        <p:grpSpPr bwMode="auto">
          <a:xfrm>
            <a:off x="533400" y="152400"/>
            <a:ext cx="4953000" cy="838200"/>
            <a:chOff x="528" y="0"/>
            <a:chExt cx="3360" cy="624"/>
          </a:xfrm>
        </p:grpSpPr>
        <p:sp>
          <p:nvSpPr>
            <p:cNvPr id="269361" name="AutoShape 3"/>
            <p:cNvSpPr>
              <a:spLocks noChangeArrowheads="1"/>
            </p:cNvSpPr>
            <p:nvPr/>
          </p:nvSpPr>
          <p:spPr bwMode="auto">
            <a:xfrm>
              <a:off x="528" y="0"/>
              <a:ext cx="3360" cy="624"/>
            </a:xfrm>
            <a:prstGeom prst="ribbon">
              <a:avLst>
                <a:gd name="adj1" fmla="val 12500"/>
                <a:gd name="adj2" fmla="val 70787"/>
              </a:avLst>
            </a:prstGeom>
            <a:solidFill>
              <a:srgbClr val="FFFFFF"/>
            </a:solidFill>
            <a:ln w="9525">
              <a:solidFill>
                <a:schemeClr val="tx1"/>
              </a:solidFill>
              <a:round/>
              <a:headEnd/>
              <a:tailEnd/>
            </a:ln>
          </p:spPr>
          <p:txBody>
            <a:bodyPr wrap="none" anchor="ctr"/>
            <a:lstStyle/>
            <a:p>
              <a:pPr algn="r" eaLnBrk="0" hangingPunct="0"/>
              <a:endParaRPr lang="en-US" sz="1400" b="1" dirty="0">
                <a:solidFill>
                  <a:srgbClr val="000000"/>
                </a:solidFill>
                <a:latin typeface="Arial" panose="020B0604020202020204" pitchFamily="34" charset="0"/>
                <a:cs typeface="Arial" panose="020B0604020202020204" pitchFamily="34" charset="0"/>
              </a:endParaRPr>
            </a:p>
          </p:txBody>
        </p:sp>
        <p:sp>
          <p:nvSpPr>
            <p:cNvPr id="269362" name="WordArt 4"/>
            <p:cNvSpPr>
              <a:spLocks noChangeArrowheads="1" noChangeShapeType="1" noTextEdit="1"/>
            </p:cNvSpPr>
            <p:nvPr/>
          </p:nvSpPr>
          <p:spPr bwMode="auto">
            <a:xfrm>
              <a:off x="1116" y="192"/>
              <a:ext cx="2052" cy="360"/>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eaLnBrk="0" hangingPunct="0"/>
              <a:r>
                <a:rPr lang="ar-JO" sz="3600" b="1" kern="10" dirty="0">
                  <a:solidFill>
                    <a:srgbClr val="000000"/>
                  </a:solidFill>
                  <a:effectLst>
                    <a:outerShdw blurRad="63500" dist="38099" dir="2700000" algn="ctr" rotWithShape="0">
                      <a:srgbClr val="C0C0C0">
                        <a:alpha val="79999"/>
                      </a:srgbClr>
                    </a:outerShdw>
                  </a:effectLst>
                  <a:latin typeface="Franklin Gothic Medium"/>
                  <a:ea typeface="Franklin Gothic Medium"/>
                  <a:cs typeface="Franklin Gothic Medium"/>
                </a:rPr>
                <a:t>شجرة عائلة لاوي</a:t>
              </a:r>
              <a:endParaRPr lang="en-US" sz="3600" b="1" kern="10" dirty="0">
                <a:solidFill>
                  <a:srgbClr val="000000"/>
                </a:solidFill>
                <a:effectLst>
                  <a:outerShdw blurRad="63500" dist="38099" dir="2700000" algn="ctr" rotWithShape="0">
                    <a:srgbClr val="C0C0C0">
                      <a:alpha val="79999"/>
                    </a:srgbClr>
                  </a:outerShdw>
                </a:effectLst>
                <a:latin typeface="Franklin Gothic Medium"/>
                <a:ea typeface="Franklin Gothic Medium"/>
                <a:cs typeface="Franklin Gothic Medium"/>
              </a:endParaRPr>
            </a:p>
          </p:txBody>
        </p:sp>
      </p:grpSp>
      <p:sp>
        <p:nvSpPr>
          <p:cNvPr id="269316" name="AutoShape 5"/>
          <p:cNvSpPr>
            <a:spLocks noChangeArrowheads="1"/>
          </p:cNvSpPr>
          <p:nvPr/>
        </p:nvSpPr>
        <p:spPr bwMode="auto">
          <a:xfrm>
            <a:off x="2971800" y="1219200"/>
            <a:ext cx="914400" cy="609600"/>
          </a:xfrm>
          <a:prstGeom prst="flowChartAlternateProcess">
            <a:avLst/>
          </a:prstGeom>
          <a:solidFill>
            <a:schemeClr val="bg1"/>
          </a:solidFill>
          <a:ln w="9525">
            <a:solidFill>
              <a:schemeClr val="tx1"/>
            </a:solidFill>
            <a:miter lim="800000"/>
            <a:headEnd/>
            <a:tailEnd/>
          </a:ln>
        </p:spPr>
        <p:txBody>
          <a:bodyPr wrap="none" anchor="ctr"/>
          <a:lstStyle/>
          <a:p>
            <a:pPr algn="ctr"/>
            <a:r>
              <a:rPr lang="ar-JO" sz="1800" b="1" dirty="0">
                <a:solidFill>
                  <a:srgbClr val="000000"/>
                </a:solidFill>
                <a:latin typeface="Arial" panose="020B0604020202020204" pitchFamily="34" charset="0"/>
                <a:cs typeface="Arial" panose="020B0604020202020204" pitchFamily="34" charset="0"/>
              </a:rPr>
              <a:t>لاوي</a:t>
            </a:r>
            <a:endParaRPr lang="en-US" sz="1800" b="1" dirty="0">
              <a:solidFill>
                <a:srgbClr val="000000"/>
              </a:solidFill>
              <a:latin typeface="Arial" panose="020B0604020202020204" pitchFamily="34" charset="0"/>
              <a:cs typeface="Arial" panose="020B0604020202020204" pitchFamily="34" charset="0"/>
            </a:endParaRPr>
          </a:p>
        </p:txBody>
      </p:sp>
      <p:sp>
        <p:nvSpPr>
          <p:cNvPr id="269317" name="AutoShape 6"/>
          <p:cNvSpPr>
            <a:spLocks noChangeArrowheads="1"/>
          </p:cNvSpPr>
          <p:nvPr/>
        </p:nvSpPr>
        <p:spPr bwMode="auto">
          <a:xfrm>
            <a:off x="1371600" y="2286000"/>
            <a:ext cx="1066800" cy="609600"/>
          </a:xfrm>
          <a:prstGeom prst="flowChartAlternateProcess">
            <a:avLst/>
          </a:prstGeom>
          <a:solidFill>
            <a:srgbClr val="CCFFCC"/>
          </a:solidFill>
          <a:ln w="9525">
            <a:solidFill>
              <a:schemeClr val="tx1"/>
            </a:solidFill>
            <a:miter lim="800000"/>
            <a:headEnd/>
            <a:tailEnd/>
          </a:ln>
        </p:spPr>
        <p:txBody>
          <a:bodyPr wrap="none" anchor="ctr"/>
          <a:lstStyle/>
          <a:p>
            <a:pPr algn="ctr"/>
            <a:r>
              <a:rPr lang="ar-JO" sz="1800" b="1" dirty="0">
                <a:solidFill>
                  <a:srgbClr val="000000"/>
                </a:solidFill>
                <a:latin typeface="Arial" panose="020B0604020202020204" pitchFamily="34" charset="0"/>
                <a:cs typeface="Arial" panose="020B0604020202020204" pitchFamily="34" charset="0"/>
              </a:rPr>
              <a:t>جرشون</a:t>
            </a:r>
            <a:endParaRPr lang="en-US" sz="1800" b="1" dirty="0">
              <a:solidFill>
                <a:srgbClr val="000000"/>
              </a:solidFill>
              <a:latin typeface="Arial" panose="020B0604020202020204" pitchFamily="34" charset="0"/>
              <a:cs typeface="Arial" panose="020B0604020202020204" pitchFamily="34" charset="0"/>
            </a:endParaRPr>
          </a:p>
        </p:txBody>
      </p:sp>
      <p:sp>
        <p:nvSpPr>
          <p:cNvPr id="269318" name="AutoShape 7"/>
          <p:cNvSpPr>
            <a:spLocks noChangeArrowheads="1"/>
          </p:cNvSpPr>
          <p:nvPr/>
        </p:nvSpPr>
        <p:spPr bwMode="auto">
          <a:xfrm>
            <a:off x="2895600" y="2286000"/>
            <a:ext cx="990600" cy="609600"/>
          </a:xfrm>
          <a:prstGeom prst="flowChartAlternateProcess">
            <a:avLst/>
          </a:prstGeom>
          <a:solidFill>
            <a:srgbClr val="CCFFCC"/>
          </a:solidFill>
          <a:ln w="9525">
            <a:solidFill>
              <a:schemeClr val="tx1"/>
            </a:solidFill>
            <a:miter lim="800000"/>
            <a:headEnd/>
            <a:tailEnd/>
          </a:ln>
        </p:spPr>
        <p:txBody>
          <a:bodyPr wrap="none" anchor="ctr"/>
          <a:lstStyle/>
          <a:p>
            <a:pPr algn="ctr"/>
            <a:r>
              <a:rPr lang="ar-JO" sz="1800" b="1" dirty="0">
                <a:solidFill>
                  <a:srgbClr val="000000"/>
                </a:solidFill>
                <a:latin typeface="Arial" panose="020B0604020202020204" pitchFamily="34" charset="0"/>
                <a:cs typeface="Arial" panose="020B0604020202020204" pitchFamily="34" charset="0"/>
              </a:rPr>
              <a:t>قهات</a:t>
            </a:r>
            <a:endParaRPr lang="en-US" sz="1800" b="1" dirty="0">
              <a:solidFill>
                <a:srgbClr val="000000"/>
              </a:solidFill>
              <a:latin typeface="Arial" panose="020B0604020202020204" pitchFamily="34" charset="0"/>
              <a:cs typeface="Arial" panose="020B0604020202020204" pitchFamily="34" charset="0"/>
            </a:endParaRPr>
          </a:p>
        </p:txBody>
      </p:sp>
      <p:sp>
        <p:nvSpPr>
          <p:cNvPr id="269319" name="AutoShape 8"/>
          <p:cNvSpPr>
            <a:spLocks noChangeArrowheads="1"/>
          </p:cNvSpPr>
          <p:nvPr/>
        </p:nvSpPr>
        <p:spPr bwMode="auto">
          <a:xfrm>
            <a:off x="4419600" y="2286000"/>
            <a:ext cx="914400" cy="609600"/>
          </a:xfrm>
          <a:prstGeom prst="flowChartAlternateProcess">
            <a:avLst/>
          </a:prstGeom>
          <a:solidFill>
            <a:srgbClr val="CCFFCC"/>
          </a:solidFill>
          <a:ln w="9525">
            <a:solidFill>
              <a:schemeClr val="tx1"/>
            </a:solidFill>
            <a:miter lim="800000"/>
            <a:headEnd/>
            <a:tailEnd/>
          </a:ln>
        </p:spPr>
        <p:txBody>
          <a:bodyPr wrap="none" anchor="ctr"/>
          <a:lstStyle/>
          <a:p>
            <a:pPr algn="ctr"/>
            <a:r>
              <a:rPr lang="ar-JO" sz="1800" b="1" dirty="0">
                <a:solidFill>
                  <a:srgbClr val="000000"/>
                </a:solidFill>
                <a:latin typeface="Arial" panose="020B0604020202020204" pitchFamily="34" charset="0"/>
                <a:cs typeface="Arial" panose="020B0604020202020204" pitchFamily="34" charset="0"/>
              </a:rPr>
              <a:t>مراري</a:t>
            </a:r>
            <a:endParaRPr lang="en-US" sz="1800" b="1" dirty="0">
              <a:solidFill>
                <a:srgbClr val="000000"/>
              </a:solidFill>
              <a:latin typeface="Arial" panose="020B0604020202020204" pitchFamily="34" charset="0"/>
              <a:cs typeface="Arial" panose="020B0604020202020204" pitchFamily="34" charset="0"/>
            </a:endParaRPr>
          </a:p>
        </p:txBody>
      </p:sp>
      <p:sp>
        <p:nvSpPr>
          <p:cNvPr id="269320" name="AutoShape 9"/>
          <p:cNvSpPr>
            <a:spLocks noChangeArrowheads="1"/>
          </p:cNvSpPr>
          <p:nvPr/>
        </p:nvSpPr>
        <p:spPr bwMode="auto">
          <a:xfrm>
            <a:off x="1752600" y="4419600"/>
            <a:ext cx="990600" cy="609600"/>
          </a:xfrm>
          <a:prstGeom prst="flowChartAlternateProcess">
            <a:avLst/>
          </a:prstGeom>
          <a:solidFill>
            <a:schemeClr val="bg1"/>
          </a:solidFill>
          <a:ln w="9525">
            <a:solidFill>
              <a:schemeClr val="tx1"/>
            </a:solidFill>
            <a:miter lim="800000"/>
            <a:headEnd/>
            <a:tailEnd/>
          </a:ln>
        </p:spPr>
        <p:txBody>
          <a:bodyPr wrap="none" anchor="ctr"/>
          <a:lstStyle/>
          <a:p>
            <a:pPr algn="ctr"/>
            <a:r>
              <a:rPr lang="ar-JO" sz="1800" b="1" dirty="0">
                <a:solidFill>
                  <a:srgbClr val="000000"/>
                </a:solidFill>
                <a:latin typeface="Arial" panose="020B0604020202020204" pitchFamily="34" charset="0"/>
                <a:cs typeface="Arial" panose="020B0604020202020204" pitchFamily="34" charset="0"/>
              </a:rPr>
              <a:t>مريم</a:t>
            </a:r>
            <a:endParaRPr lang="en-US" sz="1800" b="1" dirty="0">
              <a:solidFill>
                <a:srgbClr val="000000"/>
              </a:solidFill>
              <a:latin typeface="Arial" panose="020B0604020202020204" pitchFamily="34" charset="0"/>
              <a:cs typeface="Arial" panose="020B0604020202020204" pitchFamily="34" charset="0"/>
            </a:endParaRPr>
          </a:p>
        </p:txBody>
      </p:sp>
      <p:sp>
        <p:nvSpPr>
          <p:cNvPr id="269321" name="AutoShape 10"/>
          <p:cNvSpPr>
            <a:spLocks noChangeArrowheads="1"/>
          </p:cNvSpPr>
          <p:nvPr/>
        </p:nvSpPr>
        <p:spPr bwMode="auto">
          <a:xfrm>
            <a:off x="4038600" y="4419600"/>
            <a:ext cx="990600" cy="609600"/>
          </a:xfrm>
          <a:prstGeom prst="flowChartAlternateProcess">
            <a:avLst/>
          </a:prstGeom>
          <a:solidFill>
            <a:schemeClr val="bg1"/>
          </a:solidFill>
          <a:ln w="9525">
            <a:solidFill>
              <a:schemeClr val="tx1"/>
            </a:solidFill>
            <a:miter lim="800000"/>
            <a:headEnd/>
            <a:tailEnd/>
          </a:ln>
        </p:spPr>
        <p:txBody>
          <a:bodyPr wrap="none" anchor="ctr"/>
          <a:lstStyle/>
          <a:p>
            <a:pPr algn="ctr"/>
            <a:r>
              <a:rPr lang="ar-JO" sz="1800" b="1" dirty="0">
                <a:solidFill>
                  <a:srgbClr val="000000"/>
                </a:solidFill>
                <a:latin typeface="Arial" panose="020B0604020202020204" pitchFamily="34" charset="0"/>
                <a:cs typeface="Arial" panose="020B0604020202020204" pitchFamily="34" charset="0"/>
              </a:rPr>
              <a:t>موسى</a:t>
            </a:r>
            <a:endParaRPr lang="en-US" sz="1800" b="1" dirty="0">
              <a:solidFill>
                <a:srgbClr val="000000"/>
              </a:solidFill>
              <a:latin typeface="Arial" panose="020B0604020202020204" pitchFamily="34" charset="0"/>
              <a:cs typeface="Arial" panose="020B0604020202020204" pitchFamily="34" charset="0"/>
            </a:endParaRPr>
          </a:p>
        </p:txBody>
      </p:sp>
      <p:sp>
        <p:nvSpPr>
          <p:cNvPr id="691211" name="AutoShape 11"/>
          <p:cNvSpPr>
            <a:spLocks noChangeArrowheads="1"/>
          </p:cNvSpPr>
          <p:nvPr/>
        </p:nvSpPr>
        <p:spPr bwMode="auto">
          <a:xfrm>
            <a:off x="2895600" y="4419600"/>
            <a:ext cx="990600" cy="609600"/>
          </a:xfrm>
          <a:prstGeom prst="flowChartAlternateProcess">
            <a:avLst/>
          </a:prstGeom>
          <a:solidFill>
            <a:srgbClr val="CC3300"/>
          </a:solidFill>
          <a:ln w="9525">
            <a:solidFill>
              <a:schemeClr val="tx1"/>
            </a:solidFill>
            <a:miter lim="800000"/>
            <a:headEnd/>
            <a:tailEnd/>
          </a:ln>
          <a:effectLst/>
        </p:spPr>
        <p:txBody>
          <a:bodyPr wrap="none" anchor="ctr"/>
          <a:lstStyle/>
          <a:p>
            <a:pPr algn="ctr">
              <a:defRPr/>
            </a:pPr>
            <a:r>
              <a:rPr lang="ar-JO" sz="1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هارون</a:t>
            </a:r>
            <a:endParaRPr lang="en-US" sz="1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269323" name="AutoShape 12"/>
          <p:cNvSpPr>
            <a:spLocks noChangeArrowheads="1"/>
          </p:cNvSpPr>
          <p:nvPr/>
        </p:nvSpPr>
        <p:spPr bwMode="auto">
          <a:xfrm>
            <a:off x="2895600" y="3352800"/>
            <a:ext cx="990600" cy="609600"/>
          </a:xfrm>
          <a:prstGeom prst="flowChartAlternateProcess">
            <a:avLst/>
          </a:prstGeom>
          <a:solidFill>
            <a:schemeClr val="bg1"/>
          </a:solidFill>
          <a:ln w="9525">
            <a:solidFill>
              <a:schemeClr val="tx1"/>
            </a:solidFill>
            <a:miter lim="800000"/>
            <a:headEnd/>
            <a:tailEnd/>
          </a:ln>
        </p:spPr>
        <p:txBody>
          <a:bodyPr wrap="none" anchor="ctr"/>
          <a:lstStyle/>
          <a:p>
            <a:pPr algn="ctr"/>
            <a:r>
              <a:rPr lang="ar-JO" sz="1800" b="1" dirty="0">
                <a:solidFill>
                  <a:srgbClr val="000000"/>
                </a:solidFill>
                <a:latin typeface="Arial" panose="020B0604020202020204" pitchFamily="34" charset="0"/>
                <a:cs typeface="Arial" panose="020B0604020202020204" pitchFamily="34" charset="0"/>
              </a:rPr>
              <a:t>عمرام</a:t>
            </a:r>
            <a:endParaRPr lang="en-US" sz="1800" b="1" dirty="0">
              <a:solidFill>
                <a:srgbClr val="000000"/>
              </a:solidFill>
              <a:latin typeface="Arial" panose="020B0604020202020204" pitchFamily="34" charset="0"/>
              <a:cs typeface="Arial" panose="020B0604020202020204" pitchFamily="34" charset="0"/>
            </a:endParaRPr>
          </a:p>
        </p:txBody>
      </p:sp>
      <p:sp>
        <p:nvSpPr>
          <p:cNvPr id="269324" name="AutoShape 13"/>
          <p:cNvSpPr>
            <a:spLocks noChangeArrowheads="1"/>
          </p:cNvSpPr>
          <p:nvPr/>
        </p:nvSpPr>
        <p:spPr bwMode="auto">
          <a:xfrm>
            <a:off x="1143000" y="5410200"/>
            <a:ext cx="990600" cy="609600"/>
          </a:xfrm>
          <a:prstGeom prst="flowChartAlternateProcess">
            <a:avLst/>
          </a:prstGeom>
          <a:solidFill>
            <a:srgbClr val="FFFF00"/>
          </a:solidFill>
          <a:ln w="9525">
            <a:solidFill>
              <a:schemeClr val="tx1"/>
            </a:solidFill>
            <a:miter lim="800000"/>
            <a:headEnd/>
            <a:tailEnd/>
          </a:ln>
        </p:spPr>
        <p:txBody>
          <a:bodyPr wrap="none" anchor="ctr"/>
          <a:lstStyle/>
          <a:p>
            <a:pPr algn="ctr"/>
            <a:r>
              <a:rPr lang="ar-JO" sz="1800" b="1" dirty="0">
                <a:solidFill>
                  <a:srgbClr val="000000"/>
                </a:solidFill>
                <a:latin typeface="Arial" panose="020B0604020202020204" pitchFamily="34" charset="0"/>
                <a:cs typeface="Arial" panose="020B0604020202020204" pitchFamily="34" charset="0"/>
              </a:rPr>
              <a:t>ناداب</a:t>
            </a:r>
            <a:endParaRPr lang="en-US" sz="1800" b="1" dirty="0">
              <a:solidFill>
                <a:srgbClr val="000000"/>
              </a:solidFill>
              <a:latin typeface="Arial" panose="020B0604020202020204" pitchFamily="34" charset="0"/>
              <a:cs typeface="Arial" panose="020B0604020202020204" pitchFamily="34" charset="0"/>
            </a:endParaRPr>
          </a:p>
        </p:txBody>
      </p:sp>
      <p:sp>
        <p:nvSpPr>
          <p:cNvPr id="269325" name="AutoShape 14"/>
          <p:cNvSpPr>
            <a:spLocks noChangeArrowheads="1"/>
          </p:cNvSpPr>
          <p:nvPr/>
        </p:nvSpPr>
        <p:spPr bwMode="auto">
          <a:xfrm>
            <a:off x="2362200" y="5410200"/>
            <a:ext cx="990600" cy="609600"/>
          </a:xfrm>
          <a:prstGeom prst="flowChartAlternateProcess">
            <a:avLst/>
          </a:prstGeom>
          <a:solidFill>
            <a:srgbClr val="FFFF00"/>
          </a:solidFill>
          <a:ln w="9525">
            <a:solidFill>
              <a:schemeClr val="tx1"/>
            </a:solidFill>
            <a:miter lim="800000"/>
            <a:headEnd/>
            <a:tailEnd/>
          </a:ln>
        </p:spPr>
        <p:txBody>
          <a:bodyPr wrap="none" anchor="ctr"/>
          <a:lstStyle/>
          <a:p>
            <a:pPr algn="ctr"/>
            <a:r>
              <a:rPr lang="ar-JO" sz="1800" b="1" dirty="0">
                <a:solidFill>
                  <a:srgbClr val="000000"/>
                </a:solidFill>
                <a:latin typeface="Arial" panose="020B0604020202020204" pitchFamily="34" charset="0"/>
                <a:cs typeface="Arial" panose="020B0604020202020204" pitchFamily="34" charset="0"/>
              </a:rPr>
              <a:t>أبيهو</a:t>
            </a:r>
            <a:endParaRPr lang="en-US" sz="1800" b="1" dirty="0">
              <a:solidFill>
                <a:srgbClr val="000000"/>
              </a:solidFill>
              <a:latin typeface="Arial" panose="020B0604020202020204" pitchFamily="34" charset="0"/>
              <a:cs typeface="Arial" panose="020B0604020202020204" pitchFamily="34" charset="0"/>
            </a:endParaRPr>
          </a:p>
        </p:txBody>
      </p:sp>
      <p:sp>
        <p:nvSpPr>
          <p:cNvPr id="691215" name="AutoShape 15"/>
          <p:cNvSpPr>
            <a:spLocks noChangeArrowheads="1"/>
          </p:cNvSpPr>
          <p:nvPr/>
        </p:nvSpPr>
        <p:spPr bwMode="auto">
          <a:xfrm>
            <a:off x="3505200" y="5410200"/>
            <a:ext cx="990600" cy="609600"/>
          </a:xfrm>
          <a:prstGeom prst="flowChartAlternateProcess">
            <a:avLst/>
          </a:prstGeom>
          <a:solidFill>
            <a:srgbClr val="CC3300"/>
          </a:solidFill>
          <a:ln w="9525">
            <a:solidFill>
              <a:schemeClr val="tx1"/>
            </a:solidFill>
            <a:miter lim="800000"/>
            <a:headEnd/>
            <a:tailEnd/>
          </a:ln>
          <a:effectLst/>
        </p:spPr>
        <p:txBody>
          <a:bodyPr wrap="none" anchor="ctr"/>
          <a:lstStyle/>
          <a:p>
            <a:pPr algn="ctr">
              <a:defRPr/>
            </a:pPr>
            <a:r>
              <a:rPr lang="ar-JO" sz="1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أليعازر</a:t>
            </a:r>
            <a:endParaRPr lang="en-US" sz="1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269327" name="AutoShape 16"/>
          <p:cNvSpPr>
            <a:spLocks noChangeArrowheads="1"/>
          </p:cNvSpPr>
          <p:nvPr/>
        </p:nvSpPr>
        <p:spPr bwMode="auto">
          <a:xfrm>
            <a:off x="4648200" y="5410200"/>
            <a:ext cx="990600" cy="609600"/>
          </a:xfrm>
          <a:prstGeom prst="flowChartAlternateProcess">
            <a:avLst/>
          </a:prstGeom>
          <a:solidFill>
            <a:srgbClr val="FFFF00"/>
          </a:solidFill>
          <a:ln w="9525">
            <a:solidFill>
              <a:schemeClr val="tx1"/>
            </a:solidFill>
            <a:miter lim="800000"/>
            <a:headEnd/>
            <a:tailEnd/>
          </a:ln>
        </p:spPr>
        <p:txBody>
          <a:bodyPr wrap="none" anchor="ctr"/>
          <a:lstStyle/>
          <a:p>
            <a:pPr algn="ctr"/>
            <a:r>
              <a:rPr lang="ar-JO" sz="1800" b="1" dirty="0">
                <a:solidFill>
                  <a:srgbClr val="000000"/>
                </a:solidFill>
                <a:latin typeface="Arial" panose="020B0604020202020204" pitchFamily="34" charset="0"/>
                <a:cs typeface="Arial" panose="020B0604020202020204" pitchFamily="34" charset="0"/>
              </a:rPr>
              <a:t>إيثامار</a:t>
            </a:r>
            <a:endParaRPr lang="en-US" sz="1800" b="1" dirty="0">
              <a:solidFill>
                <a:srgbClr val="000000"/>
              </a:solidFill>
              <a:latin typeface="Arial" panose="020B0604020202020204" pitchFamily="34" charset="0"/>
              <a:cs typeface="Arial" panose="020B0604020202020204" pitchFamily="34" charset="0"/>
            </a:endParaRPr>
          </a:p>
        </p:txBody>
      </p:sp>
      <p:sp>
        <p:nvSpPr>
          <p:cNvPr id="269328" name="Line 17"/>
          <p:cNvSpPr>
            <a:spLocks noChangeShapeType="1"/>
          </p:cNvSpPr>
          <p:nvPr/>
        </p:nvSpPr>
        <p:spPr bwMode="auto">
          <a:xfrm>
            <a:off x="3429000" y="1828800"/>
            <a:ext cx="0" cy="457200"/>
          </a:xfrm>
          <a:prstGeom prst="line">
            <a:avLst/>
          </a:prstGeom>
          <a:noFill/>
          <a:ln w="9525">
            <a:solidFill>
              <a:schemeClr val="bg1"/>
            </a:solidFill>
            <a:round/>
            <a:headEnd/>
            <a:tailEnd/>
          </a:ln>
          <a:extLst>
            <a:ext uri="{909E8E84-426E-40dd-AFC4-6F175D3DCCD1}">
              <a14:hiddenFill xmlns="" xmlns:a14="http://schemas.microsoft.com/office/drawing/2010/main">
                <a:noFill/>
              </a14:hiddenFill>
            </a:ext>
          </a:extLst>
        </p:spPr>
        <p:txBody>
          <a:bodyPr/>
          <a:lstStyle/>
          <a:p>
            <a:pPr algn="r" eaLnBrk="0" hangingPunct="0"/>
            <a:endParaRPr lang="en-US" sz="1400" b="1" dirty="0">
              <a:solidFill>
                <a:srgbClr val="000000"/>
              </a:solidFill>
              <a:latin typeface="Arial" panose="020B0604020202020204" pitchFamily="34" charset="0"/>
              <a:cs typeface="Arial" panose="020B0604020202020204" pitchFamily="34" charset="0"/>
            </a:endParaRPr>
          </a:p>
        </p:txBody>
      </p:sp>
      <p:sp>
        <p:nvSpPr>
          <p:cNvPr id="269329" name="Line 18"/>
          <p:cNvSpPr>
            <a:spLocks noChangeShapeType="1"/>
          </p:cNvSpPr>
          <p:nvPr/>
        </p:nvSpPr>
        <p:spPr bwMode="auto">
          <a:xfrm flipV="1">
            <a:off x="1828800" y="2057400"/>
            <a:ext cx="0" cy="228600"/>
          </a:xfrm>
          <a:prstGeom prst="line">
            <a:avLst/>
          </a:prstGeom>
          <a:noFill/>
          <a:ln w="9525">
            <a:solidFill>
              <a:srgbClr val="FFFFFF"/>
            </a:solidFill>
            <a:round/>
            <a:headEnd/>
            <a:tailEnd/>
          </a:ln>
          <a:extLst>
            <a:ext uri="{909E8E84-426E-40dd-AFC4-6F175D3DCCD1}">
              <a14:hiddenFill xmlns="" xmlns:a14="http://schemas.microsoft.com/office/drawing/2010/main">
                <a:noFill/>
              </a14:hiddenFill>
            </a:ext>
          </a:extLst>
        </p:spPr>
        <p:txBody>
          <a:bodyPr/>
          <a:lstStyle/>
          <a:p>
            <a:pPr algn="r" eaLnBrk="0" hangingPunct="0"/>
            <a:endParaRPr lang="en-US" sz="1400" b="1" dirty="0">
              <a:solidFill>
                <a:srgbClr val="000000"/>
              </a:solidFill>
              <a:latin typeface="Arial" panose="020B0604020202020204" pitchFamily="34" charset="0"/>
              <a:cs typeface="Arial" panose="020B0604020202020204" pitchFamily="34" charset="0"/>
            </a:endParaRPr>
          </a:p>
        </p:txBody>
      </p:sp>
      <p:sp>
        <p:nvSpPr>
          <p:cNvPr id="269330" name="Line 19"/>
          <p:cNvSpPr>
            <a:spLocks noChangeShapeType="1"/>
          </p:cNvSpPr>
          <p:nvPr/>
        </p:nvSpPr>
        <p:spPr bwMode="auto">
          <a:xfrm>
            <a:off x="1828800" y="2057400"/>
            <a:ext cx="2971800" cy="0"/>
          </a:xfrm>
          <a:prstGeom prst="line">
            <a:avLst/>
          </a:prstGeom>
          <a:noFill/>
          <a:ln w="9525">
            <a:solidFill>
              <a:schemeClr val="bg1"/>
            </a:solidFill>
            <a:round/>
            <a:headEnd/>
            <a:tailEnd/>
          </a:ln>
          <a:extLst>
            <a:ext uri="{909E8E84-426E-40dd-AFC4-6F175D3DCCD1}">
              <a14:hiddenFill xmlns="" xmlns:a14="http://schemas.microsoft.com/office/drawing/2010/main">
                <a:noFill/>
              </a14:hiddenFill>
            </a:ext>
          </a:extLst>
        </p:spPr>
        <p:txBody>
          <a:bodyPr/>
          <a:lstStyle/>
          <a:p>
            <a:pPr algn="r" eaLnBrk="0" hangingPunct="0"/>
            <a:endParaRPr lang="en-US" sz="1400" b="1" dirty="0">
              <a:solidFill>
                <a:srgbClr val="000000"/>
              </a:solidFill>
              <a:latin typeface="Arial" panose="020B0604020202020204" pitchFamily="34" charset="0"/>
              <a:cs typeface="Arial" panose="020B0604020202020204" pitchFamily="34" charset="0"/>
            </a:endParaRPr>
          </a:p>
        </p:txBody>
      </p:sp>
      <p:sp>
        <p:nvSpPr>
          <p:cNvPr id="269331" name="Line 20"/>
          <p:cNvSpPr>
            <a:spLocks noChangeShapeType="1"/>
          </p:cNvSpPr>
          <p:nvPr/>
        </p:nvSpPr>
        <p:spPr bwMode="auto">
          <a:xfrm>
            <a:off x="4800600" y="2057400"/>
            <a:ext cx="0" cy="228600"/>
          </a:xfrm>
          <a:prstGeom prst="line">
            <a:avLst/>
          </a:prstGeom>
          <a:noFill/>
          <a:ln w="9525">
            <a:solidFill>
              <a:srgbClr val="FFFFFF"/>
            </a:solidFill>
            <a:round/>
            <a:headEnd/>
            <a:tailEnd/>
          </a:ln>
          <a:extLst>
            <a:ext uri="{909E8E84-426E-40dd-AFC4-6F175D3DCCD1}">
              <a14:hiddenFill xmlns="" xmlns:a14="http://schemas.microsoft.com/office/drawing/2010/main">
                <a:noFill/>
              </a14:hiddenFill>
            </a:ext>
          </a:extLst>
        </p:spPr>
        <p:txBody>
          <a:bodyPr/>
          <a:lstStyle/>
          <a:p>
            <a:pPr algn="r" eaLnBrk="0" hangingPunct="0"/>
            <a:endParaRPr lang="en-US" sz="1400" b="1" dirty="0">
              <a:solidFill>
                <a:srgbClr val="000000"/>
              </a:solidFill>
              <a:latin typeface="Arial" panose="020B0604020202020204" pitchFamily="34" charset="0"/>
              <a:cs typeface="Arial" panose="020B0604020202020204" pitchFamily="34" charset="0"/>
            </a:endParaRPr>
          </a:p>
        </p:txBody>
      </p:sp>
      <p:cxnSp>
        <p:nvCxnSpPr>
          <p:cNvPr id="269332" name="AutoShape 21"/>
          <p:cNvCxnSpPr>
            <a:cxnSpLocks noChangeShapeType="1"/>
          </p:cNvCxnSpPr>
          <p:nvPr/>
        </p:nvCxnSpPr>
        <p:spPr bwMode="auto">
          <a:xfrm>
            <a:off x="1066800" y="5334000"/>
            <a:ext cx="1143000" cy="838200"/>
          </a:xfrm>
          <a:prstGeom prst="straightConnector1">
            <a:avLst/>
          </a:prstGeom>
          <a:noFill/>
          <a:ln w="9525">
            <a:solidFill>
              <a:schemeClr val="tx1"/>
            </a:solidFill>
            <a:round/>
            <a:headEnd/>
            <a:tailEnd/>
          </a:ln>
          <a:extLst>
            <a:ext uri="{909E8E84-426E-40dd-AFC4-6F175D3DCCD1}">
              <a14:hiddenFill xmlns="" xmlns:a14="http://schemas.microsoft.com/office/drawing/2010/main">
                <a:noFill/>
              </a14:hiddenFill>
            </a:ext>
          </a:extLst>
        </p:spPr>
      </p:cxnSp>
      <p:cxnSp>
        <p:nvCxnSpPr>
          <p:cNvPr id="269333" name="AutoShape 22"/>
          <p:cNvCxnSpPr>
            <a:cxnSpLocks noChangeShapeType="1"/>
          </p:cNvCxnSpPr>
          <p:nvPr/>
        </p:nvCxnSpPr>
        <p:spPr bwMode="auto">
          <a:xfrm>
            <a:off x="2286000" y="5257800"/>
            <a:ext cx="1143000" cy="838200"/>
          </a:xfrm>
          <a:prstGeom prst="straightConnector1">
            <a:avLst/>
          </a:prstGeom>
          <a:noFill/>
          <a:ln w="9525">
            <a:solidFill>
              <a:schemeClr val="tx1"/>
            </a:solidFill>
            <a:round/>
            <a:headEnd/>
            <a:tailEnd/>
          </a:ln>
          <a:extLst>
            <a:ext uri="{909E8E84-426E-40dd-AFC4-6F175D3DCCD1}">
              <a14:hiddenFill xmlns="" xmlns:a14="http://schemas.microsoft.com/office/drawing/2010/main">
                <a:noFill/>
              </a14:hiddenFill>
            </a:ext>
          </a:extLst>
        </p:spPr>
      </p:cxnSp>
      <p:cxnSp>
        <p:nvCxnSpPr>
          <p:cNvPr id="269334" name="AutoShape 23"/>
          <p:cNvCxnSpPr>
            <a:cxnSpLocks noChangeShapeType="1"/>
          </p:cNvCxnSpPr>
          <p:nvPr/>
        </p:nvCxnSpPr>
        <p:spPr bwMode="auto">
          <a:xfrm flipH="1">
            <a:off x="990600" y="5334000"/>
            <a:ext cx="1143000" cy="838200"/>
          </a:xfrm>
          <a:prstGeom prst="straightConnector1">
            <a:avLst/>
          </a:prstGeom>
          <a:noFill/>
          <a:ln w="9525">
            <a:solidFill>
              <a:schemeClr val="tx1"/>
            </a:solidFill>
            <a:round/>
            <a:headEnd/>
            <a:tailEnd/>
          </a:ln>
          <a:extLst>
            <a:ext uri="{909E8E84-426E-40dd-AFC4-6F175D3DCCD1}">
              <a14:hiddenFill xmlns="" xmlns:a14="http://schemas.microsoft.com/office/drawing/2010/main">
                <a:noFill/>
              </a14:hiddenFill>
            </a:ext>
          </a:extLst>
        </p:spPr>
      </p:cxnSp>
      <p:cxnSp>
        <p:nvCxnSpPr>
          <p:cNvPr id="269335" name="AutoShape 24"/>
          <p:cNvCxnSpPr>
            <a:cxnSpLocks noChangeShapeType="1"/>
          </p:cNvCxnSpPr>
          <p:nvPr/>
        </p:nvCxnSpPr>
        <p:spPr bwMode="auto">
          <a:xfrm flipH="1">
            <a:off x="2286000" y="5257800"/>
            <a:ext cx="1143000" cy="838200"/>
          </a:xfrm>
          <a:prstGeom prst="straightConnector1">
            <a:avLst/>
          </a:prstGeom>
          <a:noFill/>
          <a:ln w="9525">
            <a:solidFill>
              <a:schemeClr val="tx1"/>
            </a:solidFill>
            <a:round/>
            <a:headEnd/>
            <a:tailEnd/>
          </a:ln>
          <a:extLst>
            <a:ext uri="{909E8E84-426E-40dd-AFC4-6F175D3DCCD1}">
              <a14:hiddenFill xmlns="" xmlns:a14="http://schemas.microsoft.com/office/drawing/2010/main">
                <a:noFill/>
              </a14:hiddenFill>
            </a:ext>
          </a:extLst>
        </p:spPr>
      </p:cxnSp>
      <p:sp>
        <p:nvSpPr>
          <p:cNvPr id="269336" name="Line 25"/>
          <p:cNvSpPr>
            <a:spLocks noChangeShapeType="1"/>
          </p:cNvSpPr>
          <p:nvPr/>
        </p:nvSpPr>
        <p:spPr bwMode="auto">
          <a:xfrm>
            <a:off x="3429000" y="2895600"/>
            <a:ext cx="0" cy="457200"/>
          </a:xfrm>
          <a:prstGeom prst="line">
            <a:avLst/>
          </a:prstGeom>
          <a:noFill/>
          <a:ln w="9525">
            <a:solidFill>
              <a:srgbClr val="FFFFFF"/>
            </a:solidFill>
            <a:round/>
            <a:headEnd/>
            <a:tailEnd/>
          </a:ln>
          <a:extLst>
            <a:ext uri="{909E8E84-426E-40dd-AFC4-6F175D3DCCD1}">
              <a14:hiddenFill xmlns="" xmlns:a14="http://schemas.microsoft.com/office/drawing/2010/main">
                <a:noFill/>
              </a14:hiddenFill>
            </a:ext>
          </a:extLst>
        </p:spPr>
        <p:txBody>
          <a:bodyPr/>
          <a:lstStyle/>
          <a:p>
            <a:pPr algn="r" eaLnBrk="0" hangingPunct="0"/>
            <a:endParaRPr lang="en-US" sz="1400" b="1" dirty="0">
              <a:solidFill>
                <a:srgbClr val="000000"/>
              </a:solidFill>
              <a:latin typeface="Arial" panose="020B0604020202020204" pitchFamily="34" charset="0"/>
              <a:cs typeface="Arial" panose="020B0604020202020204" pitchFamily="34" charset="0"/>
            </a:endParaRPr>
          </a:p>
        </p:txBody>
      </p:sp>
      <p:sp>
        <p:nvSpPr>
          <p:cNvPr id="269337" name="Line 26"/>
          <p:cNvSpPr>
            <a:spLocks noChangeShapeType="1"/>
          </p:cNvSpPr>
          <p:nvPr/>
        </p:nvSpPr>
        <p:spPr bwMode="auto">
          <a:xfrm>
            <a:off x="3429000" y="3962400"/>
            <a:ext cx="0" cy="457200"/>
          </a:xfrm>
          <a:prstGeom prst="line">
            <a:avLst/>
          </a:prstGeom>
          <a:noFill/>
          <a:ln w="9525">
            <a:solidFill>
              <a:srgbClr val="FFFFFF"/>
            </a:solidFill>
            <a:round/>
            <a:headEnd/>
            <a:tailEnd/>
          </a:ln>
          <a:extLst>
            <a:ext uri="{909E8E84-426E-40dd-AFC4-6F175D3DCCD1}">
              <a14:hiddenFill xmlns="" xmlns:a14="http://schemas.microsoft.com/office/drawing/2010/main">
                <a:noFill/>
              </a14:hiddenFill>
            </a:ext>
          </a:extLst>
        </p:spPr>
        <p:txBody>
          <a:bodyPr/>
          <a:lstStyle/>
          <a:p>
            <a:pPr algn="r" eaLnBrk="0" hangingPunct="0"/>
            <a:endParaRPr lang="en-US" sz="1400" b="1" dirty="0">
              <a:solidFill>
                <a:srgbClr val="000000"/>
              </a:solidFill>
              <a:latin typeface="Arial" panose="020B0604020202020204" pitchFamily="34" charset="0"/>
              <a:cs typeface="Arial" panose="020B0604020202020204" pitchFamily="34" charset="0"/>
            </a:endParaRPr>
          </a:p>
        </p:txBody>
      </p:sp>
      <p:sp>
        <p:nvSpPr>
          <p:cNvPr id="269338" name="Line 27"/>
          <p:cNvSpPr>
            <a:spLocks noChangeShapeType="1"/>
          </p:cNvSpPr>
          <p:nvPr/>
        </p:nvSpPr>
        <p:spPr bwMode="auto">
          <a:xfrm flipV="1">
            <a:off x="2209800" y="4191000"/>
            <a:ext cx="0" cy="228600"/>
          </a:xfrm>
          <a:prstGeom prst="line">
            <a:avLst/>
          </a:prstGeom>
          <a:noFill/>
          <a:ln w="9525">
            <a:solidFill>
              <a:srgbClr val="FFFFFF"/>
            </a:solidFill>
            <a:round/>
            <a:headEnd/>
            <a:tailEnd/>
          </a:ln>
          <a:extLst>
            <a:ext uri="{909E8E84-426E-40dd-AFC4-6F175D3DCCD1}">
              <a14:hiddenFill xmlns="" xmlns:a14="http://schemas.microsoft.com/office/drawing/2010/main">
                <a:noFill/>
              </a14:hiddenFill>
            </a:ext>
          </a:extLst>
        </p:spPr>
        <p:txBody>
          <a:bodyPr/>
          <a:lstStyle/>
          <a:p>
            <a:pPr algn="r" eaLnBrk="0" hangingPunct="0"/>
            <a:endParaRPr lang="en-US" sz="1400" b="1" dirty="0">
              <a:solidFill>
                <a:srgbClr val="000000"/>
              </a:solidFill>
              <a:latin typeface="Arial" panose="020B0604020202020204" pitchFamily="34" charset="0"/>
              <a:cs typeface="Arial" panose="020B0604020202020204" pitchFamily="34" charset="0"/>
            </a:endParaRPr>
          </a:p>
        </p:txBody>
      </p:sp>
      <p:sp>
        <p:nvSpPr>
          <p:cNvPr id="269339" name="Line 28"/>
          <p:cNvSpPr>
            <a:spLocks noChangeShapeType="1"/>
          </p:cNvSpPr>
          <p:nvPr/>
        </p:nvSpPr>
        <p:spPr bwMode="auto">
          <a:xfrm>
            <a:off x="2209800" y="4191000"/>
            <a:ext cx="2362200" cy="0"/>
          </a:xfrm>
          <a:prstGeom prst="line">
            <a:avLst/>
          </a:prstGeom>
          <a:noFill/>
          <a:ln w="9525">
            <a:solidFill>
              <a:srgbClr val="FFFFFF"/>
            </a:solidFill>
            <a:round/>
            <a:headEnd/>
            <a:tailEnd/>
          </a:ln>
          <a:extLst>
            <a:ext uri="{909E8E84-426E-40dd-AFC4-6F175D3DCCD1}">
              <a14:hiddenFill xmlns="" xmlns:a14="http://schemas.microsoft.com/office/drawing/2010/main">
                <a:noFill/>
              </a14:hiddenFill>
            </a:ext>
          </a:extLst>
        </p:spPr>
        <p:txBody>
          <a:bodyPr/>
          <a:lstStyle/>
          <a:p>
            <a:pPr algn="r" eaLnBrk="0" hangingPunct="0"/>
            <a:endParaRPr lang="en-US" sz="1400" b="1" dirty="0">
              <a:solidFill>
                <a:srgbClr val="000000"/>
              </a:solidFill>
              <a:latin typeface="Arial" panose="020B0604020202020204" pitchFamily="34" charset="0"/>
              <a:cs typeface="Arial" panose="020B0604020202020204" pitchFamily="34" charset="0"/>
            </a:endParaRPr>
          </a:p>
        </p:txBody>
      </p:sp>
      <p:sp>
        <p:nvSpPr>
          <p:cNvPr id="269340" name="Line 29"/>
          <p:cNvSpPr>
            <a:spLocks noChangeShapeType="1"/>
          </p:cNvSpPr>
          <p:nvPr/>
        </p:nvSpPr>
        <p:spPr bwMode="auto">
          <a:xfrm>
            <a:off x="4572000" y="4191000"/>
            <a:ext cx="0" cy="228600"/>
          </a:xfrm>
          <a:prstGeom prst="line">
            <a:avLst/>
          </a:prstGeom>
          <a:noFill/>
          <a:ln w="9525">
            <a:solidFill>
              <a:srgbClr val="FFFFFF"/>
            </a:solidFill>
            <a:round/>
            <a:headEnd/>
            <a:tailEnd/>
          </a:ln>
          <a:extLst>
            <a:ext uri="{909E8E84-426E-40dd-AFC4-6F175D3DCCD1}">
              <a14:hiddenFill xmlns="" xmlns:a14="http://schemas.microsoft.com/office/drawing/2010/main">
                <a:noFill/>
              </a14:hiddenFill>
            </a:ext>
          </a:extLst>
        </p:spPr>
        <p:txBody>
          <a:bodyPr/>
          <a:lstStyle/>
          <a:p>
            <a:pPr algn="r" eaLnBrk="0" hangingPunct="0"/>
            <a:endParaRPr lang="en-US" sz="1400" b="1" dirty="0">
              <a:solidFill>
                <a:srgbClr val="000000"/>
              </a:solidFill>
              <a:latin typeface="Arial" panose="020B0604020202020204" pitchFamily="34" charset="0"/>
              <a:cs typeface="Arial" panose="020B0604020202020204" pitchFamily="34" charset="0"/>
            </a:endParaRPr>
          </a:p>
        </p:txBody>
      </p:sp>
      <p:sp>
        <p:nvSpPr>
          <p:cNvPr id="269341" name="Line 30"/>
          <p:cNvSpPr>
            <a:spLocks noChangeShapeType="1"/>
          </p:cNvSpPr>
          <p:nvPr/>
        </p:nvSpPr>
        <p:spPr bwMode="auto">
          <a:xfrm flipV="1">
            <a:off x="1600200" y="5181600"/>
            <a:ext cx="0" cy="228600"/>
          </a:xfrm>
          <a:prstGeom prst="line">
            <a:avLst/>
          </a:prstGeom>
          <a:noFill/>
          <a:ln w="9525">
            <a:solidFill>
              <a:srgbClr val="FFFFFF"/>
            </a:solidFill>
            <a:round/>
            <a:headEnd/>
            <a:tailEnd/>
          </a:ln>
          <a:extLst>
            <a:ext uri="{909E8E84-426E-40dd-AFC4-6F175D3DCCD1}">
              <a14:hiddenFill xmlns="" xmlns:a14="http://schemas.microsoft.com/office/drawing/2010/main">
                <a:noFill/>
              </a14:hiddenFill>
            </a:ext>
          </a:extLst>
        </p:spPr>
        <p:txBody>
          <a:bodyPr/>
          <a:lstStyle/>
          <a:p>
            <a:pPr algn="r" eaLnBrk="0" hangingPunct="0"/>
            <a:endParaRPr lang="en-US" sz="1400" b="1" dirty="0">
              <a:solidFill>
                <a:srgbClr val="000000"/>
              </a:solidFill>
              <a:latin typeface="Arial" panose="020B0604020202020204" pitchFamily="34" charset="0"/>
              <a:cs typeface="Arial" panose="020B0604020202020204" pitchFamily="34" charset="0"/>
            </a:endParaRPr>
          </a:p>
        </p:txBody>
      </p:sp>
      <p:sp>
        <p:nvSpPr>
          <p:cNvPr id="269342" name="Line 31"/>
          <p:cNvSpPr>
            <a:spLocks noChangeShapeType="1"/>
          </p:cNvSpPr>
          <p:nvPr/>
        </p:nvSpPr>
        <p:spPr bwMode="auto">
          <a:xfrm>
            <a:off x="1600200" y="5181600"/>
            <a:ext cx="3505200" cy="0"/>
          </a:xfrm>
          <a:prstGeom prst="line">
            <a:avLst/>
          </a:prstGeom>
          <a:noFill/>
          <a:ln w="9525">
            <a:solidFill>
              <a:srgbClr val="FFFFFF"/>
            </a:solidFill>
            <a:round/>
            <a:headEnd/>
            <a:tailEnd/>
          </a:ln>
          <a:extLst>
            <a:ext uri="{909E8E84-426E-40dd-AFC4-6F175D3DCCD1}">
              <a14:hiddenFill xmlns="" xmlns:a14="http://schemas.microsoft.com/office/drawing/2010/main">
                <a:noFill/>
              </a14:hiddenFill>
            </a:ext>
          </a:extLst>
        </p:spPr>
        <p:txBody>
          <a:bodyPr/>
          <a:lstStyle/>
          <a:p>
            <a:pPr algn="r" eaLnBrk="0" hangingPunct="0"/>
            <a:endParaRPr lang="en-US" sz="1400" b="1" dirty="0">
              <a:solidFill>
                <a:srgbClr val="000000"/>
              </a:solidFill>
              <a:latin typeface="Arial" panose="020B0604020202020204" pitchFamily="34" charset="0"/>
              <a:cs typeface="Arial" panose="020B0604020202020204" pitchFamily="34" charset="0"/>
            </a:endParaRPr>
          </a:p>
        </p:txBody>
      </p:sp>
      <p:sp>
        <p:nvSpPr>
          <p:cNvPr id="269343" name="Line 32"/>
          <p:cNvSpPr>
            <a:spLocks noChangeShapeType="1"/>
          </p:cNvSpPr>
          <p:nvPr/>
        </p:nvSpPr>
        <p:spPr bwMode="auto">
          <a:xfrm>
            <a:off x="5105400" y="5181600"/>
            <a:ext cx="0" cy="228600"/>
          </a:xfrm>
          <a:prstGeom prst="line">
            <a:avLst/>
          </a:prstGeom>
          <a:noFill/>
          <a:ln w="9525">
            <a:solidFill>
              <a:srgbClr val="FFFFFF"/>
            </a:solidFill>
            <a:round/>
            <a:headEnd/>
            <a:tailEnd/>
          </a:ln>
          <a:extLst>
            <a:ext uri="{909E8E84-426E-40dd-AFC4-6F175D3DCCD1}">
              <a14:hiddenFill xmlns="" xmlns:a14="http://schemas.microsoft.com/office/drawing/2010/main">
                <a:noFill/>
              </a14:hiddenFill>
            </a:ext>
          </a:extLst>
        </p:spPr>
        <p:txBody>
          <a:bodyPr/>
          <a:lstStyle/>
          <a:p>
            <a:pPr algn="r" eaLnBrk="0" hangingPunct="0"/>
            <a:endParaRPr lang="en-US" sz="1400" b="1" dirty="0">
              <a:solidFill>
                <a:srgbClr val="000000"/>
              </a:solidFill>
              <a:latin typeface="Arial" panose="020B0604020202020204" pitchFamily="34" charset="0"/>
              <a:cs typeface="Arial" panose="020B0604020202020204" pitchFamily="34" charset="0"/>
            </a:endParaRPr>
          </a:p>
        </p:txBody>
      </p:sp>
      <p:sp>
        <p:nvSpPr>
          <p:cNvPr id="269344" name="Line 33"/>
          <p:cNvSpPr>
            <a:spLocks noChangeShapeType="1"/>
          </p:cNvSpPr>
          <p:nvPr/>
        </p:nvSpPr>
        <p:spPr bwMode="auto">
          <a:xfrm>
            <a:off x="2819400" y="5181600"/>
            <a:ext cx="0" cy="228600"/>
          </a:xfrm>
          <a:prstGeom prst="line">
            <a:avLst/>
          </a:prstGeom>
          <a:noFill/>
          <a:ln w="9525">
            <a:solidFill>
              <a:srgbClr val="FFFFFF"/>
            </a:solidFill>
            <a:round/>
            <a:headEnd/>
            <a:tailEnd/>
          </a:ln>
          <a:extLst>
            <a:ext uri="{909E8E84-426E-40dd-AFC4-6F175D3DCCD1}">
              <a14:hiddenFill xmlns="" xmlns:a14="http://schemas.microsoft.com/office/drawing/2010/main">
                <a:noFill/>
              </a14:hiddenFill>
            </a:ext>
          </a:extLst>
        </p:spPr>
        <p:txBody>
          <a:bodyPr/>
          <a:lstStyle/>
          <a:p>
            <a:pPr algn="r" eaLnBrk="0" hangingPunct="0"/>
            <a:endParaRPr lang="en-US" sz="1400" b="1" dirty="0">
              <a:solidFill>
                <a:srgbClr val="000000"/>
              </a:solidFill>
              <a:latin typeface="Arial" panose="020B0604020202020204" pitchFamily="34" charset="0"/>
              <a:cs typeface="Arial" panose="020B0604020202020204" pitchFamily="34" charset="0"/>
            </a:endParaRPr>
          </a:p>
        </p:txBody>
      </p:sp>
      <p:sp>
        <p:nvSpPr>
          <p:cNvPr id="269345" name="Line 34"/>
          <p:cNvSpPr>
            <a:spLocks noChangeShapeType="1"/>
          </p:cNvSpPr>
          <p:nvPr/>
        </p:nvSpPr>
        <p:spPr bwMode="auto">
          <a:xfrm>
            <a:off x="3962400" y="5181600"/>
            <a:ext cx="0" cy="228600"/>
          </a:xfrm>
          <a:prstGeom prst="line">
            <a:avLst/>
          </a:prstGeom>
          <a:noFill/>
          <a:ln w="9525">
            <a:solidFill>
              <a:srgbClr val="FFFFFF"/>
            </a:solidFill>
            <a:round/>
            <a:headEnd/>
            <a:tailEnd/>
          </a:ln>
          <a:extLst>
            <a:ext uri="{909E8E84-426E-40dd-AFC4-6F175D3DCCD1}">
              <a14:hiddenFill xmlns="" xmlns:a14="http://schemas.microsoft.com/office/drawing/2010/main">
                <a:noFill/>
              </a14:hiddenFill>
            </a:ext>
          </a:extLst>
        </p:spPr>
        <p:txBody>
          <a:bodyPr/>
          <a:lstStyle/>
          <a:p>
            <a:pPr algn="r" eaLnBrk="0" hangingPunct="0"/>
            <a:endParaRPr lang="en-US" sz="1400" b="1" dirty="0">
              <a:solidFill>
                <a:srgbClr val="000000"/>
              </a:solidFill>
              <a:latin typeface="Arial" panose="020B0604020202020204" pitchFamily="34" charset="0"/>
              <a:cs typeface="Arial" panose="020B0604020202020204" pitchFamily="34" charset="0"/>
            </a:endParaRPr>
          </a:p>
        </p:txBody>
      </p:sp>
      <p:sp>
        <p:nvSpPr>
          <p:cNvPr id="269346" name="Line 35"/>
          <p:cNvSpPr>
            <a:spLocks noChangeShapeType="1"/>
          </p:cNvSpPr>
          <p:nvPr/>
        </p:nvSpPr>
        <p:spPr bwMode="auto">
          <a:xfrm>
            <a:off x="3429000" y="5029200"/>
            <a:ext cx="0" cy="152400"/>
          </a:xfrm>
          <a:prstGeom prst="line">
            <a:avLst/>
          </a:prstGeom>
          <a:noFill/>
          <a:ln w="9525">
            <a:solidFill>
              <a:srgbClr val="FFFFFF"/>
            </a:solidFill>
            <a:round/>
            <a:headEnd/>
            <a:tailEnd/>
          </a:ln>
          <a:extLst>
            <a:ext uri="{909E8E84-426E-40dd-AFC4-6F175D3DCCD1}">
              <a14:hiddenFill xmlns="" xmlns:a14="http://schemas.microsoft.com/office/drawing/2010/main">
                <a:noFill/>
              </a14:hiddenFill>
            </a:ext>
          </a:extLst>
        </p:spPr>
        <p:txBody>
          <a:bodyPr/>
          <a:lstStyle/>
          <a:p>
            <a:pPr algn="r" eaLnBrk="0" hangingPunct="0"/>
            <a:endParaRPr lang="en-US" sz="1400" b="1" dirty="0">
              <a:solidFill>
                <a:srgbClr val="000000"/>
              </a:solidFill>
              <a:latin typeface="Arial" panose="020B0604020202020204" pitchFamily="34" charset="0"/>
              <a:cs typeface="Arial" panose="020B0604020202020204" pitchFamily="34" charset="0"/>
            </a:endParaRPr>
          </a:p>
        </p:txBody>
      </p:sp>
      <p:sp>
        <p:nvSpPr>
          <p:cNvPr id="269347" name="Rectangle 36"/>
          <p:cNvSpPr>
            <a:spLocks noChangeArrowheads="1"/>
          </p:cNvSpPr>
          <p:nvPr/>
        </p:nvSpPr>
        <p:spPr bwMode="auto">
          <a:xfrm>
            <a:off x="6324600" y="2209800"/>
            <a:ext cx="2286000" cy="3048000"/>
          </a:xfrm>
          <a:prstGeom prst="rect">
            <a:avLst/>
          </a:prstGeom>
          <a:solidFill>
            <a:srgbClr val="FFFFFF"/>
          </a:solidFill>
          <a:ln w="9525">
            <a:solidFill>
              <a:schemeClr val="tx1"/>
            </a:solidFill>
            <a:miter lim="800000"/>
            <a:headEnd/>
            <a:tailEnd/>
          </a:ln>
        </p:spPr>
        <p:txBody>
          <a:bodyPr wrap="none" anchor="ctr"/>
          <a:lstStyle/>
          <a:p>
            <a:pPr algn="ctr"/>
            <a:endParaRPr lang="en-US" sz="1800" b="1" dirty="0">
              <a:solidFill>
                <a:srgbClr val="000000"/>
              </a:solidFill>
              <a:latin typeface="Arial" panose="020B0604020202020204" pitchFamily="34" charset="0"/>
              <a:cs typeface="Arial" panose="020B0604020202020204" pitchFamily="34" charset="0"/>
            </a:endParaRPr>
          </a:p>
        </p:txBody>
      </p:sp>
      <p:sp>
        <p:nvSpPr>
          <p:cNvPr id="269348" name="AutoShape 37"/>
          <p:cNvSpPr>
            <a:spLocks noChangeArrowheads="1"/>
          </p:cNvSpPr>
          <p:nvPr/>
        </p:nvSpPr>
        <p:spPr bwMode="auto">
          <a:xfrm>
            <a:off x="6553200" y="2667000"/>
            <a:ext cx="533400" cy="304800"/>
          </a:xfrm>
          <a:prstGeom prst="flowChartAlternateProcess">
            <a:avLst/>
          </a:prstGeom>
          <a:solidFill>
            <a:srgbClr val="CCFFCC"/>
          </a:solidFill>
          <a:ln w="9525">
            <a:solidFill>
              <a:schemeClr val="tx1"/>
            </a:solidFill>
            <a:miter lim="800000"/>
            <a:headEnd/>
            <a:tailEnd/>
          </a:ln>
        </p:spPr>
        <p:txBody>
          <a:bodyPr wrap="none" anchor="ctr"/>
          <a:lstStyle/>
          <a:p>
            <a:pPr algn="ctr"/>
            <a:endParaRPr lang="en-US" sz="1800" b="1" dirty="0">
              <a:solidFill>
                <a:srgbClr val="000000"/>
              </a:solidFill>
              <a:latin typeface="Arial" panose="020B0604020202020204" pitchFamily="34" charset="0"/>
              <a:cs typeface="Arial" panose="020B0604020202020204" pitchFamily="34" charset="0"/>
            </a:endParaRPr>
          </a:p>
        </p:txBody>
      </p:sp>
      <p:sp>
        <p:nvSpPr>
          <p:cNvPr id="269349" name="AutoShape 38"/>
          <p:cNvSpPr>
            <a:spLocks noChangeArrowheads="1"/>
          </p:cNvSpPr>
          <p:nvPr/>
        </p:nvSpPr>
        <p:spPr bwMode="auto">
          <a:xfrm>
            <a:off x="6553200" y="3352800"/>
            <a:ext cx="533400" cy="304800"/>
          </a:xfrm>
          <a:prstGeom prst="flowChartAlternateProcess">
            <a:avLst/>
          </a:prstGeom>
          <a:solidFill>
            <a:srgbClr val="FFFF00"/>
          </a:solidFill>
          <a:ln w="9525">
            <a:solidFill>
              <a:schemeClr val="tx1"/>
            </a:solidFill>
            <a:miter lim="800000"/>
            <a:headEnd/>
            <a:tailEnd/>
          </a:ln>
        </p:spPr>
        <p:txBody>
          <a:bodyPr wrap="none" anchor="ctr"/>
          <a:lstStyle/>
          <a:p>
            <a:pPr algn="ctr"/>
            <a:endParaRPr lang="en-US" sz="1800" b="1" dirty="0">
              <a:solidFill>
                <a:srgbClr val="000000"/>
              </a:solidFill>
              <a:latin typeface="Arial" panose="020B0604020202020204" pitchFamily="34" charset="0"/>
              <a:cs typeface="Arial" panose="020B0604020202020204" pitchFamily="34" charset="0"/>
            </a:endParaRPr>
          </a:p>
        </p:txBody>
      </p:sp>
      <p:sp>
        <p:nvSpPr>
          <p:cNvPr id="269350" name="AutoShape 39"/>
          <p:cNvSpPr>
            <a:spLocks noChangeArrowheads="1"/>
          </p:cNvSpPr>
          <p:nvPr/>
        </p:nvSpPr>
        <p:spPr bwMode="auto">
          <a:xfrm>
            <a:off x="6553200" y="4038600"/>
            <a:ext cx="533400" cy="304800"/>
          </a:xfrm>
          <a:prstGeom prst="flowChartAlternateProcess">
            <a:avLst/>
          </a:prstGeom>
          <a:solidFill>
            <a:srgbClr val="CC3300"/>
          </a:solidFill>
          <a:ln w="9525">
            <a:solidFill>
              <a:schemeClr val="tx1"/>
            </a:solidFill>
            <a:miter lim="800000"/>
            <a:headEnd/>
            <a:tailEnd/>
          </a:ln>
        </p:spPr>
        <p:txBody>
          <a:bodyPr wrap="none" anchor="ctr"/>
          <a:lstStyle/>
          <a:p>
            <a:pPr algn="ctr"/>
            <a:endParaRPr lang="en-US" sz="1800" b="1" dirty="0">
              <a:solidFill>
                <a:srgbClr val="000000"/>
              </a:solidFill>
              <a:latin typeface="Arial" panose="020B0604020202020204" pitchFamily="34" charset="0"/>
              <a:cs typeface="Arial" panose="020B0604020202020204" pitchFamily="34" charset="0"/>
            </a:endParaRPr>
          </a:p>
        </p:txBody>
      </p:sp>
      <p:sp>
        <p:nvSpPr>
          <p:cNvPr id="269351" name="Text Box 40"/>
          <p:cNvSpPr txBox="1">
            <a:spLocks noChangeArrowheads="1"/>
          </p:cNvSpPr>
          <p:nvPr/>
        </p:nvSpPr>
        <p:spPr bwMode="auto">
          <a:xfrm>
            <a:off x="7316788" y="2667000"/>
            <a:ext cx="551754"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r>
              <a:rPr lang="ar-JO" b="1" dirty="0">
                <a:latin typeface="Arial" panose="020B0604020202020204" pitchFamily="34" charset="0"/>
                <a:cs typeface="Arial" panose="020B0604020202020204" pitchFamily="34" charset="0"/>
              </a:rPr>
              <a:t>لاويين</a:t>
            </a:r>
            <a:endParaRPr lang="en-US" b="1" dirty="0">
              <a:latin typeface="Arial" panose="020B0604020202020204" pitchFamily="34" charset="0"/>
              <a:cs typeface="Arial" panose="020B0604020202020204" pitchFamily="34" charset="0"/>
            </a:endParaRPr>
          </a:p>
        </p:txBody>
      </p:sp>
      <p:sp>
        <p:nvSpPr>
          <p:cNvPr id="269352" name="Text Box 41"/>
          <p:cNvSpPr txBox="1">
            <a:spLocks noChangeArrowheads="1"/>
          </p:cNvSpPr>
          <p:nvPr/>
        </p:nvSpPr>
        <p:spPr bwMode="auto">
          <a:xfrm>
            <a:off x="7310438" y="3352800"/>
            <a:ext cx="453970"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r>
              <a:rPr lang="ar-JO" b="1" dirty="0">
                <a:latin typeface="Arial" panose="020B0604020202020204" pitchFamily="34" charset="0"/>
                <a:cs typeface="Arial" panose="020B0604020202020204" pitchFamily="34" charset="0"/>
              </a:rPr>
              <a:t>كهنة</a:t>
            </a:r>
            <a:endParaRPr lang="en-US" b="1" dirty="0">
              <a:latin typeface="Arial" panose="020B0604020202020204" pitchFamily="34" charset="0"/>
              <a:cs typeface="Arial" panose="020B0604020202020204" pitchFamily="34" charset="0"/>
            </a:endParaRPr>
          </a:p>
        </p:txBody>
      </p:sp>
      <p:sp>
        <p:nvSpPr>
          <p:cNvPr id="269353" name="Text Box 42"/>
          <p:cNvSpPr txBox="1">
            <a:spLocks noChangeArrowheads="1"/>
          </p:cNvSpPr>
          <p:nvPr/>
        </p:nvSpPr>
        <p:spPr bwMode="auto">
          <a:xfrm>
            <a:off x="7315200" y="4038600"/>
            <a:ext cx="843501"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r>
              <a:rPr lang="ar-JO" b="1" dirty="0">
                <a:latin typeface="Arial" panose="020B0604020202020204" pitchFamily="34" charset="0"/>
                <a:cs typeface="Arial" panose="020B0604020202020204" pitchFamily="34" charset="0"/>
              </a:rPr>
              <a:t>رئيس كهنة</a:t>
            </a:r>
            <a:endParaRPr lang="en-US" b="1" dirty="0">
              <a:latin typeface="Arial" panose="020B0604020202020204" pitchFamily="34" charset="0"/>
              <a:cs typeface="Arial" panose="020B0604020202020204" pitchFamily="34" charset="0"/>
            </a:endParaRPr>
          </a:p>
        </p:txBody>
      </p:sp>
      <p:sp>
        <p:nvSpPr>
          <p:cNvPr id="269354" name="Text Box 43"/>
          <p:cNvSpPr txBox="1">
            <a:spLocks noChangeArrowheads="1"/>
          </p:cNvSpPr>
          <p:nvPr/>
        </p:nvSpPr>
        <p:spPr bwMode="auto">
          <a:xfrm>
            <a:off x="7319963" y="4572000"/>
            <a:ext cx="950901"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algn="ctr"/>
            <a:r>
              <a:rPr lang="ar-JO" sz="1000" b="1" dirty="0">
                <a:latin typeface="Arial" panose="020B0604020202020204" pitchFamily="34" charset="0"/>
                <a:cs typeface="Arial" panose="020B0604020202020204" pitchFamily="34" charset="0"/>
              </a:rPr>
              <a:t>قدموا نار غريبة : </a:t>
            </a:r>
          </a:p>
          <a:p>
            <a:pPr algn="ctr"/>
            <a:r>
              <a:rPr lang="ar-JO" sz="1000" b="1" dirty="0">
                <a:latin typeface="Arial" panose="020B0604020202020204" pitchFamily="34" charset="0"/>
                <a:cs typeface="Arial" panose="020B0604020202020204" pitchFamily="34" charset="0"/>
              </a:rPr>
              <a:t>قتلهم الرب</a:t>
            </a:r>
            <a:endParaRPr lang="en-US" sz="1000" b="1" dirty="0">
              <a:latin typeface="Arial" panose="020B0604020202020204" pitchFamily="34" charset="0"/>
              <a:cs typeface="Arial" panose="020B0604020202020204" pitchFamily="34" charset="0"/>
            </a:endParaRPr>
          </a:p>
        </p:txBody>
      </p:sp>
      <p:sp>
        <p:nvSpPr>
          <p:cNvPr id="269355" name="AutoShape 44"/>
          <p:cNvSpPr>
            <a:spLocks noChangeArrowheads="1"/>
          </p:cNvSpPr>
          <p:nvPr/>
        </p:nvSpPr>
        <p:spPr bwMode="auto">
          <a:xfrm>
            <a:off x="6553200" y="4648200"/>
            <a:ext cx="533400" cy="304800"/>
          </a:xfrm>
          <a:prstGeom prst="flowChartAlternateProcess">
            <a:avLst/>
          </a:prstGeom>
          <a:solidFill>
            <a:srgbClr val="FFFF00"/>
          </a:solidFill>
          <a:ln w="9525">
            <a:solidFill>
              <a:schemeClr val="tx1"/>
            </a:solidFill>
            <a:miter lim="800000"/>
            <a:headEnd/>
            <a:tailEnd/>
          </a:ln>
        </p:spPr>
        <p:txBody>
          <a:bodyPr wrap="none" anchor="ctr"/>
          <a:lstStyle/>
          <a:p>
            <a:pPr algn="ctr"/>
            <a:endParaRPr lang="en-US" sz="1800" b="1" dirty="0">
              <a:solidFill>
                <a:srgbClr val="000000"/>
              </a:solidFill>
              <a:latin typeface="Arial" panose="020B0604020202020204" pitchFamily="34" charset="0"/>
              <a:cs typeface="Arial" panose="020B0604020202020204" pitchFamily="34" charset="0"/>
            </a:endParaRPr>
          </a:p>
        </p:txBody>
      </p:sp>
      <p:sp>
        <p:nvSpPr>
          <p:cNvPr id="269356" name="Line 45"/>
          <p:cNvSpPr>
            <a:spLocks noChangeShapeType="1"/>
          </p:cNvSpPr>
          <p:nvPr/>
        </p:nvSpPr>
        <p:spPr bwMode="auto">
          <a:xfrm>
            <a:off x="6477000" y="4572000"/>
            <a:ext cx="685800" cy="4572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pPr algn="r" eaLnBrk="0" hangingPunct="0"/>
            <a:endParaRPr lang="en-US" sz="1400" b="1" dirty="0">
              <a:solidFill>
                <a:srgbClr val="000000"/>
              </a:solidFill>
              <a:latin typeface="Arial" panose="020B0604020202020204" pitchFamily="34" charset="0"/>
              <a:cs typeface="Arial" panose="020B0604020202020204" pitchFamily="34" charset="0"/>
            </a:endParaRPr>
          </a:p>
        </p:txBody>
      </p:sp>
      <p:sp>
        <p:nvSpPr>
          <p:cNvPr id="269357" name="Line 46"/>
          <p:cNvSpPr>
            <a:spLocks noChangeShapeType="1"/>
          </p:cNvSpPr>
          <p:nvPr/>
        </p:nvSpPr>
        <p:spPr bwMode="auto">
          <a:xfrm flipH="1">
            <a:off x="6477000" y="4572000"/>
            <a:ext cx="685800" cy="4572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pPr algn="r" eaLnBrk="0" hangingPunct="0"/>
            <a:endParaRPr lang="en-US" sz="1400" b="1" dirty="0">
              <a:solidFill>
                <a:srgbClr val="000000"/>
              </a:solidFill>
              <a:latin typeface="Arial" panose="020B0604020202020204" pitchFamily="34" charset="0"/>
              <a:cs typeface="Arial" panose="020B0604020202020204" pitchFamily="34" charset="0"/>
            </a:endParaRPr>
          </a:p>
        </p:txBody>
      </p:sp>
      <p:sp>
        <p:nvSpPr>
          <p:cNvPr id="269358" name="TextBox 47"/>
          <p:cNvSpPr txBox="1">
            <a:spLocks noChangeArrowheads="1"/>
          </p:cNvSpPr>
          <p:nvPr/>
        </p:nvSpPr>
        <p:spPr bwMode="auto">
          <a:xfrm>
            <a:off x="8241074" y="6477000"/>
            <a:ext cx="750526"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algn="r" eaLnBrk="0" hangingPunct="0"/>
            <a:r>
              <a:rPr lang="en-US" b="1" dirty="0">
                <a:latin typeface="Arial" panose="020B0604020202020204" pitchFamily="34" charset="0"/>
                <a:cs typeface="Arial" panose="020B0604020202020204" pitchFamily="34" charset="0"/>
              </a:rPr>
              <a:t>Manna</a:t>
            </a:r>
          </a:p>
        </p:txBody>
      </p:sp>
      <p:sp>
        <p:nvSpPr>
          <p:cNvPr id="269359" name="TextBox 1"/>
          <p:cNvSpPr txBox="1">
            <a:spLocks noChangeArrowheads="1"/>
          </p:cNvSpPr>
          <p:nvPr/>
        </p:nvSpPr>
        <p:spPr bwMode="auto">
          <a:xfrm>
            <a:off x="5967063" y="6453188"/>
            <a:ext cx="2957862"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algn="r" eaLnBrk="0" hangingPunct="0"/>
            <a:r>
              <a:rPr lang="en-US" b="1" dirty="0">
                <a:solidFill>
                  <a:srgbClr val="FFFFFF"/>
                </a:solidFill>
                <a:latin typeface="Arial" panose="020B0604020202020204" pitchFamily="34" charset="0"/>
                <a:cs typeface="Arial" panose="020B0604020202020204" pitchFamily="34" charset="0"/>
              </a:rPr>
              <a:t>Adapted from Manna Bible Maps</a:t>
            </a:r>
          </a:p>
        </p:txBody>
      </p:sp>
      <p:sp>
        <p:nvSpPr>
          <p:cNvPr id="269360" name="Text Box 41"/>
          <p:cNvSpPr txBox="1">
            <a:spLocks noChangeArrowheads="1"/>
          </p:cNvSpPr>
          <p:nvPr/>
        </p:nvSpPr>
        <p:spPr bwMode="auto">
          <a:xfrm>
            <a:off x="8374063" y="128588"/>
            <a:ext cx="688009"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eaLnBrk="0" hangingPunct="0"/>
            <a:r>
              <a:rPr lang="ar-JO" sz="2000" b="1" dirty="0">
                <a:solidFill>
                  <a:srgbClr val="FFFFFF"/>
                </a:solidFill>
                <a:latin typeface="Arial" panose="020B0604020202020204" pitchFamily="34" charset="0"/>
                <a:cs typeface="Arial" panose="020B0604020202020204" pitchFamily="34" charset="0"/>
              </a:rPr>
              <a:t>125 </a:t>
            </a:r>
          </a:p>
          <a:p>
            <a:pPr eaLnBrk="0" hangingPunct="0"/>
            <a:r>
              <a:rPr lang="ar-JO" sz="2000" b="1" dirty="0">
                <a:solidFill>
                  <a:srgbClr val="FFFFFF"/>
                </a:solidFill>
                <a:latin typeface="Arial" panose="020B0604020202020204" pitchFamily="34" charset="0"/>
                <a:cs typeface="Arial" panose="020B0604020202020204" pitchFamily="34" charset="0"/>
              </a:rPr>
              <a:t>202</a:t>
            </a:r>
            <a:endParaRPr lang="en-US" sz="2000" b="1" dirty="0">
              <a:solidFill>
                <a:srgbClr val="FFFFFF"/>
              </a:solidFill>
              <a:latin typeface="Arial" panose="020B0604020202020204" pitchFamily="34" charset="0"/>
              <a:cs typeface="Arial" panose="020B0604020202020204" pitchFamily="34" charset="0"/>
            </a:endParaRPr>
          </a:p>
        </p:txBody>
      </p:sp>
      <p:sp>
        <p:nvSpPr>
          <p:cNvPr id="51" name="Text Box 62"/>
          <p:cNvSpPr txBox="1">
            <a:spLocks noChangeArrowheads="1"/>
          </p:cNvSpPr>
          <p:nvPr/>
        </p:nvSpPr>
        <p:spPr bwMode="auto">
          <a:xfrm>
            <a:off x="5580112" y="1465620"/>
            <a:ext cx="3312368" cy="523220"/>
          </a:xfrm>
          <a:prstGeom prst="rect">
            <a:avLst/>
          </a:prstGeom>
          <a:solidFill>
            <a:srgbClr val="000000"/>
          </a:solidFill>
          <a:ln>
            <a:noFill/>
          </a:ln>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ar-JO" altLang="zh-CN" sz="2800" b="1" dirty="0">
                <a:solidFill>
                  <a:srgbClr val="FFFFFF"/>
                </a:solidFill>
                <a:latin typeface="Arial" panose="020B0604020202020204" pitchFamily="34" charset="0"/>
                <a:cs typeface="Arial" panose="020B0604020202020204" pitchFamily="34" charset="0"/>
              </a:rPr>
              <a:t>1 أخ 6 : 1 - 3</a:t>
            </a:r>
            <a:endParaRPr lang="en-US" altLang="zh-CN" sz="2800"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360622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177" name="Picture 29" descr="Israel Map Tribes East.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430561" y="196572"/>
            <a:ext cx="3444584" cy="512935"/>
          </a:xfrm>
          <a:effectLst>
            <a:outerShdw blurRad="63500" dist="35921" dir="2700000" algn="ctr" rotWithShape="0">
              <a:schemeClr val="tx2">
                <a:alpha val="74998"/>
              </a:schemeClr>
            </a:outerShdw>
          </a:effectLst>
        </p:spPr>
        <p:txBody>
          <a:bodyPr/>
          <a:lstStyle/>
          <a:p>
            <a:pPr algn="l">
              <a:defRPr/>
            </a:pPr>
            <a:r>
              <a:rPr lang="ar-JO" sz="3200" b="1" dirty="0">
                <a:effectLst>
                  <a:glow rad="127000">
                    <a:schemeClr val="tx1"/>
                  </a:glow>
                </a:effectLst>
                <a:latin typeface="Traditional Arabic" panose="02020603050405020304" pitchFamily="18" charset="-78"/>
                <a:ea typeface="ＭＳ Ｐゴシック" charset="0"/>
                <a:cs typeface="Traditional Arabic" panose="02020603050405020304" pitchFamily="18" charset="-78"/>
              </a:rPr>
              <a:t>48 مدن اللاويِّين</a:t>
            </a:r>
            <a:endParaRPr lang="en-US" sz="3200" b="1" dirty="0">
              <a:effectLst>
                <a:glow rad="127000">
                  <a:schemeClr val="tx1"/>
                </a:glow>
              </a:effectLst>
              <a:latin typeface="Traditional Arabic" panose="02020603050405020304" pitchFamily="18" charset="-78"/>
              <a:ea typeface="ＭＳ Ｐゴシック" charset="0"/>
              <a:cs typeface="Traditional Arabic" panose="02020603050405020304" pitchFamily="18" charset="-78"/>
            </a:endParaRPr>
          </a:p>
        </p:txBody>
      </p:sp>
      <p:sp>
        <p:nvSpPr>
          <p:cNvPr id="178179" name="Text Box 2"/>
          <p:cNvSpPr txBox="1">
            <a:spLocks noChangeArrowheads="1"/>
          </p:cNvSpPr>
          <p:nvPr/>
        </p:nvSpPr>
        <p:spPr bwMode="auto">
          <a:xfrm>
            <a:off x="8202693" y="88900"/>
            <a:ext cx="771366" cy="46166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171أ</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grpSp>
        <p:nvGrpSpPr>
          <p:cNvPr id="178180" name="Group 2"/>
          <p:cNvGrpSpPr>
            <a:grpSpLocks/>
          </p:cNvGrpSpPr>
          <p:nvPr/>
        </p:nvGrpSpPr>
        <p:grpSpPr bwMode="auto">
          <a:xfrm>
            <a:off x="4673600" y="276225"/>
            <a:ext cx="369888" cy="381000"/>
            <a:chOff x="1293990" y="4843883"/>
            <a:chExt cx="369930" cy="380904"/>
          </a:xfrm>
        </p:grpSpPr>
        <p:sp>
          <p:nvSpPr>
            <p:cNvPr id="178329"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330" name="Oval 5"/>
            <p:cNvSpPr>
              <a:spLocks noChangeAspect="1"/>
            </p:cNvSpPr>
            <p:nvPr/>
          </p:nvSpPr>
          <p:spPr bwMode="auto">
            <a:xfrm>
              <a:off x="1386472" y="4939109"/>
              <a:ext cx="184965" cy="190452"/>
            </a:xfrm>
            <a:prstGeom prst="ellipse">
              <a:avLst/>
            </a:prstGeom>
            <a:solidFill>
              <a:srgbClr val="FFFF00"/>
            </a:solidFill>
            <a:ln>
              <a:noFill/>
            </a:ln>
            <a:extLst>
              <a:ext uri="{91240B29-F687-4f45-9708-019B960494DF}">
                <a14:hiddenLine xmlns:a14="http://schemas.microsoft.com/office/drawing/2010/main" xmlns="" w="9525">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181" name="Group 14"/>
          <p:cNvGrpSpPr>
            <a:grpSpLocks/>
          </p:cNvGrpSpPr>
          <p:nvPr/>
        </p:nvGrpSpPr>
        <p:grpSpPr bwMode="auto">
          <a:xfrm>
            <a:off x="3600450" y="1809750"/>
            <a:ext cx="206375" cy="217488"/>
            <a:chOff x="6972297" y="5071534"/>
            <a:chExt cx="206026" cy="218421"/>
          </a:xfrm>
        </p:grpSpPr>
        <p:sp>
          <p:nvSpPr>
            <p:cNvPr id="178327" name="Oval 15"/>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328" name="Oval 16"/>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182" name="Group 18"/>
          <p:cNvGrpSpPr>
            <a:grpSpLocks/>
          </p:cNvGrpSpPr>
          <p:nvPr/>
        </p:nvGrpSpPr>
        <p:grpSpPr bwMode="auto">
          <a:xfrm>
            <a:off x="3740150" y="1625600"/>
            <a:ext cx="206375" cy="230188"/>
            <a:chOff x="6972297" y="4233136"/>
            <a:chExt cx="206026" cy="231124"/>
          </a:xfrm>
        </p:grpSpPr>
        <p:sp>
          <p:nvSpPr>
            <p:cNvPr id="178325"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326"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183" name="Group 22"/>
          <p:cNvGrpSpPr>
            <a:grpSpLocks/>
          </p:cNvGrpSpPr>
          <p:nvPr/>
        </p:nvGrpSpPr>
        <p:grpSpPr bwMode="auto">
          <a:xfrm>
            <a:off x="2719388" y="4235450"/>
            <a:ext cx="206375" cy="219075"/>
            <a:chOff x="6972297" y="5071534"/>
            <a:chExt cx="206026" cy="218421"/>
          </a:xfrm>
        </p:grpSpPr>
        <p:sp>
          <p:nvSpPr>
            <p:cNvPr id="178323"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324"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184" name="Group 6"/>
          <p:cNvGrpSpPr>
            <a:grpSpLocks/>
          </p:cNvGrpSpPr>
          <p:nvPr/>
        </p:nvGrpSpPr>
        <p:grpSpPr bwMode="auto">
          <a:xfrm>
            <a:off x="3249613" y="5878513"/>
            <a:ext cx="206375" cy="219075"/>
            <a:chOff x="6972297" y="5071534"/>
            <a:chExt cx="206026" cy="218421"/>
          </a:xfrm>
        </p:grpSpPr>
        <p:sp>
          <p:nvSpPr>
            <p:cNvPr id="178321"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322"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185" name="Group 6"/>
          <p:cNvGrpSpPr>
            <a:grpSpLocks/>
          </p:cNvGrpSpPr>
          <p:nvPr/>
        </p:nvGrpSpPr>
        <p:grpSpPr bwMode="auto">
          <a:xfrm>
            <a:off x="3595688" y="5678488"/>
            <a:ext cx="206375" cy="217487"/>
            <a:chOff x="6972297" y="5071534"/>
            <a:chExt cx="206026" cy="218421"/>
          </a:xfrm>
        </p:grpSpPr>
        <p:sp>
          <p:nvSpPr>
            <p:cNvPr id="178319"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320"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186" name="Group 6"/>
          <p:cNvGrpSpPr>
            <a:grpSpLocks/>
          </p:cNvGrpSpPr>
          <p:nvPr/>
        </p:nvGrpSpPr>
        <p:grpSpPr bwMode="auto">
          <a:xfrm>
            <a:off x="3749675" y="5408613"/>
            <a:ext cx="206375" cy="219075"/>
            <a:chOff x="6972297" y="5071534"/>
            <a:chExt cx="206026" cy="218421"/>
          </a:xfrm>
        </p:grpSpPr>
        <p:sp>
          <p:nvSpPr>
            <p:cNvPr id="178317"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318"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187" name="Group 6"/>
          <p:cNvGrpSpPr>
            <a:grpSpLocks/>
          </p:cNvGrpSpPr>
          <p:nvPr/>
        </p:nvGrpSpPr>
        <p:grpSpPr bwMode="auto">
          <a:xfrm>
            <a:off x="3444875" y="5434013"/>
            <a:ext cx="204788" cy="219075"/>
            <a:chOff x="6972297" y="5071534"/>
            <a:chExt cx="206026" cy="218421"/>
          </a:xfrm>
        </p:grpSpPr>
        <p:sp>
          <p:nvSpPr>
            <p:cNvPr id="178315"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316"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188" name="Group 64"/>
          <p:cNvGrpSpPr>
            <a:grpSpLocks/>
          </p:cNvGrpSpPr>
          <p:nvPr/>
        </p:nvGrpSpPr>
        <p:grpSpPr bwMode="auto">
          <a:xfrm>
            <a:off x="3563938" y="5027613"/>
            <a:ext cx="369887" cy="381000"/>
            <a:chOff x="1293990" y="4843883"/>
            <a:chExt cx="369930" cy="380904"/>
          </a:xfrm>
        </p:grpSpPr>
        <p:sp>
          <p:nvSpPr>
            <p:cNvPr id="178313"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314" name="Oval 5"/>
            <p:cNvSpPr>
              <a:spLocks noChangeAspect="1"/>
            </p:cNvSpPr>
            <p:nvPr/>
          </p:nvSpPr>
          <p:spPr bwMode="auto">
            <a:xfrm>
              <a:off x="1386472" y="4939109"/>
              <a:ext cx="184965" cy="190452"/>
            </a:xfrm>
            <a:prstGeom prst="ellipse">
              <a:avLst/>
            </a:prstGeom>
            <a:solidFill>
              <a:srgbClr val="FFFF00"/>
            </a:solidFill>
            <a:ln>
              <a:noFill/>
            </a:ln>
            <a:extLst>
              <a:ext uri="{91240B29-F687-4f45-9708-019B960494DF}">
                <a14:hiddenLine xmlns:a14="http://schemas.microsoft.com/office/drawing/2010/main" xmlns="" w="9525">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189" name="Group 67"/>
          <p:cNvGrpSpPr>
            <a:grpSpLocks/>
          </p:cNvGrpSpPr>
          <p:nvPr/>
        </p:nvGrpSpPr>
        <p:grpSpPr bwMode="auto">
          <a:xfrm>
            <a:off x="31750" y="777875"/>
            <a:ext cx="369888" cy="381000"/>
            <a:chOff x="1293990" y="4843883"/>
            <a:chExt cx="369930" cy="380904"/>
          </a:xfrm>
        </p:grpSpPr>
        <p:sp>
          <p:nvSpPr>
            <p:cNvPr id="178311"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312" name="Oval 5"/>
            <p:cNvSpPr>
              <a:spLocks noChangeAspect="1"/>
            </p:cNvSpPr>
            <p:nvPr/>
          </p:nvSpPr>
          <p:spPr bwMode="auto">
            <a:xfrm>
              <a:off x="1386472" y="4939109"/>
              <a:ext cx="184965" cy="190452"/>
            </a:xfrm>
            <a:prstGeom prst="ellipse">
              <a:avLst/>
            </a:prstGeom>
            <a:solidFill>
              <a:srgbClr val="FFFF00"/>
            </a:solidFill>
            <a:ln>
              <a:noFill/>
            </a:ln>
            <a:extLst>
              <a:ext uri="{91240B29-F687-4f45-9708-019B960494DF}">
                <a14:hiddenLine xmlns:a14="http://schemas.microsoft.com/office/drawing/2010/main" xmlns="" w="9525">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190" name="Group 6"/>
          <p:cNvGrpSpPr>
            <a:grpSpLocks/>
          </p:cNvGrpSpPr>
          <p:nvPr/>
        </p:nvGrpSpPr>
        <p:grpSpPr bwMode="auto">
          <a:xfrm>
            <a:off x="107950" y="360363"/>
            <a:ext cx="206375" cy="219075"/>
            <a:chOff x="6972297" y="5071534"/>
            <a:chExt cx="206026" cy="218421"/>
          </a:xfrm>
        </p:grpSpPr>
        <p:sp>
          <p:nvSpPr>
            <p:cNvPr id="178309"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310"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191" name="Group 73"/>
          <p:cNvGrpSpPr>
            <a:grpSpLocks/>
          </p:cNvGrpSpPr>
          <p:nvPr/>
        </p:nvGrpSpPr>
        <p:grpSpPr bwMode="auto">
          <a:xfrm>
            <a:off x="5653088" y="1403350"/>
            <a:ext cx="369887" cy="381000"/>
            <a:chOff x="1293990" y="4843883"/>
            <a:chExt cx="369930" cy="380904"/>
          </a:xfrm>
        </p:grpSpPr>
        <p:sp>
          <p:nvSpPr>
            <p:cNvPr id="178307"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308" name="Oval 5"/>
            <p:cNvSpPr>
              <a:spLocks noChangeAspect="1"/>
            </p:cNvSpPr>
            <p:nvPr/>
          </p:nvSpPr>
          <p:spPr bwMode="auto">
            <a:xfrm>
              <a:off x="1386472" y="4939109"/>
              <a:ext cx="184965" cy="190452"/>
            </a:xfrm>
            <a:prstGeom prst="ellipse">
              <a:avLst/>
            </a:prstGeom>
            <a:solidFill>
              <a:srgbClr val="FFFF00"/>
            </a:solidFill>
            <a:ln>
              <a:noFill/>
            </a:ln>
            <a:extLst>
              <a:ext uri="{91240B29-F687-4f45-9708-019B960494DF}">
                <a14:hiddenLine xmlns:a14="http://schemas.microsoft.com/office/drawing/2010/main" xmlns="" w="9525">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192" name="Group 76"/>
          <p:cNvGrpSpPr>
            <a:grpSpLocks/>
          </p:cNvGrpSpPr>
          <p:nvPr/>
        </p:nvGrpSpPr>
        <p:grpSpPr bwMode="auto">
          <a:xfrm>
            <a:off x="5653088" y="4533900"/>
            <a:ext cx="369887" cy="381000"/>
            <a:chOff x="1293990" y="4843883"/>
            <a:chExt cx="369930" cy="380904"/>
          </a:xfrm>
        </p:grpSpPr>
        <p:sp>
          <p:nvSpPr>
            <p:cNvPr id="178305"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306" name="Oval 5"/>
            <p:cNvSpPr>
              <a:spLocks noChangeAspect="1"/>
            </p:cNvSpPr>
            <p:nvPr/>
          </p:nvSpPr>
          <p:spPr bwMode="auto">
            <a:xfrm>
              <a:off x="1386472" y="4939109"/>
              <a:ext cx="184965" cy="190452"/>
            </a:xfrm>
            <a:prstGeom prst="ellipse">
              <a:avLst/>
            </a:prstGeom>
            <a:solidFill>
              <a:srgbClr val="FFFF00"/>
            </a:solidFill>
            <a:ln>
              <a:noFill/>
            </a:ln>
            <a:extLst>
              <a:ext uri="{91240B29-F687-4f45-9708-019B960494DF}">
                <a14:hiddenLine xmlns:a14="http://schemas.microsoft.com/office/drawing/2010/main" xmlns="" w="9525">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193" name="Group 79"/>
          <p:cNvGrpSpPr>
            <a:grpSpLocks/>
          </p:cNvGrpSpPr>
          <p:nvPr/>
        </p:nvGrpSpPr>
        <p:grpSpPr bwMode="auto">
          <a:xfrm>
            <a:off x="6161088" y="2727325"/>
            <a:ext cx="369887" cy="381000"/>
            <a:chOff x="1293990" y="4843883"/>
            <a:chExt cx="369930" cy="380904"/>
          </a:xfrm>
        </p:grpSpPr>
        <p:sp>
          <p:nvSpPr>
            <p:cNvPr id="178303"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304" name="Oval 5"/>
            <p:cNvSpPr>
              <a:spLocks noChangeAspect="1"/>
            </p:cNvSpPr>
            <p:nvPr/>
          </p:nvSpPr>
          <p:spPr bwMode="auto">
            <a:xfrm>
              <a:off x="1386472" y="4939109"/>
              <a:ext cx="184965" cy="190452"/>
            </a:xfrm>
            <a:prstGeom prst="ellipse">
              <a:avLst/>
            </a:prstGeom>
            <a:solidFill>
              <a:srgbClr val="FFFF00"/>
            </a:solidFill>
            <a:ln>
              <a:noFill/>
            </a:ln>
            <a:extLst>
              <a:ext uri="{91240B29-F687-4f45-9708-019B960494DF}">
                <a14:hiddenLine xmlns:a14="http://schemas.microsoft.com/office/drawing/2010/main" xmlns="" w="9525">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sp>
        <p:nvSpPr>
          <p:cNvPr id="83" name="Rectangle 2"/>
          <p:cNvSpPr txBox="1">
            <a:spLocks noChangeArrowheads="1"/>
          </p:cNvSpPr>
          <p:nvPr/>
        </p:nvSpPr>
        <p:spPr bwMode="auto">
          <a:xfrm>
            <a:off x="430561" y="691977"/>
            <a:ext cx="3620439" cy="51293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127000">
                    <a:srgbClr val="000000"/>
                  </a:glow>
                </a:effectLst>
                <a:uLnTx/>
                <a:uFillTx/>
                <a:latin typeface="Traditional Arabic" panose="02020603050405020304" pitchFamily="18" charset="-78"/>
                <a:ea typeface="ＭＳ Ｐゴシック" charset="0"/>
                <a:cs typeface="Traditional Arabic" panose="02020603050405020304" pitchFamily="18" charset="-78"/>
              </a:rPr>
              <a:t>6 مدن الملجأ</a:t>
            </a:r>
            <a:endParaRPr kumimoji="0" lang="en-US" sz="3200" b="1" i="0" u="none" strike="noStrike" kern="1200" cap="none" spc="0" normalizeH="0" baseline="0" noProof="0" dirty="0">
              <a:ln>
                <a:noFill/>
              </a:ln>
              <a:solidFill>
                <a:srgbClr val="FFFFFF"/>
              </a:solidFill>
              <a:effectLst>
                <a:glow rad="127000">
                  <a:srgbClr val="000000"/>
                </a:glow>
              </a:effectLst>
              <a:uLnTx/>
              <a:uFillTx/>
              <a:latin typeface="Traditional Arabic" panose="02020603050405020304" pitchFamily="18" charset="-78"/>
              <a:ea typeface="ＭＳ Ｐゴシック" charset="0"/>
              <a:cs typeface="Traditional Arabic" panose="02020603050405020304" pitchFamily="18" charset="-78"/>
            </a:endParaRPr>
          </a:p>
        </p:txBody>
      </p:sp>
      <p:grpSp>
        <p:nvGrpSpPr>
          <p:cNvPr id="178195" name="Group 22"/>
          <p:cNvGrpSpPr>
            <a:grpSpLocks/>
          </p:cNvGrpSpPr>
          <p:nvPr/>
        </p:nvGrpSpPr>
        <p:grpSpPr bwMode="auto">
          <a:xfrm>
            <a:off x="2986088" y="4410075"/>
            <a:ext cx="206375" cy="219075"/>
            <a:chOff x="6972297" y="5071534"/>
            <a:chExt cx="206026" cy="218421"/>
          </a:xfrm>
        </p:grpSpPr>
        <p:sp>
          <p:nvSpPr>
            <p:cNvPr id="178301"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302"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196" name="Group 22"/>
          <p:cNvGrpSpPr>
            <a:grpSpLocks/>
          </p:cNvGrpSpPr>
          <p:nvPr/>
        </p:nvGrpSpPr>
        <p:grpSpPr bwMode="auto">
          <a:xfrm>
            <a:off x="3290888" y="4302125"/>
            <a:ext cx="206375" cy="217488"/>
            <a:chOff x="6972297" y="5071534"/>
            <a:chExt cx="206026" cy="218421"/>
          </a:xfrm>
        </p:grpSpPr>
        <p:sp>
          <p:nvSpPr>
            <p:cNvPr id="178299"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300"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197" name="Group 22"/>
          <p:cNvGrpSpPr>
            <a:grpSpLocks/>
          </p:cNvGrpSpPr>
          <p:nvPr/>
        </p:nvGrpSpPr>
        <p:grpSpPr bwMode="auto">
          <a:xfrm>
            <a:off x="3497263" y="4581525"/>
            <a:ext cx="206375" cy="219075"/>
            <a:chOff x="6972297" y="5071534"/>
            <a:chExt cx="206026" cy="218421"/>
          </a:xfrm>
        </p:grpSpPr>
        <p:sp>
          <p:nvSpPr>
            <p:cNvPr id="178297"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98"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198" name="Group 6"/>
          <p:cNvGrpSpPr>
            <a:grpSpLocks/>
          </p:cNvGrpSpPr>
          <p:nvPr/>
        </p:nvGrpSpPr>
        <p:grpSpPr bwMode="auto">
          <a:xfrm>
            <a:off x="2586038" y="6022975"/>
            <a:ext cx="206375" cy="217488"/>
            <a:chOff x="6972297" y="5071534"/>
            <a:chExt cx="206026" cy="218421"/>
          </a:xfrm>
        </p:grpSpPr>
        <p:sp>
          <p:nvSpPr>
            <p:cNvPr id="178295"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96"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199" name="Group 22"/>
          <p:cNvGrpSpPr>
            <a:grpSpLocks/>
          </p:cNvGrpSpPr>
          <p:nvPr/>
        </p:nvGrpSpPr>
        <p:grpSpPr bwMode="auto">
          <a:xfrm>
            <a:off x="3756025" y="2266950"/>
            <a:ext cx="204788" cy="219075"/>
            <a:chOff x="6972297" y="5071534"/>
            <a:chExt cx="206026" cy="218421"/>
          </a:xfrm>
        </p:grpSpPr>
        <p:sp>
          <p:nvSpPr>
            <p:cNvPr id="178293"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94"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200" name="Group 22"/>
          <p:cNvGrpSpPr>
            <a:grpSpLocks/>
          </p:cNvGrpSpPr>
          <p:nvPr/>
        </p:nvGrpSpPr>
        <p:grpSpPr bwMode="auto">
          <a:xfrm>
            <a:off x="3879850" y="3994150"/>
            <a:ext cx="206375" cy="217488"/>
            <a:chOff x="6972297" y="5071534"/>
            <a:chExt cx="206026" cy="218421"/>
          </a:xfrm>
        </p:grpSpPr>
        <p:sp>
          <p:nvSpPr>
            <p:cNvPr id="178291"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92"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201" name="Group 22"/>
          <p:cNvGrpSpPr>
            <a:grpSpLocks/>
          </p:cNvGrpSpPr>
          <p:nvPr/>
        </p:nvGrpSpPr>
        <p:grpSpPr bwMode="auto">
          <a:xfrm>
            <a:off x="4383088" y="4129088"/>
            <a:ext cx="206375" cy="217487"/>
            <a:chOff x="6972297" y="5071534"/>
            <a:chExt cx="206026" cy="218421"/>
          </a:xfrm>
        </p:grpSpPr>
        <p:sp>
          <p:nvSpPr>
            <p:cNvPr id="178289"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90"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202" name="Group 6"/>
          <p:cNvGrpSpPr>
            <a:grpSpLocks/>
          </p:cNvGrpSpPr>
          <p:nvPr/>
        </p:nvGrpSpPr>
        <p:grpSpPr bwMode="auto">
          <a:xfrm>
            <a:off x="3135313" y="3622675"/>
            <a:ext cx="206375" cy="219075"/>
            <a:chOff x="6972297" y="5071534"/>
            <a:chExt cx="206026" cy="218421"/>
          </a:xfrm>
        </p:grpSpPr>
        <p:sp>
          <p:nvSpPr>
            <p:cNvPr id="178287"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88"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203" name="Group 22"/>
          <p:cNvGrpSpPr>
            <a:grpSpLocks/>
          </p:cNvGrpSpPr>
          <p:nvPr/>
        </p:nvGrpSpPr>
        <p:grpSpPr bwMode="auto">
          <a:xfrm>
            <a:off x="3738563" y="4306888"/>
            <a:ext cx="206375" cy="217487"/>
            <a:chOff x="6972297" y="5071534"/>
            <a:chExt cx="206026" cy="218421"/>
          </a:xfrm>
        </p:grpSpPr>
        <p:sp>
          <p:nvSpPr>
            <p:cNvPr id="178285"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86"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204" name="Group 22"/>
          <p:cNvGrpSpPr>
            <a:grpSpLocks/>
          </p:cNvGrpSpPr>
          <p:nvPr/>
        </p:nvGrpSpPr>
        <p:grpSpPr bwMode="auto">
          <a:xfrm>
            <a:off x="4043363" y="4197350"/>
            <a:ext cx="206375" cy="219075"/>
            <a:chOff x="6972297" y="5071534"/>
            <a:chExt cx="206026" cy="218421"/>
          </a:xfrm>
        </p:grpSpPr>
        <p:sp>
          <p:nvSpPr>
            <p:cNvPr id="178283"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84"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205" name="Group 22"/>
          <p:cNvGrpSpPr>
            <a:grpSpLocks/>
          </p:cNvGrpSpPr>
          <p:nvPr/>
        </p:nvGrpSpPr>
        <p:grpSpPr bwMode="auto">
          <a:xfrm>
            <a:off x="4486275" y="4427538"/>
            <a:ext cx="204788" cy="217487"/>
            <a:chOff x="6972297" y="5071534"/>
            <a:chExt cx="206026" cy="218421"/>
          </a:xfrm>
        </p:grpSpPr>
        <p:sp>
          <p:nvSpPr>
            <p:cNvPr id="178281"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82"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206" name="Group 22"/>
          <p:cNvGrpSpPr>
            <a:grpSpLocks/>
          </p:cNvGrpSpPr>
          <p:nvPr/>
        </p:nvGrpSpPr>
        <p:grpSpPr bwMode="auto">
          <a:xfrm>
            <a:off x="4240213" y="4537075"/>
            <a:ext cx="206375" cy="219075"/>
            <a:chOff x="6972297" y="5071534"/>
            <a:chExt cx="206026" cy="218421"/>
          </a:xfrm>
        </p:grpSpPr>
        <p:sp>
          <p:nvSpPr>
            <p:cNvPr id="178279"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80"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207" name="Group 119"/>
          <p:cNvGrpSpPr>
            <a:grpSpLocks/>
          </p:cNvGrpSpPr>
          <p:nvPr/>
        </p:nvGrpSpPr>
        <p:grpSpPr bwMode="auto">
          <a:xfrm>
            <a:off x="4137025" y="3006725"/>
            <a:ext cx="369888" cy="381000"/>
            <a:chOff x="1293990" y="4843883"/>
            <a:chExt cx="369930" cy="380904"/>
          </a:xfrm>
        </p:grpSpPr>
        <p:sp>
          <p:nvSpPr>
            <p:cNvPr id="178277"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78" name="Oval 5"/>
            <p:cNvSpPr>
              <a:spLocks noChangeAspect="1"/>
            </p:cNvSpPr>
            <p:nvPr/>
          </p:nvSpPr>
          <p:spPr bwMode="auto">
            <a:xfrm>
              <a:off x="1386472" y="4939109"/>
              <a:ext cx="184965" cy="190452"/>
            </a:xfrm>
            <a:prstGeom prst="ellipse">
              <a:avLst/>
            </a:prstGeom>
            <a:solidFill>
              <a:srgbClr val="FFFF00"/>
            </a:solidFill>
            <a:ln>
              <a:noFill/>
            </a:ln>
            <a:extLst>
              <a:ext uri="{91240B29-F687-4f45-9708-019B960494DF}">
                <a14:hiddenLine xmlns:a14="http://schemas.microsoft.com/office/drawing/2010/main" xmlns="" w="9525">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208" name="Group 22"/>
          <p:cNvGrpSpPr>
            <a:grpSpLocks/>
          </p:cNvGrpSpPr>
          <p:nvPr/>
        </p:nvGrpSpPr>
        <p:grpSpPr bwMode="auto">
          <a:xfrm>
            <a:off x="4176713" y="3449638"/>
            <a:ext cx="206375" cy="217487"/>
            <a:chOff x="6972297" y="5071534"/>
            <a:chExt cx="206026" cy="218421"/>
          </a:xfrm>
        </p:grpSpPr>
        <p:sp>
          <p:nvSpPr>
            <p:cNvPr id="178275"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76"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209" name="Group 22"/>
          <p:cNvGrpSpPr>
            <a:grpSpLocks/>
          </p:cNvGrpSpPr>
          <p:nvPr/>
        </p:nvGrpSpPr>
        <p:grpSpPr bwMode="auto">
          <a:xfrm>
            <a:off x="3859213" y="2587625"/>
            <a:ext cx="206375" cy="219075"/>
            <a:chOff x="6972297" y="5071534"/>
            <a:chExt cx="206026" cy="218421"/>
          </a:xfrm>
        </p:grpSpPr>
        <p:sp>
          <p:nvSpPr>
            <p:cNvPr id="178273"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74"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210" name="Group 22"/>
          <p:cNvGrpSpPr>
            <a:grpSpLocks/>
          </p:cNvGrpSpPr>
          <p:nvPr/>
        </p:nvGrpSpPr>
        <p:grpSpPr bwMode="auto">
          <a:xfrm>
            <a:off x="3924300" y="1971675"/>
            <a:ext cx="204788" cy="217488"/>
            <a:chOff x="6972297" y="5071534"/>
            <a:chExt cx="206026" cy="218421"/>
          </a:xfrm>
        </p:grpSpPr>
        <p:sp>
          <p:nvSpPr>
            <p:cNvPr id="178271"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72"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211" name="Group 18"/>
          <p:cNvGrpSpPr>
            <a:grpSpLocks/>
          </p:cNvGrpSpPr>
          <p:nvPr/>
        </p:nvGrpSpPr>
        <p:grpSpPr bwMode="auto">
          <a:xfrm>
            <a:off x="3576638" y="1498600"/>
            <a:ext cx="206375" cy="230188"/>
            <a:chOff x="6972297" y="4233136"/>
            <a:chExt cx="206026" cy="231124"/>
          </a:xfrm>
        </p:grpSpPr>
        <p:sp>
          <p:nvSpPr>
            <p:cNvPr id="178269"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70"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212" name="Group 18"/>
          <p:cNvGrpSpPr>
            <a:grpSpLocks/>
          </p:cNvGrpSpPr>
          <p:nvPr/>
        </p:nvGrpSpPr>
        <p:grpSpPr bwMode="auto">
          <a:xfrm>
            <a:off x="3770313" y="1266825"/>
            <a:ext cx="206375" cy="231775"/>
            <a:chOff x="6972297" y="4233136"/>
            <a:chExt cx="206026" cy="231124"/>
          </a:xfrm>
        </p:grpSpPr>
        <p:sp>
          <p:nvSpPr>
            <p:cNvPr id="178267"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68"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213" name="Group 18"/>
          <p:cNvGrpSpPr>
            <a:grpSpLocks/>
          </p:cNvGrpSpPr>
          <p:nvPr/>
        </p:nvGrpSpPr>
        <p:grpSpPr bwMode="auto">
          <a:xfrm>
            <a:off x="3738563" y="620713"/>
            <a:ext cx="206375" cy="231775"/>
            <a:chOff x="6972297" y="4233136"/>
            <a:chExt cx="206026" cy="231124"/>
          </a:xfrm>
        </p:grpSpPr>
        <p:sp>
          <p:nvSpPr>
            <p:cNvPr id="178265"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66"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214" name="Group 18"/>
          <p:cNvGrpSpPr>
            <a:grpSpLocks/>
          </p:cNvGrpSpPr>
          <p:nvPr/>
        </p:nvGrpSpPr>
        <p:grpSpPr bwMode="auto">
          <a:xfrm>
            <a:off x="4173538" y="736600"/>
            <a:ext cx="206375" cy="231775"/>
            <a:chOff x="6972297" y="4233136"/>
            <a:chExt cx="206026" cy="231124"/>
          </a:xfrm>
        </p:grpSpPr>
        <p:sp>
          <p:nvSpPr>
            <p:cNvPr id="178263"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64"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215" name="Group 18"/>
          <p:cNvGrpSpPr>
            <a:grpSpLocks/>
          </p:cNvGrpSpPr>
          <p:nvPr/>
        </p:nvGrpSpPr>
        <p:grpSpPr bwMode="auto">
          <a:xfrm>
            <a:off x="4310063" y="1612900"/>
            <a:ext cx="206375" cy="231775"/>
            <a:chOff x="6972297" y="4233136"/>
            <a:chExt cx="206026" cy="231124"/>
          </a:xfrm>
        </p:grpSpPr>
        <p:sp>
          <p:nvSpPr>
            <p:cNvPr id="178261"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62"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216" name="Group 18"/>
          <p:cNvGrpSpPr>
            <a:grpSpLocks/>
          </p:cNvGrpSpPr>
          <p:nvPr/>
        </p:nvGrpSpPr>
        <p:grpSpPr bwMode="auto">
          <a:xfrm>
            <a:off x="4557713" y="1739900"/>
            <a:ext cx="206375" cy="231775"/>
            <a:chOff x="6972297" y="4233136"/>
            <a:chExt cx="206026" cy="231124"/>
          </a:xfrm>
        </p:grpSpPr>
        <p:sp>
          <p:nvSpPr>
            <p:cNvPr id="178259"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60"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217" name="Group 18"/>
          <p:cNvGrpSpPr>
            <a:grpSpLocks/>
          </p:cNvGrpSpPr>
          <p:nvPr/>
        </p:nvGrpSpPr>
        <p:grpSpPr bwMode="auto">
          <a:xfrm>
            <a:off x="4351338" y="1893888"/>
            <a:ext cx="206375" cy="230187"/>
            <a:chOff x="6972297" y="4233136"/>
            <a:chExt cx="206026" cy="231124"/>
          </a:xfrm>
        </p:grpSpPr>
        <p:sp>
          <p:nvSpPr>
            <p:cNvPr id="178257"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58"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218" name="Group 18"/>
          <p:cNvGrpSpPr>
            <a:grpSpLocks/>
          </p:cNvGrpSpPr>
          <p:nvPr/>
        </p:nvGrpSpPr>
        <p:grpSpPr bwMode="auto">
          <a:xfrm>
            <a:off x="4732338" y="1538288"/>
            <a:ext cx="206375" cy="231775"/>
            <a:chOff x="6972297" y="4233136"/>
            <a:chExt cx="206026" cy="231124"/>
          </a:xfrm>
        </p:grpSpPr>
        <p:sp>
          <p:nvSpPr>
            <p:cNvPr id="178255"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56"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219" name="Group 18"/>
          <p:cNvGrpSpPr>
            <a:grpSpLocks/>
          </p:cNvGrpSpPr>
          <p:nvPr/>
        </p:nvGrpSpPr>
        <p:grpSpPr bwMode="auto">
          <a:xfrm>
            <a:off x="6116638" y="1617663"/>
            <a:ext cx="206375" cy="231775"/>
            <a:chOff x="6972297" y="4233136"/>
            <a:chExt cx="206026" cy="231124"/>
          </a:xfrm>
        </p:grpSpPr>
        <p:sp>
          <p:nvSpPr>
            <p:cNvPr id="178253"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54"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220" name="Group 18"/>
          <p:cNvGrpSpPr>
            <a:grpSpLocks/>
          </p:cNvGrpSpPr>
          <p:nvPr/>
        </p:nvGrpSpPr>
        <p:grpSpPr bwMode="auto">
          <a:xfrm>
            <a:off x="5592763" y="3155950"/>
            <a:ext cx="204787" cy="230188"/>
            <a:chOff x="6972297" y="4233136"/>
            <a:chExt cx="206026" cy="231124"/>
          </a:xfrm>
        </p:grpSpPr>
        <p:sp>
          <p:nvSpPr>
            <p:cNvPr id="178251"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52"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221" name="Group 18"/>
          <p:cNvGrpSpPr>
            <a:grpSpLocks/>
          </p:cNvGrpSpPr>
          <p:nvPr/>
        </p:nvGrpSpPr>
        <p:grpSpPr bwMode="auto">
          <a:xfrm>
            <a:off x="5446713" y="3838575"/>
            <a:ext cx="206375" cy="230188"/>
            <a:chOff x="6972297" y="4233136"/>
            <a:chExt cx="206026" cy="231124"/>
          </a:xfrm>
        </p:grpSpPr>
        <p:sp>
          <p:nvSpPr>
            <p:cNvPr id="178249"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50"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222" name="Group 18"/>
          <p:cNvGrpSpPr>
            <a:grpSpLocks/>
          </p:cNvGrpSpPr>
          <p:nvPr/>
        </p:nvGrpSpPr>
        <p:grpSpPr bwMode="auto">
          <a:xfrm>
            <a:off x="5343525" y="4467225"/>
            <a:ext cx="204788" cy="230188"/>
            <a:chOff x="6972297" y="4233136"/>
            <a:chExt cx="206026" cy="231124"/>
          </a:xfrm>
        </p:grpSpPr>
        <p:sp>
          <p:nvSpPr>
            <p:cNvPr id="178247"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48"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223" name="Group 18"/>
          <p:cNvGrpSpPr>
            <a:grpSpLocks/>
          </p:cNvGrpSpPr>
          <p:nvPr/>
        </p:nvGrpSpPr>
        <p:grpSpPr bwMode="auto">
          <a:xfrm>
            <a:off x="5745163" y="4311650"/>
            <a:ext cx="206375" cy="230188"/>
            <a:chOff x="6972297" y="4233136"/>
            <a:chExt cx="206026" cy="231124"/>
          </a:xfrm>
        </p:grpSpPr>
        <p:sp>
          <p:nvSpPr>
            <p:cNvPr id="178245"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46"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224" name="Group 18"/>
          <p:cNvGrpSpPr>
            <a:grpSpLocks/>
          </p:cNvGrpSpPr>
          <p:nvPr/>
        </p:nvGrpSpPr>
        <p:grpSpPr bwMode="auto">
          <a:xfrm>
            <a:off x="5708650" y="5072063"/>
            <a:ext cx="206375" cy="231775"/>
            <a:chOff x="6972297" y="4233136"/>
            <a:chExt cx="206026" cy="231124"/>
          </a:xfrm>
        </p:grpSpPr>
        <p:sp>
          <p:nvSpPr>
            <p:cNvPr id="178243"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44"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225" name="Group 18"/>
          <p:cNvGrpSpPr>
            <a:grpSpLocks/>
          </p:cNvGrpSpPr>
          <p:nvPr/>
        </p:nvGrpSpPr>
        <p:grpSpPr bwMode="auto">
          <a:xfrm>
            <a:off x="5822950" y="5549900"/>
            <a:ext cx="204788" cy="231775"/>
            <a:chOff x="6972297" y="4233136"/>
            <a:chExt cx="206026" cy="231124"/>
          </a:xfrm>
        </p:grpSpPr>
        <p:sp>
          <p:nvSpPr>
            <p:cNvPr id="178241"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42"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226" name="Group 18"/>
          <p:cNvGrpSpPr>
            <a:grpSpLocks/>
          </p:cNvGrpSpPr>
          <p:nvPr/>
        </p:nvGrpSpPr>
        <p:grpSpPr bwMode="auto">
          <a:xfrm>
            <a:off x="4148138" y="1331913"/>
            <a:ext cx="206375" cy="231775"/>
            <a:chOff x="6972297" y="4233136"/>
            <a:chExt cx="206026" cy="231124"/>
          </a:xfrm>
        </p:grpSpPr>
        <p:sp>
          <p:nvSpPr>
            <p:cNvPr id="178239"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40"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227" name="Group 18"/>
          <p:cNvGrpSpPr>
            <a:grpSpLocks/>
          </p:cNvGrpSpPr>
          <p:nvPr/>
        </p:nvGrpSpPr>
        <p:grpSpPr bwMode="auto">
          <a:xfrm>
            <a:off x="4662488" y="1306513"/>
            <a:ext cx="206375" cy="231775"/>
            <a:chOff x="6972297" y="4233136"/>
            <a:chExt cx="206026" cy="231124"/>
          </a:xfrm>
        </p:grpSpPr>
        <p:sp>
          <p:nvSpPr>
            <p:cNvPr id="178237"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38"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228" name="Group 22"/>
          <p:cNvGrpSpPr>
            <a:grpSpLocks/>
          </p:cNvGrpSpPr>
          <p:nvPr/>
        </p:nvGrpSpPr>
        <p:grpSpPr bwMode="auto">
          <a:xfrm>
            <a:off x="4684713" y="2101850"/>
            <a:ext cx="206375" cy="219075"/>
            <a:chOff x="6972297" y="5071534"/>
            <a:chExt cx="206026" cy="218421"/>
          </a:xfrm>
        </p:grpSpPr>
        <p:sp>
          <p:nvSpPr>
            <p:cNvPr id="178235"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36"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229" name="Group 6"/>
          <p:cNvGrpSpPr>
            <a:grpSpLocks/>
          </p:cNvGrpSpPr>
          <p:nvPr/>
        </p:nvGrpSpPr>
        <p:grpSpPr bwMode="auto">
          <a:xfrm>
            <a:off x="3198813" y="5072063"/>
            <a:ext cx="206375" cy="219075"/>
            <a:chOff x="6972297" y="5071534"/>
            <a:chExt cx="206026" cy="218421"/>
          </a:xfrm>
        </p:grpSpPr>
        <p:sp>
          <p:nvSpPr>
            <p:cNvPr id="178233"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34"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230" name="Group 6"/>
          <p:cNvGrpSpPr>
            <a:grpSpLocks/>
          </p:cNvGrpSpPr>
          <p:nvPr/>
        </p:nvGrpSpPr>
        <p:grpSpPr bwMode="auto">
          <a:xfrm>
            <a:off x="3443288" y="4894263"/>
            <a:ext cx="206375" cy="219075"/>
            <a:chOff x="6972297" y="5071534"/>
            <a:chExt cx="206026" cy="218421"/>
          </a:xfrm>
        </p:grpSpPr>
        <p:sp>
          <p:nvSpPr>
            <p:cNvPr id="178231"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32"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sp>
        <p:nvSpPr>
          <p:cNvPr id="3" name="TextBox 2">
            <a:extLst>
              <a:ext uri="{FF2B5EF4-FFF2-40B4-BE49-F238E27FC236}">
                <a16:creationId xmlns:a16="http://schemas.microsoft.com/office/drawing/2014/main" id="{6629309B-22D7-3C5B-441A-C7CE629E7374}"/>
              </a:ext>
            </a:extLst>
          </p:cNvPr>
          <p:cNvSpPr txBox="1"/>
          <p:nvPr/>
        </p:nvSpPr>
        <p:spPr>
          <a:xfrm>
            <a:off x="5548314" y="6021288"/>
            <a:ext cx="3425746" cy="769441"/>
          </a:xfrm>
          <a:prstGeom prst="rect">
            <a:avLst/>
          </a:prstGeom>
          <a:noFill/>
        </p:spPr>
        <p:txBody>
          <a:bodyPr wrap="square">
            <a:spAutoFit/>
          </a:bodyPr>
          <a:lstStyle/>
          <a:p>
            <a:pPr marL="0" marR="0" lvl="0" indent="0" algn="r" defTabSz="449263" rtl="1" eaLnBrk="1" fontAlgn="base" latinLnBrk="0" hangingPunct="1">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glow rad="127000">
                    <a:srgbClr val="000000"/>
                  </a:glow>
                </a:effectLst>
                <a:uLnTx/>
                <a:uFillTx/>
                <a:latin typeface="Traditional Arabic" panose="02020603050405020304" pitchFamily="18" charset="-78"/>
                <a:ea typeface="ＭＳ Ｐゴシック" charset="0"/>
                <a:cs typeface="Traditional Arabic" panose="02020603050405020304" pitchFamily="18" charset="-78"/>
              </a:rPr>
              <a:t>العدد الأصحاح  35</a:t>
            </a:r>
            <a:endParaRPr kumimoji="0" lang="en-US" sz="4400" b="0" i="0" u="none" strike="noStrike" kern="1200" cap="none" spc="0" normalizeH="0" baseline="0" noProof="0" dirty="0">
              <a:ln>
                <a:noFill/>
              </a:ln>
              <a:solidFill>
                <a:srgbClr val="FFFFFF"/>
              </a:solidFill>
              <a:effectLst/>
              <a:uLnTx/>
              <a:uFillTx/>
              <a:latin typeface="Traditional Arabic" panose="02020603050405020304" pitchFamily="18" charset="-78"/>
              <a:ea typeface="ＭＳ Ｐゴシック" charset="0"/>
              <a:cs typeface="Traditional Arabic" panose="02020603050405020304" pitchFamily="18" charset="-78"/>
            </a:endParaRPr>
          </a:p>
        </p:txBody>
      </p:sp>
    </p:spTree>
    <p:extLst>
      <p:ext uri="{BB962C8B-B14F-4D97-AF65-F5344CB8AC3E}">
        <p14:creationId xmlns:p14="http://schemas.microsoft.com/office/powerpoint/2010/main" val="2775908575"/>
      </p:ext>
    </p:extLst>
  </p:cSld>
  <p:clrMapOvr>
    <a:masterClrMapping/>
  </p:clrMapOvr>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dirty="0">
              <a:solidFill>
                <a:srgbClr val="000000"/>
              </a:solidFill>
              <a:latin typeface="Arial" panose="020B0604020202020204" pitchFamily="34"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ea typeface="Osaka" charset="0"/>
                <a:cs typeface="Arial" panose="020B0604020202020204" pitchFamily="34" charset="0"/>
              </a:rPr>
              <a:t>١ أخبار الأيام 7 </a:t>
            </a:r>
            <a:endParaRPr lang="en-US" sz="8800" dirty="0">
              <a:ea typeface="Osaka" charset="0"/>
              <a:cs typeface="Arial" panose="020B0604020202020204" pitchFamily="34" charset="0"/>
            </a:endParaRPr>
          </a:p>
        </p:txBody>
      </p:sp>
    </p:spTree>
    <p:extLst>
      <p:ext uri="{BB962C8B-B14F-4D97-AF65-F5344CB8AC3E}">
        <p14:creationId xmlns:p14="http://schemas.microsoft.com/office/powerpoint/2010/main" val="300962782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81" name="Picture 3" descr="Israel Map Tribes West.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7938"/>
            <a:ext cx="9144000" cy="6865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1" y="43012"/>
            <a:ext cx="3452843" cy="2203339"/>
          </a:xfrm>
          <a:effectLst>
            <a:outerShdw blurRad="63500" dist="35921" dir="2700000" algn="ctr" rotWithShape="0">
              <a:schemeClr val="tx2">
                <a:alpha val="74998"/>
              </a:schemeClr>
            </a:outerShdw>
          </a:effectLst>
        </p:spPr>
        <p:txBody>
          <a:bodyPr anchor="t"/>
          <a:lstStyle/>
          <a:p>
            <a:pPr algn="l">
              <a:defRPr/>
            </a:pPr>
            <a:r>
              <a:rPr lang="ar-JO" sz="4000" dirty="0">
                <a:solidFill>
                  <a:srgbClr val="FFFFFF"/>
                </a:solidFill>
                <a:effectLst>
                  <a:glow rad="127000">
                    <a:schemeClr val="tx1"/>
                  </a:glow>
                </a:effectLst>
                <a:ea typeface="ＭＳ Ｐゴシック" charset="0"/>
                <a:cs typeface="Arial" panose="020B0604020202020204" pitchFamily="34" charset="0"/>
              </a:rPr>
              <a:t>تعداد كل سبط</a:t>
            </a:r>
            <a:endParaRPr lang="en-US" sz="4000" dirty="0">
              <a:solidFill>
                <a:srgbClr val="FFFFFF"/>
              </a:solidFill>
              <a:effectLst>
                <a:glow rad="127000">
                  <a:schemeClr val="tx1"/>
                </a:glow>
              </a:effectLst>
              <a:ea typeface="ＭＳ Ｐゴシック" charset="0"/>
              <a:cs typeface="Arial" panose="020B0604020202020204" pitchFamily="34" charset="0"/>
            </a:endParaRPr>
          </a:p>
        </p:txBody>
      </p:sp>
      <p:sp>
        <p:nvSpPr>
          <p:cNvPr id="13" name="Text Box 9"/>
          <p:cNvSpPr txBox="1">
            <a:spLocks noChangeArrowheads="1"/>
          </p:cNvSpPr>
          <p:nvPr/>
        </p:nvSpPr>
        <p:spPr bwMode="auto">
          <a:xfrm>
            <a:off x="4652708" y="3099759"/>
            <a:ext cx="266700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ar-JO" sz="20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rPr>
              <a:t>أفرايم                    32500</a:t>
            </a:r>
            <a:endParaRPr lang="en-US" sz="20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endParaRPr>
          </a:p>
        </p:txBody>
      </p:sp>
      <p:sp>
        <p:nvSpPr>
          <p:cNvPr id="19" name="Text Box 15"/>
          <p:cNvSpPr txBox="1">
            <a:spLocks noChangeArrowheads="1"/>
          </p:cNvSpPr>
          <p:nvPr/>
        </p:nvSpPr>
        <p:spPr bwMode="auto">
          <a:xfrm>
            <a:off x="5906480" y="838232"/>
            <a:ext cx="146288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ar-JO" sz="20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rPr>
              <a:t>نفتالي  45400</a:t>
            </a:r>
            <a:endParaRPr lang="en-US" sz="20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endParaRPr>
          </a:p>
        </p:txBody>
      </p:sp>
      <p:sp>
        <p:nvSpPr>
          <p:cNvPr id="20" name="Text Box 16"/>
          <p:cNvSpPr txBox="1">
            <a:spLocks noChangeArrowheads="1"/>
          </p:cNvSpPr>
          <p:nvPr/>
        </p:nvSpPr>
        <p:spPr bwMode="auto">
          <a:xfrm rot="167692">
            <a:off x="5160933" y="292230"/>
            <a:ext cx="146288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ar-JO" sz="20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rPr>
              <a:t>أشير   53400</a:t>
            </a:r>
            <a:endParaRPr lang="en-US" sz="20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endParaRPr>
          </a:p>
        </p:txBody>
      </p:sp>
      <p:sp>
        <p:nvSpPr>
          <p:cNvPr id="18" name="Text Box 14"/>
          <p:cNvSpPr txBox="1">
            <a:spLocks noChangeArrowheads="1"/>
          </p:cNvSpPr>
          <p:nvPr/>
        </p:nvSpPr>
        <p:spPr bwMode="auto">
          <a:xfrm>
            <a:off x="5072827" y="1846653"/>
            <a:ext cx="276108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ar-JO" sz="20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rPr>
              <a:t>يساكر                    64300</a:t>
            </a:r>
            <a:endParaRPr lang="en-US" sz="20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endParaRPr>
          </a:p>
        </p:txBody>
      </p:sp>
      <p:sp>
        <p:nvSpPr>
          <p:cNvPr id="174095" name="Text Box 2"/>
          <p:cNvSpPr txBox="1">
            <a:spLocks noChangeArrowheads="1"/>
          </p:cNvSpPr>
          <p:nvPr/>
        </p:nvSpPr>
        <p:spPr bwMode="auto">
          <a:xfrm>
            <a:off x="8388756" y="88900"/>
            <a:ext cx="704039" cy="461665"/>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b="1" dirty="0">
                <a:solidFill>
                  <a:srgbClr val="FFFFFF"/>
                </a:solidFill>
                <a:latin typeface="Arial" panose="020B0604020202020204" pitchFamily="34" charset="0"/>
                <a:cs typeface="Arial" panose="020B0604020202020204" pitchFamily="34" charset="0"/>
              </a:rPr>
              <a:t>171</a:t>
            </a:r>
            <a:endParaRPr lang="en-US" b="1" dirty="0">
              <a:solidFill>
                <a:srgbClr val="FFFFFF"/>
              </a:solidFill>
              <a:latin typeface="Arial" panose="020B0604020202020204" pitchFamily="34" charset="0"/>
              <a:cs typeface="Arial" panose="020B0604020202020204" pitchFamily="34" charset="0"/>
            </a:endParaRPr>
          </a:p>
        </p:txBody>
      </p:sp>
      <p:sp>
        <p:nvSpPr>
          <p:cNvPr id="50" name="Rectangle 2"/>
          <p:cNvSpPr txBox="1">
            <a:spLocks noChangeArrowheads="1"/>
          </p:cNvSpPr>
          <p:nvPr/>
        </p:nvSpPr>
        <p:spPr bwMode="auto">
          <a:xfrm>
            <a:off x="-2" y="1435222"/>
            <a:ext cx="4644009" cy="213779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ar-JO" sz="32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عد 26</a:t>
            </a:r>
          </a:p>
          <a:p>
            <a:pPr algn="l" defTabSz="457200">
              <a:defRPr/>
            </a:pPr>
            <a:r>
              <a:rPr lang="ar-JO" sz="32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يش 13: 1-19: 48</a:t>
            </a:r>
          </a:p>
          <a:p>
            <a:pPr algn="l" defTabSz="457200">
              <a:defRPr/>
            </a:pPr>
            <a:r>
              <a:rPr lang="ar-JO" sz="32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1 أخ 7</a:t>
            </a:r>
            <a:endParaRPr lang="en-US" sz="36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
        <p:nvSpPr>
          <p:cNvPr id="15" name="Text Box 11"/>
          <p:cNvSpPr txBox="1">
            <a:spLocks noChangeArrowheads="1"/>
          </p:cNvSpPr>
          <p:nvPr/>
        </p:nvSpPr>
        <p:spPr bwMode="auto">
          <a:xfrm>
            <a:off x="5310717" y="3726311"/>
            <a:ext cx="1887573"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ar-JO" sz="20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rPr>
              <a:t>بنيامين       45600</a:t>
            </a:r>
            <a:endParaRPr lang="en-US" sz="20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endParaRPr>
          </a:p>
        </p:txBody>
      </p:sp>
      <p:sp>
        <p:nvSpPr>
          <p:cNvPr id="22" name="Text Box 10"/>
          <p:cNvSpPr txBox="1">
            <a:spLocks noChangeArrowheads="1"/>
          </p:cNvSpPr>
          <p:nvPr/>
        </p:nvSpPr>
        <p:spPr bwMode="auto">
          <a:xfrm>
            <a:off x="4993310" y="2473206"/>
            <a:ext cx="1978867"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ar-JO" sz="20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rPr>
              <a:t>منسى         52700</a:t>
            </a:r>
            <a:endParaRPr lang="en-US" sz="20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089409945"/>
      </p:ext>
    </p:extLst>
  </p:cSld>
  <p:clrMapOvr>
    <a:masterClrMapping/>
  </p:clrMapOvr>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dirty="0">
              <a:solidFill>
                <a:srgbClr val="000000"/>
              </a:solidFill>
              <a:latin typeface="Arial" panose="020B0604020202020204" pitchFamily="34"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ea typeface="Osaka" charset="0"/>
                <a:cs typeface="Arial" panose="020B0604020202020204" pitchFamily="34" charset="0"/>
              </a:rPr>
              <a:t>١ أخبار الأيام 8 </a:t>
            </a:r>
            <a:endParaRPr lang="en-US" sz="8800" dirty="0">
              <a:ea typeface="Osaka" charset="0"/>
              <a:cs typeface="Arial" panose="020B0604020202020204" pitchFamily="34" charset="0"/>
            </a:endParaRPr>
          </a:p>
        </p:txBody>
      </p:sp>
    </p:spTree>
    <p:extLst>
      <p:ext uri="{BB962C8B-B14F-4D97-AF65-F5344CB8AC3E}">
        <p14:creationId xmlns:p14="http://schemas.microsoft.com/office/powerpoint/2010/main" val="1655992285"/>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81" name="Picture 3" descr="Israel Map Tribes West.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7938"/>
            <a:ext cx="9144000" cy="6865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1" y="43012"/>
            <a:ext cx="3452843" cy="2203339"/>
          </a:xfrm>
          <a:effectLst>
            <a:outerShdw blurRad="63500" dist="35921" dir="2700000" algn="ctr" rotWithShape="0">
              <a:schemeClr val="tx2">
                <a:alpha val="74998"/>
              </a:schemeClr>
            </a:outerShdw>
          </a:effectLst>
        </p:spPr>
        <p:txBody>
          <a:bodyPr anchor="t"/>
          <a:lstStyle/>
          <a:p>
            <a:pPr algn="l">
              <a:defRPr/>
            </a:pPr>
            <a:r>
              <a:rPr lang="ar-JO" sz="4000" dirty="0">
                <a:solidFill>
                  <a:srgbClr val="FFFFFF"/>
                </a:solidFill>
                <a:effectLst>
                  <a:glow rad="127000">
                    <a:schemeClr val="tx1"/>
                  </a:glow>
                </a:effectLst>
                <a:ea typeface="ＭＳ Ｐゴシック" charset="0"/>
                <a:cs typeface="Arial" panose="020B0604020202020204" pitchFamily="34" charset="0"/>
              </a:rPr>
              <a:t>تعداد كل سبط</a:t>
            </a:r>
            <a:endParaRPr lang="en-US" sz="4000" dirty="0">
              <a:solidFill>
                <a:srgbClr val="FFFFFF"/>
              </a:solidFill>
              <a:effectLst>
                <a:glow rad="127000">
                  <a:schemeClr val="tx1"/>
                </a:glow>
              </a:effectLst>
              <a:ea typeface="ＭＳ Ｐゴシック" charset="0"/>
              <a:cs typeface="Arial" panose="020B0604020202020204" pitchFamily="34" charset="0"/>
            </a:endParaRPr>
          </a:p>
        </p:txBody>
      </p:sp>
      <p:sp>
        <p:nvSpPr>
          <p:cNvPr id="174095" name="Text Box 2"/>
          <p:cNvSpPr txBox="1">
            <a:spLocks noChangeArrowheads="1"/>
          </p:cNvSpPr>
          <p:nvPr/>
        </p:nvSpPr>
        <p:spPr bwMode="auto">
          <a:xfrm>
            <a:off x="8388756" y="88900"/>
            <a:ext cx="704039" cy="461665"/>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b="1" dirty="0">
                <a:solidFill>
                  <a:srgbClr val="FFFFFF"/>
                </a:solidFill>
                <a:latin typeface="Arial" panose="020B0604020202020204" pitchFamily="34" charset="0"/>
                <a:cs typeface="Arial" panose="020B0604020202020204" pitchFamily="34" charset="0"/>
              </a:rPr>
              <a:t>171</a:t>
            </a:r>
            <a:endParaRPr lang="en-US" b="1" dirty="0">
              <a:solidFill>
                <a:srgbClr val="FFFFFF"/>
              </a:solidFill>
              <a:latin typeface="Arial" panose="020B0604020202020204" pitchFamily="34" charset="0"/>
              <a:cs typeface="Arial" panose="020B0604020202020204" pitchFamily="34" charset="0"/>
            </a:endParaRPr>
          </a:p>
        </p:txBody>
      </p:sp>
      <p:sp>
        <p:nvSpPr>
          <p:cNvPr id="50" name="Rectangle 2"/>
          <p:cNvSpPr txBox="1">
            <a:spLocks noChangeArrowheads="1"/>
          </p:cNvSpPr>
          <p:nvPr/>
        </p:nvSpPr>
        <p:spPr bwMode="auto">
          <a:xfrm>
            <a:off x="-2" y="1435222"/>
            <a:ext cx="4788025" cy="192177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ar-JO" sz="32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عد 26</a:t>
            </a:r>
          </a:p>
          <a:p>
            <a:pPr algn="l" defTabSz="457200">
              <a:defRPr/>
            </a:pPr>
            <a:r>
              <a:rPr lang="ar-JO" sz="32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يش 13: 1-19: 48</a:t>
            </a:r>
          </a:p>
          <a:p>
            <a:pPr algn="l" defTabSz="457200">
              <a:defRPr/>
            </a:pPr>
            <a:r>
              <a:rPr lang="ar-JO" sz="32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1 أخ 8</a:t>
            </a:r>
            <a:endParaRPr lang="en-US" sz="36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
        <p:nvSpPr>
          <p:cNvPr id="15" name="Text Box 11"/>
          <p:cNvSpPr txBox="1">
            <a:spLocks noChangeArrowheads="1"/>
          </p:cNvSpPr>
          <p:nvPr/>
        </p:nvSpPr>
        <p:spPr bwMode="auto">
          <a:xfrm>
            <a:off x="5310717" y="3726311"/>
            <a:ext cx="1887573"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ar-JO" sz="20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rPr>
              <a:t>بنيامين      45600</a:t>
            </a:r>
            <a:endParaRPr lang="en-US" sz="20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062049082"/>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00-Acrostic Bible Scanned (dragged).pdf"/>
          <p:cNvPicPr>
            <a:picLocks noChangeAspect="1"/>
          </p:cNvPicPr>
          <p:nvPr/>
        </p:nvPicPr>
        <p:blipFill rotWithShape="1">
          <a:blip r:embed="rId3" cstate="screen">
            <a:extLst>
              <a:ext uri="{28A0092B-C50C-407E-A947-70E740481C1C}">
                <a14:useLocalDpi xmlns:a14="http://schemas.microsoft.com/office/drawing/2010/main"/>
              </a:ext>
            </a:extLst>
          </a:blip>
          <a:srcRect l="2077" r="6139" b="7354"/>
          <a:stretch/>
        </p:blipFill>
        <p:spPr>
          <a:xfrm rot="10800000">
            <a:off x="18645" y="-83137"/>
            <a:ext cx="9217867" cy="6574921"/>
          </a:xfrm>
          <a:prstGeom prst="rect">
            <a:avLst/>
          </a:prstGeom>
        </p:spPr>
      </p:pic>
      <p:sp>
        <p:nvSpPr>
          <p:cNvPr id="11" name="Rectangle 10"/>
          <p:cNvSpPr/>
          <p:nvPr/>
        </p:nvSpPr>
        <p:spPr>
          <a:xfrm>
            <a:off x="1314192" y="2263388"/>
            <a:ext cx="227948" cy="276999"/>
          </a:xfrm>
          <a:prstGeom prst="rect">
            <a:avLst/>
          </a:prstGeom>
        </p:spPr>
        <p:txBody>
          <a:bodyPr wrap="none">
            <a:spAutoFit/>
          </a:bodyPr>
          <a:lstStyle/>
          <a:p>
            <a:pPr defTabSz="457200" fontAlgn="auto">
              <a:spcBef>
                <a:spcPts val="0"/>
              </a:spcBef>
              <a:spcAft>
                <a:spcPts val="0"/>
              </a:spcAft>
            </a:pPr>
            <a:r>
              <a:rPr lang="en-US" sz="1200" b="1" dirty="0">
                <a:solidFill>
                  <a:prstClr val="black"/>
                </a:solidFill>
                <a:latin typeface="Arial" panose="020B0604020202020204" pitchFamily="34" charset="0"/>
                <a:ea typeface="+mn-ea"/>
                <a:cs typeface="Arial" panose="020B0604020202020204" pitchFamily="34" charset="0"/>
              </a:rPr>
              <a:t> </a:t>
            </a:r>
            <a:endParaRPr lang="en-US" sz="1800" b="1" dirty="0">
              <a:solidFill>
                <a:prstClr val="black"/>
              </a:solidFill>
              <a:latin typeface="Arial" panose="020B0604020202020204" pitchFamily="34" charset="0"/>
              <a:ea typeface="+mn-ea"/>
              <a:cs typeface="Arial" panose="020B0604020202020204" pitchFamily="34" charset="0"/>
            </a:endParaRPr>
          </a:p>
        </p:txBody>
      </p:sp>
      <p:sp>
        <p:nvSpPr>
          <p:cNvPr id="16" name="Rectangle 15"/>
          <p:cNvSpPr/>
          <p:nvPr/>
        </p:nvSpPr>
        <p:spPr>
          <a:xfrm>
            <a:off x="2034621" y="3717032"/>
            <a:ext cx="2790072" cy="25689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r"/>
            <a:r>
              <a:rPr lang="ar-JO" sz="1600" b="1" dirty="0">
                <a:solidFill>
                  <a:schemeClr val="tx1"/>
                </a:solidFill>
                <a:latin typeface="Arial" panose="020B0604020202020204" pitchFamily="34" charset="0"/>
                <a:cs typeface="Arial" panose="020B0604020202020204" pitchFamily="34" charset="0"/>
              </a:rPr>
              <a:t>8. أبناء سبط بنيامين</a:t>
            </a:r>
          </a:p>
          <a:p>
            <a:pPr algn="r"/>
            <a:r>
              <a:rPr lang="ar-JO" sz="1600" b="1" dirty="0">
                <a:solidFill>
                  <a:schemeClr val="tx1"/>
                </a:solidFill>
                <a:latin typeface="Arial" panose="020B0604020202020204" pitchFamily="34" charset="0"/>
                <a:cs typeface="Arial" panose="020B0604020202020204" pitchFamily="34" charset="0"/>
              </a:rPr>
              <a:t>9. تحديد مراكز اللاويين </a:t>
            </a:r>
          </a:p>
          <a:p>
            <a:pPr algn="r"/>
            <a:r>
              <a:rPr lang="ar-JO" sz="1600" b="1" dirty="0">
                <a:solidFill>
                  <a:schemeClr val="tx1"/>
                </a:solidFill>
                <a:latin typeface="Arial" panose="020B0604020202020204" pitchFamily="34" charset="0"/>
                <a:cs typeface="Arial" panose="020B0604020202020204" pitchFamily="34" charset="0"/>
              </a:rPr>
              <a:t>10. نهاية بشعة لشاول</a:t>
            </a:r>
          </a:p>
          <a:p>
            <a:pPr algn="r"/>
            <a:r>
              <a:rPr lang="ar-JO" sz="1600" b="1" dirty="0">
                <a:solidFill>
                  <a:schemeClr val="tx1"/>
                </a:solidFill>
                <a:latin typeface="Arial" panose="020B0604020202020204" pitchFamily="34" charset="0"/>
                <a:cs typeface="Arial" panose="020B0604020202020204" pitchFamily="34" charset="0"/>
              </a:rPr>
              <a:t>11. قادة جيش داود</a:t>
            </a:r>
          </a:p>
          <a:p>
            <a:pPr algn="r"/>
            <a:r>
              <a:rPr lang="ar-JO" sz="1600" b="1" dirty="0">
                <a:solidFill>
                  <a:schemeClr val="tx1"/>
                </a:solidFill>
                <a:latin typeface="Arial" panose="020B0604020202020204" pitchFamily="34" charset="0"/>
                <a:cs typeface="Arial" panose="020B0604020202020204" pitchFamily="34" charset="0"/>
              </a:rPr>
              <a:t>12. مجموعات الأسباط في الجيش</a:t>
            </a:r>
          </a:p>
          <a:p>
            <a:pPr algn="r"/>
            <a:r>
              <a:rPr lang="ar-JO" sz="1600" b="1" dirty="0">
                <a:solidFill>
                  <a:schemeClr val="tx1"/>
                </a:solidFill>
                <a:latin typeface="Arial" panose="020B0604020202020204" pitchFamily="34" charset="0"/>
                <a:cs typeface="Arial" panose="020B0604020202020204" pitchFamily="34" charset="0"/>
              </a:rPr>
              <a:t>13. تأديب يد امتدت إلى التابوت</a:t>
            </a:r>
          </a:p>
          <a:p>
            <a:pPr algn="r"/>
            <a:r>
              <a:rPr lang="ar-JO" sz="1600" b="1" dirty="0">
                <a:solidFill>
                  <a:schemeClr val="tx1"/>
                </a:solidFill>
                <a:latin typeface="Arial" panose="020B0604020202020204" pitchFamily="34" charset="0"/>
                <a:cs typeface="Arial" panose="020B0604020202020204" pitchFamily="34" charset="0"/>
              </a:rPr>
              <a:t>14. صد غارات الفلسطينيين </a:t>
            </a:r>
          </a:p>
          <a:p>
            <a:pPr algn="r"/>
            <a:r>
              <a:rPr lang="ar-JO" sz="1600" b="1" dirty="0">
                <a:solidFill>
                  <a:schemeClr val="tx1"/>
                </a:solidFill>
                <a:latin typeface="Arial" panose="020B0604020202020204" pitchFamily="34" charset="0"/>
                <a:cs typeface="Arial" panose="020B0604020202020204" pitchFamily="34" charset="0"/>
              </a:rPr>
              <a:t>15. إحضار التابوت إلى أورشليم</a:t>
            </a:r>
          </a:p>
          <a:p>
            <a:pPr algn="r"/>
            <a:r>
              <a:rPr lang="ar-JO" sz="1600" b="1" dirty="0">
                <a:solidFill>
                  <a:schemeClr val="tx1"/>
                </a:solidFill>
                <a:latin typeface="Arial" panose="020B0604020202020204" pitchFamily="34" charset="0"/>
                <a:cs typeface="Arial" panose="020B0604020202020204" pitchFamily="34" charset="0"/>
              </a:rPr>
              <a:t>16. احتفال الوحدة في خيمة الإجتماع</a:t>
            </a:r>
          </a:p>
          <a:p>
            <a:pPr algn="r"/>
            <a:r>
              <a:rPr lang="ar-JO" sz="1600" b="1" dirty="0">
                <a:solidFill>
                  <a:schemeClr val="tx1"/>
                </a:solidFill>
                <a:latin typeface="Arial" panose="020B0604020202020204" pitchFamily="34" charset="0"/>
                <a:cs typeface="Arial" panose="020B0604020202020204" pitchFamily="34" charset="0"/>
              </a:rPr>
              <a:t>17. عهد الله مع داود</a:t>
            </a:r>
          </a:p>
          <a:p>
            <a:pPr algn="r"/>
            <a:r>
              <a:rPr lang="ar-JO" sz="1600" b="1" dirty="0">
                <a:solidFill>
                  <a:schemeClr val="tx1"/>
                </a:solidFill>
                <a:latin typeface="Arial" panose="020B0604020202020204" pitchFamily="34" charset="0"/>
                <a:cs typeface="Arial" panose="020B0604020202020204" pitchFamily="34" charset="0"/>
              </a:rPr>
              <a:t>18. الإنسجام خلال حكم داود</a:t>
            </a:r>
          </a:p>
        </p:txBody>
      </p:sp>
      <p:sp>
        <p:nvSpPr>
          <p:cNvPr id="15" name="Rectangle 14"/>
          <p:cNvSpPr/>
          <p:nvPr/>
        </p:nvSpPr>
        <p:spPr>
          <a:xfrm>
            <a:off x="-108520" y="3738034"/>
            <a:ext cx="2340060" cy="24618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t"/>
          <a:lstStyle/>
          <a:p>
            <a:pPr algn="r"/>
            <a:r>
              <a:rPr lang="ar-JO" sz="1600" b="1" dirty="0">
                <a:solidFill>
                  <a:schemeClr val="tx1"/>
                </a:solidFill>
                <a:latin typeface="Arial" panose="020B0604020202020204" pitchFamily="34" charset="0"/>
                <a:cs typeface="Arial" panose="020B0604020202020204" pitchFamily="34" charset="0"/>
              </a:rPr>
              <a:t>1. نسل آدم إلى أدوم</a:t>
            </a:r>
          </a:p>
          <a:p>
            <a:pPr algn="r"/>
            <a:r>
              <a:rPr lang="ar-JO" sz="1600" b="1" dirty="0">
                <a:solidFill>
                  <a:schemeClr val="tx1"/>
                </a:solidFill>
                <a:latin typeface="Arial" panose="020B0604020202020204" pitchFamily="34" charset="0"/>
                <a:cs typeface="Arial" panose="020B0604020202020204" pitchFamily="34" charset="0"/>
              </a:rPr>
              <a:t>2. كل نسل يهوذا</a:t>
            </a:r>
          </a:p>
          <a:p>
            <a:pPr algn="r"/>
            <a:r>
              <a:rPr lang="ar-JO" sz="1600" b="1" dirty="0">
                <a:solidFill>
                  <a:schemeClr val="tx1"/>
                </a:solidFill>
                <a:latin typeface="Arial" panose="020B0604020202020204" pitchFamily="34" charset="0"/>
                <a:cs typeface="Arial" panose="020B0604020202020204" pitchFamily="34" charset="0"/>
              </a:rPr>
              <a:t>3. كل أولاد داود</a:t>
            </a:r>
          </a:p>
          <a:p>
            <a:pPr algn="r"/>
            <a:r>
              <a:rPr lang="ar-JO" sz="1600" b="1" dirty="0">
                <a:solidFill>
                  <a:schemeClr val="tx1"/>
                </a:solidFill>
                <a:latin typeface="Arial" panose="020B0604020202020204" pitchFamily="34" charset="0"/>
                <a:cs typeface="Arial" panose="020B0604020202020204" pitchFamily="34" charset="0"/>
              </a:rPr>
              <a:t>4. قبائل يهوذا وشمعون</a:t>
            </a:r>
          </a:p>
          <a:p>
            <a:pPr algn="r"/>
            <a:r>
              <a:rPr lang="ar-JO" sz="1600" b="1" dirty="0">
                <a:solidFill>
                  <a:schemeClr val="tx1"/>
                </a:solidFill>
                <a:latin typeface="Arial" panose="020B0604020202020204" pitchFamily="34" charset="0"/>
                <a:cs typeface="Arial" panose="020B0604020202020204" pitchFamily="34" charset="0"/>
              </a:rPr>
              <a:t>5. بيوت رأوبين وجاد</a:t>
            </a:r>
          </a:p>
          <a:p>
            <a:pPr algn="r"/>
            <a:endParaRPr lang="ar-JO" sz="1600" b="1" dirty="0">
              <a:solidFill>
                <a:schemeClr val="tx1"/>
              </a:solidFill>
              <a:latin typeface="Arial" panose="020B0604020202020204" pitchFamily="34" charset="0"/>
              <a:cs typeface="Arial" panose="020B0604020202020204" pitchFamily="34" charset="0"/>
            </a:endParaRPr>
          </a:p>
          <a:p>
            <a:pPr algn="r"/>
            <a:r>
              <a:rPr lang="ar-JO" sz="1600" b="1" dirty="0">
                <a:solidFill>
                  <a:schemeClr val="tx1"/>
                </a:solidFill>
                <a:latin typeface="Arial" panose="020B0604020202020204" pitchFamily="34" charset="0"/>
                <a:cs typeface="Arial" panose="020B0604020202020204" pitchFamily="34" charset="0"/>
              </a:rPr>
              <a:t>6. نسل أولاد لاوي</a:t>
            </a:r>
          </a:p>
          <a:p>
            <a:pPr algn="r"/>
            <a:r>
              <a:rPr lang="ar-JO" sz="1600" b="1" dirty="0">
                <a:solidFill>
                  <a:schemeClr val="tx1"/>
                </a:solidFill>
                <a:latin typeface="Arial" panose="020B0604020202020204" pitchFamily="34" charset="0"/>
                <a:cs typeface="Arial" panose="020B0604020202020204" pitchFamily="34" charset="0"/>
              </a:rPr>
              <a:t>7. أبناء يساكر الأربعة</a:t>
            </a:r>
          </a:p>
        </p:txBody>
      </p:sp>
      <p:pic>
        <p:nvPicPr>
          <p:cNvPr id="13" name="Picture 12" descr="00-Acrostic Bible Scanned (dragged).pdf">
            <a:extLst>
              <a:ext uri="{FF2B5EF4-FFF2-40B4-BE49-F238E27FC236}">
                <a16:creationId xmlns:a16="http://schemas.microsoft.com/office/drawing/2014/main" id="{B3EB93FD-A080-23EA-10B8-2EFBDA9EBE6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2077" t="5312" r="53253" b="36383"/>
          <a:stretch/>
        </p:blipFill>
        <p:spPr>
          <a:xfrm rot="10800000">
            <a:off x="4738852" y="2720148"/>
            <a:ext cx="4486269" cy="4137852"/>
          </a:xfrm>
          <a:prstGeom prst="rect">
            <a:avLst/>
          </a:prstGeom>
        </p:spPr>
      </p:pic>
      <p:sp>
        <p:nvSpPr>
          <p:cNvPr id="17" name="Rectangle 16"/>
          <p:cNvSpPr/>
          <p:nvPr/>
        </p:nvSpPr>
        <p:spPr>
          <a:xfrm>
            <a:off x="5143504" y="-83138"/>
            <a:ext cx="3676968" cy="30800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r"/>
            <a:r>
              <a:rPr lang="ar-JO" sz="1600" b="1" dirty="0">
                <a:solidFill>
                  <a:schemeClr val="tx1"/>
                </a:solidFill>
                <a:latin typeface="Arial" panose="020B0604020202020204" pitchFamily="34" charset="0"/>
                <a:cs typeface="Arial" panose="020B0604020202020204" pitchFamily="34" charset="0"/>
              </a:rPr>
              <a:t>19. هزيمة عمون وأرام</a:t>
            </a:r>
          </a:p>
          <a:p>
            <a:pPr algn="r"/>
            <a:r>
              <a:rPr lang="ar-JO" sz="1600" b="1" dirty="0">
                <a:solidFill>
                  <a:schemeClr val="tx1"/>
                </a:solidFill>
                <a:latin typeface="Arial" panose="020B0604020202020204" pitchFamily="34" charset="0"/>
                <a:cs typeface="Arial" panose="020B0604020202020204" pitchFamily="34" charset="0"/>
              </a:rPr>
              <a:t>20. الإعتداء على الفسطينيين</a:t>
            </a:r>
          </a:p>
          <a:p>
            <a:pPr algn="r"/>
            <a:r>
              <a:rPr lang="ar-JO" sz="1600" b="1" dirty="0">
                <a:solidFill>
                  <a:schemeClr val="tx1"/>
                </a:solidFill>
                <a:latin typeface="Arial" panose="020B0604020202020204" pitchFamily="34" charset="0"/>
                <a:cs typeface="Arial" panose="020B0604020202020204" pitchFamily="34" charset="0"/>
              </a:rPr>
              <a:t>21. إدانة إحصاء داود</a:t>
            </a:r>
          </a:p>
          <a:p>
            <a:pPr algn="r"/>
            <a:r>
              <a:rPr lang="ar-JO" sz="1600" b="1" dirty="0">
                <a:solidFill>
                  <a:schemeClr val="tx1"/>
                </a:solidFill>
                <a:latin typeface="Arial" panose="020B0604020202020204" pitchFamily="34" charset="0"/>
                <a:cs typeface="Arial" panose="020B0604020202020204" pitchFamily="34" charset="0"/>
              </a:rPr>
              <a:t>22. تعليمات بناء الهيكل</a:t>
            </a:r>
          </a:p>
          <a:p>
            <a:pPr algn="r"/>
            <a:r>
              <a:rPr lang="ar-JO" sz="1600" b="1" dirty="0">
                <a:solidFill>
                  <a:schemeClr val="tx1"/>
                </a:solidFill>
                <a:latin typeface="Arial" panose="020B0604020202020204" pitchFamily="34" charset="0"/>
                <a:cs typeface="Arial" panose="020B0604020202020204" pitchFamily="34" charset="0"/>
              </a:rPr>
              <a:t>23. داود ينظم أعمال اللاويين</a:t>
            </a:r>
          </a:p>
          <a:p>
            <a:pPr algn="r"/>
            <a:r>
              <a:rPr lang="ar-JO" sz="1600" b="1" dirty="0">
                <a:solidFill>
                  <a:schemeClr val="tx1"/>
                </a:solidFill>
                <a:latin typeface="Arial" panose="020B0604020202020204" pitchFamily="34" charset="0"/>
                <a:cs typeface="Arial" panose="020B0604020202020204" pitchFamily="34" charset="0"/>
              </a:rPr>
              <a:t>24. خدمات كهنة الهيكل</a:t>
            </a:r>
          </a:p>
          <a:p>
            <a:pPr algn="r"/>
            <a:endParaRPr lang="ar-JO" sz="1600" b="1" dirty="0">
              <a:solidFill>
                <a:schemeClr val="tx1"/>
              </a:solidFill>
              <a:latin typeface="Arial" panose="020B0604020202020204" pitchFamily="34" charset="0"/>
              <a:cs typeface="Arial" panose="020B0604020202020204" pitchFamily="34" charset="0"/>
            </a:endParaRPr>
          </a:p>
          <a:p>
            <a:pPr algn="r"/>
            <a:r>
              <a:rPr lang="ar-JO" sz="1600" b="1" dirty="0">
                <a:solidFill>
                  <a:schemeClr val="tx1"/>
                </a:solidFill>
                <a:latin typeface="Arial" panose="020B0604020202020204" pitchFamily="34" charset="0"/>
                <a:cs typeface="Arial" panose="020B0604020202020204" pitchFamily="34" charset="0"/>
              </a:rPr>
              <a:t>25. مسؤوليات عازفي الهيكل</a:t>
            </a:r>
          </a:p>
          <a:p>
            <a:pPr algn="r"/>
            <a:r>
              <a:rPr lang="ar-JO" sz="1600" b="1" dirty="0">
                <a:solidFill>
                  <a:schemeClr val="tx1"/>
                </a:solidFill>
                <a:latin typeface="Arial" panose="020B0604020202020204" pitchFamily="34" charset="0"/>
                <a:cs typeface="Arial" panose="020B0604020202020204" pitchFamily="34" charset="0"/>
              </a:rPr>
              <a:t>26. تعيين حراس الأبواب</a:t>
            </a:r>
          </a:p>
          <a:p>
            <a:pPr algn="r"/>
            <a:r>
              <a:rPr lang="ar-JO" sz="1600" b="1" dirty="0">
                <a:solidFill>
                  <a:schemeClr val="tx1"/>
                </a:solidFill>
                <a:latin typeface="Arial" panose="020B0604020202020204" pitchFamily="34" charset="0"/>
                <a:cs typeface="Arial" panose="020B0604020202020204" pitchFamily="34" charset="0"/>
              </a:rPr>
              <a:t>27. انقسام قادة جيش إسرائيل</a:t>
            </a:r>
          </a:p>
          <a:p>
            <a:pPr algn="r"/>
            <a:r>
              <a:rPr lang="ar-JO" sz="1600" b="1" dirty="0">
                <a:solidFill>
                  <a:schemeClr val="tx1"/>
                </a:solidFill>
                <a:latin typeface="Arial" panose="020B0604020202020204" pitchFamily="34" charset="0"/>
                <a:cs typeface="Arial" panose="020B0604020202020204" pitchFamily="34" charset="0"/>
              </a:rPr>
              <a:t>28. إرشادات بناء الهيكل</a:t>
            </a:r>
          </a:p>
          <a:p>
            <a:pPr algn="r"/>
            <a:r>
              <a:rPr lang="ar-JO" sz="1600" b="1" dirty="0">
                <a:solidFill>
                  <a:schemeClr val="tx1"/>
                </a:solidFill>
                <a:latin typeface="Arial" panose="020B0604020202020204" pitchFamily="34" charset="0"/>
                <a:cs typeface="Arial" panose="020B0604020202020204" pitchFamily="34" charset="0"/>
              </a:rPr>
              <a:t>29. تقديم المواد المطلوبة بسرور</a:t>
            </a:r>
          </a:p>
        </p:txBody>
      </p:sp>
      <p:sp>
        <p:nvSpPr>
          <p:cNvPr id="2" name="Title 1"/>
          <p:cNvSpPr>
            <a:spLocks noGrp="1"/>
          </p:cNvSpPr>
          <p:nvPr>
            <p:ph type="title" idx="4294967295"/>
          </p:nvPr>
        </p:nvSpPr>
        <p:spPr>
          <a:xfrm>
            <a:off x="0" y="6381328"/>
            <a:ext cx="9144000" cy="476672"/>
          </a:xfrm>
          <a:solidFill>
            <a:schemeClr val="tx1"/>
          </a:solidFill>
        </p:spPr>
        <p:txBody>
          <a:bodyPr/>
          <a:lstStyle/>
          <a:p>
            <a:pPr algn="ctr"/>
            <a:r>
              <a:rPr lang="ar-JO" sz="1800" b="1" dirty="0">
                <a:solidFill>
                  <a:schemeClr val="bg1"/>
                </a:solidFill>
                <a:latin typeface="Arial" panose="020B0604020202020204" pitchFamily="34" charset="0"/>
                <a:cs typeface="Arial" panose="020B0604020202020204" pitchFamily="34" charset="0"/>
              </a:rPr>
              <a:t> باري هدلستون</a:t>
            </a:r>
            <a:r>
              <a:rPr lang="en-US" sz="1800" b="1" dirty="0">
                <a:solidFill>
                  <a:schemeClr val="bg1"/>
                </a:solidFill>
                <a:latin typeface="Arial" panose="020B0604020202020204" pitchFamily="34" charset="0"/>
                <a:cs typeface="Arial" panose="020B0604020202020204" pitchFamily="34" charset="0"/>
              </a:rPr>
              <a:t>, The Acrostic Summarized Bible (Grand Rapids: Baker, 1992)</a:t>
            </a:r>
          </a:p>
        </p:txBody>
      </p:sp>
      <p:sp>
        <p:nvSpPr>
          <p:cNvPr id="14" name="Title 1"/>
          <p:cNvSpPr txBox="1">
            <a:spLocks/>
          </p:cNvSpPr>
          <p:nvPr/>
        </p:nvSpPr>
        <p:spPr bwMode="auto">
          <a:xfrm>
            <a:off x="-36512" y="-83136"/>
            <a:ext cx="5905500" cy="72390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a:lstStyle>
          <a:p>
            <a:pPr algn="ctr" defTabSz="457200"/>
            <a:r>
              <a:rPr lang="ar-JO" sz="4800" b="1" dirty="0">
                <a:solidFill>
                  <a:prstClr val="white"/>
                </a:solidFill>
                <a:latin typeface="Arial" panose="020B0604020202020204" pitchFamily="34" charset="0"/>
                <a:cs typeface="Arial" panose="020B0604020202020204" pitchFamily="34" charset="0"/>
              </a:rPr>
              <a:t>أخبار الأيام الأول</a:t>
            </a:r>
            <a:endParaRPr lang="en-US" sz="4800" b="1" dirty="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64169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linds(horizont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dirty="0">
              <a:solidFill>
                <a:srgbClr val="000000"/>
              </a:solidFill>
              <a:latin typeface="Arial" panose="020B0604020202020204" pitchFamily="34"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ea typeface="Osaka" charset="0"/>
                <a:cs typeface="Arial" panose="020B0604020202020204" pitchFamily="34" charset="0"/>
              </a:rPr>
              <a:t>١ أخبار الأيام 9 </a:t>
            </a:r>
            <a:endParaRPr lang="en-US" sz="8800" dirty="0">
              <a:ea typeface="Osaka" charset="0"/>
              <a:cs typeface="Arial" panose="020B0604020202020204" pitchFamily="34" charset="0"/>
            </a:endParaRPr>
          </a:p>
        </p:txBody>
      </p:sp>
    </p:spTree>
    <p:extLst>
      <p:ext uri="{BB962C8B-B14F-4D97-AF65-F5344CB8AC3E}">
        <p14:creationId xmlns:p14="http://schemas.microsoft.com/office/powerpoint/2010/main" val="395829823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81" name="Picture 3" descr="Israel Map Tribes West.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7938"/>
            <a:ext cx="9144000" cy="6865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1" y="43012"/>
            <a:ext cx="3452843" cy="2203339"/>
          </a:xfrm>
          <a:effectLst>
            <a:outerShdw blurRad="63500" dist="35921" dir="2700000" algn="ctr" rotWithShape="0">
              <a:schemeClr val="tx2">
                <a:alpha val="74998"/>
              </a:schemeClr>
            </a:outerShdw>
          </a:effectLst>
        </p:spPr>
        <p:txBody>
          <a:bodyPr anchor="t"/>
          <a:lstStyle/>
          <a:p>
            <a:pPr algn="l">
              <a:defRPr/>
            </a:pPr>
            <a:r>
              <a:rPr lang="ar-JO" sz="4000" dirty="0">
                <a:solidFill>
                  <a:srgbClr val="FFFFFF"/>
                </a:solidFill>
                <a:effectLst>
                  <a:glow rad="127000">
                    <a:schemeClr val="tx1"/>
                  </a:glow>
                </a:effectLst>
                <a:ea typeface="ＭＳ Ｐゴシック" charset="0"/>
                <a:cs typeface="Arial" panose="020B0604020202020204" pitchFamily="34" charset="0"/>
              </a:rPr>
              <a:t>تعداد كل سبط</a:t>
            </a:r>
            <a:endParaRPr lang="en-US" sz="4000" dirty="0">
              <a:solidFill>
                <a:srgbClr val="FFFFFF"/>
              </a:solidFill>
              <a:effectLst>
                <a:glow rad="127000">
                  <a:schemeClr val="tx1"/>
                </a:glow>
              </a:effectLst>
              <a:ea typeface="ＭＳ Ｐゴシック" charset="0"/>
              <a:cs typeface="Arial" panose="020B0604020202020204" pitchFamily="34" charset="0"/>
            </a:endParaRPr>
          </a:p>
        </p:txBody>
      </p:sp>
      <p:sp>
        <p:nvSpPr>
          <p:cNvPr id="7" name="Text Box 3"/>
          <p:cNvSpPr txBox="1">
            <a:spLocks noChangeArrowheads="1"/>
          </p:cNvSpPr>
          <p:nvPr/>
        </p:nvSpPr>
        <p:spPr bwMode="auto">
          <a:xfrm>
            <a:off x="4310414" y="3544580"/>
            <a:ext cx="167215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ar-JO" sz="20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rPr>
              <a:t>دان        64400</a:t>
            </a:r>
            <a:endParaRPr lang="en-US" sz="20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endParaRPr>
          </a:p>
        </p:txBody>
      </p:sp>
      <p:sp>
        <p:nvSpPr>
          <p:cNvPr id="8" name="Text Box 4"/>
          <p:cNvSpPr txBox="1">
            <a:spLocks noChangeArrowheads="1"/>
          </p:cNvSpPr>
          <p:nvPr/>
        </p:nvSpPr>
        <p:spPr bwMode="auto">
          <a:xfrm>
            <a:off x="4549224" y="4286551"/>
            <a:ext cx="2061485"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ar-JO" sz="2000" b="1" dirty="0">
                <a:solidFill>
                  <a:srgbClr val="FFFF00"/>
                </a:solidFill>
                <a:effectLst>
                  <a:glow rad="101600">
                    <a:srgbClr val="000000">
                      <a:alpha val="75000"/>
                    </a:srgbClr>
                  </a:glow>
                </a:effectLst>
                <a:latin typeface="Arial" panose="020B0604020202020204" pitchFamily="34" charset="0"/>
                <a:ea typeface="+mn-ea"/>
                <a:cs typeface="Arial" panose="020B0604020202020204" pitchFamily="34" charset="0"/>
              </a:rPr>
              <a:t>يهوذا           76500</a:t>
            </a:r>
            <a:endParaRPr lang="en-US" sz="2000" b="1" dirty="0">
              <a:solidFill>
                <a:srgbClr val="FFFF00"/>
              </a:solidFill>
              <a:effectLst>
                <a:glow rad="101600">
                  <a:srgbClr val="000000">
                    <a:alpha val="75000"/>
                  </a:srgbClr>
                </a:glow>
              </a:effectLst>
              <a:latin typeface="Arial" panose="020B0604020202020204" pitchFamily="34" charset="0"/>
              <a:ea typeface="+mn-ea"/>
              <a:cs typeface="Arial" panose="020B0604020202020204" pitchFamily="34" charset="0"/>
            </a:endParaRPr>
          </a:p>
        </p:txBody>
      </p:sp>
      <p:sp>
        <p:nvSpPr>
          <p:cNvPr id="9" name="Text Box 5"/>
          <p:cNvSpPr txBox="1">
            <a:spLocks noChangeArrowheads="1"/>
          </p:cNvSpPr>
          <p:nvPr/>
        </p:nvSpPr>
        <p:spPr bwMode="auto">
          <a:xfrm>
            <a:off x="3946562" y="5122694"/>
            <a:ext cx="266700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ar-JO" sz="20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rPr>
              <a:t>شمعون                 22200</a:t>
            </a:r>
            <a:endParaRPr lang="en-US" sz="20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endParaRPr>
          </a:p>
        </p:txBody>
      </p:sp>
      <p:sp>
        <p:nvSpPr>
          <p:cNvPr id="10" name="Text Box 6"/>
          <p:cNvSpPr txBox="1">
            <a:spLocks noChangeArrowheads="1"/>
          </p:cNvSpPr>
          <p:nvPr/>
        </p:nvSpPr>
        <p:spPr bwMode="auto">
          <a:xfrm>
            <a:off x="6371899" y="4001780"/>
            <a:ext cx="1812788"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ar-JO" sz="20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rPr>
              <a:t>رأوبين      43730</a:t>
            </a:r>
            <a:endParaRPr lang="en-US" sz="20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endParaRPr>
          </a:p>
        </p:txBody>
      </p:sp>
      <p:sp>
        <p:nvSpPr>
          <p:cNvPr id="11" name="Text Box 7"/>
          <p:cNvSpPr txBox="1">
            <a:spLocks noChangeArrowheads="1"/>
          </p:cNvSpPr>
          <p:nvPr/>
        </p:nvSpPr>
        <p:spPr bwMode="auto">
          <a:xfrm>
            <a:off x="6371899" y="2764532"/>
            <a:ext cx="1812788"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ar-JO" sz="20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rPr>
              <a:t>جاد          40500</a:t>
            </a:r>
            <a:endParaRPr lang="en-US" sz="20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endParaRPr>
          </a:p>
        </p:txBody>
      </p:sp>
      <p:sp>
        <p:nvSpPr>
          <p:cNvPr id="12" name="Text Box 8"/>
          <p:cNvSpPr txBox="1">
            <a:spLocks noChangeArrowheads="1"/>
          </p:cNvSpPr>
          <p:nvPr/>
        </p:nvSpPr>
        <p:spPr bwMode="auto">
          <a:xfrm>
            <a:off x="6453367" y="1666913"/>
            <a:ext cx="266700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ar-JO" sz="20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rPr>
              <a:t>منسى</a:t>
            </a:r>
            <a:endParaRPr lang="en-US" sz="20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endParaRPr>
          </a:p>
        </p:txBody>
      </p:sp>
      <p:sp>
        <p:nvSpPr>
          <p:cNvPr id="13" name="Text Box 9"/>
          <p:cNvSpPr txBox="1">
            <a:spLocks noChangeArrowheads="1"/>
          </p:cNvSpPr>
          <p:nvPr/>
        </p:nvSpPr>
        <p:spPr bwMode="auto">
          <a:xfrm>
            <a:off x="5500694" y="3099759"/>
            <a:ext cx="1500198"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ar-JO" sz="2000" b="1" dirty="0">
                <a:solidFill>
                  <a:srgbClr val="FFFF00"/>
                </a:solidFill>
                <a:effectLst>
                  <a:glow rad="101600">
                    <a:srgbClr val="000000">
                      <a:alpha val="75000"/>
                    </a:srgbClr>
                  </a:glow>
                </a:effectLst>
                <a:latin typeface="Arial" panose="020B0604020202020204" pitchFamily="34" charset="0"/>
                <a:ea typeface="+mn-ea"/>
                <a:cs typeface="Arial" panose="020B0604020202020204" pitchFamily="34" charset="0"/>
              </a:rPr>
              <a:t>أفرايم                   32500</a:t>
            </a:r>
            <a:endParaRPr lang="en-US" sz="2000" b="1" dirty="0">
              <a:solidFill>
                <a:srgbClr val="FFFF00"/>
              </a:solidFill>
              <a:effectLst>
                <a:glow rad="101600">
                  <a:srgbClr val="000000">
                    <a:alpha val="75000"/>
                  </a:srgbClr>
                </a:glow>
              </a:effectLst>
              <a:latin typeface="Arial" panose="020B0604020202020204" pitchFamily="34" charset="0"/>
              <a:ea typeface="+mn-ea"/>
              <a:cs typeface="Arial" panose="020B0604020202020204" pitchFamily="34" charset="0"/>
            </a:endParaRPr>
          </a:p>
        </p:txBody>
      </p:sp>
      <p:sp>
        <p:nvSpPr>
          <p:cNvPr id="14" name="Text Box 10"/>
          <p:cNvSpPr txBox="1">
            <a:spLocks noChangeArrowheads="1"/>
          </p:cNvSpPr>
          <p:nvPr/>
        </p:nvSpPr>
        <p:spPr bwMode="auto">
          <a:xfrm>
            <a:off x="4993310" y="2473206"/>
            <a:ext cx="1978867"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ar-JO" sz="2000" b="1" dirty="0">
                <a:solidFill>
                  <a:srgbClr val="FFFF00"/>
                </a:solidFill>
                <a:effectLst>
                  <a:glow rad="101600">
                    <a:srgbClr val="000000">
                      <a:alpha val="75000"/>
                    </a:srgbClr>
                  </a:glow>
                </a:effectLst>
                <a:latin typeface="Arial" panose="020B0604020202020204" pitchFamily="34" charset="0"/>
                <a:ea typeface="+mn-ea"/>
                <a:cs typeface="Arial" panose="020B0604020202020204" pitchFamily="34" charset="0"/>
              </a:rPr>
              <a:t>منسى         52700</a:t>
            </a:r>
            <a:endParaRPr lang="en-US" sz="2000" b="1" dirty="0">
              <a:solidFill>
                <a:srgbClr val="FFFF00"/>
              </a:solidFill>
              <a:effectLst>
                <a:glow rad="101600">
                  <a:srgbClr val="000000">
                    <a:alpha val="75000"/>
                  </a:srgbClr>
                </a:glow>
              </a:effectLst>
              <a:latin typeface="Arial" panose="020B0604020202020204" pitchFamily="34" charset="0"/>
              <a:ea typeface="+mn-ea"/>
              <a:cs typeface="Arial" panose="020B0604020202020204" pitchFamily="34" charset="0"/>
            </a:endParaRPr>
          </a:p>
        </p:txBody>
      </p:sp>
      <p:sp>
        <p:nvSpPr>
          <p:cNvPr id="19" name="Text Box 15"/>
          <p:cNvSpPr txBox="1">
            <a:spLocks noChangeArrowheads="1"/>
          </p:cNvSpPr>
          <p:nvPr/>
        </p:nvSpPr>
        <p:spPr bwMode="auto">
          <a:xfrm>
            <a:off x="5906480" y="838232"/>
            <a:ext cx="146288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ar-JO" sz="20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rPr>
              <a:t>نفتالي  45400</a:t>
            </a:r>
            <a:endParaRPr lang="en-US" sz="20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endParaRPr>
          </a:p>
        </p:txBody>
      </p:sp>
      <p:sp>
        <p:nvSpPr>
          <p:cNvPr id="20" name="Text Box 16"/>
          <p:cNvSpPr txBox="1">
            <a:spLocks noChangeArrowheads="1"/>
          </p:cNvSpPr>
          <p:nvPr/>
        </p:nvSpPr>
        <p:spPr bwMode="auto">
          <a:xfrm rot="167692">
            <a:off x="5160933" y="292230"/>
            <a:ext cx="146288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ar-JO" sz="20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rPr>
              <a:t>أشير   53400</a:t>
            </a:r>
            <a:endParaRPr lang="en-US" sz="20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endParaRPr>
          </a:p>
        </p:txBody>
      </p:sp>
      <p:sp>
        <p:nvSpPr>
          <p:cNvPr id="17" name="Text Box 13"/>
          <p:cNvSpPr txBox="1">
            <a:spLocks noChangeArrowheads="1"/>
          </p:cNvSpPr>
          <p:nvPr/>
        </p:nvSpPr>
        <p:spPr bwMode="auto">
          <a:xfrm>
            <a:off x="4799939" y="1355709"/>
            <a:ext cx="2529548"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ar-JO" sz="20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rPr>
              <a:t>زبولون               60500</a:t>
            </a:r>
            <a:endParaRPr lang="en-US" sz="20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endParaRPr>
          </a:p>
        </p:txBody>
      </p:sp>
      <p:sp>
        <p:nvSpPr>
          <p:cNvPr id="18" name="Text Box 14"/>
          <p:cNvSpPr txBox="1">
            <a:spLocks noChangeArrowheads="1"/>
          </p:cNvSpPr>
          <p:nvPr/>
        </p:nvSpPr>
        <p:spPr bwMode="auto">
          <a:xfrm>
            <a:off x="5072827" y="1846653"/>
            <a:ext cx="276108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ar-JO" sz="20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rPr>
              <a:t>يساكر                     64300</a:t>
            </a:r>
            <a:endParaRPr lang="en-US" sz="20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endParaRPr>
          </a:p>
        </p:txBody>
      </p:sp>
      <p:sp>
        <p:nvSpPr>
          <p:cNvPr id="174095" name="Text Box 2"/>
          <p:cNvSpPr txBox="1">
            <a:spLocks noChangeArrowheads="1"/>
          </p:cNvSpPr>
          <p:nvPr/>
        </p:nvSpPr>
        <p:spPr bwMode="auto">
          <a:xfrm>
            <a:off x="8388756" y="88900"/>
            <a:ext cx="704039" cy="461665"/>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b="1" dirty="0">
                <a:solidFill>
                  <a:srgbClr val="FFFFFF"/>
                </a:solidFill>
                <a:latin typeface="Arial" panose="020B0604020202020204" pitchFamily="34" charset="0"/>
                <a:cs typeface="Arial" panose="020B0604020202020204" pitchFamily="34" charset="0"/>
              </a:rPr>
              <a:t>171</a:t>
            </a:r>
            <a:endParaRPr lang="en-US" b="1" dirty="0">
              <a:solidFill>
                <a:srgbClr val="FFFFFF"/>
              </a:solidFill>
              <a:latin typeface="Arial" panose="020B0604020202020204" pitchFamily="34" charset="0"/>
              <a:cs typeface="Arial" panose="020B0604020202020204" pitchFamily="34" charset="0"/>
            </a:endParaRPr>
          </a:p>
        </p:txBody>
      </p:sp>
      <p:sp>
        <p:nvSpPr>
          <p:cNvPr id="50" name="Rectangle 2"/>
          <p:cNvSpPr txBox="1">
            <a:spLocks noChangeArrowheads="1"/>
          </p:cNvSpPr>
          <p:nvPr/>
        </p:nvSpPr>
        <p:spPr bwMode="auto">
          <a:xfrm>
            <a:off x="-1" y="1435222"/>
            <a:ext cx="3582158" cy="134570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ar-JO" sz="20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عد 26</a:t>
            </a:r>
            <a:endParaRPr lang="en-US" sz="20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a:p>
            <a:pPr algn="l" defTabSz="457200">
              <a:defRPr/>
            </a:pPr>
            <a:r>
              <a:rPr lang="ar-JO" sz="20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يش 13: 1-19: 48</a:t>
            </a:r>
            <a:br>
              <a:rPr lang="en-US" sz="20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br>
            <a:r>
              <a:rPr lang="ar-JO" sz="20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1 أخ 9</a:t>
            </a:r>
            <a:endParaRPr lang="en-US" sz="24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
        <p:nvSpPr>
          <p:cNvPr id="15" name="Text Box 11"/>
          <p:cNvSpPr txBox="1">
            <a:spLocks noChangeArrowheads="1"/>
          </p:cNvSpPr>
          <p:nvPr/>
        </p:nvSpPr>
        <p:spPr bwMode="auto">
          <a:xfrm>
            <a:off x="5500694" y="3726311"/>
            <a:ext cx="1697596"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ar-JO" sz="2000" b="1" dirty="0">
                <a:solidFill>
                  <a:srgbClr val="FFFF00"/>
                </a:solidFill>
                <a:effectLst>
                  <a:glow rad="101600">
                    <a:srgbClr val="000000">
                      <a:alpha val="75000"/>
                    </a:srgbClr>
                  </a:glow>
                </a:effectLst>
                <a:latin typeface="Arial" panose="020B0604020202020204" pitchFamily="34" charset="0"/>
                <a:ea typeface="+mn-ea"/>
                <a:cs typeface="Arial" panose="020B0604020202020204" pitchFamily="34" charset="0"/>
              </a:rPr>
              <a:t>بنيامين    45600</a:t>
            </a:r>
            <a:endParaRPr lang="en-US" sz="2000" b="1" dirty="0">
              <a:solidFill>
                <a:srgbClr val="FFFF00"/>
              </a:solidFill>
              <a:effectLst>
                <a:glow rad="101600">
                  <a:srgbClr val="000000">
                    <a:alpha val="75000"/>
                  </a:srgbClr>
                </a:glow>
              </a:effectLst>
              <a:latin typeface="Arial" panose="020B0604020202020204" pitchFamily="34" charset="0"/>
              <a:ea typeface="+mn-ea"/>
              <a:cs typeface="Arial" panose="020B0604020202020204" pitchFamily="34" charset="0"/>
            </a:endParaRPr>
          </a:p>
        </p:txBody>
      </p:sp>
      <p:sp>
        <p:nvSpPr>
          <p:cNvPr id="21" name="Text Box 3"/>
          <p:cNvSpPr txBox="1">
            <a:spLocks noChangeArrowheads="1"/>
          </p:cNvSpPr>
          <p:nvPr/>
        </p:nvSpPr>
        <p:spPr bwMode="auto">
          <a:xfrm>
            <a:off x="3491880" y="1772816"/>
            <a:ext cx="1672150" cy="101566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ar-JO" sz="20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rPr>
              <a:t>23000 لاوي انتشروا في كل أنحاء إسرائيل</a:t>
            </a:r>
            <a:endParaRPr lang="en-US" sz="20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endParaRPr>
          </a:p>
        </p:txBody>
      </p:sp>
      <p:sp>
        <p:nvSpPr>
          <p:cNvPr id="22" name="Rectangle 2"/>
          <p:cNvSpPr txBox="1">
            <a:spLocks noChangeArrowheads="1"/>
          </p:cNvSpPr>
          <p:nvPr/>
        </p:nvSpPr>
        <p:spPr bwMode="auto">
          <a:xfrm>
            <a:off x="72008" y="2708920"/>
            <a:ext cx="3491880" cy="3816424"/>
          </a:xfrm>
          <a:prstGeom prst="rect">
            <a:avLst/>
          </a:prstGeom>
          <a:solidFill>
            <a:srgbClr val="000000"/>
          </a:solidFill>
          <a:ln>
            <a:noFill/>
          </a:ln>
          <a:effectLst/>
          <a:extLs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ar-JO" sz="2800" b="1" dirty="0">
                <a:latin typeface="Arial" panose="020B0604020202020204" pitchFamily="34" charset="0"/>
                <a:cs typeface="Arial" panose="020B0604020202020204" pitchFamily="34" charset="0"/>
              </a:rPr>
              <a:t>والسكان الأولون في ملكهم ومدنهم هم إسرائيل الكهنة واللاويون والنثينيم وسكن في أورشليم من بني </a:t>
            </a:r>
            <a:r>
              <a:rPr lang="ar-JO" sz="2800" b="1" dirty="0">
                <a:solidFill>
                  <a:srgbClr val="FFFF00"/>
                </a:solidFill>
                <a:latin typeface="Arial" panose="020B0604020202020204" pitchFamily="34" charset="0"/>
                <a:cs typeface="Arial" panose="020B0604020202020204" pitchFamily="34" charset="0"/>
              </a:rPr>
              <a:t>يهوذا</a:t>
            </a:r>
            <a:r>
              <a:rPr lang="ar-JO" sz="2800" b="1" dirty="0">
                <a:latin typeface="Arial" panose="020B0604020202020204" pitchFamily="34" charset="0"/>
                <a:cs typeface="Arial" panose="020B0604020202020204" pitchFamily="34" charset="0"/>
              </a:rPr>
              <a:t> وبني </a:t>
            </a:r>
            <a:r>
              <a:rPr lang="ar-JO" sz="2800" b="1" dirty="0">
                <a:solidFill>
                  <a:srgbClr val="FFFF00"/>
                </a:solidFill>
                <a:latin typeface="Arial" panose="020B0604020202020204" pitchFamily="34" charset="0"/>
                <a:cs typeface="Arial" panose="020B0604020202020204" pitchFamily="34" charset="0"/>
              </a:rPr>
              <a:t>بنيامين</a:t>
            </a:r>
            <a:r>
              <a:rPr lang="ar-JO" sz="2800" b="1" dirty="0">
                <a:latin typeface="Arial" panose="020B0604020202020204" pitchFamily="34" charset="0"/>
                <a:cs typeface="Arial" panose="020B0604020202020204" pitchFamily="34" charset="0"/>
              </a:rPr>
              <a:t> وبني </a:t>
            </a:r>
            <a:r>
              <a:rPr lang="ar-JO" sz="2800" b="1" dirty="0">
                <a:solidFill>
                  <a:srgbClr val="FFFF00"/>
                </a:solidFill>
                <a:latin typeface="Arial" panose="020B0604020202020204" pitchFamily="34" charset="0"/>
                <a:cs typeface="Arial" panose="020B0604020202020204" pitchFamily="34" charset="0"/>
              </a:rPr>
              <a:t>أفرايم</a:t>
            </a:r>
            <a:r>
              <a:rPr lang="ar-JO" sz="2800" b="1" dirty="0">
                <a:latin typeface="Arial" panose="020B0604020202020204" pitchFamily="34" charset="0"/>
                <a:cs typeface="Arial" panose="020B0604020202020204" pitchFamily="34" charset="0"/>
              </a:rPr>
              <a:t> و</a:t>
            </a:r>
            <a:r>
              <a:rPr lang="ar-JO" sz="2800" b="1" dirty="0">
                <a:solidFill>
                  <a:srgbClr val="FFFF00"/>
                </a:solidFill>
                <a:latin typeface="Arial" panose="020B0604020202020204" pitchFamily="34" charset="0"/>
                <a:cs typeface="Arial" panose="020B0604020202020204" pitchFamily="34" charset="0"/>
              </a:rPr>
              <a:t>منسى</a:t>
            </a:r>
          </a:p>
          <a:p>
            <a:r>
              <a:rPr lang="ar-JO" sz="2800" b="1" dirty="0">
                <a:latin typeface="Arial" panose="020B0604020202020204" pitchFamily="34" charset="0"/>
                <a:cs typeface="Arial" panose="020B0604020202020204" pitchFamily="34" charset="0"/>
              </a:rPr>
              <a:t>(1 أخ 9 : 2 – 3)</a:t>
            </a:r>
            <a:endParaRPr lang="en-US" sz="2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06441451"/>
      </p:ext>
    </p:extLst>
  </p:cSld>
  <p:clrMapOvr>
    <a:masterClrMapping/>
  </p:clrMapOvr>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
            <a:extLst>
              <a:ext uri="{FF2B5EF4-FFF2-40B4-BE49-F238E27FC236}">
                <a16:creationId xmlns:a16="http://schemas.microsoft.com/office/drawing/2014/main" id="{E56A2BD9-CE68-4348-B2A0-941ED174B8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TextBox 2"/>
          <p:cNvSpPr txBox="1"/>
          <p:nvPr/>
        </p:nvSpPr>
        <p:spPr>
          <a:xfrm>
            <a:off x="0" y="4221088"/>
            <a:ext cx="9180513" cy="769441"/>
          </a:xfrm>
          <a:prstGeom prst="rect">
            <a:avLst/>
          </a:prstGeom>
          <a:noFill/>
        </p:spPr>
        <p:txBody>
          <a:bodyPr wrap="square">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4400" b="1" i="0" u="none" strike="noStrike" kern="1200" cap="none" spc="0" normalizeH="0" baseline="0" noProof="0" dirty="0">
                <a:ln>
                  <a:noFill/>
                </a:ln>
                <a:solidFill>
                  <a:srgbClr val="FFFFFF"/>
                </a:solidFill>
                <a:effectLst>
                  <a:glow rad="228600">
                    <a:srgbClr val="000000">
                      <a:alpha val="75000"/>
                    </a:srgbClr>
                  </a:glow>
                  <a:outerShdw blurRad="50800" dist="38100" dir="2700000" algn="tl" rotWithShape="0">
                    <a:srgbClr val="000000"/>
                  </a:outerShdw>
                </a:effectLst>
                <a:uLnTx/>
                <a:uFillTx/>
                <a:latin typeface="Arial" panose="020B0604020202020204" pitchFamily="34" charset="0"/>
                <a:cs typeface="Arial" panose="020B0604020202020204" pitchFamily="34" charset="0"/>
              </a:rPr>
              <a:t>صنع خبز الوجوه</a:t>
            </a:r>
            <a:endParaRPr kumimoji="0" lang="en-US" sz="4400" b="1" i="0" u="none" strike="noStrike" kern="1200" cap="none" spc="0" normalizeH="0" baseline="0" noProof="0" dirty="0">
              <a:ln>
                <a:noFill/>
              </a:ln>
              <a:solidFill>
                <a:srgbClr val="FFFFFF"/>
              </a:solidFill>
              <a:effectLst>
                <a:glow rad="228600">
                  <a:srgbClr val="000000">
                    <a:alpha val="75000"/>
                  </a:srgbClr>
                </a:glow>
                <a:outerShdw blurRad="50800" dist="38100" dir="2700000" algn="tl" rotWithShape="0">
                  <a:srgbClr val="000000"/>
                </a:outerShdw>
              </a:effectLst>
              <a:uLnTx/>
              <a:uFillTx/>
              <a:latin typeface="Arial" panose="020B0604020202020204" pitchFamily="34" charset="0"/>
              <a:cs typeface="Arial" panose="020B0604020202020204" pitchFamily="34" charset="0"/>
            </a:endParaRPr>
          </a:p>
        </p:txBody>
      </p:sp>
      <p:pic>
        <p:nvPicPr>
          <p:cNvPr id="289796" name="Picture 2" descr="FB_00_Prodigal Son_1024.jpg                                    008FF0F0Drive A                        7C26844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8" y="6064250"/>
            <a:ext cx="9182101" cy="866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TextBox 7"/>
          <p:cNvSpPr txBox="1"/>
          <p:nvPr/>
        </p:nvSpPr>
        <p:spPr>
          <a:xfrm>
            <a:off x="-1588" y="5013176"/>
            <a:ext cx="8545514" cy="1015663"/>
          </a:xfrm>
          <a:prstGeom prst="rect">
            <a:avLst/>
          </a:prstGeom>
          <a:noFill/>
        </p:spPr>
        <p:txBody>
          <a:bodyPr wrap="square">
            <a:spAutoFit/>
          </a:bodyPr>
          <a:lstStyle/>
          <a:p>
            <a:pPr marL="0" marR="0" lvl="0" indent="0" algn="r" defTabSz="457200" rtl="0" eaLnBrk="0" fontAlgn="auto" latinLnBrk="0" hangingPunct="0">
              <a:lnSpc>
                <a:spcPct val="100000"/>
              </a:lnSpc>
              <a:spcBef>
                <a:spcPct val="50000"/>
              </a:spcBef>
              <a:spcAft>
                <a:spcPts val="0"/>
              </a:spcAft>
              <a:buClrTx/>
              <a:buSzTx/>
              <a:buFontTx/>
              <a:buNone/>
              <a:tabLst/>
              <a:defRPr/>
            </a:pPr>
            <a:endParaRPr kumimoji="0" lang="en-US" sz="2400" b="1" i="0" u="none" strike="noStrike" kern="1200" cap="none" spc="0" normalizeH="0" baseline="0" noProof="0" dirty="0">
              <a:ln>
                <a:noFill/>
              </a:ln>
              <a:solidFill>
                <a:srgbClr val="FFFFFF"/>
              </a:solidFill>
              <a:effectLst>
                <a:glow rad="228600">
                  <a:srgbClr val="000000">
                    <a:alpha val="75000"/>
                  </a:srgbClr>
                </a:glow>
                <a:outerShdw blurRad="50800" dist="38100" dir="2700000" algn="tl" rotWithShape="0">
                  <a:srgbClr val="000000"/>
                </a:outerShdw>
              </a:effectLst>
              <a:uLnTx/>
              <a:uFillTx/>
              <a:latin typeface="Arial" panose="020B0604020202020204" pitchFamily="34" charset="0"/>
              <a:cs typeface="Arial" panose="020B0604020202020204" pitchFamily="34" charset="0"/>
            </a:endParaRPr>
          </a:p>
          <a:p>
            <a:pPr marL="0" marR="0" lvl="0" indent="0" algn="r" defTabSz="457200" rtl="0" eaLnBrk="0" fontAlgn="auto" latinLnBrk="0" hangingPunct="0">
              <a:lnSpc>
                <a:spcPct val="100000"/>
              </a:lnSpc>
              <a:spcBef>
                <a:spcPct val="50000"/>
              </a:spcBef>
              <a:spcAft>
                <a:spcPts val="0"/>
              </a:spcAft>
              <a:buClrTx/>
              <a:buSzTx/>
              <a:buFontTx/>
              <a:buNone/>
              <a:tabLst/>
              <a:defRPr/>
            </a:pPr>
            <a:r>
              <a:rPr kumimoji="0" lang="ar-JO" sz="2400" b="1" i="0" u="none" strike="noStrike" kern="1200" cap="none" spc="0" normalizeH="0" baseline="0" noProof="0" dirty="0">
                <a:ln>
                  <a:noFill/>
                </a:ln>
                <a:solidFill>
                  <a:srgbClr val="FFFFFF"/>
                </a:solidFill>
                <a:effectLst>
                  <a:glow rad="228600">
                    <a:srgbClr val="000000">
                      <a:alpha val="75000"/>
                    </a:srgbClr>
                  </a:glow>
                  <a:outerShdw blurRad="50800" dist="38100" dir="2700000" algn="tl" rotWithShape="0">
                    <a:srgbClr val="000000"/>
                  </a:outerShdw>
                </a:effectLst>
                <a:uLnTx/>
                <a:uFillTx/>
                <a:latin typeface="Arial" panose="020B0604020202020204" pitchFamily="34" charset="0"/>
                <a:cs typeface="Arial" panose="020B0604020202020204" pitchFamily="34" charset="0"/>
              </a:rPr>
              <a:t>لاويين 24: 5-9، 1 أخبار 9: 32</a:t>
            </a:r>
            <a:r>
              <a:rPr kumimoji="0" lang="en-US" sz="2400" b="1" i="0" u="none" strike="noStrike" kern="1200" cap="none" spc="0" normalizeH="0" baseline="0" noProof="0" dirty="0">
                <a:ln>
                  <a:noFill/>
                </a:ln>
                <a:solidFill>
                  <a:srgbClr val="FFFFFF"/>
                </a:solidFill>
                <a:effectLst>
                  <a:glow rad="228600">
                    <a:srgbClr val="000000">
                      <a:alpha val="75000"/>
                    </a:srgbClr>
                  </a:glow>
                  <a:outerShdw blurRad="50800" dist="38100" dir="2700000" algn="tl" rotWithShape="0">
                    <a:srgbClr val="000000"/>
                  </a:outerShdw>
                </a:effectLst>
                <a:uLnTx/>
                <a:uFillTx/>
                <a:latin typeface="Arial" panose="020B0604020202020204" pitchFamily="34" charset="0"/>
                <a:cs typeface="Arial" panose="020B0604020202020204" pitchFamily="34" charset="0"/>
              </a:rPr>
              <a:t> </a:t>
            </a:r>
          </a:p>
        </p:txBody>
      </p:sp>
      <p:grpSp>
        <p:nvGrpSpPr>
          <p:cNvPr id="9" name="Group 8"/>
          <p:cNvGrpSpPr/>
          <p:nvPr/>
        </p:nvGrpSpPr>
        <p:grpSpPr>
          <a:xfrm>
            <a:off x="251520" y="188640"/>
            <a:ext cx="3312880" cy="1335878"/>
            <a:chOff x="5508104" y="620690"/>
            <a:chExt cx="3312880" cy="1335878"/>
          </a:xfrm>
        </p:grpSpPr>
        <p:grpSp>
          <p:nvGrpSpPr>
            <p:cNvPr id="10" name="Group 9"/>
            <p:cNvGrpSpPr/>
            <p:nvPr/>
          </p:nvGrpSpPr>
          <p:grpSpPr>
            <a:xfrm>
              <a:off x="5508104" y="620690"/>
              <a:ext cx="2376264" cy="1245862"/>
              <a:chOff x="5508104" y="620690"/>
              <a:chExt cx="2376264" cy="1245862"/>
            </a:xfrm>
          </p:grpSpPr>
          <p:pic>
            <p:nvPicPr>
              <p:cNvPr id="12" name="Picture 1" descr="22_John_Baptist_Prison_JPEG_1024.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5508104" y="620690"/>
                <a:ext cx="2376264" cy="1245862"/>
              </a:xfrm>
              <a:prstGeom prst="rect">
                <a:avLst/>
              </a:prstGeom>
              <a:noFill/>
              <a:ln w="9525">
                <a:noFill/>
                <a:miter lim="800000"/>
                <a:headEnd/>
                <a:tailEnd/>
              </a:ln>
            </p:spPr>
          </p:pic>
          <p:sp>
            <p:nvSpPr>
              <p:cNvPr id="13" name="Rectangle 12"/>
              <p:cNvSpPr/>
              <p:nvPr/>
            </p:nvSpPr>
            <p:spPr>
              <a:xfrm>
                <a:off x="6660232" y="656688"/>
                <a:ext cx="1152128" cy="1188136"/>
              </a:xfrm>
              <a:prstGeom prst="rect">
                <a:avLst/>
              </a:prstGeom>
              <a:solidFill>
                <a:srgbClr val="FFFFFF"/>
              </a:solidFill>
              <a:ln w="9525" cap="flat" cmpd="sng" algn="ctr">
                <a:no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grpSp>
        <p:sp>
          <p:nvSpPr>
            <p:cNvPr id="11" name="TextBox 10"/>
            <p:cNvSpPr txBox="1"/>
            <p:nvPr/>
          </p:nvSpPr>
          <p:spPr>
            <a:xfrm>
              <a:off x="6660232" y="692696"/>
              <a:ext cx="2160752" cy="1263872"/>
            </a:xfrm>
            <a:prstGeom prst="rect">
              <a:avLst/>
            </a:prstGeom>
            <a:noFill/>
          </p:spPr>
          <p:txBody>
            <a:bodyPr wrap="square" rtlCol="0">
              <a:spAutoFit/>
            </a:bodyPr>
            <a:lstStyle/>
            <a:p>
              <a:pPr marL="0" marR="0" lvl="0" indent="0" algn="l" defTabSz="457200" rtl="0" eaLnBrk="1" fontAlgn="auto" latinLnBrk="0" hangingPunct="1">
                <a:lnSpc>
                  <a:spcPct val="70000"/>
                </a:lnSpc>
                <a:spcBef>
                  <a:spcPts val="0"/>
                </a:spcBef>
                <a:spcAft>
                  <a:spcPts val="0"/>
                </a:spcAft>
                <a:buClrTx/>
                <a:buSzTx/>
                <a:buFontTx/>
                <a:buNone/>
                <a:tabLst/>
                <a:defRPr/>
              </a:pPr>
              <a:r>
                <a:rPr kumimoji="0" lang="ar-JO" altLang="zh-CN" sz="3600" b="0" i="0" u="none" strike="noStrike" kern="0" cap="none" spc="-250" normalizeH="0" baseline="0" noProof="0" dirty="0">
                  <a:ln>
                    <a:noFill/>
                  </a:ln>
                  <a:solidFill>
                    <a:srgbClr val="002060"/>
                  </a:solidFill>
                  <a:effectLst/>
                  <a:uLnTx/>
                  <a:uFillTx/>
                  <a:latin typeface="Arial" panose="020B0604020202020204" pitchFamily="34" charset="0"/>
                  <a:cs typeface="Arial" panose="020B0604020202020204" pitchFamily="34" charset="0"/>
                </a:rPr>
                <a:t>صور       كتابية       مجانية</a:t>
              </a:r>
              <a:endParaRPr kumimoji="0" lang="en-GB" sz="4800" b="0" i="0" u="none" strike="noStrike" kern="0" cap="none" spc="-25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422106791"/>
      </p:ext>
    </p:extLst>
  </p:cSld>
  <p:clrMapOvr>
    <a:masterClrMapping/>
  </p:clrMapOvr>
  <p:transition/>
</p:sld>
</file>

<file path=ppt/slides/slide11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097" name="Picture 1">
            <a:extLst>
              <a:ext uri="{FF2B5EF4-FFF2-40B4-BE49-F238E27FC236}">
                <a16:creationId xmlns:a16="http://schemas.microsoft.com/office/drawing/2014/main" id="{75E0D36C-0AAD-744C-8DA6-DCEF3D50DD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44270446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121" name="Picture 1">
            <a:extLst>
              <a:ext uri="{FF2B5EF4-FFF2-40B4-BE49-F238E27FC236}">
                <a16:creationId xmlns:a16="http://schemas.microsoft.com/office/drawing/2014/main" id="{C9516937-DDFA-3940-807F-5A8DFF1759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10298640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6145" name="Picture 1">
            <a:extLst>
              <a:ext uri="{FF2B5EF4-FFF2-40B4-BE49-F238E27FC236}">
                <a16:creationId xmlns:a16="http://schemas.microsoft.com/office/drawing/2014/main" id="{DFC8AD8C-EBA8-2245-80A5-67B7C59CAA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7317748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7169" name="Picture 1">
            <a:extLst>
              <a:ext uri="{FF2B5EF4-FFF2-40B4-BE49-F238E27FC236}">
                <a16:creationId xmlns:a16="http://schemas.microsoft.com/office/drawing/2014/main" id="{648F182C-2FB9-8642-B05A-0BF33930E7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10234771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8193" name="Picture 1">
            <a:extLst>
              <a:ext uri="{FF2B5EF4-FFF2-40B4-BE49-F238E27FC236}">
                <a16:creationId xmlns:a16="http://schemas.microsoft.com/office/drawing/2014/main" id="{D7E8CE0D-3CA0-6A4F-A909-CE14AAD781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04202407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9217" name="Picture 1">
            <a:extLst>
              <a:ext uri="{FF2B5EF4-FFF2-40B4-BE49-F238E27FC236}">
                <a16:creationId xmlns:a16="http://schemas.microsoft.com/office/drawing/2014/main" id="{37705755-8F38-D640-AB1B-7D9905C32E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36627775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241" name="Picture 1">
            <a:extLst>
              <a:ext uri="{FF2B5EF4-FFF2-40B4-BE49-F238E27FC236}">
                <a16:creationId xmlns:a16="http://schemas.microsoft.com/office/drawing/2014/main" id="{108343D4-61A2-A943-AB03-85F417EA98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15789722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
            <a:ext cx="9144000" cy="6092825"/>
          </a:xfrm>
          <a:prstGeom prst="rect">
            <a:avLst/>
          </a:prstGeom>
        </p:spPr>
      </p:pic>
      <p:sp>
        <p:nvSpPr>
          <p:cNvPr id="8" name="Rectangle 2"/>
          <p:cNvSpPr txBox="1">
            <a:spLocks noChangeArrowheads="1"/>
          </p:cNvSpPr>
          <p:nvPr/>
        </p:nvSpPr>
        <p:spPr bwMode="auto">
          <a:xfrm>
            <a:off x="-23813" y="3391851"/>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54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١ أخبار الأيام</a:t>
            </a:r>
            <a:endParaRPr lang="en-US" sz="54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1046826"/>
            <a:ext cx="9120187" cy="1446653"/>
          </a:xfrm>
          <a:effectLst>
            <a:outerShdw blurRad="63500" dist="35921" dir="2700000" algn="ctr" rotWithShape="0">
              <a:schemeClr val="tx2">
                <a:alpha val="74998"/>
              </a:schemeClr>
            </a:outerShdw>
          </a:effectLst>
        </p:spPr>
        <p:txBody>
          <a:bodyPr/>
          <a:lstStyle/>
          <a:p>
            <a:pPr>
              <a:defRPr/>
            </a:pPr>
            <a:r>
              <a:rPr lang="ar-JO" sz="8000" dirty="0">
                <a:effectLst>
                  <a:glow rad="127000">
                    <a:schemeClr val="tx1"/>
                  </a:glow>
                </a:effectLst>
                <a:ea typeface="ＭＳ Ｐゴシック" charset="0"/>
              </a:rPr>
              <a:t>كن مُؤسَساً</a:t>
            </a:r>
            <a:endParaRPr lang="en-US" sz="8000" dirty="0">
              <a:effectLst>
                <a:glow rad="127000">
                  <a:schemeClr val="tx1"/>
                </a:glow>
              </a:effectLst>
              <a:ea typeface="ＭＳ Ｐゴシック" charset="0"/>
            </a:endParaRPr>
          </a:p>
        </p:txBody>
      </p:sp>
      <p:sp>
        <p:nvSpPr>
          <p:cNvPr id="6"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eaLnBrk="0" fontAlgn="auto" hangingPunct="0">
              <a:spcBef>
                <a:spcPts val="0"/>
              </a:spcBef>
              <a:spcAft>
                <a:spcPts val="0"/>
              </a:spcAft>
              <a:defRPr/>
            </a:pPr>
            <a:r>
              <a:rPr lang="ar-JO"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د. ريك جريفيث</a:t>
            </a:r>
            <a:r>
              <a:rPr lang="en-US"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 </a:t>
            </a:r>
            <a:r>
              <a:rPr lang="ar-JO"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مؤسسة الدراسات اللاهوتية الأردنية</a:t>
            </a:r>
            <a:endParaRPr lang="en-US"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a:p>
            <a:pPr algn="ctr" eaLnBrk="0" fontAlgn="auto" hangingPunct="0">
              <a:spcBef>
                <a:spcPts val="0"/>
              </a:spcBef>
              <a:spcAft>
                <a:spcPts val="0"/>
              </a:spcAft>
              <a:defRPr/>
            </a:pPr>
            <a:r>
              <a:rPr lang="en-US"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CICFamily.com • BibleStudyDownloads.org</a:t>
            </a:r>
          </a:p>
        </p:txBody>
      </p:sp>
    </p:spTree>
    <p:extLst>
      <p:ext uri="{BB962C8B-B14F-4D97-AF65-F5344CB8AC3E}">
        <p14:creationId xmlns:p14="http://schemas.microsoft.com/office/powerpoint/2010/main" val="162600297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p:tgtEl>
                                          <p:spTgt spid="8"/>
                                        </p:tgtEl>
                                        <p:attrNameLst>
                                          <p:attrName>ppt_y</p:attrName>
                                        </p:attrNameLst>
                                      </p:cBhvr>
                                      <p:tavLst>
                                        <p:tav tm="0">
                                          <p:val>
                                            <p:strVal val="#ppt_y+#ppt_h*1.125000"/>
                                          </p:val>
                                        </p:tav>
                                        <p:tav tm="100000">
                                          <p:val>
                                            <p:strVal val="#ppt_y"/>
                                          </p:val>
                                        </p:tav>
                                      </p:tavLst>
                                    </p:anim>
                                    <p:animEffect transition="in" filter="wipe(up)">
                                      <p:cBhvr>
                                        <p:cTn id="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1265" name="Picture 1">
            <a:extLst>
              <a:ext uri="{FF2B5EF4-FFF2-40B4-BE49-F238E27FC236}">
                <a16:creationId xmlns:a16="http://schemas.microsoft.com/office/drawing/2014/main" id="{3852549B-7019-5542-BDFA-B361B7A600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77458799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2289" name="Picture 1">
            <a:extLst>
              <a:ext uri="{FF2B5EF4-FFF2-40B4-BE49-F238E27FC236}">
                <a16:creationId xmlns:a16="http://schemas.microsoft.com/office/drawing/2014/main" id="{B9BD3F7B-48C3-4B44-BF3B-70F92D0A82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37926055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3313" name="Picture 1">
            <a:extLst>
              <a:ext uri="{FF2B5EF4-FFF2-40B4-BE49-F238E27FC236}">
                <a16:creationId xmlns:a16="http://schemas.microsoft.com/office/drawing/2014/main" id="{ED0957C9-AD4E-4848-AA7B-A4C5FC51A3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56454712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4337" name="Picture 1">
            <a:extLst>
              <a:ext uri="{FF2B5EF4-FFF2-40B4-BE49-F238E27FC236}">
                <a16:creationId xmlns:a16="http://schemas.microsoft.com/office/drawing/2014/main" id="{729C863D-0A8A-454B-B8DD-AC772E0732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52048653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5361" name="Picture 1">
            <a:extLst>
              <a:ext uri="{FF2B5EF4-FFF2-40B4-BE49-F238E27FC236}">
                <a16:creationId xmlns:a16="http://schemas.microsoft.com/office/drawing/2014/main" id="{4E6B7D32-939F-2D40-A770-66D4508B35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61860323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6385" name="Picture 1">
            <a:extLst>
              <a:ext uri="{FF2B5EF4-FFF2-40B4-BE49-F238E27FC236}">
                <a16:creationId xmlns:a16="http://schemas.microsoft.com/office/drawing/2014/main" id="{8E408EF6-AE38-1B46-A0E2-E960D8498D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20425229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7409" name="Picture 1">
            <a:extLst>
              <a:ext uri="{FF2B5EF4-FFF2-40B4-BE49-F238E27FC236}">
                <a16:creationId xmlns:a16="http://schemas.microsoft.com/office/drawing/2014/main" id="{13CD706A-9B23-3946-A56F-CBE896F0CA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80937804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8433" name="Picture 1">
            <a:extLst>
              <a:ext uri="{FF2B5EF4-FFF2-40B4-BE49-F238E27FC236}">
                <a16:creationId xmlns:a16="http://schemas.microsoft.com/office/drawing/2014/main" id="{918493D4-B351-B84D-B8C3-CB7C262061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84509216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9457" name="Picture 1">
            <a:extLst>
              <a:ext uri="{FF2B5EF4-FFF2-40B4-BE49-F238E27FC236}">
                <a16:creationId xmlns:a16="http://schemas.microsoft.com/office/drawing/2014/main" id="{614D1259-EDBE-7E40-AF58-2B8CB6B9C8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95221102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0481" name="Picture 1">
            <a:extLst>
              <a:ext uri="{FF2B5EF4-FFF2-40B4-BE49-F238E27FC236}">
                <a16:creationId xmlns:a16="http://schemas.microsoft.com/office/drawing/2014/main" id="{91DE7E90-0EBC-9346-9EAA-25B0E9E2B1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1217090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269314" name="Rectangle 2"/>
          <p:cNvSpPr>
            <a:spLocks noGrp="1" noChangeArrowheads="1"/>
          </p:cNvSpPr>
          <p:nvPr>
            <p:ph type="title"/>
          </p:nvPr>
        </p:nvSpPr>
        <p:spPr>
          <a:xfrm>
            <a:off x="1066800" y="0"/>
            <a:ext cx="7086600" cy="1066800"/>
          </a:xfrm>
          <a:solidFill>
            <a:schemeClr val="tx1"/>
          </a:solidFill>
          <a:ln>
            <a:solidFill>
              <a:schemeClr val="tx1"/>
            </a:solidFill>
            <a:miter lim="800000"/>
            <a:headEnd/>
            <a:tailEnd/>
          </a:ln>
        </p:spPr>
        <p:txBody>
          <a:bodyPr/>
          <a:lstStyle/>
          <a:p>
            <a:pPr eaLnBrk="1" hangingPunct="1"/>
            <a:r>
              <a:rPr lang="ar-JO" sz="3600" b="1" dirty="0">
                <a:solidFill>
                  <a:srgbClr val="FFFFFF"/>
                </a:solidFill>
                <a:latin typeface="Arial" panose="020B0604020202020204" pitchFamily="34" charset="0"/>
                <a:ea typeface="ＭＳ Ｐゴシック" charset="0"/>
                <a:cs typeface="Arial" panose="020B0604020202020204" pitchFamily="34" charset="0"/>
              </a:rPr>
              <a:t>منطقية صموئيل، الملوك وأخبار الأيام</a:t>
            </a:r>
            <a:endParaRPr lang="en-US" sz="36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269315" name="Rectangle 4"/>
          <p:cNvSpPr>
            <a:spLocks noChangeArrowheads="1"/>
          </p:cNvSpPr>
          <p:nvPr/>
        </p:nvSpPr>
        <p:spPr bwMode="auto">
          <a:xfrm>
            <a:off x="152400" y="1295400"/>
            <a:ext cx="828675" cy="1036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r>
              <a:rPr lang="en-US" sz="2000" b="1" dirty="0">
                <a:solidFill>
                  <a:srgbClr val="000000"/>
                </a:solidFill>
                <a:latin typeface="Arial" panose="020B0604020202020204" pitchFamily="34" charset="0"/>
                <a:cs typeface="Arial" panose="020B0604020202020204" pitchFamily="34" charset="0"/>
              </a:rPr>
              <a:t> </a:t>
            </a:r>
          </a:p>
          <a:p>
            <a:pPr eaLnBrk="0" hangingPunct="0"/>
            <a:r>
              <a:rPr lang="en-US" sz="2000" b="1" dirty="0">
                <a:solidFill>
                  <a:srgbClr val="000000"/>
                </a:solidFill>
                <a:latin typeface="Arial" panose="020B0604020202020204" pitchFamily="34" charset="0"/>
                <a:cs typeface="Arial" panose="020B0604020202020204" pitchFamily="34" charset="0"/>
              </a:rPr>
              <a:t> </a:t>
            </a:r>
          </a:p>
          <a:p>
            <a:pPr eaLnBrk="0" hangingPunct="0"/>
            <a:endParaRPr lang="en-US" sz="2000" b="1" dirty="0">
              <a:solidFill>
                <a:srgbClr val="000000"/>
              </a:solidFill>
              <a:latin typeface="Arial" panose="020B0604020202020204" pitchFamily="34" charset="0"/>
              <a:cs typeface="Arial" panose="020B0604020202020204" pitchFamily="34" charset="0"/>
            </a:endParaRPr>
          </a:p>
        </p:txBody>
      </p:sp>
      <p:sp>
        <p:nvSpPr>
          <p:cNvPr id="269316" name="Rectangle 5"/>
          <p:cNvSpPr>
            <a:spLocks noChangeArrowheads="1"/>
          </p:cNvSpPr>
          <p:nvPr/>
        </p:nvSpPr>
        <p:spPr bwMode="auto">
          <a:xfrm>
            <a:off x="981075" y="1295400"/>
            <a:ext cx="1155700" cy="1036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r>
              <a:rPr lang="en-US" sz="2000" b="1" dirty="0">
                <a:solidFill>
                  <a:srgbClr val="000000"/>
                </a:solidFill>
                <a:latin typeface="Arial" panose="020B0604020202020204" pitchFamily="34" charset="0"/>
                <a:cs typeface="Arial" panose="020B0604020202020204" pitchFamily="34" charset="0"/>
              </a:rPr>
              <a:t> </a:t>
            </a:r>
          </a:p>
          <a:p>
            <a:pPr eaLnBrk="0" hangingPunct="0"/>
            <a:endParaRPr lang="en-US" sz="2000" b="1" dirty="0">
              <a:solidFill>
                <a:srgbClr val="000000"/>
              </a:solidFill>
              <a:latin typeface="Arial" panose="020B0604020202020204" pitchFamily="34" charset="0"/>
              <a:cs typeface="Arial" panose="020B0604020202020204" pitchFamily="34" charset="0"/>
            </a:endParaRPr>
          </a:p>
        </p:txBody>
      </p:sp>
      <p:sp>
        <p:nvSpPr>
          <p:cNvPr id="269317" name="Rectangle 6"/>
          <p:cNvSpPr>
            <a:spLocks noChangeArrowheads="1"/>
          </p:cNvSpPr>
          <p:nvPr/>
        </p:nvSpPr>
        <p:spPr bwMode="auto">
          <a:xfrm>
            <a:off x="7926388" y="1295400"/>
            <a:ext cx="2012950" cy="1036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r>
              <a:rPr lang="en-US" sz="2000" b="1" dirty="0">
                <a:solidFill>
                  <a:srgbClr val="000000"/>
                </a:solidFill>
                <a:latin typeface="Arial" panose="020B0604020202020204" pitchFamily="34" charset="0"/>
                <a:cs typeface="Arial" panose="020B0604020202020204" pitchFamily="34" charset="0"/>
              </a:rPr>
              <a:t> </a:t>
            </a:r>
          </a:p>
          <a:p>
            <a:pPr eaLnBrk="0" hangingPunct="0"/>
            <a:endParaRPr lang="en-US" sz="2000" b="1" dirty="0">
              <a:solidFill>
                <a:srgbClr val="000000"/>
              </a:solidFill>
              <a:latin typeface="Arial" panose="020B0604020202020204" pitchFamily="34" charset="0"/>
              <a:cs typeface="Arial" panose="020B0604020202020204" pitchFamily="34" charset="0"/>
            </a:endParaRPr>
          </a:p>
        </p:txBody>
      </p:sp>
      <p:sp>
        <p:nvSpPr>
          <p:cNvPr id="269318" name="Rectangle 7"/>
          <p:cNvSpPr>
            <a:spLocks noChangeArrowheads="1"/>
          </p:cNvSpPr>
          <p:nvPr/>
        </p:nvSpPr>
        <p:spPr bwMode="auto">
          <a:xfrm>
            <a:off x="76200" y="2332038"/>
            <a:ext cx="828675" cy="806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r>
              <a:rPr lang="ar-JO" sz="2000" b="1" dirty="0">
                <a:solidFill>
                  <a:srgbClr val="000000"/>
                </a:solidFill>
                <a:latin typeface="Arial" panose="020B0604020202020204" pitchFamily="34" charset="0"/>
                <a:cs typeface="Arial" panose="020B0604020202020204" pitchFamily="34" charset="0"/>
              </a:rPr>
              <a:t>الأسفار</a:t>
            </a:r>
            <a:endParaRPr lang="en-US" sz="2000" b="1" dirty="0">
              <a:solidFill>
                <a:srgbClr val="000000"/>
              </a:solidFill>
              <a:latin typeface="Arial" panose="020B0604020202020204" pitchFamily="34" charset="0"/>
              <a:cs typeface="Arial" panose="020B0604020202020204" pitchFamily="34" charset="0"/>
            </a:endParaRPr>
          </a:p>
        </p:txBody>
      </p:sp>
      <p:sp>
        <p:nvSpPr>
          <p:cNvPr id="269319" name="Rectangle 8"/>
          <p:cNvSpPr>
            <a:spLocks noChangeArrowheads="1"/>
          </p:cNvSpPr>
          <p:nvPr/>
        </p:nvSpPr>
        <p:spPr bwMode="auto">
          <a:xfrm>
            <a:off x="7716838" y="2332038"/>
            <a:ext cx="2341562" cy="806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r>
              <a:rPr lang="en-US" sz="2000" b="1" dirty="0">
                <a:solidFill>
                  <a:srgbClr val="000000"/>
                </a:solidFill>
                <a:latin typeface="Arial" panose="020B0604020202020204" pitchFamily="34" charset="0"/>
                <a:cs typeface="Arial" panose="020B0604020202020204" pitchFamily="34" charset="0"/>
              </a:rPr>
              <a:t> </a:t>
            </a:r>
          </a:p>
          <a:p>
            <a:pPr eaLnBrk="0" hangingPunct="0"/>
            <a:endParaRPr lang="en-US" sz="2000" b="1" dirty="0">
              <a:solidFill>
                <a:srgbClr val="000000"/>
              </a:solidFill>
              <a:latin typeface="Arial" panose="020B0604020202020204" pitchFamily="34" charset="0"/>
              <a:cs typeface="Arial" panose="020B0604020202020204" pitchFamily="34" charset="0"/>
            </a:endParaRPr>
          </a:p>
        </p:txBody>
      </p:sp>
      <p:sp>
        <p:nvSpPr>
          <p:cNvPr id="269320" name="Rectangle 9"/>
          <p:cNvSpPr>
            <a:spLocks noChangeArrowheads="1"/>
          </p:cNvSpPr>
          <p:nvPr/>
        </p:nvSpPr>
        <p:spPr bwMode="auto">
          <a:xfrm>
            <a:off x="76200" y="3138488"/>
            <a:ext cx="828675" cy="1035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r>
              <a:rPr lang="ar-JO" sz="2000" b="1" dirty="0">
                <a:solidFill>
                  <a:srgbClr val="000000"/>
                </a:solidFill>
                <a:latin typeface="Arial" panose="020B0604020202020204" pitchFamily="34" charset="0"/>
                <a:cs typeface="Arial" panose="020B0604020202020204" pitchFamily="34" charset="0"/>
              </a:rPr>
              <a:t>الملوك</a:t>
            </a:r>
            <a:endParaRPr lang="en-US" sz="2000" b="1" dirty="0">
              <a:solidFill>
                <a:srgbClr val="000000"/>
              </a:solidFill>
              <a:latin typeface="Arial" panose="020B0604020202020204" pitchFamily="34" charset="0"/>
              <a:cs typeface="Arial" panose="020B0604020202020204" pitchFamily="34" charset="0"/>
            </a:endParaRPr>
          </a:p>
        </p:txBody>
      </p:sp>
      <p:sp>
        <p:nvSpPr>
          <p:cNvPr id="269321" name="Rectangle 10"/>
          <p:cNvSpPr>
            <a:spLocks noChangeArrowheads="1"/>
          </p:cNvSpPr>
          <p:nvPr/>
        </p:nvSpPr>
        <p:spPr bwMode="auto">
          <a:xfrm>
            <a:off x="981075" y="3138488"/>
            <a:ext cx="1155700" cy="1035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r>
              <a:rPr lang="ar-JO" sz="2000" b="1" dirty="0">
                <a:solidFill>
                  <a:srgbClr val="000000"/>
                </a:solidFill>
                <a:latin typeface="Arial" panose="020B0604020202020204" pitchFamily="34" charset="0"/>
                <a:cs typeface="Arial" panose="020B0604020202020204" pitchFamily="34" charset="0"/>
              </a:rPr>
              <a:t>شاول</a:t>
            </a:r>
            <a:endParaRPr lang="en-US" sz="2000" b="1" dirty="0">
              <a:solidFill>
                <a:srgbClr val="000000"/>
              </a:solidFill>
              <a:latin typeface="Arial" panose="020B0604020202020204" pitchFamily="34" charset="0"/>
              <a:cs typeface="Arial" panose="020B0604020202020204" pitchFamily="34" charset="0"/>
            </a:endParaRPr>
          </a:p>
        </p:txBody>
      </p:sp>
      <p:sp>
        <p:nvSpPr>
          <p:cNvPr id="269322" name="Rectangle 11"/>
          <p:cNvSpPr>
            <a:spLocks noChangeArrowheads="1"/>
          </p:cNvSpPr>
          <p:nvPr/>
        </p:nvSpPr>
        <p:spPr bwMode="auto">
          <a:xfrm>
            <a:off x="2051720" y="3138488"/>
            <a:ext cx="1036638" cy="1035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r>
              <a:rPr lang="ar-JO" sz="2000" b="1" dirty="0">
                <a:solidFill>
                  <a:srgbClr val="000000"/>
                </a:solidFill>
                <a:latin typeface="Arial" panose="020B0604020202020204" pitchFamily="34" charset="0"/>
                <a:cs typeface="Arial" panose="020B0604020202020204" pitchFamily="34" charset="0"/>
              </a:rPr>
              <a:t>داود</a:t>
            </a:r>
            <a:endParaRPr lang="en-US" sz="2000" b="1" dirty="0">
              <a:solidFill>
                <a:srgbClr val="000000"/>
              </a:solidFill>
              <a:latin typeface="Arial" panose="020B0604020202020204" pitchFamily="34" charset="0"/>
              <a:cs typeface="Arial" panose="020B0604020202020204" pitchFamily="34" charset="0"/>
            </a:endParaRPr>
          </a:p>
        </p:txBody>
      </p:sp>
      <p:sp>
        <p:nvSpPr>
          <p:cNvPr id="269323" name="Rectangle 12"/>
          <p:cNvSpPr>
            <a:spLocks noChangeArrowheads="1"/>
          </p:cNvSpPr>
          <p:nvPr/>
        </p:nvSpPr>
        <p:spPr bwMode="auto">
          <a:xfrm>
            <a:off x="2987824" y="3138488"/>
            <a:ext cx="2573337" cy="1035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r>
              <a:rPr lang="ar-JO" sz="2000" b="1" dirty="0">
                <a:solidFill>
                  <a:srgbClr val="000000"/>
                </a:solidFill>
                <a:latin typeface="Arial" panose="020B0604020202020204" pitchFamily="34" charset="0"/>
                <a:cs typeface="Arial" panose="020B0604020202020204" pitchFamily="34" charset="0"/>
              </a:rPr>
              <a:t>سليمان- أخزيا</a:t>
            </a:r>
            <a:endParaRPr lang="en-US" sz="2000" b="1" dirty="0">
              <a:solidFill>
                <a:srgbClr val="000000"/>
              </a:solidFill>
              <a:latin typeface="Arial" panose="020B0604020202020204" pitchFamily="34" charset="0"/>
              <a:cs typeface="Arial" panose="020B0604020202020204" pitchFamily="34" charset="0"/>
            </a:endParaRPr>
          </a:p>
        </p:txBody>
      </p:sp>
      <p:sp>
        <p:nvSpPr>
          <p:cNvPr id="269324" name="Rectangle 13"/>
          <p:cNvSpPr>
            <a:spLocks noChangeArrowheads="1"/>
          </p:cNvSpPr>
          <p:nvPr/>
        </p:nvSpPr>
        <p:spPr bwMode="auto">
          <a:xfrm>
            <a:off x="5322515" y="3138488"/>
            <a:ext cx="1789634" cy="1035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r>
              <a:rPr lang="ar-JO" sz="2000" b="1" dirty="0">
                <a:solidFill>
                  <a:srgbClr val="000000"/>
                </a:solidFill>
                <a:latin typeface="Arial" panose="020B0604020202020204" pitchFamily="34" charset="0"/>
                <a:cs typeface="Arial" panose="020B0604020202020204" pitchFamily="34" charset="0"/>
              </a:rPr>
              <a:t>أخزيا-صدقيا</a:t>
            </a:r>
            <a:endParaRPr lang="en-US" sz="2000" b="1" dirty="0">
              <a:solidFill>
                <a:srgbClr val="000000"/>
              </a:solidFill>
              <a:latin typeface="Arial" panose="020B0604020202020204" pitchFamily="34" charset="0"/>
              <a:cs typeface="Arial" panose="020B0604020202020204" pitchFamily="34" charset="0"/>
            </a:endParaRPr>
          </a:p>
        </p:txBody>
      </p:sp>
      <p:sp>
        <p:nvSpPr>
          <p:cNvPr id="269325" name="Rectangle 14"/>
          <p:cNvSpPr>
            <a:spLocks noChangeArrowheads="1"/>
          </p:cNvSpPr>
          <p:nvPr/>
        </p:nvSpPr>
        <p:spPr bwMode="auto">
          <a:xfrm>
            <a:off x="7239000" y="3138488"/>
            <a:ext cx="2341563" cy="1035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r>
              <a:rPr lang="en-US" sz="2000" b="1" dirty="0">
                <a:solidFill>
                  <a:srgbClr val="000000"/>
                </a:solidFill>
                <a:latin typeface="Arial" panose="020B0604020202020204" pitchFamily="34" charset="0"/>
                <a:cs typeface="Arial" panose="020B0604020202020204" pitchFamily="34" charset="0"/>
              </a:rPr>
              <a:t> </a:t>
            </a:r>
          </a:p>
          <a:p>
            <a:pPr eaLnBrk="0" hangingPunct="0"/>
            <a:endParaRPr lang="en-US" sz="2000" b="1" dirty="0">
              <a:solidFill>
                <a:srgbClr val="000000"/>
              </a:solidFill>
              <a:latin typeface="Arial" panose="020B0604020202020204" pitchFamily="34" charset="0"/>
              <a:cs typeface="Arial" panose="020B0604020202020204" pitchFamily="34" charset="0"/>
            </a:endParaRPr>
          </a:p>
        </p:txBody>
      </p:sp>
      <p:sp>
        <p:nvSpPr>
          <p:cNvPr id="269326" name="Rectangle 15"/>
          <p:cNvSpPr>
            <a:spLocks noChangeArrowheads="1"/>
          </p:cNvSpPr>
          <p:nvPr/>
        </p:nvSpPr>
        <p:spPr bwMode="auto">
          <a:xfrm>
            <a:off x="76200" y="4173538"/>
            <a:ext cx="828675" cy="1036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r>
              <a:rPr lang="ar-JO" sz="2000" b="1" dirty="0">
                <a:solidFill>
                  <a:srgbClr val="000000"/>
                </a:solidFill>
                <a:latin typeface="Arial" panose="020B0604020202020204" pitchFamily="34" charset="0"/>
                <a:cs typeface="Arial" panose="020B0604020202020204" pitchFamily="34" charset="0"/>
              </a:rPr>
              <a:t>التواريخ</a:t>
            </a:r>
            <a:endParaRPr lang="en-US" sz="2000" b="1" dirty="0">
              <a:solidFill>
                <a:srgbClr val="000000"/>
              </a:solidFill>
              <a:latin typeface="Arial" panose="020B0604020202020204" pitchFamily="34" charset="0"/>
              <a:cs typeface="Arial" panose="020B0604020202020204" pitchFamily="34" charset="0"/>
            </a:endParaRPr>
          </a:p>
        </p:txBody>
      </p:sp>
      <p:sp>
        <p:nvSpPr>
          <p:cNvPr id="269327" name="Rectangle 16"/>
          <p:cNvSpPr>
            <a:spLocks noChangeArrowheads="1"/>
          </p:cNvSpPr>
          <p:nvPr/>
        </p:nvSpPr>
        <p:spPr bwMode="auto">
          <a:xfrm>
            <a:off x="981075" y="4173538"/>
            <a:ext cx="1155700" cy="1036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r>
              <a:rPr lang="ar-JO" sz="2000" b="1" dirty="0">
                <a:solidFill>
                  <a:srgbClr val="000000"/>
                </a:solidFill>
                <a:latin typeface="Arial" panose="020B0604020202020204" pitchFamily="34" charset="0"/>
                <a:cs typeface="Arial" panose="020B0604020202020204" pitchFamily="34" charset="0"/>
              </a:rPr>
              <a:t>1043</a:t>
            </a:r>
            <a:endParaRPr lang="en-US" sz="2000" b="1" dirty="0">
              <a:solidFill>
                <a:srgbClr val="000000"/>
              </a:solidFill>
              <a:latin typeface="Arial" panose="020B0604020202020204" pitchFamily="34" charset="0"/>
              <a:cs typeface="Arial" panose="020B0604020202020204" pitchFamily="34" charset="0"/>
            </a:endParaRPr>
          </a:p>
        </p:txBody>
      </p:sp>
      <p:sp>
        <p:nvSpPr>
          <p:cNvPr id="269328" name="Rectangle 17"/>
          <p:cNvSpPr>
            <a:spLocks noChangeArrowheads="1"/>
          </p:cNvSpPr>
          <p:nvPr/>
        </p:nvSpPr>
        <p:spPr bwMode="auto">
          <a:xfrm>
            <a:off x="2023194" y="4173538"/>
            <a:ext cx="1036638" cy="1036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ar-JO" sz="2000" b="1" dirty="0">
                <a:solidFill>
                  <a:srgbClr val="000000"/>
                </a:solidFill>
                <a:latin typeface="Arial" panose="020B0604020202020204" pitchFamily="34" charset="0"/>
                <a:cs typeface="Arial" panose="020B0604020202020204" pitchFamily="34" charset="0"/>
              </a:rPr>
              <a:t>1011</a:t>
            </a:r>
            <a:endParaRPr lang="en-US" sz="2000" b="1" dirty="0">
              <a:solidFill>
                <a:srgbClr val="000000"/>
              </a:solidFill>
              <a:latin typeface="Arial" panose="020B0604020202020204" pitchFamily="34" charset="0"/>
              <a:cs typeface="Arial" panose="020B0604020202020204" pitchFamily="34" charset="0"/>
            </a:endParaRPr>
          </a:p>
        </p:txBody>
      </p:sp>
      <p:sp>
        <p:nvSpPr>
          <p:cNvPr id="269329" name="Rectangle 18"/>
          <p:cNvSpPr>
            <a:spLocks noChangeArrowheads="1"/>
          </p:cNvSpPr>
          <p:nvPr/>
        </p:nvSpPr>
        <p:spPr bwMode="auto">
          <a:xfrm>
            <a:off x="3124200" y="4173538"/>
            <a:ext cx="2570163" cy="1036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r>
              <a:rPr lang="ar-JO" sz="2000" b="1" dirty="0">
                <a:solidFill>
                  <a:srgbClr val="000000"/>
                </a:solidFill>
                <a:latin typeface="Arial" panose="020B0604020202020204" pitchFamily="34" charset="0"/>
                <a:cs typeface="Arial" panose="020B0604020202020204" pitchFamily="34" charset="0"/>
              </a:rPr>
              <a:t>971</a:t>
            </a:r>
            <a:r>
              <a:rPr lang="en-US" sz="2000" b="1" dirty="0">
                <a:solidFill>
                  <a:srgbClr val="000000"/>
                </a:solidFill>
                <a:latin typeface="Arial" panose="020B0604020202020204" pitchFamily="34" charset="0"/>
                <a:cs typeface="Arial" panose="020B0604020202020204" pitchFamily="34" charset="0"/>
              </a:rPr>
              <a:t>        </a:t>
            </a:r>
            <a:r>
              <a:rPr lang="ar-JO" sz="2000" b="1" dirty="0">
                <a:solidFill>
                  <a:srgbClr val="000000"/>
                </a:solidFill>
                <a:latin typeface="Arial" panose="020B0604020202020204" pitchFamily="34" charset="0"/>
                <a:cs typeface="Arial" panose="020B0604020202020204" pitchFamily="34" charset="0"/>
              </a:rPr>
              <a:t>931</a:t>
            </a:r>
            <a:r>
              <a:rPr lang="en-US" sz="2000" b="1" dirty="0">
                <a:solidFill>
                  <a:srgbClr val="000000"/>
                </a:solidFill>
                <a:latin typeface="Arial" panose="020B0604020202020204" pitchFamily="34" charset="0"/>
                <a:cs typeface="Arial" panose="020B0604020202020204" pitchFamily="34" charset="0"/>
              </a:rPr>
              <a:t>         </a:t>
            </a:r>
            <a:r>
              <a:rPr lang="ar-JO" sz="2000" b="1" dirty="0">
                <a:solidFill>
                  <a:srgbClr val="000000"/>
                </a:solidFill>
                <a:latin typeface="Arial" panose="020B0604020202020204" pitchFamily="34" charset="0"/>
                <a:cs typeface="Arial" panose="020B0604020202020204" pitchFamily="34" charset="0"/>
              </a:rPr>
              <a:t>852</a:t>
            </a:r>
            <a:endParaRPr lang="en-US" sz="2000" b="1" dirty="0">
              <a:solidFill>
                <a:srgbClr val="000000"/>
              </a:solidFill>
              <a:latin typeface="Arial" panose="020B0604020202020204" pitchFamily="34" charset="0"/>
              <a:cs typeface="Arial" panose="020B0604020202020204" pitchFamily="34" charset="0"/>
            </a:endParaRPr>
          </a:p>
        </p:txBody>
      </p:sp>
      <p:sp>
        <p:nvSpPr>
          <p:cNvPr id="269330" name="Rectangle 19"/>
          <p:cNvSpPr>
            <a:spLocks noChangeArrowheads="1"/>
          </p:cNvSpPr>
          <p:nvPr/>
        </p:nvSpPr>
        <p:spPr bwMode="auto">
          <a:xfrm>
            <a:off x="5562600" y="4173538"/>
            <a:ext cx="2081234" cy="1036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r>
              <a:rPr lang="ar-JO" sz="1600" b="1" dirty="0">
                <a:solidFill>
                  <a:srgbClr val="000000"/>
                </a:solidFill>
                <a:latin typeface="Arial" panose="020B0604020202020204" pitchFamily="34" charset="0"/>
                <a:cs typeface="Arial" panose="020B0604020202020204" pitchFamily="34" charset="0"/>
              </a:rPr>
              <a:t>852</a:t>
            </a:r>
            <a:r>
              <a:rPr lang="en-US" sz="1600" b="1" dirty="0">
                <a:solidFill>
                  <a:srgbClr val="000000"/>
                </a:solidFill>
                <a:latin typeface="Arial" panose="020B0604020202020204" pitchFamily="34" charset="0"/>
                <a:cs typeface="Arial" panose="020B0604020202020204" pitchFamily="34" charset="0"/>
              </a:rPr>
              <a:t>    </a:t>
            </a:r>
            <a:r>
              <a:rPr lang="ar-JO" sz="1600" b="1" dirty="0">
                <a:solidFill>
                  <a:srgbClr val="000000"/>
                </a:solidFill>
                <a:latin typeface="Arial" panose="020B0604020202020204" pitchFamily="34" charset="0"/>
                <a:cs typeface="Arial" panose="020B0604020202020204" pitchFamily="34" charset="0"/>
              </a:rPr>
              <a:t>722</a:t>
            </a:r>
            <a:r>
              <a:rPr lang="en-US" sz="1600" b="1" dirty="0">
                <a:solidFill>
                  <a:srgbClr val="000000"/>
                </a:solidFill>
                <a:latin typeface="Arial" panose="020B0604020202020204" pitchFamily="34" charset="0"/>
                <a:cs typeface="Arial" panose="020B0604020202020204" pitchFamily="34" charset="0"/>
              </a:rPr>
              <a:t>   </a:t>
            </a:r>
            <a:r>
              <a:rPr lang="ar-JO" sz="1600" b="1" dirty="0">
                <a:solidFill>
                  <a:srgbClr val="000000"/>
                </a:solidFill>
                <a:latin typeface="Arial" panose="020B0604020202020204" pitchFamily="34" charset="0"/>
                <a:cs typeface="Arial" panose="020B0604020202020204" pitchFamily="34" charset="0"/>
              </a:rPr>
              <a:t>586</a:t>
            </a:r>
            <a:r>
              <a:rPr lang="en-US" sz="1600" b="1" dirty="0">
                <a:solidFill>
                  <a:srgbClr val="000000"/>
                </a:solidFill>
                <a:latin typeface="Arial" panose="020B0604020202020204" pitchFamily="34" charset="0"/>
                <a:cs typeface="Arial" panose="020B0604020202020204" pitchFamily="34" charset="0"/>
              </a:rPr>
              <a:t>   </a:t>
            </a:r>
            <a:r>
              <a:rPr lang="ar-JO" sz="1600" b="1" dirty="0">
                <a:solidFill>
                  <a:srgbClr val="000000"/>
                </a:solidFill>
                <a:latin typeface="Arial" panose="020B0604020202020204" pitchFamily="34" charset="0"/>
                <a:cs typeface="Arial" panose="020B0604020202020204" pitchFamily="34" charset="0"/>
              </a:rPr>
              <a:t>560</a:t>
            </a:r>
            <a:endParaRPr lang="en-US" sz="1600" b="1" dirty="0">
              <a:solidFill>
                <a:srgbClr val="000000"/>
              </a:solidFill>
              <a:latin typeface="Arial" panose="020B0604020202020204" pitchFamily="34" charset="0"/>
              <a:cs typeface="Arial" panose="020B0604020202020204" pitchFamily="34" charset="0"/>
            </a:endParaRPr>
          </a:p>
        </p:txBody>
      </p:sp>
      <p:sp>
        <p:nvSpPr>
          <p:cNvPr id="269331" name="Rectangle 20"/>
          <p:cNvSpPr>
            <a:spLocks noChangeArrowheads="1"/>
          </p:cNvSpPr>
          <p:nvPr/>
        </p:nvSpPr>
        <p:spPr bwMode="auto">
          <a:xfrm>
            <a:off x="7832725" y="4173538"/>
            <a:ext cx="625475" cy="1036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r>
              <a:rPr lang="ar-JO" sz="2000" b="1" dirty="0">
                <a:solidFill>
                  <a:srgbClr val="000000"/>
                </a:solidFill>
                <a:latin typeface="Arial" panose="020B0604020202020204" pitchFamily="34" charset="0"/>
                <a:cs typeface="Arial" panose="020B0604020202020204" pitchFamily="34" charset="0"/>
              </a:rPr>
              <a:t>538</a:t>
            </a:r>
            <a:endParaRPr lang="en-US" sz="2000" b="1" dirty="0">
              <a:solidFill>
                <a:srgbClr val="000000"/>
              </a:solidFill>
              <a:latin typeface="Arial" panose="020B0604020202020204" pitchFamily="34" charset="0"/>
              <a:cs typeface="Arial" panose="020B0604020202020204" pitchFamily="34" charset="0"/>
            </a:endParaRPr>
          </a:p>
        </p:txBody>
      </p:sp>
      <p:sp>
        <p:nvSpPr>
          <p:cNvPr id="269332" name="Rectangle 21"/>
          <p:cNvSpPr>
            <a:spLocks noChangeArrowheads="1"/>
          </p:cNvSpPr>
          <p:nvPr/>
        </p:nvSpPr>
        <p:spPr bwMode="auto">
          <a:xfrm>
            <a:off x="7875588" y="4173538"/>
            <a:ext cx="1585912" cy="1036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r>
              <a:rPr lang="en-US" sz="2000" b="1" dirty="0">
                <a:solidFill>
                  <a:srgbClr val="000000"/>
                </a:solidFill>
                <a:latin typeface="Arial" panose="020B0604020202020204" pitchFamily="34" charset="0"/>
                <a:cs typeface="Arial" panose="020B0604020202020204" pitchFamily="34" charset="0"/>
              </a:rPr>
              <a:t> </a:t>
            </a:r>
          </a:p>
          <a:p>
            <a:pPr eaLnBrk="0" hangingPunct="0"/>
            <a:endParaRPr lang="en-US" sz="2000" b="1" dirty="0">
              <a:solidFill>
                <a:srgbClr val="000000"/>
              </a:solidFill>
              <a:latin typeface="Arial" panose="020B0604020202020204" pitchFamily="34" charset="0"/>
              <a:cs typeface="Arial" panose="020B0604020202020204" pitchFamily="34" charset="0"/>
            </a:endParaRPr>
          </a:p>
        </p:txBody>
      </p:sp>
      <p:sp>
        <p:nvSpPr>
          <p:cNvPr id="269333" name="Rectangle 22"/>
          <p:cNvSpPr>
            <a:spLocks noChangeArrowheads="1"/>
          </p:cNvSpPr>
          <p:nvPr/>
        </p:nvSpPr>
        <p:spPr bwMode="auto">
          <a:xfrm>
            <a:off x="76200" y="5210175"/>
            <a:ext cx="828675" cy="1266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r>
              <a:rPr lang="ar-JO" sz="1600" b="1" dirty="0">
                <a:solidFill>
                  <a:srgbClr val="000000"/>
                </a:solidFill>
                <a:latin typeface="Arial" panose="020B0604020202020204" pitchFamily="34" charset="0"/>
                <a:cs typeface="Arial" panose="020B0604020202020204" pitchFamily="34" charset="0"/>
              </a:rPr>
              <a:t>المملكة</a:t>
            </a:r>
            <a:endParaRPr lang="en-US" sz="1600" b="1" dirty="0">
              <a:solidFill>
                <a:srgbClr val="000000"/>
              </a:solidFill>
              <a:latin typeface="Arial" panose="020B0604020202020204" pitchFamily="34" charset="0"/>
              <a:cs typeface="Arial" panose="020B0604020202020204" pitchFamily="34" charset="0"/>
            </a:endParaRPr>
          </a:p>
        </p:txBody>
      </p:sp>
      <p:sp>
        <p:nvSpPr>
          <p:cNvPr id="269334" name="Rectangle 23"/>
          <p:cNvSpPr>
            <a:spLocks noChangeArrowheads="1"/>
          </p:cNvSpPr>
          <p:nvPr/>
        </p:nvSpPr>
        <p:spPr bwMode="auto">
          <a:xfrm>
            <a:off x="981075" y="5210175"/>
            <a:ext cx="1797050" cy="1266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r>
              <a:rPr lang="en-US" sz="2000" b="1" dirty="0">
                <a:solidFill>
                  <a:srgbClr val="000000"/>
                </a:solidFill>
                <a:latin typeface="Arial" panose="020B0604020202020204" pitchFamily="34" charset="0"/>
                <a:cs typeface="Arial" panose="020B0604020202020204" pitchFamily="34" charset="0"/>
              </a:rPr>
              <a:t>---------</a:t>
            </a:r>
            <a:r>
              <a:rPr lang="ar-JO" sz="2000" b="1" dirty="0">
                <a:solidFill>
                  <a:srgbClr val="000000"/>
                </a:solidFill>
                <a:latin typeface="Arial" panose="020B0604020202020204" pitchFamily="34" charset="0"/>
                <a:cs typeface="Arial" panose="020B0604020202020204" pitchFamily="34" charset="0"/>
              </a:rPr>
              <a:t> متحدة </a:t>
            </a:r>
            <a:r>
              <a:rPr lang="en-US" sz="2000" b="1" dirty="0">
                <a:solidFill>
                  <a:srgbClr val="000000"/>
                </a:solidFill>
                <a:latin typeface="Arial" panose="020B0604020202020204" pitchFamily="34" charset="0"/>
                <a:cs typeface="Arial" panose="020B0604020202020204" pitchFamily="34" charset="0"/>
              </a:rPr>
              <a:t>-------</a:t>
            </a:r>
          </a:p>
        </p:txBody>
      </p:sp>
      <p:sp>
        <p:nvSpPr>
          <p:cNvPr id="269335" name="Rectangle 24"/>
          <p:cNvSpPr>
            <a:spLocks noChangeArrowheads="1"/>
          </p:cNvSpPr>
          <p:nvPr/>
        </p:nvSpPr>
        <p:spPr bwMode="auto">
          <a:xfrm>
            <a:off x="2778125" y="5210175"/>
            <a:ext cx="3811588" cy="1266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r>
              <a:rPr lang="en-US" sz="2000" b="1" dirty="0">
                <a:solidFill>
                  <a:srgbClr val="000000"/>
                </a:solidFill>
                <a:latin typeface="Arial" panose="020B0604020202020204" pitchFamily="34" charset="0"/>
                <a:cs typeface="Arial" panose="020B0604020202020204" pitchFamily="34" charset="0"/>
              </a:rPr>
              <a:t>-------------------    ---------</a:t>
            </a:r>
            <a:r>
              <a:rPr lang="ar-JO" sz="2000" b="1" dirty="0">
                <a:solidFill>
                  <a:srgbClr val="000000"/>
                </a:solidFill>
                <a:latin typeface="Arial" panose="020B0604020202020204" pitchFamily="34" charset="0"/>
                <a:cs typeface="Arial" panose="020B0604020202020204" pitchFamily="34" charset="0"/>
              </a:rPr>
              <a:t> منقسمة </a:t>
            </a:r>
            <a:r>
              <a:rPr lang="en-US" sz="2000" b="1" dirty="0">
                <a:solidFill>
                  <a:srgbClr val="000000"/>
                </a:solidFill>
                <a:latin typeface="Arial" panose="020B0604020202020204" pitchFamily="34" charset="0"/>
                <a:cs typeface="Arial" panose="020B0604020202020204" pitchFamily="34" charset="0"/>
              </a:rPr>
              <a:t>------------ </a:t>
            </a:r>
          </a:p>
        </p:txBody>
      </p:sp>
      <p:sp>
        <p:nvSpPr>
          <p:cNvPr id="269336" name="Rectangle 25"/>
          <p:cNvSpPr>
            <a:spLocks noChangeArrowheads="1"/>
          </p:cNvSpPr>
          <p:nvPr/>
        </p:nvSpPr>
        <p:spPr bwMode="auto">
          <a:xfrm>
            <a:off x="6589713" y="5210175"/>
            <a:ext cx="833437" cy="1266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ar-JO" sz="1700" b="1" dirty="0">
                <a:solidFill>
                  <a:srgbClr val="000000"/>
                </a:solidFill>
                <a:latin typeface="Arial" panose="020B0604020202020204" pitchFamily="34" charset="0"/>
                <a:cs typeface="Arial" panose="020B0604020202020204" pitchFamily="34" charset="0"/>
              </a:rPr>
              <a:t>باقية</a:t>
            </a:r>
            <a:endParaRPr lang="en-US" sz="1700" b="1" dirty="0">
              <a:solidFill>
                <a:srgbClr val="000000"/>
              </a:solidFill>
              <a:latin typeface="Arial" panose="020B0604020202020204" pitchFamily="34" charset="0"/>
              <a:cs typeface="Arial" panose="020B0604020202020204" pitchFamily="34" charset="0"/>
            </a:endParaRPr>
          </a:p>
        </p:txBody>
      </p:sp>
      <p:sp>
        <p:nvSpPr>
          <p:cNvPr id="269337" name="Rectangle 26"/>
          <p:cNvSpPr>
            <a:spLocks noChangeArrowheads="1"/>
          </p:cNvSpPr>
          <p:nvPr/>
        </p:nvSpPr>
        <p:spPr bwMode="auto">
          <a:xfrm>
            <a:off x="7423150" y="5210175"/>
            <a:ext cx="2217738" cy="1266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r>
              <a:rPr lang="ar-JO" sz="2000" b="1" dirty="0">
                <a:solidFill>
                  <a:srgbClr val="000000"/>
                </a:solidFill>
                <a:latin typeface="Arial" panose="020B0604020202020204" pitchFamily="34" charset="0"/>
                <a:cs typeface="Arial" panose="020B0604020202020204" pitchFamily="34" charset="0"/>
              </a:rPr>
              <a:t>عائدة</a:t>
            </a:r>
            <a:endParaRPr lang="en-US" sz="2000" b="1" dirty="0">
              <a:solidFill>
                <a:srgbClr val="000000"/>
              </a:solidFill>
              <a:latin typeface="Arial" panose="020B0604020202020204" pitchFamily="34" charset="0"/>
              <a:cs typeface="Arial" panose="020B0604020202020204" pitchFamily="34" charset="0"/>
            </a:endParaRPr>
          </a:p>
        </p:txBody>
      </p:sp>
      <p:grpSp>
        <p:nvGrpSpPr>
          <p:cNvPr id="269338" name="Group 27"/>
          <p:cNvGrpSpPr>
            <a:grpSpLocks/>
          </p:cNvGrpSpPr>
          <p:nvPr/>
        </p:nvGrpSpPr>
        <p:grpSpPr bwMode="auto">
          <a:xfrm>
            <a:off x="2076450" y="1295400"/>
            <a:ext cx="1157288" cy="1036638"/>
            <a:chOff x="1063" y="0"/>
            <a:chExt cx="620" cy="518"/>
          </a:xfrm>
        </p:grpSpPr>
        <p:sp>
          <p:nvSpPr>
            <p:cNvPr id="269362" name="Rectangle 28"/>
            <p:cNvSpPr>
              <a:spLocks noChangeArrowheads="1"/>
            </p:cNvSpPr>
            <p:nvPr/>
          </p:nvSpPr>
          <p:spPr bwMode="auto">
            <a:xfrm>
              <a:off x="1095" y="0"/>
              <a:ext cx="556"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endParaRPr lang="en-US" sz="1900" b="1" dirty="0">
                <a:solidFill>
                  <a:srgbClr val="000000"/>
                </a:solidFill>
                <a:latin typeface="Arial" panose="020B0604020202020204" pitchFamily="34" charset="0"/>
                <a:cs typeface="Arial" panose="020B0604020202020204" pitchFamily="34" charset="0"/>
              </a:endParaRPr>
            </a:p>
          </p:txBody>
        </p:sp>
        <p:sp>
          <p:nvSpPr>
            <p:cNvPr id="269363" name="Rectangle 29"/>
            <p:cNvSpPr>
              <a:spLocks noChangeArrowheads="1"/>
            </p:cNvSpPr>
            <p:nvPr/>
          </p:nvSpPr>
          <p:spPr bwMode="auto">
            <a:xfrm>
              <a:off x="1063" y="0"/>
              <a:ext cx="620" cy="518"/>
            </a:xfrm>
            <a:prstGeom prst="rect">
              <a:avLst/>
            </a:prstGeom>
            <a:gradFill rotWithShape="1">
              <a:gsLst>
                <a:gs pos="0">
                  <a:srgbClr val="0000FF"/>
                </a:gs>
                <a:gs pos="50000">
                  <a:srgbClr val="000076"/>
                </a:gs>
                <a:gs pos="100000">
                  <a:srgbClr val="0000FF"/>
                </a:gs>
              </a:gsLst>
              <a:lin ang="5400000" scaled="1"/>
            </a:gra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ar-JO" sz="2000" b="1" dirty="0">
                  <a:solidFill>
                    <a:srgbClr val="FEFDE3"/>
                  </a:solidFill>
                  <a:latin typeface="Arial" panose="020B0604020202020204" pitchFamily="34" charset="0"/>
                  <a:cs typeface="Arial" panose="020B0604020202020204" pitchFamily="34" charset="0"/>
                </a:rPr>
                <a:t>1          أخبار الأيام</a:t>
              </a:r>
              <a:endParaRPr lang="en-US" sz="2000" b="1" dirty="0">
                <a:solidFill>
                  <a:srgbClr val="FEFDE3"/>
                </a:solidFill>
                <a:latin typeface="Arial" panose="020B0604020202020204" pitchFamily="34" charset="0"/>
                <a:cs typeface="Arial" panose="020B0604020202020204" pitchFamily="34" charset="0"/>
              </a:endParaRPr>
            </a:p>
          </p:txBody>
        </p:sp>
      </p:grpSp>
      <p:grpSp>
        <p:nvGrpSpPr>
          <p:cNvPr id="269339" name="Group 30"/>
          <p:cNvGrpSpPr>
            <a:grpSpLocks/>
          </p:cNvGrpSpPr>
          <p:nvPr/>
        </p:nvGrpSpPr>
        <p:grpSpPr bwMode="auto">
          <a:xfrm>
            <a:off x="3233738" y="1295400"/>
            <a:ext cx="4843462" cy="1036638"/>
            <a:chOff x="1683" y="0"/>
            <a:chExt cx="2515" cy="518"/>
          </a:xfrm>
        </p:grpSpPr>
        <p:sp>
          <p:nvSpPr>
            <p:cNvPr id="269360" name="Rectangle 31"/>
            <p:cNvSpPr>
              <a:spLocks noChangeArrowheads="1"/>
            </p:cNvSpPr>
            <p:nvPr/>
          </p:nvSpPr>
          <p:spPr bwMode="auto">
            <a:xfrm>
              <a:off x="1715" y="0"/>
              <a:ext cx="2451" cy="518"/>
            </a:xfrm>
            <a:prstGeom prst="rect">
              <a:avLst/>
            </a:prstGeom>
            <a:gradFill rotWithShape="1">
              <a:gsLst>
                <a:gs pos="0">
                  <a:srgbClr val="0000FF"/>
                </a:gs>
                <a:gs pos="50000">
                  <a:srgbClr val="000076"/>
                </a:gs>
                <a:gs pos="100000">
                  <a:srgbClr val="0000FF"/>
                </a:gs>
              </a:gsLst>
              <a:lin ang="5400000" scaled="1"/>
            </a:gra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ar-JO" b="1" dirty="0">
                  <a:solidFill>
                    <a:srgbClr val="FEFDE3"/>
                  </a:solidFill>
                  <a:latin typeface="Arial" panose="020B0604020202020204" pitchFamily="34" charset="0"/>
                  <a:cs typeface="Arial" panose="020B0604020202020204" pitchFamily="34" charset="0"/>
                </a:rPr>
                <a:t>2                                                     أخبار الأيام</a:t>
              </a:r>
              <a:endParaRPr lang="en-US" b="1" dirty="0">
                <a:solidFill>
                  <a:srgbClr val="FEFDE3"/>
                </a:solidFill>
                <a:latin typeface="Arial" panose="020B0604020202020204" pitchFamily="34" charset="0"/>
                <a:cs typeface="Arial" panose="020B0604020202020204" pitchFamily="34" charset="0"/>
              </a:endParaRPr>
            </a:p>
          </p:txBody>
        </p:sp>
        <p:sp>
          <p:nvSpPr>
            <p:cNvPr id="269361" name="Rectangle 32"/>
            <p:cNvSpPr>
              <a:spLocks noChangeArrowheads="1"/>
            </p:cNvSpPr>
            <p:nvPr/>
          </p:nvSpPr>
          <p:spPr bwMode="auto">
            <a:xfrm>
              <a:off x="1683" y="0"/>
              <a:ext cx="2515"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endParaRPr lang="en-US" b="1" dirty="0">
                <a:solidFill>
                  <a:srgbClr val="000000"/>
                </a:solidFill>
                <a:latin typeface="Arial" panose="020B0604020202020204" pitchFamily="34" charset="0"/>
                <a:cs typeface="Arial" panose="020B0604020202020204" pitchFamily="34" charset="0"/>
              </a:endParaRPr>
            </a:p>
          </p:txBody>
        </p:sp>
      </p:grpSp>
      <p:grpSp>
        <p:nvGrpSpPr>
          <p:cNvPr id="269340" name="Group 33"/>
          <p:cNvGrpSpPr>
            <a:grpSpLocks/>
          </p:cNvGrpSpPr>
          <p:nvPr/>
        </p:nvGrpSpPr>
        <p:grpSpPr bwMode="auto">
          <a:xfrm>
            <a:off x="762000" y="2332038"/>
            <a:ext cx="1274763" cy="806450"/>
            <a:chOff x="444" y="518"/>
            <a:chExt cx="683" cy="403"/>
          </a:xfrm>
        </p:grpSpPr>
        <p:sp>
          <p:nvSpPr>
            <p:cNvPr id="269358" name="Rectangle 34"/>
            <p:cNvSpPr>
              <a:spLocks noChangeArrowheads="1"/>
            </p:cNvSpPr>
            <p:nvPr/>
          </p:nvSpPr>
          <p:spPr bwMode="auto">
            <a:xfrm>
              <a:off x="476" y="518"/>
              <a:ext cx="619" cy="403"/>
            </a:xfrm>
            <a:prstGeom prst="rect">
              <a:avLst/>
            </a:prstGeom>
            <a:gradFill rotWithShape="1">
              <a:gsLst>
                <a:gs pos="0">
                  <a:srgbClr val="006600"/>
                </a:gs>
                <a:gs pos="50000">
                  <a:srgbClr val="002F00"/>
                </a:gs>
                <a:gs pos="100000">
                  <a:srgbClr val="006600"/>
                </a:gs>
              </a:gsLst>
              <a:lin ang="5400000" scaled="1"/>
            </a:gra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ar-JO" b="1" dirty="0">
                  <a:solidFill>
                    <a:srgbClr val="FEFDE3"/>
                  </a:solidFill>
                  <a:latin typeface="Arial" panose="020B0604020202020204" pitchFamily="34" charset="0"/>
                  <a:cs typeface="Arial" panose="020B0604020202020204" pitchFamily="34" charset="0"/>
                </a:rPr>
                <a:t>1   صموئيل</a:t>
              </a:r>
              <a:endParaRPr lang="en-US" b="1" dirty="0">
                <a:solidFill>
                  <a:srgbClr val="FEFDE3"/>
                </a:solidFill>
                <a:latin typeface="Arial" panose="020B0604020202020204" pitchFamily="34" charset="0"/>
                <a:cs typeface="Arial" panose="020B0604020202020204" pitchFamily="34" charset="0"/>
              </a:endParaRPr>
            </a:p>
          </p:txBody>
        </p:sp>
        <p:sp>
          <p:nvSpPr>
            <p:cNvPr id="269359" name="Rectangle 35"/>
            <p:cNvSpPr>
              <a:spLocks noChangeArrowheads="1"/>
            </p:cNvSpPr>
            <p:nvPr/>
          </p:nvSpPr>
          <p:spPr bwMode="auto">
            <a:xfrm>
              <a:off x="444" y="518"/>
              <a:ext cx="683"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algn="ctr"/>
              <a:endParaRPr lang="en-US" sz="1800" b="1" dirty="0">
                <a:solidFill>
                  <a:srgbClr val="000000"/>
                </a:solidFill>
                <a:latin typeface="Arial" panose="020B0604020202020204" pitchFamily="34" charset="0"/>
                <a:cs typeface="Arial" panose="020B0604020202020204" pitchFamily="34" charset="0"/>
              </a:endParaRPr>
            </a:p>
          </p:txBody>
        </p:sp>
      </p:grpSp>
      <p:sp>
        <p:nvSpPr>
          <p:cNvPr id="269341" name="Rectangle 36"/>
          <p:cNvSpPr>
            <a:spLocks noChangeArrowheads="1"/>
          </p:cNvSpPr>
          <p:nvPr/>
        </p:nvSpPr>
        <p:spPr bwMode="auto">
          <a:xfrm>
            <a:off x="2057400" y="2332038"/>
            <a:ext cx="1173163" cy="806450"/>
          </a:xfrm>
          <a:prstGeom prst="rect">
            <a:avLst/>
          </a:prstGeom>
          <a:gradFill rotWithShape="1">
            <a:gsLst>
              <a:gs pos="0">
                <a:srgbClr val="006600"/>
              </a:gs>
              <a:gs pos="50000">
                <a:srgbClr val="002F00"/>
              </a:gs>
              <a:gs pos="100000">
                <a:srgbClr val="006600"/>
              </a:gs>
            </a:gsLst>
            <a:lin ang="5400000" scaled="1"/>
          </a:gra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ar-JO" b="1" dirty="0">
                <a:solidFill>
                  <a:srgbClr val="FEFDE3"/>
                </a:solidFill>
                <a:latin typeface="Arial" panose="020B0604020202020204" pitchFamily="34" charset="0"/>
                <a:cs typeface="Arial" panose="020B0604020202020204" pitchFamily="34" charset="0"/>
              </a:rPr>
              <a:t>2   صموئيل</a:t>
            </a:r>
            <a:endParaRPr lang="en-US" b="1" dirty="0">
              <a:solidFill>
                <a:srgbClr val="FEFDE3"/>
              </a:solidFill>
              <a:latin typeface="Arial" panose="020B0604020202020204" pitchFamily="34" charset="0"/>
              <a:cs typeface="Arial" panose="020B0604020202020204" pitchFamily="34" charset="0"/>
            </a:endParaRPr>
          </a:p>
        </p:txBody>
      </p:sp>
      <p:sp>
        <p:nvSpPr>
          <p:cNvPr id="269342" name="Rectangle 37"/>
          <p:cNvSpPr>
            <a:spLocks noChangeArrowheads="1"/>
          </p:cNvSpPr>
          <p:nvPr/>
        </p:nvSpPr>
        <p:spPr bwMode="auto">
          <a:xfrm>
            <a:off x="2066925" y="2332038"/>
            <a:ext cx="1223963" cy="806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algn="ctr"/>
            <a:endParaRPr lang="en-US" sz="1800" b="1" dirty="0">
              <a:solidFill>
                <a:srgbClr val="000000"/>
              </a:solidFill>
              <a:latin typeface="Arial" panose="020B0604020202020204" pitchFamily="34" charset="0"/>
              <a:cs typeface="Arial" panose="020B0604020202020204" pitchFamily="34" charset="0"/>
            </a:endParaRPr>
          </a:p>
        </p:txBody>
      </p:sp>
      <p:grpSp>
        <p:nvGrpSpPr>
          <p:cNvPr id="269343" name="Group 38"/>
          <p:cNvGrpSpPr>
            <a:grpSpLocks/>
          </p:cNvGrpSpPr>
          <p:nvPr/>
        </p:nvGrpSpPr>
        <p:grpSpPr bwMode="auto">
          <a:xfrm>
            <a:off x="3233738" y="2332038"/>
            <a:ext cx="1986334" cy="806450"/>
            <a:chOff x="1747" y="518"/>
            <a:chExt cx="1443" cy="403"/>
          </a:xfrm>
        </p:grpSpPr>
        <p:sp>
          <p:nvSpPr>
            <p:cNvPr id="124967" name="Rectangle 39"/>
            <p:cNvSpPr>
              <a:spLocks noChangeArrowheads="1"/>
            </p:cNvSpPr>
            <p:nvPr/>
          </p:nvSpPr>
          <p:spPr bwMode="auto">
            <a:xfrm>
              <a:off x="1779" y="518"/>
              <a:ext cx="1379" cy="403"/>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noFill/>
              <a:miter lim="800000"/>
              <a:headEnd type="none" w="sm" len="sm"/>
              <a:tailEnd type="none" w="sm" len="sm"/>
            </a:ln>
            <a:effectLst/>
          </p:spPr>
          <p:txBody>
            <a:bodyPr lIns="0" tIns="0" rIns="0" bIns="0" anchor="ctr" anchorCtr="1"/>
            <a:lstStyle/>
            <a:p>
              <a:pPr algn="ctr">
                <a:defRPr/>
              </a:pPr>
              <a:r>
                <a:rPr lang="ar-JO" b="1" dirty="0">
                  <a:solidFill>
                    <a:srgbClr val="FEFDE3"/>
                  </a:solidFill>
                  <a:latin typeface="Arial" panose="020B0604020202020204" pitchFamily="34" charset="0"/>
                  <a:cs typeface="Arial" panose="020B0604020202020204" pitchFamily="34" charset="0"/>
                </a:rPr>
                <a:t>1                 ملوك</a:t>
              </a:r>
              <a:endParaRPr lang="en-US" b="1" dirty="0">
                <a:solidFill>
                  <a:srgbClr val="FEFDE3"/>
                </a:solidFill>
                <a:latin typeface="Arial" panose="020B0604020202020204" pitchFamily="34" charset="0"/>
                <a:ea typeface="Times New Roman" charset="0"/>
                <a:cs typeface="Arial" panose="020B0604020202020204" pitchFamily="34" charset="0"/>
              </a:endParaRPr>
            </a:p>
          </p:txBody>
        </p:sp>
        <p:sp>
          <p:nvSpPr>
            <p:cNvPr id="269357" name="Rectangle 40"/>
            <p:cNvSpPr>
              <a:spLocks noChangeArrowheads="1"/>
            </p:cNvSpPr>
            <p:nvPr/>
          </p:nvSpPr>
          <p:spPr bwMode="auto">
            <a:xfrm>
              <a:off x="1747" y="518"/>
              <a:ext cx="1443"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algn="ctr"/>
              <a:endParaRPr lang="en-US" sz="1800" b="1" dirty="0">
                <a:solidFill>
                  <a:srgbClr val="000000"/>
                </a:solidFill>
                <a:latin typeface="Arial" panose="020B0604020202020204" pitchFamily="34" charset="0"/>
                <a:cs typeface="Arial" panose="020B0604020202020204" pitchFamily="34" charset="0"/>
              </a:endParaRPr>
            </a:p>
          </p:txBody>
        </p:sp>
      </p:grpSp>
      <p:grpSp>
        <p:nvGrpSpPr>
          <p:cNvPr id="269344" name="Group 41"/>
          <p:cNvGrpSpPr>
            <a:grpSpLocks/>
          </p:cNvGrpSpPr>
          <p:nvPr/>
        </p:nvGrpSpPr>
        <p:grpSpPr bwMode="auto">
          <a:xfrm>
            <a:off x="5148064" y="2332038"/>
            <a:ext cx="1862336" cy="806450"/>
            <a:chOff x="3190" y="518"/>
            <a:chExt cx="895" cy="403"/>
          </a:xfrm>
        </p:grpSpPr>
        <p:sp>
          <p:nvSpPr>
            <p:cNvPr id="124970" name="Rectangle 42"/>
            <p:cNvSpPr>
              <a:spLocks noChangeArrowheads="1"/>
            </p:cNvSpPr>
            <p:nvPr/>
          </p:nvSpPr>
          <p:spPr bwMode="auto">
            <a:xfrm>
              <a:off x="3222" y="518"/>
              <a:ext cx="833" cy="403"/>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noFill/>
              <a:miter lim="800000"/>
              <a:headEnd type="none" w="sm" len="sm"/>
              <a:tailEnd type="none" w="sm" len="sm"/>
            </a:ln>
            <a:effectLst/>
          </p:spPr>
          <p:txBody>
            <a:bodyPr lIns="0" tIns="0" rIns="0" bIns="0" anchor="ctr" anchorCtr="1"/>
            <a:lstStyle/>
            <a:p>
              <a:pPr algn="ctr">
                <a:defRPr/>
              </a:pPr>
              <a:r>
                <a:rPr lang="ar-JO" b="1" dirty="0">
                  <a:solidFill>
                    <a:srgbClr val="FEFDE3"/>
                  </a:solidFill>
                  <a:latin typeface="Arial" panose="020B0604020202020204" pitchFamily="34" charset="0"/>
                  <a:cs typeface="Arial" panose="020B0604020202020204" pitchFamily="34" charset="0"/>
                </a:rPr>
                <a:t>2              ملوك</a:t>
              </a:r>
              <a:endParaRPr lang="en-US" b="1" dirty="0">
                <a:solidFill>
                  <a:srgbClr val="FEFDE3"/>
                </a:solidFill>
                <a:latin typeface="Arial" panose="020B0604020202020204" pitchFamily="34" charset="0"/>
                <a:ea typeface="Times New Roman" charset="0"/>
                <a:cs typeface="Arial" panose="020B0604020202020204" pitchFamily="34" charset="0"/>
              </a:endParaRPr>
            </a:p>
          </p:txBody>
        </p:sp>
        <p:sp>
          <p:nvSpPr>
            <p:cNvPr id="269355" name="Rectangle 43"/>
            <p:cNvSpPr>
              <a:spLocks noChangeArrowheads="1"/>
            </p:cNvSpPr>
            <p:nvPr/>
          </p:nvSpPr>
          <p:spPr bwMode="auto">
            <a:xfrm>
              <a:off x="3190" y="518"/>
              <a:ext cx="895"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algn="ctr"/>
              <a:endParaRPr lang="en-US" sz="1800" b="1" dirty="0">
                <a:solidFill>
                  <a:srgbClr val="000000"/>
                </a:solidFill>
                <a:latin typeface="Arial" panose="020B0604020202020204" pitchFamily="34" charset="0"/>
                <a:cs typeface="Arial" panose="020B0604020202020204" pitchFamily="34" charset="0"/>
              </a:endParaRPr>
            </a:p>
          </p:txBody>
        </p:sp>
      </p:grpSp>
      <p:pic>
        <p:nvPicPr>
          <p:cNvPr id="124972" name="Picture 44" descr="pij2qvyc[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295400" y="4876800"/>
            <a:ext cx="838200" cy="657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4973" name="Picture 45" descr="pij2qvyc[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133600" y="4876800"/>
            <a:ext cx="838200" cy="657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4974" name="Picture 46" descr="j029776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781800" y="4800600"/>
            <a:ext cx="925513" cy="889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4975" name="AutoShape 47"/>
          <p:cNvSpPr>
            <a:spLocks noChangeArrowheads="1"/>
          </p:cNvSpPr>
          <p:nvPr/>
        </p:nvSpPr>
        <p:spPr bwMode="auto">
          <a:xfrm>
            <a:off x="6172200" y="4876800"/>
            <a:ext cx="304800" cy="457200"/>
          </a:xfrm>
          <a:prstGeom prst="downArrow">
            <a:avLst>
              <a:gd name="adj1" fmla="val 50000"/>
              <a:gd name="adj2" fmla="val 37500"/>
            </a:avLst>
          </a:prstGeom>
          <a:solidFill>
            <a:srgbClr val="FF0000"/>
          </a:solidFill>
          <a:ln w="12700" cap="sq">
            <a:solidFill>
              <a:schemeClr val="tx1"/>
            </a:solidFill>
            <a:miter lim="800000"/>
            <a:headEnd type="none" w="sm" len="sm"/>
            <a:tailEnd type="none" w="sm" len="sm"/>
          </a:ln>
        </p:spPr>
        <p:txBody>
          <a:bodyPr wrap="none" anchor="ctr"/>
          <a:lstStyle/>
          <a:p>
            <a:pPr algn="ctr"/>
            <a:endParaRPr lang="en-US" sz="1800" b="1" dirty="0">
              <a:solidFill>
                <a:srgbClr val="000000"/>
              </a:solidFill>
              <a:latin typeface="Arial" panose="020B0604020202020204" pitchFamily="34" charset="0"/>
              <a:cs typeface="Arial" panose="020B0604020202020204" pitchFamily="34" charset="0"/>
            </a:endParaRPr>
          </a:p>
        </p:txBody>
      </p:sp>
      <p:sp>
        <p:nvSpPr>
          <p:cNvPr id="124976" name="AutoShape 48"/>
          <p:cNvSpPr>
            <a:spLocks noChangeArrowheads="1"/>
          </p:cNvSpPr>
          <p:nvPr/>
        </p:nvSpPr>
        <p:spPr bwMode="auto">
          <a:xfrm>
            <a:off x="6553200" y="5181600"/>
            <a:ext cx="304800" cy="457200"/>
          </a:xfrm>
          <a:prstGeom prst="downArrow">
            <a:avLst>
              <a:gd name="adj1" fmla="val 50000"/>
              <a:gd name="adj2" fmla="val 37500"/>
            </a:avLst>
          </a:prstGeom>
          <a:solidFill>
            <a:srgbClr val="FFCC00"/>
          </a:solidFill>
          <a:ln w="12700" cap="sq">
            <a:solidFill>
              <a:schemeClr val="tx1"/>
            </a:solidFill>
            <a:miter lim="800000"/>
            <a:headEnd type="none" w="sm" len="sm"/>
            <a:tailEnd type="none" w="sm" len="sm"/>
          </a:ln>
        </p:spPr>
        <p:txBody>
          <a:bodyPr wrap="none" anchor="ctr"/>
          <a:lstStyle/>
          <a:p>
            <a:pPr algn="ctr"/>
            <a:endParaRPr lang="en-US" sz="1800" b="1" dirty="0">
              <a:solidFill>
                <a:srgbClr val="000000"/>
              </a:solidFill>
              <a:latin typeface="Arial" panose="020B0604020202020204" pitchFamily="34" charset="0"/>
              <a:cs typeface="Arial" panose="020B0604020202020204" pitchFamily="34" charset="0"/>
            </a:endParaRPr>
          </a:p>
        </p:txBody>
      </p:sp>
      <p:sp>
        <p:nvSpPr>
          <p:cNvPr id="124977" name="AutoShape 49"/>
          <p:cNvSpPr>
            <a:spLocks noChangeArrowheads="1"/>
          </p:cNvSpPr>
          <p:nvPr/>
        </p:nvSpPr>
        <p:spPr bwMode="auto">
          <a:xfrm rot="10800000">
            <a:off x="7991475" y="5181600"/>
            <a:ext cx="304800" cy="457200"/>
          </a:xfrm>
          <a:prstGeom prst="downArrow">
            <a:avLst>
              <a:gd name="adj1" fmla="val 50000"/>
              <a:gd name="adj2" fmla="val 37500"/>
            </a:avLst>
          </a:prstGeom>
          <a:solidFill>
            <a:srgbClr val="FFCC00"/>
          </a:solidFill>
          <a:ln w="12700" cap="sq">
            <a:solidFill>
              <a:schemeClr val="tx1"/>
            </a:solidFill>
            <a:miter lim="800000"/>
            <a:headEnd type="none" w="sm" len="sm"/>
            <a:tailEnd type="none" w="sm" len="sm"/>
          </a:ln>
        </p:spPr>
        <p:txBody>
          <a:bodyPr wrap="none" anchor="ctr"/>
          <a:lstStyle/>
          <a:p>
            <a:pPr algn="ctr"/>
            <a:endParaRPr lang="en-US" sz="1800" b="1" dirty="0">
              <a:solidFill>
                <a:srgbClr val="000000"/>
              </a:solidFill>
              <a:latin typeface="Arial" panose="020B0604020202020204" pitchFamily="34" charset="0"/>
              <a:cs typeface="Arial" panose="020B0604020202020204" pitchFamily="34" charset="0"/>
            </a:endParaRPr>
          </a:p>
        </p:txBody>
      </p:sp>
      <p:pic>
        <p:nvPicPr>
          <p:cNvPr id="124978" name="Picture 50" descr="j0295577"/>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657600" y="4630738"/>
            <a:ext cx="1447800" cy="1373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4979" name="Picture 51" descr="pij2qvyc[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971800" y="4876800"/>
            <a:ext cx="838200" cy="657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9353" name="Text Box 3"/>
          <p:cNvSpPr txBox="1">
            <a:spLocks noChangeArrowheads="1"/>
          </p:cNvSpPr>
          <p:nvPr/>
        </p:nvSpPr>
        <p:spPr bwMode="auto">
          <a:xfrm>
            <a:off x="8316913" y="71438"/>
            <a:ext cx="755650" cy="6937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nchorCtr="1"/>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r>
              <a:rPr lang="ar-JO" sz="2400" b="1" dirty="0">
                <a:solidFill>
                  <a:srgbClr val="000000"/>
                </a:solidFill>
                <a:latin typeface="Arial" panose="020B0604020202020204" pitchFamily="34" charset="0"/>
                <a:cs typeface="Arial" panose="020B0604020202020204" pitchFamily="34" charset="0"/>
              </a:rPr>
              <a:t>220 264</a:t>
            </a:r>
          </a:p>
        </p:txBody>
      </p:sp>
    </p:spTree>
    <p:extLst>
      <p:ext uri="{BB962C8B-B14F-4D97-AF65-F5344CB8AC3E}">
        <p14:creationId xmlns:p14="http://schemas.microsoft.com/office/powerpoint/2010/main" val="427773388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16" fill="hold" nodeType="afterEffect">
                                  <p:stCondLst>
                                    <p:cond delay="0"/>
                                  </p:stCondLst>
                                  <p:childTnLst>
                                    <p:set>
                                      <p:cBhvr>
                                        <p:cTn id="6" dur="1" fill="hold">
                                          <p:stCondLst>
                                            <p:cond delay="0"/>
                                          </p:stCondLst>
                                        </p:cTn>
                                        <p:tgtEl>
                                          <p:spTgt spid="124972"/>
                                        </p:tgtEl>
                                        <p:attrNameLst>
                                          <p:attrName>style.visibility</p:attrName>
                                        </p:attrNameLst>
                                      </p:cBhvr>
                                      <p:to>
                                        <p:strVal val="visible"/>
                                      </p:to>
                                    </p:set>
                                    <p:animEffect transition="in" filter="diamond(in)">
                                      <p:cBhvr>
                                        <p:cTn id="7" dur="3000"/>
                                        <p:tgtEl>
                                          <p:spTgt spid="124972"/>
                                        </p:tgtEl>
                                      </p:cBhvr>
                                    </p:animEffect>
                                  </p:childTnLst>
                                </p:cTn>
                              </p:par>
                            </p:childTnLst>
                          </p:cTn>
                        </p:par>
                        <p:par>
                          <p:cTn id="8" fill="hold" nodeType="afterGroup">
                            <p:stCondLst>
                              <p:cond delay="3000"/>
                            </p:stCondLst>
                            <p:childTnLst>
                              <p:par>
                                <p:cTn id="9" presetID="8" presetClass="entr" presetSubtype="16" fill="hold" nodeType="afterEffect">
                                  <p:stCondLst>
                                    <p:cond delay="0"/>
                                  </p:stCondLst>
                                  <p:childTnLst>
                                    <p:set>
                                      <p:cBhvr>
                                        <p:cTn id="10" dur="1" fill="hold">
                                          <p:stCondLst>
                                            <p:cond delay="0"/>
                                          </p:stCondLst>
                                        </p:cTn>
                                        <p:tgtEl>
                                          <p:spTgt spid="124973"/>
                                        </p:tgtEl>
                                        <p:attrNameLst>
                                          <p:attrName>style.visibility</p:attrName>
                                        </p:attrNameLst>
                                      </p:cBhvr>
                                      <p:to>
                                        <p:strVal val="visible"/>
                                      </p:to>
                                    </p:set>
                                    <p:animEffect transition="in" filter="diamond(in)">
                                      <p:cBhvr>
                                        <p:cTn id="11" dur="3000"/>
                                        <p:tgtEl>
                                          <p:spTgt spid="124973"/>
                                        </p:tgtEl>
                                      </p:cBhvr>
                                    </p:animEffect>
                                  </p:childTnLst>
                                </p:cTn>
                              </p:par>
                            </p:childTnLst>
                          </p:cTn>
                        </p:par>
                        <p:par>
                          <p:cTn id="12" fill="hold" nodeType="afterGroup">
                            <p:stCondLst>
                              <p:cond delay="6000"/>
                            </p:stCondLst>
                            <p:childTnLst>
                              <p:par>
                                <p:cTn id="13" presetID="8" presetClass="entr" presetSubtype="16" fill="hold" nodeType="afterEffect">
                                  <p:stCondLst>
                                    <p:cond delay="0"/>
                                  </p:stCondLst>
                                  <p:childTnLst>
                                    <p:set>
                                      <p:cBhvr>
                                        <p:cTn id="14" dur="1" fill="hold">
                                          <p:stCondLst>
                                            <p:cond delay="0"/>
                                          </p:stCondLst>
                                        </p:cTn>
                                        <p:tgtEl>
                                          <p:spTgt spid="124979"/>
                                        </p:tgtEl>
                                        <p:attrNameLst>
                                          <p:attrName>style.visibility</p:attrName>
                                        </p:attrNameLst>
                                      </p:cBhvr>
                                      <p:to>
                                        <p:strVal val="visible"/>
                                      </p:to>
                                    </p:set>
                                    <p:animEffect transition="in" filter="diamond(in)">
                                      <p:cBhvr>
                                        <p:cTn id="15" dur="3000"/>
                                        <p:tgtEl>
                                          <p:spTgt spid="124979"/>
                                        </p:tgtEl>
                                      </p:cBhvr>
                                    </p:animEffect>
                                  </p:childTnLst>
                                </p:cTn>
                              </p:par>
                            </p:childTnLst>
                          </p:cTn>
                        </p:par>
                        <p:par>
                          <p:cTn id="16" fill="hold" nodeType="afterGroup">
                            <p:stCondLst>
                              <p:cond delay="9000"/>
                            </p:stCondLst>
                            <p:childTnLst>
                              <p:par>
                                <p:cTn id="17" presetID="8" presetClass="entr" presetSubtype="16" fill="hold" nodeType="afterEffect">
                                  <p:stCondLst>
                                    <p:cond delay="0"/>
                                  </p:stCondLst>
                                  <p:childTnLst>
                                    <p:set>
                                      <p:cBhvr>
                                        <p:cTn id="18" dur="1" fill="hold">
                                          <p:stCondLst>
                                            <p:cond delay="0"/>
                                          </p:stCondLst>
                                        </p:cTn>
                                        <p:tgtEl>
                                          <p:spTgt spid="124978"/>
                                        </p:tgtEl>
                                        <p:attrNameLst>
                                          <p:attrName>style.visibility</p:attrName>
                                        </p:attrNameLst>
                                      </p:cBhvr>
                                      <p:to>
                                        <p:strVal val="visible"/>
                                      </p:to>
                                    </p:set>
                                    <p:animEffect transition="in" filter="diamond(in)">
                                      <p:cBhvr>
                                        <p:cTn id="19" dur="3000"/>
                                        <p:tgtEl>
                                          <p:spTgt spid="124978"/>
                                        </p:tgtEl>
                                      </p:cBhvr>
                                    </p:animEffect>
                                  </p:childTnLst>
                                </p:cTn>
                              </p:par>
                            </p:childTnLst>
                          </p:cTn>
                        </p:par>
                        <p:par>
                          <p:cTn id="20" fill="hold" nodeType="afterGroup">
                            <p:stCondLst>
                              <p:cond delay="12000"/>
                            </p:stCondLst>
                            <p:childTnLst>
                              <p:par>
                                <p:cTn id="21" presetID="8" presetClass="entr" presetSubtype="16" fill="hold" grpId="0" nodeType="afterEffect">
                                  <p:stCondLst>
                                    <p:cond delay="0"/>
                                  </p:stCondLst>
                                  <p:childTnLst>
                                    <p:set>
                                      <p:cBhvr>
                                        <p:cTn id="22" dur="1" fill="hold">
                                          <p:stCondLst>
                                            <p:cond delay="0"/>
                                          </p:stCondLst>
                                        </p:cTn>
                                        <p:tgtEl>
                                          <p:spTgt spid="124975"/>
                                        </p:tgtEl>
                                        <p:attrNameLst>
                                          <p:attrName>style.visibility</p:attrName>
                                        </p:attrNameLst>
                                      </p:cBhvr>
                                      <p:to>
                                        <p:strVal val="visible"/>
                                      </p:to>
                                    </p:set>
                                    <p:animEffect transition="in" filter="diamond(in)">
                                      <p:cBhvr>
                                        <p:cTn id="23" dur="3000"/>
                                        <p:tgtEl>
                                          <p:spTgt spid="124975"/>
                                        </p:tgtEl>
                                      </p:cBhvr>
                                    </p:animEffect>
                                  </p:childTnLst>
                                </p:cTn>
                              </p:par>
                            </p:childTnLst>
                          </p:cTn>
                        </p:par>
                        <p:par>
                          <p:cTn id="24" fill="hold" nodeType="afterGroup">
                            <p:stCondLst>
                              <p:cond delay="15000"/>
                            </p:stCondLst>
                            <p:childTnLst>
                              <p:par>
                                <p:cTn id="25" presetID="8" presetClass="entr" presetSubtype="16" fill="hold" grpId="0" nodeType="afterEffect">
                                  <p:stCondLst>
                                    <p:cond delay="0"/>
                                  </p:stCondLst>
                                  <p:childTnLst>
                                    <p:set>
                                      <p:cBhvr>
                                        <p:cTn id="26" dur="1" fill="hold">
                                          <p:stCondLst>
                                            <p:cond delay="0"/>
                                          </p:stCondLst>
                                        </p:cTn>
                                        <p:tgtEl>
                                          <p:spTgt spid="124976"/>
                                        </p:tgtEl>
                                        <p:attrNameLst>
                                          <p:attrName>style.visibility</p:attrName>
                                        </p:attrNameLst>
                                      </p:cBhvr>
                                      <p:to>
                                        <p:strVal val="visible"/>
                                      </p:to>
                                    </p:set>
                                    <p:animEffect transition="in" filter="diamond(in)">
                                      <p:cBhvr>
                                        <p:cTn id="27" dur="3000"/>
                                        <p:tgtEl>
                                          <p:spTgt spid="124976"/>
                                        </p:tgtEl>
                                      </p:cBhvr>
                                    </p:animEffect>
                                  </p:childTnLst>
                                </p:cTn>
                              </p:par>
                            </p:childTnLst>
                          </p:cTn>
                        </p:par>
                        <p:par>
                          <p:cTn id="28" fill="hold" nodeType="afterGroup">
                            <p:stCondLst>
                              <p:cond delay="18000"/>
                            </p:stCondLst>
                            <p:childTnLst>
                              <p:par>
                                <p:cTn id="29" presetID="8" presetClass="entr" presetSubtype="16" fill="hold" nodeType="afterEffect">
                                  <p:stCondLst>
                                    <p:cond delay="0"/>
                                  </p:stCondLst>
                                  <p:childTnLst>
                                    <p:set>
                                      <p:cBhvr>
                                        <p:cTn id="30" dur="1" fill="hold">
                                          <p:stCondLst>
                                            <p:cond delay="0"/>
                                          </p:stCondLst>
                                        </p:cTn>
                                        <p:tgtEl>
                                          <p:spTgt spid="124974"/>
                                        </p:tgtEl>
                                        <p:attrNameLst>
                                          <p:attrName>style.visibility</p:attrName>
                                        </p:attrNameLst>
                                      </p:cBhvr>
                                      <p:to>
                                        <p:strVal val="visible"/>
                                      </p:to>
                                    </p:set>
                                    <p:animEffect transition="in" filter="diamond(in)">
                                      <p:cBhvr>
                                        <p:cTn id="31" dur="3000"/>
                                        <p:tgtEl>
                                          <p:spTgt spid="124974"/>
                                        </p:tgtEl>
                                      </p:cBhvr>
                                    </p:animEffect>
                                  </p:childTnLst>
                                </p:cTn>
                              </p:par>
                            </p:childTnLst>
                          </p:cTn>
                        </p:par>
                        <p:par>
                          <p:cTn id="32" fill="hold" nodeType="afterGroup">
                            <p:stCondLst>
                              <p:cond delay="21000"/>
                            </p:stCondLst>
                            <p:childTnLst>
                              <p:par>
                                <p:cTn id="33" presetID="8" presetClass="entr" presetSubtype="16" fill="hold" grpId="0" nodeType="afterEffect">
                                  <p:stCondLst>
                                    <p:cond delay="0"/>
                                  </p:stCondLst>
                                  <p:childTnLst>
                                    <p:set>
                                      <p:cBhvr>
                                        <p:cTn id="34" dur="1" fill="hold">
                                          <p:stCondLst>
                                            <p:cond delay="0"/>
                                          </p:stCondLst>
                                        </p:cTn>
                                        <p:tgtEl>
                                          <p:spTgt spid="124977"/>
                                        </p:tgtEl>
                                        <p:attrNameLst>
                                          <p:attrName>style.visibility</p:attrName>
                                        </p:attrNameLst>
                                      </p:cBhvr>
                                      <p:to>
                                        <p:strVal val="visible"/>
                                      </p:to>
                                    </p:set>
                                    <p:animEffect transition="in" filter="diamond(in)">
                                      <p:cBhvr>
                                        <p:cTn id="35" dur="3000"/>
                                        <p:tgtEl>
                                          <p:spTgt spid="1249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975" grpId="0" animBg="1"/>
      <p:bldP spid="124976" grpId="0" animBg="1"/>
      <p:bldP spid="124977" grpId="0" animBg="1"/>
    </p:bldLst>
  </p:timing>
</p:sld>
</file>

<file path=ppt/slides/slide13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1505" name="Picture 1">
            <a:extLst>
              <a:ext uri="{FF2B5EF4-FFF2-40B4-BE49-F238E27FC236}">
                <a16:creationId xmlns:a16="http://schemas.microsoft.com/office/drawing/2014/main" id="{586F3AE8-0EBF-9B48-841F-CC5AD6B605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27079558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2529" name="Picture 1">
            <a:extLst>
              <a:ext uri="{FF2B5EF4-FFF2-40B4-BE49-F238E27FC236}">
                <a16:creationId xmlns:a16="http://schemas.microsoft.com/office/drawing/2014/main" id="{0B941710-986E-6743-8FCF-960E96CFE7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44055502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3553" name="Picture 1">
            <a:extLst>
              <a:ext uri="{FF2B5EF4-FFF2-40B4-BE49-F238E27FC236}">
                <a16:creationId xmlns:a16="http://schemas.microsoft.com/office/drawing/2014/main" id="{789C4E73-BE06-B64A-BC16-B38199AB87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90248122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4577" name="Picture 1">
            <a:extLst>
              <a:ext uri="{FF2B5EF4-FFF2-40B4-BE49-F238E27FC236}">
                <a16:creationId xmlns:a16="http://schemas.microsoft.com/office/drawing/2014/main" id="{DCBD3EDC-D81D-0945-8243-0EBE937487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88135164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5601" name="Picture 1">
            <a:extLst>
              <a:ext uri="{FF2B5EF4-FFF2-40B4-BE49-F238E27FC236}">
                <a16:creationId xmlns:a16="http://schemas.microsoft.com/office/drawing/2014/main" id="{5B270A95-B530-A94D-AC74-1DD148B2A0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25730592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6625" name="Picture 1">
            <a:extLst>
              <a:ext uri="{FF2B5EF4-FFF2-40B4-BE49-F238E27FC236}">
                <a16:creationId xmlns:a16="http://schemas.microsoft.com/office/drawing/2014/main" id="{26B5A44F-9C46-9D4E-95B5-C48D81896D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74633015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2" descr="Green marble"/>
          <p:cNvSpPr>
            <a:spLocks noChangeArrowheads="1"/>
          </p:cNvSpPr>
          <p:nvPr/>
        </p:nvSpPr>
        <p:spPr bwMode="auto">
          <a:xfrm>
            <a:off x="-76200" y="0"/>
            <a:ext cx="92202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endParaRPr lang="en-US" sz="2000" b="1" dirty="0">
              <a:latin typeface="Arial" panose="020B0604020202020204" pitchFamily="34" charset="0"/>
              <a:cs typeface="Arial" panose="020B0604020202020204" pitchFamily="34" charset="0"/>
            </a:endParaRPr>
          </a:p>
        </p:txBody>
      </p:sp>
      <p:grpSp>
        <p:nvGrpSpPr>
          <p:cNvPr id="79874" name="Group 3"/>
          <p:cNvGrpSpPr>
            <a:grpSpLocks/>
          </p:cNvGrpSpPr>
          <p:nvPr/>
        </p:nvGrpSpPr>
        <p:grpSpPr bwMode="auto">
          <a:xfrm>
            <a:off x="2401888" y="4597400"/>
            <a:ext cx="74612" cy="1570038"/>
            <a:chOff x="2352" y="3120"/>
            <a:chExt cx="48" cy="864"/>
          </a:xfrm>
        </p:grpSpPr>
        <p:sp>
          <p:nvSpPr>
            <p:cNvPr id="90116" name="Line 4"/>
            <p:cNvSpPr>
              <a:spLocks noChangeShapeType="1"/>
            </p:cNvSpPr>
            <p:nvPr/>
          </p:nvSpPr>
          <p:spPr bwMode="auto">
            <a:xfrm>
              <a:off x="2352" y="3552"/>
              <a:ext cx="0" cy="432"/>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grpSp>
          <p:nvGrpSpPr>
            <p:cNvPr id="79898" name="Group 5"/>
            <p:cNvGrpSpPr>
              <a:grpSpLocks/>
            </p:cNvGrpSpPr>
            <p:nvPr/>
          </p:nvGrpSpPr>
          <p:grpSpPr bwMode="auto">
            <a:xfrm>
              <a:off x="2352" y="3120"/>
              <a:ext cx="48" cy="432"/>
              <a:chOff x="2016" y="3120"/>
              <a:chExt cx="0" cy="864"/>
            </a:xfrm>
          </p:grpSpPr>
          <p:sp>
            <p:nvSpPr>
              <p:cNvPr id="90118" name="Line 6"/>
              <p:cNvSpPr>
                <a:spLocks noChangeShapeType="1"/>
              </p:cNvSpPr>
              <p:nvPr/>
            </p:nvSpPr>
            <p:spPr bwMode="auto">
              <a:xfrm>
                <a:off x="2016" y="3120"/>
                <a:ext cx="0" cy="43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sp>
            <p:nvSpPr>
              <p:cNvPr id="90119" name="Line 7"/>
              <p:cNvSpPr>
                <a:spLocks noChangeShapeType="1"/>
              </p:cNvSpPr>
              <p:nvPr/>
            </p:nvSpPr>
            <p:spPr bwMode="auto">
              <a:xfrm>
                <a:off x="2016" y="3553"/>
                <a:ext cx="0" cy="43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grpSp>
      </p:grpSp>
      <p:sp>
        <p:nvSpPr>
          <p:cNvPr id="90120" name="Line 8"/>
          <p:cNvSpPr>
            <a:spLocks noChangeShapeType="1"/>
          </p:cNvSpPr>
          <p:nvPr/>
        </p:nvSpPr>
        <p:spPr bwMode="auto">
          <a:xfrm flipH="1">
            <a:off x="533400" y="1612900"/>
            <a:ext cx="723900" cy="2992438"/>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sp>
        <p:nvSpPr>
          <p:cNvPr id="90121" name="Text Box 9"/>
          <p:cNvSpPr txBox="1">
            <a:spLocks noChangeArrowheads="1"/>
          </p:cNvSpPr>
          <p:nvPr/>
        </p:nvSpPr>
        <p:spPr bwMode="auto">
          <a:xfrm>
            <a:off x="1295400" y="76200"/>
            <a:ext cx="7162800" cy="6461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ar-JO" sz="3600" b="1" dirty="0">
                <a:solidFill>
                  <a:schemeClr val="bg1"/>
                </a:solidFill>
                <a:latin typeface="Arial" panose="020B0604020202020204" pitchFamily="34" charset="0"/>
                <a:ea typeface="+mn-ea"/>
                <a:cs typeface="Arial" panose="020B0604020202020204" pitchFamily="34" charset="0"/>
              </a:rPr>
              <a:t>لو أن شعبي</a:t>
            </a:r>
            <a:endParaRPr lang="en-US" sz="3600" b="1" dirty="0">
              <a:solidFill>
                <a:schemeClr val="bg1"/>
              </a:solidFill>
              <a:latin typeface="Arial" panose="020B0604020202020204" pitchFamily="34" charset="0"/>
              <a:ea typeface="+mn-ea"/>
              <a:cs typeface="Arial" panose="020B0604020202020204" pitchFamily="34" charset="0"/>
            </a:endParaRPr>
          </a:p>
        </p:txBody>
      </p:sp>
      <p:sp>
        <p:nvSpPr>
          <p:cNvPr id="90122" name="Text Box 10"/>
          <p:cNvSpPr txBox="1">
            <a:spLocks noChangeArrowheads="1"/>
          </p:cNvSpPr>
          <p:nvPr/>
        </p:nvSpPr>
        <p:spPr bwMode="auto">
          <a:xfrm rot="17026340">
            <a:off x="301625" y="2592556"/>
            <a:ext cx="3086100" cy="101566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b="1" dirty="0">
                <a:solidFill>
                  <a:schemeClr val="bg1"/>
                </a:solidFill>
                <a:latin typeface="Arial" panose="020B0604020202020204" pitchFamily="34" charset="0"/>
                <a:cs typeface="Arial" panose="020B0604020202020204" pitchFamily="34" charset="0"/>
              </a:rPr>
              <a:t>سيادة الله</a:t>
            </a:r>
          </a:p>
          <a:p>
            <a:pPr algn="ctr" eaLnBrk="1" hangingPunct="1">
              <a:spcBef>
                <a:spcPct val="50000"/>
              </a:spcBef>
              <a:defRPr/>
            </a:pPr>
            <a:r>
              <a:rPr lang="ar-JO" b="1" dirty="0">
                <a:solidFill>
                  <a:schemeClr val="bg1"/>
                </a:solidFill>
                <a:latin typeface="Arial" panose="020B0604020202020204" pitchFamily="34" charset="0"/>
                <a:cs typeface="Arial" panose="020B0604020202020204" pitchFamily="34" charset="0"/>
              </a:rPr>
              <a:t>1-9</a:t>
            </a:r>
            <a:endParaRPr lang="en-US" b="1" dirty="0">
              <a:solidFill>
                <a:schemeClr val="bg1"/>
              </a:solidFill>
              <a:latin typeface="Arial" panose="020B0604020202020204" pitchFamily="34" charset="0"/>
              <a:cs typeface="Arial" panose="020B0604020202020204" pitchFamily="34" charset="0"/>
            </a:endParaRPr>
          </a:p>
        </p:txBody>
      </p:sp>
      <p:sp>
        <p:nvSpPr>
          <p:cNvPr id="90123" name="Text Box 11"/>
          <p:cNvSpPr txBox="1">
            <a:spLocks noChangeArrowheads="1"/>
          </p:cNvSpPr>
          <p:nvPr/>
        </p:nvSpPr>
        <p:spPr bwMode="auto">
          <a:xfrm>
            <a:off x="381000" y="4567238"/>
            <a:ext cx="2171700" cy="46196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ar-JO" b="1" dirty="0">
                <a:solidFill>
                  <a:schemeClr val="bg1"/>
                </a:solidFill>
                <a:latin typeface="Arial" panose="020B0604020202020204" pitchFamily="34" charset="0"/>
                <a:ea typeface="+mn-ea"/>
                <a:cs typeface="Arial" panose="020B0604020202020204" pitchFamily="34" charset="0"/>
              </a:rPr>
              <a:t>سلاسل النسب</a:t>
            </a:r>
            <a:endParaRPr lang="en-US" b="1" dirty="0">
              <a:solidFill>
                <a:schemeClr val="bg1"/>
              </a:solidFill>
              <a:latin typeface="Arial" panose="020B0604020202020204" pitchFamily="34" charset="0"/>
              <a:ea typeface="+mn-ea"/>
              <a:cs typeface="Arial" panose="020B0604020202020204" pitchFamily="34" charset="0"/>
            </a:endParaRPr>
          </a:p>
        </p:txBody>
      </p:sp>
      <p:sp>
        <p:nvSpPr>
          <p:cNvPr id="90124" name="Line 12"/>
          <p:cNvSpPr>
            <a:spLocks noChangeShapeType="1"/>
          </p:cNvSpPr>
          <p:nvPr/>
        </p:nvSpPr>
        <p:spPr bwMode="auto">
          <a:xfrm flipV="1">
            <a:off x="4879975" y="977900"/>
            <a:ext cx="1588" cy="642938"/>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sp>
        <p:nvSpPr>
          <p:cNvPr id="90125" name="Line 13"/>
          <p:cNvSpPr>
            <a:spLocks noChangeShapeType="1"/>
          </p:cNvSpPr>
          <p:nvPr/>
        </p:nvSpPr>
        <p:spPr bwMode="auto">
          <a:xfrm flipH="1">
            <a:off x="2400300" y="1595438"/>
            <a:ext cx="723900" cy="2992437"/>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sp>
        <p:nvSpPr>
          <p:cNvPr id="90126" name="Line 14"/>
          <p:cNvSpPr>
            <a:spLocks noChangeShapeType="1"/>
          </p:cNvSpPr>
          <p:nvPr/>
        </p:nvSpPr>
        <p:spPr bwMode="auto">
          <a:xfrm flipH="1">
            <a:off x="4152900" y="1595438"/>
            <a:ext cx="723900" cy="2992437"/>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sp>
        <p:nvSpPr>
          <p:cNvPr id="90127" name="Line 15"/>
          <p:cNvSpPr>
            <a:spLocks noChangeShapeType="1"/>
          </p:cNvSpPr>
          <p:nvPr/>
        </p:nvSpPr>
        <p:spPr bwMode="auto">
          <a:xfrm flipH="1">
            <a:off x="5943600" y="1595438"/>
            <a:ext cx="723900" cy="2992437"/>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sp>
        <p:nvSpPr>
          <p:cNvPr id="90128" name="Line 16"/>
          <p:cNvSpPr>
            <a:spLocks noChangeShapeType="1"/>
          </p:cNvSpPr>
          <p:nvPr/>
        </p:nvSpPr>
        <p:spPr bwMode="auto">
          <a:xfrm flipH="1">
            <a:off x="7810500" y="1595438"/>
            <a:ext cx="723900" cy="2992437"/>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sp>
        <p:nvSpPr>
          <p:cNvPr id="90129" name="Rectangle 17"/>
          <p:cNvSpPr>
            <a:spLocks noChangeArrowheads="1"/>
          </p:cNvSpPr>
          <p:nvPr/>
        </p:nvSpPr>
        <p:spPr bwMode="auto">
          <a:xfrm>
            <a:off x="533400" y="5100638"/>
            <a:ext cx="7296150" cy="514350"/>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b="1" dirty="0">
              <a:latin typeface="Arial" panose="020B0604020202020204" pitchFamily="34" charset="0"/>
              <a:ea typeface="+mn-ea"/>
              <a:cs typeface="Arial" panose="020B0604020202020204" pitchFamily="34" charset="0"/>
            </a:endParaRPr>
          </a:p>
        </p:txBody>
      </p:sp>
      <p:sp>
        <p:nvSpPr>
          <p:cNvPr id="90130" name="Text Box 18"/>
          <p:cNvSpPr txBox="1">
            <a:spLocks noChangeArrowheads="1"/>
          </p:cNvSpPr>
          <p:nvPr/>
        </p:nvSpPr>
        <p:spPr bwMode="auto">
          <a:xfrm>
            <a:off x="533400" y="5602288"/>
            <a:ext cx="1828800" cy="46196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ar-JO" b="1" dirty="0">
                <a:solidFill>
                  <a:schemeClr val="bg1"/>
                </a:solidFill>
                <a:latin typeface="Arial" panose="020B0604020202020204" pitchFamily="34" charset="0"/>
                <a:ea typeface="+mn-ea"/>
                <a:cs typeface="Arial" panose="020B0604020202020204" pitchFamily="34" charset="0"/>
              </a:rPr>
              <a:t>4143-1011</a:t>
            </a:r>
            <a:endParaRPr lang="en-US" b="1" dirty="0">
              <a:solidFill>
                <a:schemeClr val="bg1"/>
              </a:solidFill>
              <a:latin typeface="Arial" panose="020B0604020202020204" pitchFamily="34" charset="0"/>
              <a:ea typeface="+mn-ea"/>
              <a:cs typeface="Arial" panose="020B0604020202020204" pitchFamily="34" charset="0"/>
            </a:endParaRPr>
          </a:p>
        </p:txBody>
      </p:sp>
      <p:sp>
        <p:nvSpPr>
          <p:cNvPr id="90131" name="Rectangle 19"/>
          <p:cNvSpPr>
            <a:spLocks noChangeArrowheads="1"/>
          </p:cNvSpPr>
          <p:nvPr/>
        </p:nvSpPr>
        <p:spPr bwMode="auto">
          <a:xfrm>
            <a:off x="533400" y="5614988"/>
            <a:ext cx="7296150" cy="514350"/>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b="1" dirty="0">
              <a:latin typeface="Arial" panose="020B0604020202020204" pitchFamily="34" charset="0"/>
              <a:ea typeface="+mn-ea"/>
              <a:cs typeface="Arial" panose="020B0604020202020204" pitchFamily="34" charset="0"/>
            </a:endParaRPr>
          </a:p>
        </p:txBody>
      </p:sp>
      <p:sp>
        <p:nvSpPr>
          <p:cNvPr id="90132" name="Rectangle 20"/>
          <p:cNvSpPr>
            <a:spLocks noChangeArrowheads="1"/>
          </p:cNvSpPr>
          <p:nvPr/>
        </p:nvSpPr>
        <p:spPr bwMode="auto">
          <a:xfrm>
            <a:off x="533400" y="4586288"/>
            <a:ext cx="7296150" cy="514350"/>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algn="ctr">
              <a:defRPr/>
            </a:pPr>
            <a:endParaRPr lang="en-US" sz="2000" b="1" u="sng" dirty="0">
              <a:latin typeface="Arial" panose="020B0604020202020204" pitchFamily="34" charset="0"/>
              <a:ea typeface="+mn-ea"/>
              <a:cs typeface="Arial" panose="020B0604020202020204" pitchFamily="34" charset="0"/>
            </a:endParaRPr>
          </a:p>
        </p:txBody>
      </p:sp>
      <p:grpSp>
        <p:nvGrpSpPr>
          <p:cNvPr id="79888" name="Group 21"/>
          <p:cNvGrpSpPr>
            <a:grpSpLocks/>
          </p:cNvGrpSpPr>
          <p:nvPr/>
        </p:nvGrpSpPr>
        <p:grpSpPr bwMode="auto">
          <a:xfrm>
            <a:off x="5945188" y="5100638"/>
            <a:ext cx="74612" cy="1071562"/>
            <a:chOff x="2352" y="3120"/>
            <a:chExt cx="48" cy="864"/>
          </a:xfrm>
        </p:grpSpPr>
        <p:sp>
          <p:nvSpPr>
            <p:cNvPr id="90134" name="Line 22"/>
            <p:cNvSpPr>
              <a:spLocks noChangeShapeType="1"/>
            </p:cNvSpPr>
            <p:nvPr/>
          </p:nvSpPr>
          <p:spPr bwMode="auto">
            <a:xfrm>
              <a:off x="2352" y="3553"/>
              <a:ext cx="0" cy="431"/>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grpSp>
          <p:nvGrpSpPr>
            <p:cNvPr id="79894" name="Group 23"/>
            <p:cNvGrpSpPr>
              <a:grpSpLocks/>
            </p:cNvGrpSpPr>
            <p:nvPr/>
          </p:nvGrpSpPr>
          <p:grpSpPr bwMode="auto">
            <a:xfrm>
              <a:off x="2352" y="3120"/>
              <a:ext cx="48" cy="432"/>
              <a:chOff x="2016" y="3120"/>
              <a:chExt cx="0" cy="864"/>
            </a:xfrm>
          </p:grpSpPr>
          <p:sp>
            <p:nvSpPr>
              <p:cNvPr id="90136" name="Line 24"/>
              <p:cNvSpPr>
                <a:spLocks noChangeShapeType="1"/>
              </p:cNvSpPr>
              <p:nvPr/>
            </p:nvSpPr>
            <p:spPr bwMode="auto">
              <a:xfrm>
                <a:off x="2016" y="3120"/>
                <a:ext cx="0" cy="43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sp>
            <p:nvSpPr>
              <p:cNvPr id="90137" name="Line 25"/>
              <p:cNvSpPr>
                <a:spLocks noChangeShapeType="1"/>
              </p:cNvSpPr>
              <p:nvPr/>
            </p:nvSpPr>
            <p:spPr bwMode="auto">
              <a:xfrm>
                <a:off x="2016" y="3553"/>
                <a:ext cx="0" cy="44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grpSp>
      </p:grpSp>
      <p:sp>
        <p:nvSpPr>
          <p:cNvPr id="90138" name="Rectangle 26"/>
          <p:cNvSpPr>
            <a:spLocks noChangeArrowheads="1"/>
          </p:cNvSpPr>
          <p:nvPr/>
        </p:nvSpPr>
        <p:spPr bwMode="auto">
          <a:xfrm>
            <a:off x="1276350" y="1009650"/>
            <a:ext cx="7258050" cy="585788"/>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b="1" dirty="0">
              <a:latin typeface="Arial" panose="020B0604020202020204" pitchFamily="34" charset="0"/>
              <a:ea typeface="+mn-ea"/>
              <a:cs typeface="Arial" panose="020B0604020202020204" pitchFamily="34" charset="0"/>
            </a:endParaRPr>
          </a:p>
        </p:txBody>
      </p:sp>
      <p:sp>
        <p:nvSpPr>
          <p:cNvPr id="90139" name="Text Box 27"/>
          <p:cNvSpPr txBox="1">
            <a:spLocks noChangeArrowheads="1"/>
          </p:cNvSpPr>
          <p:nvPr/>
        </p:nvSpPr>
        <p:spPr bwMode="auto">
          <a:xfrm>
            <a:off x="1447800" y="909638"/>
            <a:ext cx="3095625" cy="64611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ar-JO" sz="3600" b="1" dirty="0">
                <a:solidFill>
                  <a:schemeClr val="bg1"/>
                </a:solidFill>
                <a:latin typeface="Arial" panose="020B0604020202020204" pitchFamily="34" charset="0"/>
                <a:ea typeface="+mn-ea"/>
                <a:cs typeface="Arial" panose="020B0604020202020204" pitchFamily="34" charset="0"/>
              </a:rPr>
              <a:t>١ أخبار اليام</a:t>
            </a:r>
            <a:endParaRPr lang="en-US" sz="3600" b="1" dirty="0">
              <a:solidFill>
                <a:schemeClr val="bg1"/>
              </a:solidFill>
              <a:latin typeface="Arial" panose="020B0604020202020204" pitchFamily="34" charset="0"/>
              <a:ea typeface="+mn-ea"/>
              <a:cs typeface="Arial" panose="020B0604020202020204" pitchFamily="34" charset="0"/>
            </a:endParaRPr>
          </a:p>
        </p:txBody>
      </p:sp>
      <p:sp>
        <p:nvSpPr>
          <p:cNvPr id="90140" name="Text Box 28"/>
          <p:cNvSpPr txBox="1">
            <a:spLocks noChangeArrowheads="1"/>
          </p:cNvSpPr>
          <p:nvPr/>
        </p:nvSpPr>
        <p:spPr bwMode="auto">
          <a:xfrm>
            <a:off x="533400" y="5054600"/>
            <a:ext cx="19050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ar-JO" sz="2800" b="1" dirty="0">
                <a:solidFill>
                  <a:schemeClr val="bg1"/>
                </a:solidFill>
                <a:latin typeface="Arial" panose="020B0604020202020204" pitchFamily="34" charset="0"/>
                <a:ea typeface="+mn-ea"/>
                <a:cs typeface="Arial" panose="020B0604020202020204" pitchFamily="34" charset="0"/>
              </a:rPr>
              <a:t>مجهزة</a:t>
            </a:r>
            <a:endParaRPr lang="en-US" sz="2800" b="1" dirty="0">
              <a:solidFill>
                <a:schemeClr val="bg1"/>
              </a:solidFill>
              <a:latin typeface="Arial" panose="020B0604020202020204" pitchFamily="34" charset="0"/>
              <a:ea typeface="+mn-ea"/>
              <a:cs typeface="Arial" panose="020B0604020202020204" pitchFamily="34" charset="0"/>
            </a:endParaRPr>
          </a:p>
        </p:txBody>
      </p:sp>
      <p:sp>
        <p:nvSpPr>
          <p:cNvPr id="29" name="Title 28"/>
          <p:cNvSpPr>
            <a:spLocks noGrp="1"/>
          </p:cNvSpPr>
          <p:nvPr>
            <p:ph type="title" idx="4294967295"/>
          </p:nvPr>
        </p:nvSpPr>
        <p:spPr>
          <a:xfrm>
            <a:off x="-152400" y="0"/>
            <a:ext cx="3581400" cy="685800"/>
          </a:xfrm>
        </p:spPr>
        <p:txBody>
          <a:bodyPr/>
          <a:lstStyle/>
          <a:p>
            <a:pPr>
              <a:defRPr/>
            </a:pPr>
            <a:r>
              <a:rPr lang="ar-JO" sz="2400" b="1" dirty="0">
                <a:solidFill>
                  <a:srgbClr val="FFFFFF"/>
                </a:solidFill>
                <a:effectLst>
                  <a:outerShdw blurRad="38100" dist="38100" dir="2700000" algn="tl">
                    <a:srgbClr val="808080"/>
                  </a:outerShdw>
                </a:effectLst>
                <a:latin typeface="Arial" panose="020B0604020202020204" pitchFamily="34" charset="0"/>
                <a:ea typeface="ＭＳ Ｐゴシック" charset="0"/>
                <a:cs typeface="Arial" panose="020B0604020202020204" pitchFamily="34" charset="0"/>
              </a:rPr>
              <a:t>لماذا سلاسل النسب</a:t>
            </a:r>
            <a:endParaRPr lang="en-US" sz="2400" b="1" dirty="0">
              <a:solidFill>
                <a:srgbClr val="FFFFFF"/>
              </a:solidFill>
              <a:effectLst>
                <a:outerShdw blurRad="38100" dist="38100" dir="2700000" algn="tl">
                  <a:srgbClr val="808080"/>
                </a:outerShdw>
              </a:effectLst>
              <a:latin typeface="Arial" panose="020B0604020202020204" pitchFamily="34" charset="0"/>
              <a:ea typeface="ＭＳ Ｐゴシック" charset="0"/>
              <a:cs typeface="Arial" panose="020B0604020202020204" pitchFamily="34" charset="0"/>
            </a:endParaRPr>
          </a:p>
        </p:txBody>
      </p:sp>
    </p:spTree>
  </p:cSld>
  <p:clrMapOvr>
    <a:masterClrMapping/>
  </p:clrMapOvr>
  <p:transition spd="med">
    <p:randomBar dir="vert"/>
  </p:transition>
</p:sld>
</file>

<file path=ppt/slides/slide1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0706" name="Rectangle 2"/>
          <p:cNvSpPr>
            <a:spLocks noGrp="1" noChangeArrowheads="1"/>
          </p:cNvSpPr>
          <p:nvPr>
            <p:ph type="title"/>
          </p:nvPr>
        </p:nvSpPr>
        <p:spPr>
          <a:xfrm>
            <a:off x="476273" y="0"/>
            <a:ext cx="7896102" cy="774478"/>
          </a:xfrm>
          <a:noFill/>
          <a:effectLst>
            <a:outerShdw blurRad="63500" dist="38099" dir="2700000" algn="ctr" rotWithShape="0">
              <a:schemeClr val="tx1">
                <a:alpha val="74998"/>
              </a:schemeClr>
            </a:outerShdw>
          </a:effectLst>
        </p:spPr>
        <p:txBody>
          <a:bodyPr/>
          <a:lstStyle/>
          <a:p>
            <a:pPr>
              <a:defRPr/>
            </a:pPr>
            <a:r>
              <a:rPr lang="ar-JO" sz="32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بدأت الولايات المتحدة كأمة مسيحية</a:t>
            </a:r>
            <a:endParaRPr lang="en-US" sz="3200" b="1" dirty="0">
              <a:solidFill>
                <a:schemeClr val="bg1"/>
              </a:solidFill>
              <a:latin typeface="Arial" panose="020B0604020202020204" pitchFamily="34" charset="0"/>
              <a:cs typeface="Arial" panose="020B0604020202020204" pitchFamily="34" charset="0"/>
            </a:endParaRPr>
          </a:p>
        </p:txBody>
      </p:sp>
      <p:sp>
        <p:nvSpPr>
          <p:cNvPr id="1073155" name="Text Box 37"/>
          <p:cNvSpPr txBox="1">
            <a:spLocks noChangeArrowheads="1"/>
          </p:cNvSpPr>
          <p:nvPr/>
        </p:nvSpPr>
        <p:spPr bwMode="auto">
          <a:xfrm>
            <a:off x="8272188" y="44450"/>
            <a:ext cx="978451"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0" hangingPunct="0"/>
            <a:r>
              <a:rPr lang="ar-JO" b="1" dirty="0">
                <a:solidFill>
                  <a:srgbClr val="FFFFFF"/>
                </a:solidFill>
                <a:latin typeface="Arial" panose="020B0604020202020204" pitchFamily="34" charset="0"/>
                <a:cs typeface="Arial" panose="020B0604020202020204" pitchFamily="34" charset="0"/>
              </a:rPr>
              <a:t>408س</a:t>
            </a:r>
            <a:endParaRPr lang="en-US" b="1" dirty="0">
              <a:solidFill>
                <a:srgbClr val="FFFFFF"/>
              </a:solidFill>
              <a:latin typeface="Arial" panose="020B0604020202020204" pitchFamily="34" charset="0"/>
              <a:cs typeface="Arial" panose="020B0604020202020204" pitchFamily="34" charset="0"/>
            </a:endParaRPr>
          </a:p>
        </p:txBody>
      </p:sp>
      <p:pic>
        <p:nvPicPr>
          <p:cNvPr id="4" name="Picture 3" descr="rev 17 USA pilgrim-1620-plymouth-x-boston-u-5293-20090503-4.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860229"/>
            <a:ext cx="9187267" cy="6063596"/>
          </a:xfrm>
          <a:prstGeom prst="rect">
            <a:avLst/>
          </a:prstGeom>
        </p:spPr>
      </p:pic>
    </p:spTree>
    <p:extLst>
      <p:ext uri="{BB962C8B-B14F-4D97-AF65-F5344CB8AC3E}">
        <p14:creationId xmlns:p14="http://schemas.microsoft.com/office/powerpoint/2010/main" val="983945164"/>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0706" name="Rectangle 2"/>
          <p:cNvSpPr>
            <a:spLocks noGrp="1" noChangeArrowheads="1"/>
          </p:cNvSpPr>
          <p:nvPr>
            <p:ph type="title"/>
          </p:nvPr>
        </p:nvSpPr>
        <p:spPr>
          <a:xfrm>
            <a:off x="789911" y="-30980"/>
            <a:ext cx="7511904" cy="774478"/>
          </a:xfrm>
          <a:noFill/>
          <a:effectLst>
            <a:outerShdw blurRad="63500" dist="38099" dir="2700000" algn="ctr" rotWithShape="0">
              <a:schemeClr val="tx1">
                <a:alpha val="74998"/>
              </a:schemeClr>
            </a:outerShdw>
          </a:effectLst>
        </p:spPr>
        <p:txBody>
          <a:bodyPr/>
          <a:lstStyle/>
          <a:p>
            <a:pPr>
              <a:defRPr/>
            </a:pPr>
            <a:r>
              <a:rPr lang="ar-JO" sz="32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حجاج بلايموث</a:t>
            </a:r>
            <a:endParaRPr lang="en-US" sz="3200" b="1" dirty="0">
              <a:solidFill>
                <a:schemeClr val="bg1"/>
              </a:solidFill>
              <a:latin typeface="Arial" panose="020B0604020202020204" pitchFamily="34" charset="0"/>
              <a:cs typeface="Arial" panose="020B0604020202020204" pitchFamily="34" charset="0"/>
            </a:endParaRPr>
          </a:p>
        </p:txBody>
      </p:sp>
      <p:pic>
        <p:nvPicPr>
          <p:cNvPr id="2" name="Picture 1" descr="rev 17 USA Plymouth Pilgrim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624100"/>
            <a:ext cx="9144000" cy="6249390"/>
          </a:xfrm>
          <a:prstGeom prst="rect">
            <a:avLst/>
          </a:prstGeom>
        </p:spPr>
      </p:pic>
      <p:sp>
        <p:nvSpPr>
          <p:cNvPr id="1073155" name="Text Box 37"/>
          <p:cNvSpPr txBox="1">
            <a:spLocks noChangeArrowheads="1"/>
          </p:cNvSpPr>
          <p:nvPr/>
        </p:nvSpPr>
        <p:spPr bwMode="auto">
          <a:xfrm>
            <a:off x="8272188" y="44450"/>
            <a:ext cx="978451"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0" hangingPunct="0"/>
            <a:r>
              <a:rPr lang="ar-JO" b="1" dirty="0">
                <a:solidFill>
                  <a:srgbClr val="FFFFFF"/>
                </a:solidFill>
                <a:latin typeface="Arial" panose="020B0604020202020204" pitchFamily="34" charset="0"/>
                <a:cs typeface="Arial" panose="020B0604020202020204" pitchFamily="34" charset="0"/>
              </a:rPr>
              <a:t>408س</a:t>
            </a:r>
            <a:endParaRPr lang="en-US"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3304377"/>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0706" name="Rectangle 2"/>
          <p:cNvSpPr>
            <a:spLocks noGrp="1" noChangeArrowheads="1"/>
          </p:cNvSpPr>
          <p:nvPr>
            <p:ph type="title"/>
          </p:nvPr>
        </p:nvSpPr>
        <p:spPr>
          <a:xfrm>
            <a:off x="758934" y="356259"/>
            <a:ext cx="7511904" cy="774478"/>
          </a:xfrm>
          <a:noFill/>
          <a:effectLst>
            <a:outerShdw blurRad="63500" dist="38099" dir="2700000" algn="ctr" rotWithShape="0">
              <a:schemeClr val="tx1">
                <a:alpha val="74998"/>
              </a:schemeClr>
            </a:outerShdw>
          </a:effectLst>
        </p:spPr>
        <p:txBody>
          <a:bodyPr/>
          <a:lstStyle/>
          <a:p>
            <a:pPr>
              <a:defRPr/>
            </a:pPr>
            <a:r>
              <a:rPr lang="ar-JO" sz="32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مع ذلك فقد ذبحوا الهنود الحمر</a:t>
            </a:r>
            <a:endParaRPr lang="en-US" sz="3200" b="1" dirty="0">
              <a:solidFill>
                <a:schemeClr val="bg1"/>
              </a:solidFill>
              <a:latin typeface="Arial" panose="020B0604020202020204" pitchFamily="34" charset="0"/>
              <a:cs typeface="Arial" panose="020B0604020202020204" pitchFamily="34" charset="0"/>
            </a:endParaRPr>
          </a:p>
        </p:txBody>
      </p:sp>
      <p:sp>
        <p:nvSpPr>
          <p:cNvPr id="1073155" name="Text Box 37"/>
          <p:cNvSpPr txBox="1">
            <a:spLocks noChangeArrowheads="1"/>
          </p:cNvSpPr>
          <p:nvPr/>
        </p:nvSpPr>
        <p:spPr bwMode="auto">
          <a:xfrm>
            <a:off x="8272188" y="44450"/>
            <a:ext cx="978451"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0" hangingPunct="0"/>
            <a:r>
              <a:rPr lang="ar-JO" b="1" dirty="0">
                <a:solidFill>
                  <a:srgbClr val="FFFFFF"/>
                </a:solidFill>
                <a:latin typeface="Arial" panose="020B0604020202020204" pitchFamily="34" charset="0"/>
                <a:cs typeface="Arial" panose="020B0604020202020204" pitchFamily="34" charset="0"/>
              </a:rPr>
              <a:t>408س</a:t>
            </a:r>
            <a:endParaRPr lang="en-US" b="1" dirty="0">
              <a:solidFill>
                <a:srgbClr val="FFFFFF"/>
              </a:solidFill>
              <a:latin typeface="Arial" panose="020B0604020202020204" pitchFamily="34" charset="0"/>
              <a:cs typeface="Arial" panose="020B0604020202020204" pitchFamily="34" charset="0"/>
            </a:endParaRPr>
          </a:p>
        </p:txBody>
      </p:sp>
      <p:pic>
        <p:nvPicPr>
          <p:cNvPr id="3" name="Picture 2" descr="rev 17 USA LeonGardiner_Pequot-War.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391920"/>
            <a:ext cx="9144000" cy="5466080"/>
          </a:xfrm>
          <a:prstGeom prst="rect">
            <a:avLst/>
          </a:prstGeom>
        </p:spPr>
      </p:pic>
    </p:spTree>
    <p:extLst>
      <p:ext uri="{BB962C8B-B14F-4D97-AF65-F5344CB8AC3E}">
        <p14:creationId xmlns:p14="http://schemas.microsoft.com/office/powerpoint/2010/main" val="1660196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8908" y="0"/>
            <a:ext cx="9134455" cy="6858000"/>
          </a:xfrm>
          <a:prstGeom prst="rect">
            <a:avLst/>
          </a:prstGeom>
        </p:spPr>
      </p:pic>
      <p:sp>
        <p:nvSpPr>
          <p:cNvPr id="900098" name="Rectangle 2"/>
          <p:cNvSpPr>
            <a:spLocks noGrp="1" noChangeArrowheads="1"/>
          </p:cNvSpPr>
          <p:nvPr>
            <p:ph type="ctrTitle"/>
          </p:nvPr>
        </p:nvSpPr>
        <p:spPr>
          <a:xfrm>
            <a:off x="0" y="232008"/>
            <a:ext cx="9144000" cy="1972856"/>
          </a:xfrm>
          <a:effectLst>
            <a:outerShdw blurRad="63500" dist="35921" dir="2700000" algn="ctr" rotWithShape="0">
              <a:schemeClr val="tx2">
                <a:alpha val="74998"/>
              </a:schemeClr>
            </a:outerShdw>
          </a:effectLst>
        </p:spPr>
        <p:txBody>
          <a:bodyPr anchor="t"/>
          <a:lstStyle/>
          <a:p>
            <a:pPr>
              <a:defRPr/>
            </a:pPr>
            <a:br>
              <a:rPr lang="en-US" sz="5400" dirty="0">
                <a:effectLst>
                  <a:glow rad="127000">
                    <a:schemeClr val="tx1"/>
                  </a:glow>
                </a:effectLst>
                <a:ea typeface="ＭＳ Ｐゴシック" charset="0"/>
              </a:rPr>
            </a:br>
            <a:r>
              <a:rPr lang="ar-JO" sz="5400" dirty="0">
                <a:effectLst>
                  <a:glow rad="127000">
                    <a:schemeClr val="tx1"/>
                  </a:glow>
                </a:effectLst>
                <a:ea typeface="ＭＳ Ｐゴシック" charset="0"/>
              </a:rPr>
              <a:t>لماذا يستخدم الله ستة أسفار عن داود؟</a:t>
            </a:r>
            <a:endParaRPr lang="en-US" sz="5400" dirty="0">
              <a:effectLst>
                <a:glow rad="127000">
                  <a:schemeClr val="tx1"/>
                </a:glow>
              </a:effectLst>
              <a:ea typeface="ＭＳ Ｐゴシック" charset="0"/>
            </a:endParaRPr>
          </a:p>
        </p:txBody>
      </p:sp>
    </p:spTree>
    <p:extLst>
      <p:ext uri="{BB962C8B-B14F-4D97-AF65-F5344CB8AC3E}">
        <p14:creationId xmlns:p14="http://schemas.microsoft.com/office/powerpoint/2010/main" val="3952319231"/>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rev 17 usa Flag-Bible.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5948" y="789967"/>
            <a:ext cx="9118052" cy="6048308"/>
          </a:xfrm>
          <a:prstGeom prst="rect">
            <a:avLst/>
          </a:prstGeom>
        </p:spPr>
      </p:pic>
      <p:sp>
        <p:nvSpPr>
          <p:cNvPr id="200706" name="Rectangle 2"/>
          <p:cNvSpPr>
            <a:spLocks noGrp="1" noChangeArrowheads="1"/>
          </p:cNvSpPr>
          <p:nvPr>
            <p:ph type="title"/>
          </p:nvPr>
        </p:nvSpPr>
        <p:spPr>
          <a:xfrm>
            <a:off x="0" y="0"/>
            <a:ext cx="8301815" cy="774478"/>
          </a:xfrm>
          <a:noFill/>
          <a:effectLst>
            <a:outerShdw blurRad="63500" dist="38099" dir="2700000" algn="ctr" rotWithShape="0">
              <a:schemeClr val="tx1">
                <a:alpha val="74998"/>
              </a:schemeClr>
            </a:outerShdw>
          </a:effectLst>
        </p:spPr>
        <p:txBody>
          <a:bodyPr/>
          <a:lstStyle/>
          <a:p>
            <a:pPr>
              <a:defRPr/>
            </a:pPr>
            <a:r>
              <a:rPr lang="ar-JO" sz="32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بدأت الولايات المتحدة الأمريكية كأمة مسيحية</a:t>
            </a:r>
            <a:endParaRPr lang="en-US" sz="3200" b="1" dirty="0">
              <a:solidFill>
                <a:schemeClr val="bg1"/>
              </a:solidFill>
              <a:latin typeface="Arial" panose="020B0604020202020204" pitchFamily="34" charset="0"/>
              <a:cs typeface="Arial" panose="020B0604020202020204" pitchFamily="34" charset="0"/>
            </a:endParaRPr>
          </a:p>
        </p:txBody>
      </p:sp>
      <p:sp>
        <p:nvSpPr>
          <p:cNvPr id="1073155" name="Text Box 37"/>
          <p:cNvSpPr txBox="1">
            <a:spLocks noChangeArrowheads="1"/>
          </p:cNvSpPr>
          <p:nvPr/>
        </p:nvSpPr>
        <p:spPr bwMode="auto">
          <a:xfrm>
            <a:off x="8272188" y="44450"/>
            <a:ext cx="978451"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0" hangingPunct="0"/>
            <a:r>
              <a:rPr lang="ar-JO" b="1" dirty="0">
                <a:solidFill>
                  <a:srgbClr val="FFFFFF"/>
                </a:solidFill>
                <a:latin typeface="Arial" panose="020B0604020202020204" pitchFamily="34" charset="0"/>
                <a:cs typeface="Arial" panose="020B0604020202020204" pitchFamily="34" charset="0"/>
              </a:rPr>
              <a:t>408س</a:t>
            </a:r>
            <a:endParaRPr lang="en-US" b="1" dirty="0">
              <a:solidFill>
                <a:srgbClr val="FFFFFF"/>
              </a:solidFill>
              <a:latin typeface="Arial" panose="020B0604020202020204" pitchFamily="34" charset="0"/>
              <a:cs typeface="Arial" panose="020B0604020202020204" pitchFamily="34" charset="0"/>
            </a:endParaRPr>
          </a:p>
        </p:txBody>
      </p:sp>
      <p:sp>
        <p:nvSpPr>
          <p:cNvPr id="5" name="Rectangle 2"/>
          <p:cNvSpPr txBox="1">
            <a:spLocks noChangeArrowheads="1"/>
          </p:cNvSpPr>
          <p:nvPr/>
        </p:nvSpPr>
        <p:spPr bwMode="auto">
          <a:xfrm>
            <a:off x="158758" y="1199596"/>
            <a:ext cx="8985242" cy="5362911"/>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New Roman" charset="0"/>
                <a:ea typeface="ＭＳ Ｐゴシック" charset="0"/>
              </a:defRPr>
            </a:lvl6pPr>
            <a:lvl7pPr marL="914400" algn="ctr" rtl="0" eaLnBrk="0" fontAlgn="base" hangingPunct="0">
              <a:spcBef>
                <a:spcPct val="0"/>
              </a:spcBef>
              <a:spcAft>
                <a:spcPct val="0"/>
              </a:spcAft>
              <a:defRPr sz="4400">
                <a:solidFill>
                  <a:schemeClr val="tx2"/>
                </a:solidFill>
                <a:latin typeface="Times New Roman" charset="0"/>
                <a:ea typeface="ＭＳ Ｐゴシック" charset="0"/>
              </a:defRPr>
            </a:lvl7pPr>
            <a:lvl8pPr marL="1371600" algn="ctr" rtl="0" eaLnBrk="0" fontAlgn="base" hangingPunct="0">
              <a:spcBef>
                <a:spcPct val="0"/>
              </a:spcBef>
              <a:spcAft>
                <a:spcPct val="0"/>
              </a:spcAft>
              <a:defRPr sz="4400">
                <a:solidFill>
                  <a:schemeClr val="tx2"/>
                </a:solidFill>
                <a:latin typeface="Times New Roman" charset="0"/>
                <a:ea typeface="ＭＳ Ｐゴシック" charset="0"/>
              </a:defRPr>
            </a:lvl8pPr>
            <a:lvl9pPr marL="1828800" algn="ctr" rtl="0" eaLnBrk="0" fontAlgn="base" hangingPunct="0">
              <a:spcBef>
                <a:spcPct val="0"/>
              </a:spcBef>
              <a:spcAft>
                <a:spcPct val="0"/>
              </a:spcAft>
              <a:defRPr sz="4400">
                <a:solidFill>
                  <a:schemeClr val="tx2"/>
                </a:solidFill>
                <a:latin typeface="Times New Roman" charset="0"/>
                <a:ea typeface="ＭＳ Ｐゴシック" charset="0"/>
              </a:defRPr>
            </a:lvl9pPr>
          </a:lstStyle>
          <a:p>
            <a:pPr marL="176213" indent="-176213" algn="r">
              <a:defRPr/>
            </a:pPr>
            <a:r>
              <a:rPr lang="ar-JO" sz="3200" b="1" dirty="0">
                <a:solidFill>
                  <a:srgbClr val="FFFFFF"/>
                </a:solidFill>
                <a:effectLst>
                  <a:glow rad="266700">
                    <a:srgbClr val="000000">
                      <a:alpha val="75000"/>
                    </a:srgbClr>
                  </a:glow>
                  <a:outerShdw blurRad="38100" dist="38100" dir="2700000" algn="tl">
                    <a:srgbClr val="000000"/>
                  </a:outerShdw>
                </a:effectLst>
                <a:latin typeface="Arial" panose="020B0604020202020204" pitchFamily="34" charset="0"/>
                <a:ea typeface="ＭＳ Ｐゴシック"/>
                <a:cs typeface="Arial" panose="020B0604020202020204" pitchFamily="34" charset="0"/>
              </a:rPr>
              <a:t>* يذكر </a:t>
            </a:r>
            <a:r>
              <a:rPr lang="ar-JO" sz="3200" b="1" dirty="0">
                <a:solidFill>
                  <a:srgbClr val="FFFF00"/>
                </a:solidFill>
                <a:effectLst>
                  <a:glow rad="266700">
                    <a:srgbClr val="000000">
                      <a:alpha val="75000"/>
                    </a:srgbClr>
                  </a:glow>
                  <a:outerShdw blurRad="38100" dist="38100" dir="2700000" algn="tl">
                    <a:srgbClr val="000000"/>
                  </a:outerShdw>
                </a:effectLst>
                <a:latin typeface="Arial" panose="020B0604020202020204" pitchFamily="34" charset="0"/>
                <a:ea typeface="ＭＳ Ｐゴシック"/>
                <a:cs typeface="Arial" panose="020B0604020202020204" pitchFamily="34" charset="0"/>
              </a:rPr>
              <a:t>إعلان الإستقلال </a:t>
            </a:r>
            <a:r>
              <a:rPr lang="ar-JO" sz="3200" b="1" dirty="0">
                <a:solidFill>
                  <a:srgbClr val="FFFFFF"/>
                </a:solidFill>
                <a:effectLst>
                  <a:glow rad="266700">
                    <a:srgbClr val="000000">
                      <a:alpha val="75000"/>
                    </a:srgbClr>
                  </a:glow>
                  <a:outerShdw blurRad="38100" dist="38100" dir="2700000" algn="tl">
                    <a:srgbClr val="000000"/>
                  </a:outerShdw>
                </a:effectLst>
                <a:latin typeface="Arial" panose="020B0604020202020204" pitchFamily="34" charset="0"/>
                <a:ea typeface="ＭＳ Ｐゴシック"/>
                <a:cs typeface="Arial" panose="020B0604020202020204" pitchFamily="34" charset="0"/>
              </a:rPr>
              <a:t>(1776) الله 4 مرات.</a:t>
            </a:r>
            <a:endParaRPr lang="en-US" sz="3200" b="1" dirty="0">
              <a:solidFill>
                <a:srgbClr val="FFFFFF"/>
              </a:solidFill>
              <a:effectLst>
                <a:glow rad="266700">
                  <a:srgbClr val="000000">
                    <a:alpha val="75000"/>
                  </a:srgbClr>
                </a:glow>
                <a:outerShdw blurRad="38100" dist="38100" dir="2700000" algn="tl">
                  <a:srgbClr val="000000"/>
                </a:outerShdw>
              </a:effectLst>
              <a:latin typeface="Arial" panose="020B0604020202020204" pitchFamily="34" charset="0"/>
              <a:ea typeface="ＭＳ Ｐゴシック"/>
              <a:cs typeface="Arial" panose="020B0604020202020204" pitchFamily="34" charset="0"/>
            </a:endParaRPr>
          </a:p>
          <a:p>
            <a:pPr marL="176213" indent="-176213" algn="r">
              <a:defRPr/>
            </a:pPr>
            <a:r>
              <a:rPr lang="ar-JO" sz="3200" b="1" dirty="0">
                <a:solidFill>
                  <a:srgbClr val="FFFFFF"/>
                </a:solidFill>
                <a:effectLst>
                  <a:glow rad="266700">
                    <a:srgbClr val="000000">
                      <a:alpha val="75000"/>
                    </a:srgbClr>
                  </a:glow>
                  <a:outerShdw blurRad="38100" dist="38100" dir="2700000" algn="tl">
                    <a:srgbClr val="000000"/>
                  </a:outerShdw>
                </a:effectLst>
                <a:latin typeface="Arial" panose="020B0604020202020204" pitchFamily="34" charset="0"/>
                <a:ea typeface="ＭＳ Ｐゴシック"/>
                <a:cs typeface="Arial" panose="020B0604020202020204" pitchFamily="34" charset="0"/>
              </a:rPr>
              <a:t>* </a:t>
            </a:r>
            <a:r>
              <a:rPr lang="ar-JO" sz="3200" b="1" dirty="0">
                <a:solidFill>
                  <a:srgbClr val="FFFF00"/>
                </a:solidFill>
                <a:effectLst>
                  <a:glow rad="266700">
                    <a:srgbClr val="000000">
                      <a:alpha val="75000"/>
                    </a:srgbClr>
                  </a:glow>
                  <a:outerShdw blurRad="38100" dist="38100" dir="2700000" algn="tl">
                    <a:srgbClr val="000000"/>
                  </a:outerShdw>
                </a:effectLst>
                <a:latin typeface="Arial" panose="020B0604020202020204" pitchFamily="34" charset="0"/>
                <a:ea typeface="ＭＳ Ｐゴシック"/>
                <a:cs typeface="Arial" panose="020B0604020202020204" pitchFamily="34" charset="0"/>
              </a:rPr>
              <a:t>الآباء المؤسسون، الرؤساء المبكرون والمحكمة العليا </a:t>
            </a:r>
            <a:r>
              <a:rPr lang="ar-JO" sz="3200" b="1" dirty="0">
                <a:solidFill>
                  <a:srgbClr val="FFFFFF"/>
                </a:solidFill>
                <a:effectLst>
                  <a:glow rad="266700">
                    <a:srgbClr val="000000">
                      <a:alpha val="75000"/>
                    </a:srgbClr>
                  </a:glow>
                  <a:outerShdw blurRad="38100" dist="38100" dir="2700000" algn="tl">
                    <a:srgbClr val="000000"/>
                  </a:outerShdw>
                </a:effectLst>
                <a:latin typeface="Arial" panose="020B0604020202020204" pitchFamily="34" charset="0"/>
                <a:ea typeface="ＭＳ Ｐゴシック"/>
                <a:cs typeface="Arial" panose="020B0604020202020204" pitchFamily="34" charset="0"/>
              </a:rPr>
              <a:t>سموا الولايات المتحدة الأمريكية أمة مسيحية حتى 1947 ( أنظر</a:t>
            </a:r>
            <a:endParaRPr lang="en-US" sz="3200" b="1" dirty="0">
              <a:solidFill>
                <a:srgbClr val="FFFFFF"/>
              </a:solidFill>
              <a:effectLst>
                <a:glow rad="266700">
                  <a:srgbClr val="000000">
                    <a:alpha val="75000"/>
                  </a:srgbClr>
                </a:glow>
                <a:outerShdw blurRad="38100" dist="38100" dir="2700000" algn="tl">
                  <a:srgbClr val="000000"/>
                </a:outerShdw>
              </a:effectLst>
              <a:latin typeface="Arial" panose="020B0604020202020204" pitchFamily="34" charset="0"/>
              <a:ea typeface="ＭＳ Ｐゴシック"/>
              <a:cs typeface="Arial" panose="020B0604020202020204" pitchFamily="34" charset="0"/>
            </a:endParaRPr>
          </a:p>
          <a:p>
            <a:pPr marL="176213" indent="-176213" algn="l">
              <a:defRPr/>
            </a:pPr>
            <a:r>
              <a:rPr lang="en-US" sz="3200" b="1" dirty="0">
                <a:solidFill>
                  <a:srgbClr val="FFFFFF"/>
                </a:solidFill>
                <a:effectLst>
                  <a:glow rad="266700">
                    <a:srgbClr val="000000">
                      <a:alpha val="75000"/>
                    </a:srgbClr>
                  </a:glow>
                  <a:outerShdw blurRad="38100" dist="38100" dir="2700000" algn="tl">
                    <a:srgbClr val="000000"/>
                  </a:outerShdw>
                </a:effectLst>
                <a:latin typeface="Arial" panose="020B0604020202020204" pitchFamily="34" charset="0"/>
                <a:ea typeface="ＭＳ Ｐゴシック"/>
                <a:cs typeface="Arial" panose="020B0604020202020204" pitchFamily="34" charset="0"/>
              </a:rPr>
              <a:t>(http://www.afn.org/~govern/Christian_Nation.html)</a:t>
            </a:r>
          </a:p>
          <a:p>
            <a:pPr marL="176213" indent="-176213" algn="r">
              <a:defRPr/>
            </a:pPr>
            <a:r>
              <a:rPr lang="ar-JO" sz="3200" b="1" dirty="0">
                <a:solidFill>
                  <a:srgbClr val="FFFFFF"/>
                </a:solidFill>
                <a:effectLst>
                  <a:glow rad="266700">
                    <a:srgbClr val="000000">
                      <a:alpha val="75000"/>
                    </a:srgbClr>
                  </a:glow>
                  <a:outerShdw blurRad="38100" dist="38100" dir="2700000" algn="tl">
                    <a:srgbClr val="000000"/>
                  </a:outerShdw>
                </a:effectLst>
                <a:latin typeface="Arial" panose="020B0604020202020204" pitchFamily="34" charset="0"/>
                <a:ea typeface="ＭＳ Ｐゴシック"/>
                <a:cs typeface="Arial" panose="020B0604020202020204" pitchFamily="34" charset="0"/>
              </a:rPr>
              <a:t>* الولايات المتحدة الأمريكية </a:t>
            </a:r>
            <a:r>
              <a:rPr lang="ar-JO" sz="3200" b="1" dirty="0">
                <a:solidFill>
                  <a:srgbClr val="FFFF00"/>
                </a:solidFill>
                <a:effectLst>
                  <a:glow rad="266700">
                    <a:srgbClr val="000000">
                      <a:alpha val="75000"/>
                    </a:srgbClr>
                  </a:glow>
                  <a:outerShdw blurRad="38100" dist="38100" dir="2700000" algn="tl">
                    <a:srgbClr val="000000"/>
                  </a:outerShdw>
                </a:effectLst>
                <a:latin typeface="Arial" panose="020B0604020202020204" pitchFamily="34" charset="0"/>
                <a:ea typeface="ＭＳ Ｐゴシック"/>
                <a:cs typeface="Arial" panose="020B0604020202020204" pitchFamily="34" charset="0"/>
              </a:rPr>
              <a:t>أرسلت أكثر المرسلين </a:t>
            </a:r>
            <a:r>
              <a:rPr lang="ar-JO" sz="3200" b="1" dirty="0">
                <a:solidFill>
                  <a:srgbClr val="FFFFFF"/>
                </a:solidFill>
                <a:effectLst>
                  <a:glow rad="266700">
                    <a:srgbClr val="000000">
                      <a:alpha val="75000"/>
                    </a:srgbClr>
                  </a:glow>
                  <a:outerShdw blurRad="38100" dist="38100" dir="2700000" algn="tl">
                    <a:srgbClr val="000000"/>
                  </a:outerShdw>
                </a:effectLst>
                <a:latin typeface="Arial" panose="020B0604020202020204" pitchFamily="34" charset="0"/>
                <a:ea typeface="ＭＳ Ｐゴシック"/>
                <a:cs typeface="Arial" panose="020B0604020202020204" pitchFamily="34" charset="0"/>
              </a:rPr>
              <a:t>في القرن العشرين</a:t>
            </a:r>
            <a:endParaRPr lang="en-US" sz="3200" b="1" dirty="0">
              <a:solidFill>
                <a:srgbClr val="FFFFFF"/>
              </a:solidFill>
              <a:effectLst>
                <a:glow rad="266700">
                  <a:srgbClr val="000000">
                    <a:alpha val="75000"/>
                  </a:srgbClr>
                </a:glow>
                <a:outerShdw blurRad="38100" dist="38100" dir="2700000" algn="tl">
                  <a:srgbClr val="000000"/>
                </a:outerShdw>
              </a:effectLst>
              <a:latin typeface="Arial" panose="020B0604020202020204" pitchFamily="34" charset="0"/>
              <a:ea typeface="ＭＳ Ｐゴシック"/>
              <a:cs typeface="Arial" panose="020B0604020202020204" pitchFamily="34" charset="0"/>
            </a:endParaRPr>
          </a:p>
          <a:p>
            <a:pPr marL="176213" indent="-176213" algn="r">
              <a:defRPr/>
            </a:pPr>
            <a:r>
              <a:rPr lang="ar-JO" sz="3200" b="1" dirty="0">
                <a:solidFill>
                  <a:srgbClr val="FFFFFF"/>
                </a:solidFill>
                <a:effectLst>
                  <a:glow rad="266700">
                    <a:srgbClr val="000000">
                      <a:alpha val="75000"/>
                    </a:srgbClr>
                  </a:glow>
                  <a:outerShdw blurRad="38100" dist="38100" dir="2700000" algn="tl">
                    <a:srgbClr val="000000"/>
                  </a:outerShdw>
                </a:effectLst>
                <a:latin typeface="Arial" panose="020B0604020202020204" pitchFamily="34" charset="0"/>
                <a:ea typeface="ＭＳ Ｐゴシック"/>
                <a:cs typeface="Arial" panose="020B0604020202020204" pitchFamily="34" charset="0"/>
              </a:rPr>
              <a:t>* </a:t>
            </a:r>
            <a:r>
              <a:rPr lang="ar-JO" sz="3200" b="1" dirty="0">
                <a:solidFill>
                  <a:srgbClr val="FFFF00"/>
                </a:solidFill>
                <a:effectLst>
                  <a:glow rad="266700">
                    <a:srgbClr val="000000">
                      <a:alpha val="75000"/>
                    </a:srgbClr>
                  </a:glow>
                  <a:outerShdw blurRad="38100" dist="38100" dir="2700000" algn="tl">
                    <a:srgbClr val="000000"/>
                  </a:outerShdw>
                </a:effectLst>
                <a:latin typeface="Arial" panose="020B0604020202020204" pitchFamily="34" charset="0"/>
                <a:ea typeface="ＭＳ Ｐゴシック"/>
                <a:cs typeface="Arial" panose="020B0604020202020204" pitchFamily="34" charset="0"/>
              </a:rPr>
              <a:t>نحن نثق بالله </a:t>
            </a:r>
            <a:r>
              <a:rPr lang="ar-JO" sz="3200" b="1" dirty="0">
                <a:solidFill>
                  <a:srgbClr val="FFFFFF"/>
                </a:solidFill>
                <a:effectLst>
                  <a:glow rad="266700">
                    <a:srgbClr val="000000">
                      <a:alpha val="75000"/>
                    </a:srgbClr>
                  </a:glow>
                  <a:outerShdw blurRad="38100" dist="38100" dir="2700000" algn="tl">
                    <a:srgbClr val="000000"/>
                  </a:outerShdw>
                </a:effectLst>
                <a:latin typeface="Arial" panose="020B0604020202020204" pitchFamily="34" charset="0"/>
                <a:ea typeface="ＭＳ Ｐゴシック"/>
                <a:cs typeface="Arial" panose="020B0604020202020204" pitchFamily="34" charset="0"/>
              </a:rPr>
              <a:t>هو الشعار الوطني</a:t>
            </a:r>
            <a:endParaRPr lang="en-US" sz="3200" b="1" dirty="0">
              <a:solidFill>
                <a:srgbClr val="FFFFFF"/>
              </a:solidFill>
              <a:effectLst>
                <a:glow rad="266700">
                  <a:srgbClr val="000000">
                    <a:alpha val="75000"/>
                  </a:srgbClr>
                </a:glow>
                <a:outerShdw blurRad="38100" dist="38100" dir="2700000" algn="tl">
                  <a:srgbClr val="000000"/>
                </a:outerShdw>
              </a:effectLst>
              <a:latin typeface="Arial" panose="020B0604020202020204" pitchFamily="34" charset="0"/>
              <a:ea typeface="ＭＳ Ｐゴシック"/>
              <a:cs typeface="Arial" panose="020B0604020202020204" pitchFamily="34" charset="0"/>
            </a:endParaRPr>
          </a:p>
          <a:p>
            <a:pPr marL="176213" indent="-176213" algn="r">
              <a:defRPr/>
            </a:pPr>
            <a:r>
              <a:rPr lang="ar-JO" sz="3200" b="1" dirty="0">
                <a:solidFill>
                  <a:schemeClr val="bg1"/>
                </a:solidFill>
                <a:latin typeface="Arial" panose="020B0604020202020204" pitchFamily="34" charset="0"/>
                <a:cs typeface="Arial" panose="020B0604020202020204" pitchFamily="34" charset="0"/>
              </a:rPr>
              <a:t>* تناشد </a:t>
            </a:r>
            <a:r>
              <a:rPr lang="ar-JO" sz="3200" b="1" dirty="0">
                <a:solidFill>
                  <a:srgbClr val="FFFF00"/>
                </a:solidFill>
                <a:latin typeface="Arial" panose="020B0604020202020204" pitchFamily="34" charset="0"/>
                <a:cs typeface="Arial" panose="020B0604020202020204" pitchFamily="34" charset="0"/>
              </a:rPr>
              <a:t>مقدمة كل ولاية </a:t>
            </a:r>
            <a:r>
              <a:rPr lang="ar-JO" sz="3200" b="1" dirty="0">
                <a:solidFill>
                  <a:schemeClr val="bg1"/>
                </a:solidFill>
                <a:latin typeface="Arial" panose="020B0604020202020204" pitchFamily="34" charset="0"/>
                <a:cs typeface="Arial" panose="020B0604020202020204" pitchFamily="34" charset="0"/>
              </a:rPr>
              <a:t>من الولايات الخمسين مساعدة الله</a:t>
            </a:r>
            <a:endParaRPr lang="en-US" sz="3200" b="1" dirty="0">
              <a:solidFill>
                <a:schemeClr val="bg1"/>
              </a:solidFill>
              <a:effectLst>
                <a:glow rad="266700">
                  <a:srgbClr val="000000">
                    <a:alpha val="75000"/>
                  </a:srgbClr>
                </a:glow>
                <a:outerShdw blurRad="38100" dist="38100" dir="2700000" algn="tl">
                  <a:srgbClr val="000000"/>
                </a:outerShdw>
              </a:effectLst>
              <a:latin typeface="Arial" panose="020B0604020202020204" pitchFamily="34" charset="0"/>
              <a:ea typeface="ＭＳ Ｐゴシック"/>
              <a:cs typeface="Arial" panose="020B0604020202020204" pitchFamily="34" charset="0"/>
            </a:endParaRPr>
          </a:p>
        </p:txBody>
      </p:sp>
    </p:spTree>
    <p:extLst>
      <p:ext uri="{BB962C8B-B14F-4D97-AF65-F5344CB8AC3E}">
        <p14:creationId xmlns:p14="http://schemas.microsoft.com/office/powerpoint/2010/main" val="2469830086"/>
      </p:ext>
    </p:extLst>
  </p:cSld>
  <p:clrMapOvr>
    <a:overrideClrMapping bg1="lt1" tx1="dk1" bg2="lt2" tx2="dk2" accent1="accent1" accent2="accent2" accent3="accent3" accent4="accent4" accent5="accent5" accent6="accent6" hlink="hlink" folHlink="folHlink"/>
  </p:clrMapOvr>
</p:sld>
</file>

<file path=ppt/slides/slide1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rev 17 USA JesusFoundedAmerica.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227" y="0"/>
            <a:ext cx="9231204" cy="6858000"/>
          </a:xfrm>
          <a:prstGeom prst="rect">
            <a:avLst/>
          </a:prstGeom>
        </p:spPr>
      </p:pic>
      <p:sp>
        <p:nvSpPr>
          <p:cNvPr id="200706" name="Rectangle 2"/>
          <p:cNvSpPr>
            <a:spLocks noGrp="1" noChangeArrowheads="1"/>
          </p:cNvSpPr>
          <p:nvPr>
            <p:ph type="title"/>
          </p:nvPr>
        </p:nvSpPr>
        <p:spPr>
          <a:xfrm>
            <a:off x="0" y="0"/>
            <a:ext cx="8301815" cy="774478"/>
          </a:xfrm>
          <a:noFill/>
          <a:effectLst>
            <a:outerShdw blurRad="63500" dist="38099" dir="2700000" algn="ctr" rotWithShape="0">
              <a:schemeClr val="tx1">
                <a:alpha val="74998"/>
              </a:schemeClr>
            </a:outerShdw>
          </a:effectLst>
        </p:spPr>
        <p:txBody>
          <a:bodyPr/>
          <a:lstStyle/>
          <a:p>
            <a:pPr>
              <a:defRPr/>
            </a:pPr>
            <a:r>
              <a:rPr lang="ar-JO" sz="32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بدأت الولايات المتحدة الأمريكية كأمة مسيحية</a:t>
            </a:r>
            <a:endParaRPr lang="en-US" sz="3200" b="1" dirty="0">
              <a:solidFill>
                <a:schemeClr val="bg1"/>
              </a:solidFill>
              <a:latin typeface="Arial" panose="020B0604020202020204" pitchFamily="34" charset="0"/>
              <a:cs typeface="Arial" panose="020B0604020202020204" pitchFamily="34" charset="0"/>
            </a:endParaRPr>
          </a:p>
        </p:txBody>
      </p:sp>
      <p:sp>
        <p:nvSpPr>
          <p:cNvPr id="1073155" name="Text Box 37"/>
          <p:cNvSpPr txBox="1">
            <a:spLocks noChangeArrowheads="1"/>
          </p:cNvSpPr>
          <p:nvPr/>
        </p:nvSpPr>
        <p:spPr bwMode="auto">
          <a:xfrm>
            <a:off x="8272188" y="44450"/>
            <a:ext cx="978451"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0" hangingPunct="0"/>
            <a:r>
              <a:rPr lang="ar-JO" b="1" dirty="0">
                <a:solidFill>
                  <a:srgbClr val="FFFFFF"/>
                </a:solidFill>
                <a:latin typeface="Arial" panose="020B0604020202020204" pitchFamily="34" charset="0"/>
                <a:cs typeface="Arial" panose="020B0604020202020204" pitchFamily="34" charset="0"/>
              </a:rPr>
              <a:t>408س</a:t>
            </a:r>
            <a:endParaRPr lang="en-US"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40906328"/>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2"/>
          <p:cNvSpPr>
            <a:spLocks noGrp="1" noChangeArrowheads="1"/>
          </p:cNvSpPr>
          <p:nvPr>
            <p:ph type="ctrTitle"/>
          </p:nvPr>
        </p:nvSpPr>
        <p:spPr>
          <a:xfrm>
            <a:off x="6019800" y="381000"/>
            <a:ext cx="2743200" cy="2286000"/>
          </a:xfrm>
        </p:spPr>
        <p:txBody>
          <a:bodyPr/>
          <a:lstStyle/>
          <a:p>
            <a:pPr eaLnBrk="1" hangingPunct="1"/>
            <a:r>
              <a:rPr lang="ar-JO" b="1" dirty="0">
                <a:latin typeface="Arial" panose="020B0604020202020204" pitchFamily="34" charset="0"/>
                <a:ea typeface="ＭＳ Ｐゴシック" charset="0"/>
                <a:cs typeface="Arial" panose="020B0604020202020204" pitchFamily="34" charset="0"/>
              </a:rPr>
              <a:t>هل         تثق         بالله؟</a:t>
            </a:r>
            <a:endParaRPr lang="en-US" b="1" dirty="0">
              <a:latin typeface="Arial" panose="020B0604020202020204" pitchFamily="34" charset="0"/>
              <a:ea typeface="ＭＳ Ｐゴシック" charset="0"/>
              <a:cs typeface="Arial" panose="020B0604020202020204" pitchFamily="34" charset="0"/>
            </a:endParaRPr>
          </a:p>
        </p:txBody>
      </p:sp>
      <p:pic>
        <p:nvPicPr>
          <p:cNvPr id="37890" name="Picture 7" descr="In-God-We-Trus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533400"/>
            <a:ext cx="5715000" cy="558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7891" name="Picture 8" descr="silberdolla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715000" y="3429000"/>
            <a:ext cx="3417888" cy="3429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56361" name="Oval 9"/>
          <p:cNvSpPr>
            <a:spLocks noChangeArrowheads="1"/>
          </p:cNvSpPr>
          <p:nvPr/>
        </p:nvSpPr>
        <p:spPr bwMode="auto">
          <a:xfrm>
            <a:off x="0" y="1092200"/>
            <a:ext cx="2743200" cy="838200"/>
          </a:xfrm>
          <a:prstGeom prst="ellipse">
            <a:avLst/>
          </a:prstGeom>
          <a:noFill/>
          <a:ln w="571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b="1" dirty="0">
              <a:solidFill>
                <a:srgbClr val="FFFFFF"/>
              </a:solidFill>
              <a:latin typeface="Arial" panose="020B0604020202020204" pitchFamily="34" charset="0"/>
              <a:cs typeface="Arial" panose="020B0604020202020204" pitchFamily="34" charset="0"/>
            </a:endParaRPr>
          </a:p>
        </p:txBody>
      </p:sp>
      <p:sp>
        <p:nvSpPr>
          <p:cNvPr id="356362" name="Oval 10"/>
          <p:cNvSpPr>
            <a:spLocks noChangeArrowheads="1"/>
          </p:cNvSpPr>
          <p:nvPr/>
        </p:nvSpPr>
        <p:spPr bwMode="auto">
          <a:xfrm>
            <a:off x="1219200" y="3225800"/>
            <a:ext cx="2743200" cy="838200"/>
          </a:xfrm>
          <a:prstGeom prst="ellipse">
            <a:avLst/>
          </a:prstGeom>
          <a:noFill/>
          <a:ln w="571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b="1" dirty="0">
              <a:solidFill>
                <a:srgbClr val="FFFFFF"/>
              </a:solidFill>
              <a:latin typeface="Arial" panose="020B0604020202020204" pitchFamily="34" charset="0"/>
              <a:cs typeface="Arial" panose="020B0604020202020204" pitchFamily="34" charset="0"/>
            </a:endParaRPr>
          </a:p>
        </p:txBody>
      </p:sp>
      <p:sp>
        <p:nvSpPr>
          <p:cNvPr id="356363" name="Oval 11"/>
          <p:cNvSpPr>
            <a:spLocks noChangeArrowheads="1"/>
          </p:cNvSpPr>
          <p:nvPr/>
        </p:nvSpPr>
        <p:spPr bwMode="auto">
          <a:xfrm>
            <a:off x="0" y="4876800"/>
            <a:ext cx="5562600" cy="1600200"/>
          </a:xfrm>
          <a:prstGeom prst="ellipse">
            <a:avLst/>
          </a:prstGeom>
          <a:noFill/>
          <a:ln w="571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b="1" dirty="0">
              <a:solidFill>
                <a:srgbClr val="FFFFFF"/>
              </a:solidFill>
              <a:latin typeface="Arial" panose="020B0604020202020204" pitchFamily="34" charset="0"/>
              <a:cs typeface="Arial" panose="020B0604020202020204" pitchFamily="34" charset="0"/>
            </a:endParaRPr>
          </a:p>
        </p:txBody>
      </p:sp>
      <p:sp>
        <p:nvSpPr>
          <p:cNvPr id="356364" name="Oval 12"/>
          <p:cNvSpPr>
            <a:spLocks noChangeArrowheads="1"/>
          </p:cNvSpPr>
          <p:nvPr/>
        </p:nvSpPr>
        <p:spPr bwMode="auto">
          <a:xfrm>
            <a:off x="6096000" y="3581400"/>
            <a:ext cx="2743200" cy="990600"/>
          </a:xfrm>
          <a:prstGeom prst="ellipse">
            <a:avLst/>
          </a:prstGeom>
          <a:noFill/>
          <a:ln w="571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b="1" dirty="0">
              <a:solidFill>
                <a:srgbClr val="FFFFFF"/>
              </a:solidFill>
              <a:latin typeface="Arial" panose="020B0604020202020204" pitchFamily="34" charset="0"/>
              <a:cs typeface="Arial" panose="020B0604020202020204" pitchFamily="34" charset="0"/>
            </a:endParaRPr>
          </a:p>
        </p:txBody>
      </p:sp>
      <p:sp>
        <p:nvSpPr>
          <p:cNvPr id="356365" name="Oval 13"/>
          <p:cNvSpPr>
            <a:spLocks noChangeArrowheads="1"/>
          </p:cNvSpPr>
          <p:nvPr/>
        </p:nvSpPr>
        <p:spPr bwMode="auto">
          <a:xfrm>
            <a:off x="2209800" y="1066800"/>
            <a:ext cx="2743200" cy="838200"/>
          </a:xfrm>
          <a:prstGeom prst="ellipse">
            <a:avLst/>
          </a:prstGeom>
          <a:noFill/>
          <a:ln w="571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b="1" dirty="0">
              <a:solidFill>
                <a:srgbClr val="FFFFFF"/>
              </a:solidFill>
              <a:latin typeface="Arial" panose="020B0604020202020204" pitchFamily="34" charset="0"/>
              <a:cs typeface="Arial" panose="020B0604020202020204" pitchFamily="34" charset="0"/>
            </a:endParaRPr>
          </a:p>
        </p:txBody>
      </p:sp>
      <p:sp>
        <p:nvSpPr>
          <p:cNvPr id="356366" name="Oval 14"/>
          <p:cNvSpPr>
            <a:spLocks noChangeArrowheads="1"/>
          </p:cNvSpPr>
          <p:nvPr/>
        </p:nvSpPr>
        <p:spPr bwMode="auto">
          <a:xfrm>
            <a:off x="3810000" y="2438400"/>
            <a:ext cx="2743200" cy="838200"/>
          </a:xfrm>
          <a:prstGeom prst="ellipse">
            <a:avLst/>
          </a:prstGeom>
          <a:noFill/>
          <a:ln w="571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923799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356361"/>
                                        </p:tgtEl>
                                        <p:attrNameLst>
                                          <p:attrName>style.visibility</p:attrName>
                                        </p:attrNameLst>
                                      </p:cBhvr>
                                      <p:to>
                                        <p:strVal val="visible"/>
                                      </p:to>
                                    </p:set>
                                    <p:anim calcmode="lin" valueType="num">
                                      <p:cBhvr>
                                        <p:cTn id="7" dur="500" fill="hold"/>
                                        <p:tgtEl>
                                          <p:spTgt spid="356361"/>
                                        </p:tgtEl>
                                        <p:attrNameLst>
                                          <p:attrName>ppt_w</p:attrName>
                                        </p:attrNameLst>
                                      </p:cBhvr>
                                      <p:tavLst>
                                        <p:tav tm="0">
                                          <p:val>
                                            <p:fltVal val="0"/>
                                          </p:val>
                                        </p:tav>
                                        <p:tav tm="100000">
                                          <p:val>
                                            <p:strVal val="#ppt_w"/>
                                          </p:val>
                                        </p:tav>
                                      </p:tavLst>
                                    </p:anim>
                                    <p:anim calcmode="lin" valueType="num">
                                      <p:cBhvr>
                                        <p:cTn id="8" dur="500" fill="hold"/>
                                        <p:tgtEl>
                                          <p:spTgt spid="356361"/>
                                        </p:tgtEl>
                                        <p:attrNameLst>
                                          <p:attrName>ppt_h</p:attrName>
                                        </p:attrNameLst>
                                      </p:cBhvr>
                                      <p:tavLst>
                                        <p:tav tm="0">
                                          <p:val>
                                            <p:fltVal val="0"/>
                                          </p:val>
                                        </p:tav>
                                        <p:tav tm="100000">
                                          <p:val>
                                            <p:strVal val="#ppt_h"/>
                                          </p:val>
                                        </p:tav>
                                      </p:tavLst>
                                    </p:anim>
                                  </p:childTnLst>
                                </p:cTn>
                              </p:par>
                            </p:childTnLst>
                          </p:cTn>
                        </p:par>
                        <p:par>
                          <p:cTn id="9" fill="hold" nodeType="afterGroup">
                            <p:stCondLst>
                              <p:cond delay="500"/>
                            </p:stCondLst>
                            <p:childTnLst>
                              <p:par>
                                <p:cTn id="10" presetID="23" presetClass="entr" presetSubtype="16" fill="hold" grpId="0" nodeType="afterEffect">
                                  <p:stCondLst>
                                    <p:cond delay="0"/>
                                  </p:stCondLst>
                                  <p:childTnLst>
                                    <p:set>
                                      <p:cBhvr>
                                        <p:cTn id="11" dur="1" fill="hold">
                                          <p:stCondLst>
                                            <p:cond delay="0"/>
                                          </p:stCondLst>
                                        </p:cTn>
                                        <p:tgtEl>
                                          <p:spTgt spid="356362"/>
                                        </p:tgtEl>
                                        <p:attrNameLst>
                                          <p:attrName>style.visibility</p:attrName>
                                        </p:attrNameLst>
                                      </p:cBhvr>
                                      <p:to>
                                        <p:strVal val="visible"/>
                                      </p:to>
                                    </p:set>
                                    <p:anim calcmode="lin" valueType="num">
                                      <p:cBhvr>
                                        <p:cTn id="12" dur="500" fill="hold"/>
                                        <p:tgtEl>
                                          <p:spTgt spid="356362"/>
                                        </p:tgtEl>
                                        <p:attrNameLst>
                                          <p:attrName>ppt_w</p:attrName>
                                        </p:attrNameLst>
                                      </p:cBhvr>
                                      <p:tavLst>
                                        <p:tav tm="0">
                                          <p:val>
                                            <p:fltVal val="0"/>
                                          </p:val>
                                        </p:tav>
                                        <p:tav tm="100000">
                                          <p:val>
                                            <p:strVal val="#ppt_w"/>
                                          </p:val>
                                        </p:tav>
                                      </p:tavLst>
                                    </p:anim>
                                    <p:anim calcmode="lin" valueType="num">
                                      <p:cBhvr>
                                        <p:cTn id="13" dur="500" fill="hold"/>
                                        <p:tgtEl>
                                          <p:spTgt spid="356362"/>
                                        </p:tgtEl>
                                        <p:attrNameLst>
                                          <p:attrName>ppt_h</p:attrName>
                                        </p:attrNameLst>
                                      </p:cBhvr>
                                      <p:tavLst>
                                        <p:tav tm="0">
                                          <p:val>
                                            <p:fltVal val="0"/>
                                          </p:val>
                                        </p:tav>
                                        <p:tav tm="100000">
                                          <p:val>
                                            <p:strVal val="#ppt_h"/>
                                          </p:val>
                                        </p:tav>
                                      </p:tavLst>
                                    </p:anim>
                                  </p:childTnLst>
                                </p:cTn>
                              </p:par>
                            </p:childTnLst>
                          </p:cTn>
                        </p:par>
                        <p:par>
                          <p:cTn id="14" fill="hold" nodeType="afterGroup">
                            <p:stCondLst>
                              <p:cond delay="1000"/>
                            </p:stCondLst>
                            <p:childTnLst>
                              <p:par>
                                <p:cTn id="15" presetID="23" presetClass="entr" presetSubtype="16" fill="hold" grpId="0" nodeType="afterEffect">
                                  <p:stCondLst>
                                    <p:cond delay="0"/>
                                  </p:stCondLst>
                                  <p:childTnLst>
                                    <p:set>
                                      <p:cBhvr>
                                        <p:cTn id="16" dur="1" fill="hold">
                                          <p:stCondLst>
                                            <p:cond delay="0"/>
                                          </p:stCondLst>
                                        </p:cTn>
                                        <p:tgtEl>
                                          <p:spTgt spid="356363"/>
                                        </p:tgtEl>
                                        <p:attrNameLst>
                                          <p:attrName>style.visibility</p:attrName>
                                        </p:attrNameLst>
                                      </p:cBhvr>
                                      <p:to>
                                        <p:strVal val="visible"/>
                                      </p:to>
                                    </p:set>
                                    <p:anim calcmode="lin" valueType="num">
                                      <p:cBhvr>
                                        <p:cTn id="17" dur="500" fill="hold"/>
                                        <p:tgtEl>
                                          <p:spTgt spid="356363"/>
                                        </p:tgtEl>
                                        <p:attrNameLst>
                                          <p:attrName>ppt_w</p:attrName>
                                        </p:attrNameLst>
                                      </p:cBhvr>
                                      <p:tavLst>
                                        <p:tav tm="0">
                                          <p:val>
                                            <p:fltVal val="0"/>
                                          </p:val>
                                        </p:tav>
                                        <p:tav tm="100000">
                                          <p:val>
                                            <p:strVal val="#ppt_w"/>
                                          </p:val>
                                        </p:tav>
                                      </p:tavLst>
                                    </p:anim>
                                    <p:anim calcmode="lin" valueType="num">
                                      <p:cBhvr>
                                        <p:cTn id="18" dur="500" fill="hold"/>
                                        <p:tgtEl>
                                          <p:spTgt spid="356363"/>
                                        </p:tgtEl>
                                        <p:attrNameLst>
                                          <p:attrName>ppt_h</p:attrName>
                                        </p:attrNameLst>
                                      </p:cBhvr>
                                      <p:tavLst>
                                        <p:tav tm="0">
                                          <p:val>
                                            <p:fltVal val="0"/>
                                          </p:val>
                                        </p:tav>
                                        <p:tav tm="100000">
                                          <p:val>
                                            <p:strVal val="#ppt_h"/>
                                          </p:val>
                                        </p:tav>
                                      </p:tavLst>
                                    </p:anim>
                                  </p:childTnLst>
                                </p:cTn>
                              </p:par>
                            </p:childTnLst>
                          </p:cTn>
                        </p:par>
                        <p:par>
                          <p:cTn id="19" fill="hold" nodeType="afterGroup">
                            <p:stCondLst>
                              <p:cond delay="1500"/>
                            </p:stCondLst>
                            <p:childTnLst>
                              <p:par>
                                <p:cTn id="20" presetID="23" presetClass="entr" presetSubtype="16" fill="hold" grpId="0" nodeType="afterEffect">
                                  <p:stCondLst>
                                    <p:cond delay="0"/>
                                  </p:stCondLst>
                                  <p:childTnLst>
                                    <p:set>
                                      <p:cBhvr>
                                        <p:cTn id="21" dur="1" fill="hold">
                                          <p:stCondLst>
                                            <p:cond delay="0"/>
                                          </p:stCondLst>
                                        </p:cTn>
                                        <p:tgtEl>
                                          <p:spTgt spid="356364"/>
                                        </p:tgtEl>
                                        <p:attrNameLst>
                                          <p:attrName>style.visibility</p:attrName>
                                        </p:attrNameLst>
                                      </p:cBhvr>
                                      <p:to>
                                        <p:strVal val="visible"/>
                                      </p:to>
                                    </p:set>
                                    <p:anim calcmode="lin" valueType="num">
                                      <p:cBhvr>
                                        <p:cTn id="22" dur="500" fill="hold"/>
                                        <p:tgtEl>
                                          <p:spTgt spid="356364"/>
                                        </p:tgtEl>
                                        <p:attrNameLst>
                                          <p:attrName>ppt_w</p:attrName>
                                        </p:attrNameLst>
                                      </p:cBhvr>
                                      <p:tavLst>
                                        <p:tav tm="0">
                                          <p:val>
                                            <p:fltVal val="0"/>
                                          </p:val>
                                        </p:tav>
                                        <p:tav tm="100000">
                                          <p:val>
                                            <p:strVal val="#ppt_w"/>
                                          </p:val>
                                        </p:tav>
                                      </p:tavLst>
                                    </p:anim>
                                    <p:anim calcmode="lin" valueType="num">
                                      <p:cBhvr>
                                        <p:cTn id="23" dur="500" fill="hold"/>
                                        <p:tgtEl>
                                          <p:spTgt spid="356364"/>
                                        </p:tgtEl>
                                        <p:attrNameLst>
                                          <p:attrName>ppt_h</p:attrName>
                                        </p:attrNameLst>
                                      </p:cBhvr>
                                      <p:tavLst>
                                        <p:tav tm="0">
                                          <p:val>
                                            <p:fltVal val="0"/>
                                          </p:val>
                                        </p:tav>
                                        <p:tav tm="100000">
                                          <p:val>
                                            <p:strVal val="#ppt_h"/>
                                          </p:val>
                                        </p:tav>
                                      </p:tavLst>
                                    </p:anim>
                                  </p:childTnLst>
                                </p:cTn>
                              </p:par>
                            </p:childTnLst>
                          </p:cTn>
                        </p:par>
                        <p:par>
                          <p:cTn id="24" fill="hold" nodeType="afterGroup">
                            <p:stCondLst>
                              <p:cond delay="2000"/>
                            </p:stCondLst>
                            <p:childTnLst>
                              <p:par>
                                <p:cTn id="25" presetID="23" presetClass="entr" presetSubtype="16" fill="hold" grpId="0" nodeType="afterEffect">
                                  <p:stCondLst>
                                    <p:cond delay="0"/>
                                  </p:stCondLst>
                                  <p:childTnLst>
                                    <p:set>
                                      <p:cBhvr>
                                        <p:cTn id="26" dur="1" fill="hold">
                                          <p:stCondLst>
                                            <p:cond delay="0"/>
                                          </p:stCondLst>
                                        </p:cTn>
                                        <p:tgtEl>
                                          <p:spTgt spid="356365"/>
                                        </p:tgtEl>
                                        <p:attrNameLst>
                                          <p:attrName>style.visibility</p:attrName>
                                        </p:attrNameLst>
                                      </p:cBhvr>
                                      <p:to>
                                        <p:strVal val="visible"/>
                                      </p:to>
                                    </p:set>
                                    <p:anim calcmode="lin" valueType="num">
                                      <p:cBhvr>
                                        <p:cTn id="27" dur="500" fill="hold"/>
                                        <p:tgtEl>
                                          <p:spTgt spid="356365"/>
                                        </p:tgtEl>
                                        <p:attrNameLst>
                                          <p:attrName>ppt_w</p:attrName>
                                        </p:attrNameLst>
                                      </p:cBhvr>
                                      <p:tavLst>
                                        <p:tav tm="0">
                                          <p:val>
                                            <p:fltVal val="0"/>
                                          </p:val>
                                        </p:tav>
                                        <p:tav tm="100000">
                                          <p:val>
                                            <p:strVal val="#ppt_w"/>
                                          </p:val>
                                        </p:tav>
                                      </p:tavLst>
                                    </p:anim>
                                    <p:anim calcmode="lin" valueType="num">
                                      <p:cBhvr>
                                        <p:cTn id="28" dur="500" fill="hold"/>
                                        <p:tgtEl>
                                          <p:spTgt spid="356365"/>
                                        </p:tgtEl>
                                        <p:attrNameLst>
                                          <p:attrName>ppt_h</p:attrName>
                                        </p:attrNameLst>
                                      </p:cBhvr>
                                      <p:tavLst>
                                        <p:tav tm="0">
                                          <p:val>
                                            <p:fltVal val="0"/>
                                          </p:val>
                                        </p:tav>
                                        <p:tav tm="100000">
                                          <p:val>
                                            <p:strVal val="#ppt_h"/>
                                          </p:val>
                                        </p:tav>
                                      </p:tavLst>
                                    </p:anim>
                                  </p:childTnLst>
                                </p:cTn>
                              </p:par>
                            </p:childTnLst>
                          </p:cTn>
                        </p:par>
                        <p:par>
                          <p:cTn id="29" fill="hold" nodeType="afterGroup">
                            <p:stCondLst>
                              <p:cond delay="2500"/>
                            </p:stCondLst>
                            <p:childTnLst>
                              <p:par>
                                <p:cTn id="30" presetID="23" presetClass="entr" presetSubtype="16" fill="hold" grpId="0" nodeType="afterEffect">
                                  <p:stCondLst>
                                    <p:cond delay="0"/>
                                  </p:stCondLst>
                                  <p:childTnLst>
                                    <p:set>
                                      <p:cBhvr>
                                        <p:cTn id="31" dur="1" fill="hold">
                                          <p:stCondLst>
                                            <p:cond delay="0"/>
                                          </p:stCondLst>
                                        </p:cTn>
                                        <p:tgtEl>
                                          <p:spTgt spid="356366"/>
                                        </p:tgtEl>
                                        <p:attrNameLst>
                                          <p:attrName>style.visibility</p:attrName>
                                        </p:attrNameLst>
                                      </p:cBhvr>
                                      <p:to>
                                        <p:strVal val="visible"/>
                                      </p:to>
                                    </p:set>
                                    <p:anim calcmode="lin" valueType="num">
                                      <p:cBhvr>
                                        <p:cTn id="32" dur="500" fill="hold"/>
                                        <p:tgtEl>
                                          <p:spTgt spid="356366"/>
                                        </p:tgtEl>
                                        <p:attrNameLst>
                                          <p:attrName>ppt_w</p:attrName>
                                        </p:attrNameLst>
                                      </p:cBhvr>
                                      <p:tavLst>
                                        <p:tav tm="0">
                                          <p:val>
                                            <p:fltVal val="0"/>
                                          </p:val>
                                        </p:tav>
                                        <p:tav tm="100000">
                                          <p:val>
                                            <p:strVal val="#ppt_w"/>
                                          </p:val>
                                        </p:tav>
                                      </p:tavLst>
                                    </p:anim>
                                    <p:anim calcmode="lin" valueType="num">
                                      <p:cBhvr>
                                        <p:cTn id="33" dur="500" fill="hold"/>
                                        <p:tgtEl>
                                          <p:spTgt spid="35636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6361" grpId="0" animBg="1"/>
      <p:bldP spid="356362" grpId="0" animBg="1"/>
      <p:bldP spid="356363" grpId="0" animBg="1"/>
      <p:bldP spid="356364" grpId="0" animBg="1"/>
      <p:bldP spid="356365" grpId="0" animBg="1"/>
      <p:bldP spid="356366" grpId="0" animBg="1"/>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6226" name="Picture 2" descr="Dollar Coi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9938" name="Rectangle 3"/>
          <p:cNvSpPr>
            <a:spLocks noGrp="1" noChangeArrowheads="1"/>
          </p:cNvSpPr>
          <p:nvPr>
            <p:ph type="ctrTitle"/>
          </p:nvPr>
        </p:nvSpPr>
        <p:spPr>
          <a:xfrm>
            <a:off x="0" y="0"/>
            <a:ext cx="7772400" cy="1143000"/>
          </a:xfrm>
        </p:spPr>
        <p:txBody>
          <a:bodyPr/>
          <a:lstStyle/>
          <a:p>
            <a:pPr eaLnBrk="1" hangingPunct="1"/>
            <a:r>
              <a:rPr lang="ar-JO" b="1" dirty="0">
                <a:latin typeface="Arial" panose="020B0604020202020204" pitchFamily="34" charset="0"/>
                <a:ea typeface="ＭＳ Ｐゴシック" charset="0"/>
                <a:cs typeface="Arial" panose="020B0604020202020204" pitchFamily="34" charset="0"/>
              </a:rPr>
              <a:t>هل نثق بالله؟</a:t>
            </a:r>
            <a:endParaRPr lang="en-US" b="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6762232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436226"/>
                                        </p:tgtEl>
                                        <p:attrNameLst>
                                          <p:attrName>style.visibility</p:attrName>
                                        </p:attrNameLst>
                                      </p:cBhvr>
                                      <p:to>
                                        <p:strVal val="visible"/>
                                      </p:to>
                                    </p:set>
                                    <p:animEffect transition="in" filter="dissolve">
                                      <p:cBhvr>
                                        <p:cTn id="7" dur="500"/>
                                        <p:tgtEl>
                                          <p:spTgt spid="4362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5" name="Picture 5" descr="Coi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914400"/>
            <a:ext cx="3676650" cy="2600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1986" name="Rectangle 2"/>
          <p:cNvSpPr>
            <a:spLocks noGrp="1" noChangeArrowheads="1"/>
          </p:cNvSpPr>
          <p:nvPr>
            <p:ph type="title"/>
          </p:nvPr>
        </p:nvSpPr>
        <p:spPr>
          <a:xfrm>
            <a:off x="1524000" y="533400"/>
            <a:ext cx="7772400" cy="1143000"/>
          </a:xfrm>
        </p:spPr>
        <p:txBody>
          <a:bodyPr/>
          <a:lstStyle/>
          <a:p>
            <a:pPr eaLnBrk="1" hangingPunct="1"/>
            <a:r>
              <a:rPr lang="ar-JO" b="1" dirty="0">
                <a:latin typeface="Arial" panose="020B0604020202020204" pitchFamily="34" charset="0"/>
                <a:ea typeface="ＭＳ Ｐゴシック" charset="0"/>
                <a:cs typeface="Arial" panose="020B0604020202020204" pitchFamily="34" charset="0"/>
              </a:rPr>
              <a:t>هل ثقتك بالله تربكك؟</a:t>
            </a:r>
            <a:endParaRPr lang="en-US" b="1" dirty="0">
              <a:latin typeface="Arial" panose="020B0604020202020204" pitchFamily="34" charset="0"/>
              <a:ea typeface="ＭＳ Ｐゴシック" charset="0"/>
              <a:cs typeface="Arial" panose="020B0604020202020204" pitchFamily="34" charset="0"/>
            </a:endParaRPr>
          </a:p>
        </p:txBody>
      </p:sp>
      <p:pic>
        <p:nvPicPr>
          <p:cNvPr id="41987" name="Picture 4" descr="k030805au"/>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505200" y="3213100"/>
            <a:ext cx="4953000" cy="3644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77201435"/>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3" name="Picture 5" descr="sham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776413"/>
            <a:ext cx="4267200" cy="50815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4034" name="AutoShape 6"/>
          <p:cNvSpPr>
            <a:spLocks noChangeArrowheads="1"/>
          </p:cNvSpPr>
          <p:nvPr/>
        </p:nvSpPr>
        <p:spPr bwMode="auto">
          <a:xfrm>
            <a:off x="3733800" y="1752600"/>
            <a:ext cx="5105400" cy="3581400"/>
          </a:xfrm>
          <a:prstGeom prst="wedgeRoundRectCallout">
            <a:avLst>
              <a:gd name="adj1" fmla="val -82792"/>
              <a:gd name="adj2" fmla="val 10389"/>
              <a:gd name="adj3" fmla="val 16667"/>
            </a:avLst>
          </a:prstGeom>
          <a:solidFill>
            <a:srgbClr val="008000"/>
          </a:solidFill>
          <a:ln w="9525">
            <a:solidFill>
              <a:schemeClr val="tx1"/>
            </a:solidFill>
            <a:miter lim="800000"/>
            <a:headEnd/>
            <a:tailEnd/>
          </a:ln>
        </p:spPr>
        <p:txBody>
          <a:bodyPr wrap="none" anchor="ctr"/>
          <a:lstStyle/>
          <a:p>
            <a:pPr algn="ctr" eaLnBrk="0" hangingPunct="0"/>
            <a:endParaRPr lang="en-US" b="1" dirty="0">
              <a:solidFill>
                <a:srgbClr val="FFFFFF"/>
              </a:solidFill>
              <a:latin typeface="Arial" panose="020B0604020202020204" pitchFamily="34" charset="0"/>
              <a:cs typeface="Arial" panose="020B0604020202020204" pitchFamily="34" charset="0"/>
            </a:endParaRPr>
          </a:p>
        </p:txBody>
      </p:sp>
      <p:sp>
        <p:nvSpPr>
          <p:cNvPr id="61442" name="Rectangle 2"/>
          <p:cNvSpPr>
            <a:spLocks noGrp="1" noChangeArrowheads="1"/>
          </p:cNvSpPr>
          <p:nvPr>
            <p:ph type="title"/>
          </p:nvPr>
        </p:nvSpPr>
        <p:spPr>
          <a:effectLst>
            <a:outerShdw blurRad="63500" dist="35921" dir="2700000" algn="ctr" rotWithShape="0">
              <a:srgbClr val="000000"/>
            </a:outerShdw>
          </a:effectLst>
        </p:spPr>
        <p:txBody>
          <a:bodyPr/>
          <a:lstStyle/>
          <a:p>
            <a:pPr>
              <a:defRPr/>
            </a:pPr>
            <a:r>
              <a:rPr lang="ar-JO" u="sng" dirty="0">
                <a:solidFill>
                  <a:srgbClr val="FFFFFF"/>
                </a:solidFill>
                <a:ea typeface="ＭＳ Ｐゴシック" charset="0"/>
                <a:cs typeface="Arial" panose="020B0604020202020204" pitchFamily="34" charset="0"/>
              </a:rPr>
              <a:t>سبب للخجل؟</a:t>
            </a:r>
            <a:endParaRPr lang="en-US" dirty="0">
              <a:solidFill>
                <a:srgbClr val="FFFFFF"/>
              </a:solidFill>
              <a:ea typeface="ＭＳ Ｐゴシック" charset="0"/>
              <a:cs typeface="Arial" panose="020B0604020202020204" pitchFamily="34" charset="0"/>
            </a:endParaRPr>
          </a:p>
        </p:txBody>
      </p:sp>
      <p:sp>
        <p:nvSpPr>
          <p:cNvPr id="61443" name="Text Box 3"/>
          <p:cNvSpPr txBox="1">
            <a:spLocks noChangeArrowheads="1"/>
          </p:cNvSpPr>
          <p:nvPr/>
        </p:nvSpPr>
        <p:spPr bwMode="auto">
          <a:xfrm>
            <a:off x="4114800" y="2149475"/>
            <a:ext cx="4267200" cy="1754326"/>
          </a:xfrm>
          <a:prstGeom prst="rect">
            <a:avLst/>
          </a:prstGeom>
          <a:noFill/>
          <a:ln w="9525">
            <a:noFill/>
            <a:miter lim="800000"/>
            <a:headEnd/>
            <a:tailEnd/>
          </a:ln>
          <a:effectLst/>
        </p:spPr>
        <p:txBody>
          <a:bodyPr>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algn="ctr">
              <a:buFont typeface="Arial" charset="0"/>
              <a:buNone/>
              <a:defRPr/>
            </a:pPr>
            <a:r>
              <a:rPr lang="ar-JO" sz="3600" b="1" dirty="0">
                <a:latin typeface="Arial" panose="020B0604020202020204" pitchFamily="34" charset="0"/>
                <a:cs typeface="Arial" panose="020B0604020202020204" pitchFamily="34" charset="0"/>
              </a:rPr>
              <a:t>من أنا؟ حسنًا </a:t>
            </a:r>
          </a:p>
          <a:p>
            <a:pPr algn="ctr">
              <a:buFont typeface="Arial" charset="0"/>
              <a:buNone/>
              <a:defRPr/>
            </a:pPr>
            <a:r>
              <a:rPr lang="ar-JO" sz="3600" b="1" dirty="0">
                <a:latin typeface="Arial" panose="020B0604020202020204" pitchFamily="34" charset="0"/>
                <a:cs typeface="Arial" panose="020B0604020202020204" pitchFamily="34" charset="0"/>
              </a:rPr>
              <a:t>أنا لا أقول إنني مسيحي... لكنني لا أقول إنني لست...</a:t>
            </a:r>
            <a:endParaRPr lang="en-US"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01044304"/>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0706" name="Rectangle 2"/>
          <p:cNvSpPr>
            <a:spLocks noGrp="1" noChangeArrowheads="1"/>
          </p:cNvSpPr>
          <p:nvPr>
            <p:ph type="title"/>
          </p:nvPr>
        </p:nvSpPr>
        <p:spPr>
          <a:xfrm>
            <a:off x="381000" y="3860800"/>
            <a:ext cx="3903663" cy="2844800"/>
          </a:xfrm>
          <a:noFill/>
          <a:effectLst>
            <a:outerShdw blurRad="63500" dist="38099" dir="2700000" algn="ctr" rotWithShape="0">
              <a:schemeClr val="tx1">
                <a:alpha val="74998"/>
              </a:schemeClr>
            </a:outerShdw>
          </a:effectLst>
        </p:spPr>
        <p:txBody>
          <a:bodyPr/>
          <a:lstStyle/>
          <a:p>
            <a:pPr>
              <a:defRPr/>
            </a:pPr>
            <a:r>
              <a:rPr lang="en-US" sz="36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The USA began as a Christian nation but has left its godly heritage.</a:t>
            </a:r>
            <a:endParaRPr lang="en-US" sz="3600" b="1" dirty="0">
              <a:solidFill>
                <a:schemeClr val="bg1"/>
              </a:solidFill>
              <a:latin typeface="Arial" panose="020B0604020202020204" pitchFamily="34" charset="0"/>
              <a:cs typeface="Arial" panose="020B0604020202020204" pitchFamily="34" charset="0"/>
            </a:endParaRPr>
          </a:p>
        </p:txBody>
      </p:sp>
      <p:sp>
        <p:nvSpPr>
          <p:cNvPr id="1073155" name="Text Box 37"/>
          <p:cNvSpPr txBox="1">
            <a:spLocks noChangeArrowheads="1"/>
          </p:cNvSpPr>
          <p:nvPr/>
        </p:nvSpPr>
        <p:spPr bwMode="auto">
          <a:xfrm>
            <a:off x="8413778" y="44450"/>
            <a:ext cx="695270" cy="8331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0" hangingPunct="0"/>
            <a:r>
              <a:rPr lang="en-US" b="1" dirty="0">
                <a:solidFill>
                  <a:srgbClr val="FFFFFF"/>
                </a:solidFill>
                <a:latin typeface="Arial" panose="020B0604020202020204" pitchFamily="34" charset="0"/>
                <a:cs typeface="Arial" panose="020B0604020202020204" pitchFamily="34" charset="0"/>
              </a:rPr>
              <a:t>408</a:t>
            </a:r>
          </a:p>
          <a:p>
            <a:pPr algn="ctr" eaLnBrk="0" hangingPunct="0"/>
            <a:r>
              <a:rPr lang="en-US" b="1" dirty="0">
                <a:solidFill>
                  <a:srgbClr val="FFFFFF"/>
                </a:solidFill>
                <a:latin typeface="Arial" panose="020B0604020202020204" pitchFamily="34" charset="0"/>
                <a:cs typeface="Arial" panose="020B0604020202020204" pitchFamily="34" charset="0"/>
              </a:rPr>
              <a:t>c</a:t>
            </a:r>
          </a:p>
        </p:txBody>
      </p:sp>
      <p:pic>
        <p:nvPicPr>
          <p:cNvPr id="3" name="Picture 2" descr="rev 17 USA ObamaChristianNation.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5" name="Rectangle 2"/>
          <p:cNvSpPr txBox="1">
            <a:spLocks noChangeArrowheads="1"/>
          </p:cNvSpPr>
          <p:nvPr/>
        </p:nvSpPr>
        <p:spPr bwMode="auto">
          <a:xfrm>
            <a:off x="1157979" y="2415709"/>
            <a:ext cx="5266926" cy="3495931"/>
          </a:xfrm>
          <a:prstGeom prst="rect">
            <a:avLst/>
          </a:prstGeom>
          <a:solidFill>
            <a:srgbClr val="000000"/>
          </a:solid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New Roman" charset="0"/>
                <a:ea typeface="ＭＳ Ｐゴシック" charset="0"/>
              </a:defRPr>
            </a:lvl6pPr>
            <a:lvl7pPr marL="914400" algn="ctr" rtl="0" eaLnBrk="0" fontAlgn="base" hangingPunct="0">
              <a:spcBef>
                <a:spcPct val="0"/>
              </a:spcBef>
              <a:spcAft>
                <a:spcPct val="0"/>
              </a:spcAft>
              <a:defRPr sz="4400">
                <a:solidFill>
                  <a:schemeClr val="tx2"/>
                </a:solidFill>
                <a:latin typeface="Times New Roman" charset="0"/>
                <a:ea typeface="ＭＳ Ｐゴシック" charset="0"/>
              </a:defRPr>
            </a:lvl7pPr>
            <a:lvl8pPr marL="1371600" algn="ctr" rtl="0" eaLnBrk="0" fontAlgn="base" hangingPunct="0">
              <a:spcBef>
                <a:spcPct val="0"/>
              </a:spcBef>
              <a:spcAft>
                <a:spcPct val="0"/>
              </a:spcAft>
              <a:defRPr sz="4400">
                <a:solidFill>
                  <a:schemeClr val="tx2"/>
                </a:solidFill>
                <a:latin typeface="Times New Roman" charset="0"/>
                <a:ea typeface="ＭＳ Ｐゴシック" charset="0"/>
              </a:defRPr>
            </a:lvl8pPr>
            <a:lvl9pPr marL="1828800" algn="ctr" rtl="0" eaLnBrk="0" fontAlgn="base" hangingPunct="0">
              <a:spcBef>
                <a:spcPct val="0"/>
              </a:spcBef>
              <a:spcAft>
                <a:spcPct val="0"/>
              </a:spcAft>
              <a:defRPr sz="4400">
                <a:solidFill>
                  <a:schemeClr val="tx2"/>
                </a:solidFill>
                <a:latin typeface="Times New Roman" charset="0"/>
                <a:ea typeface="ＭＳ Ｐゴシック" charset="0"/>
              </a:defRPr>
            </a:lvl9pPr>
          </a:lstStyle>
          <a:p>
            <a:pPr>
              <a:defRPr/>
            </a:pPr>
            <a:r>
              <a:rPr lang="ar-JO" sz="3200" b="1" dirty="0">
                <a:solidFill>
                  <a:schemeClr val="bg1"/>
                </a:solidFill>
                <a:latin typeface="Arial" panose="020B0604020202020204" pitchFamily="34" charset="0"/>
                <a:cs typeface="Arial" panose="020B0604020202020204" pitchFamily="34" charset="0"/>
              </a:rPr>
              <a:t>أينما كان مكاننا فنحن لم نعد أمة مسيحية فقط ؛ نحن أيضًا أمة يهودية وأمة مسلمة وأمة بوذية وأمة هندية وأمة غير مؤمنين...</a:t>
            </a:r>
            <a:endParaRPr lang="en-US" sz="3200" b="1" dirty="0">
              <a:solidFill>
                <a:schemeClr val="bg1"/>
              </a:solidFill>
              <a:effectLst>
                <a:glow rad="241300">
                  <a:srgbClr val="000000">
                    <a:alpha val="86000"/>
                  </a:srgbClr>
                </a:glow>
              </a:effectLst>
              <a:latin typeface="Arial" panose="020B0604020202020204" pitchFamily="34" charset="0"/>
              <a:ea typeface="ＭＳ Ｐゴシック"/>
              <a:cs typeface="Arial" panose="020B0604020202020204" pitchFamily="34" charset="0"/>
            </a:endParaRPr>
          </a:p>
        </p:txBody>
      </p:sp>
      <p:sp>
        <p:nvSpPr>
          <p:cNvPr id="6" name="Rectangle 2"/>
          <p:cNvSpPr txBox="1">
            <a:spLocks noChangeArrowheads="1"/>
          </p:cNvSpPr>
          <p:nvPr/>
        </p:nvSpPr>
        <p:spPr bwMode="auto">
          <a:xfrm>
            <a:off x="1157979" y="1120688"/>
            <a:ext cx="3972000" cy="1544062"/>
          </a:xfrm>
          <a:prstGeom prst="rect">
            <a:avLst/>
          </a:prstGeom>
          <a:solidFill>
            <a:srgbClr val="000000"/>
          </a:solidFill>
          <a:ln w="57150" cmpd="sng">
            <a:solidFill>
              <a:schemeClr val="bg1"/>
            </a:solid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New Roman" charset="0"/>
                <a:ea typeface="ＭＳ Ｐゴシック" charset="0"/>
              </a:defRPr>
            </a:lvl6pPr>
            <a:lvl7pPr marL="914400" algn="ctr" rtl="0" eaLnBrk="0" fontAlgn="base" hangingPunct="0">
              <a:spcBef>
                <a:spcPct val="0"/>
              </a:spcBef>
              <a:spcAft>
                <a:spcPct val="0"/>
              </a:spcAft>
              <a:defRPr sz="4400">
                <a:solidFill>
                  <a:schemeClr val="tx2"/>
                </a:solidFill>
                <a:latin typeface="Times New Roman" charset="0"/>
                <a:ea typeface="ＭＳ Ｐゴシック" charset="0"/>
              </a:defRPr>
            </a:lvl7pPr>
            <a:lvl8pPr marL="1371600" algn="ctr" rtl="0" eaLnBrk="0" fontAlgn="base" hangingPunct="0">
              <a:spcBef>
                <a:spcPct val="0"/>
              </a:spcBef>
              <a:spcAft>
                <a:spcPct val="0"/>
              </a:spcAft>
              <a:defRPr sz="4400">
                <a:solidFill>
                  <a:schemeClr val="tx2"/>
                </a:solidFill>
                <a:latin typeface="Times New Roman" charset="0"/>
                <a:ea typeface="ＭＳ Ｐゴシック" charset="0"/>
              </a:defRPr>
            </a:lvl8pPr>
            <a:lvl9pPr marL="1828800" algn="ctr" rtl="0" eaLnBrk="0" fontAlgn="base" hangingPunct="0">
              <a:spcBef>
                <a:spcPct val="0"/>
              </a:spcBef>
              <a:spcAft>
                <a:spcPct val="0"/>
              </a:spcAft>
              <a:defRPr sz="4400">
                <a:solidFill>
                  <a:schemeClr val="tx2"/>
                </a:solidFill>
                <a:latin typeface="Times New Roman" charset="0"/>
                <a:ea typeface="ＭＳ Ｐゴシック" charset="0"/>
              </a:defRPr>
            </a:lvl9pPr>
          </a:lstStyle>
          <a:p>
            <a:pPr>
              <a:defRPr/>
            </a:pPr>
            <a:r>
              <a:rPr lang="ar-JO" sz="3600" b="1" dirty="0">
                <a:solidFill>
                  <a:srgbClr val="FFFFFF"/>
                </a:solidFill>
                <a:effectLst>
                  <a:glow rad="241300">
                    <a:srgbClr val="000000">
                      <a:alpha val="86000"/>
                    </a:srgbClr>
                  </a:glow>
                </a:effectLst>
                <a:latin typeface="Arial" panose="020B0604020202020204" pitchFamily="34" charset="0"/>
                <a:ea typeface="ＭＳ Ｐゴシック"/>
                <a:cs typeface="Arial" panose="020B0604020202020204" pitchFamily="34" charset="0"/>
              </a:rPr>
              <a:t>رسالة أوباما إلى قناة سي بي إن الإخبارية</a:t>
            </a:r>
            <a:r>
              <a:rPr lang="en-US" sz="3600" b="1" dirty="0">
                <a:solidFill>
                  <a:srgbClr val="FFFFFF"/>
                </a:solidFill>
                <a:effectLst>
                  <a:glow rad="241300">
                    <a:srgbClr val="000000">
                      <a:alpha val="86000"/>
                    </a:srgbClr>
                  </a:glow>
                </a:effectLst>
                <a:latin typeface="Arial" panose="020B0604020202020204" pitchFamily="34" charset="0"/>
                <a:ea typeface="ＭＳ Ｐゴシック"/>
                <a:cs typeface="Arial" panose="020B0604020202020204" pitchFamily="34" charset="0"/>
              </a:rPr>
              <a:t> </a:t>
            </a:r>
          </a:p>
        </p:txBody>
      </p:sp>
    </p:spTree>
    <p:extLst>
      <p:ext uri="{BB962C8B-B14F-4D97-AF65-F5344CB8AC3E}">
        <p14:creationId xmlns:p14="http://schemas.microsoft.com/office/powerpoint/2010/main" val="973504226"/>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rev 17 USA MN09-Rogers.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1"/>
            <a:ext cx="9144000" cy="6858000"/>
          </a:xfrm>
          <a:prstGeom prst="rect">
            <a:avLst/>
          </a:prstGeom>
        </p:spPr>
      </p:pic>
      <p:sp>
        <p:nvSpPr>
          <p:cNvPr id="200706" name="Rectangle 2"/>
          <p:cNvSpPr>
            <a:spLocks noGrp="1" noChangeArrowheads="1"/>
          </p:cNvSpPr>
          <p:nvPr>
            <p:ph type="title"/>
          </p:nvPr>
        </p:nvSpPr>
        <p:spPr>
          <a:xfrm>
            <a:off x="381000" y="3860800"/>
            <a:ext cx="3903663" cy="2844800"/>
          </a:xfrm>
          <a:noFill/>
          <a:effectLst/>
        </p:spPr>
        <p:txBody>
          <a:bodyPr/>
          <a:lstStyle/>
          <a:p>
            <a:pPr>
              <a:defRPr/>
            </a:pPr>
            <a:br>
              <a:rPr lang="en-US" sz="3600" b="1" dirty="0">
                <a:solidFill>
                  <a:schemeClr val="bg1"/>
                </a:solidFill>
                <a:effectLst>
                  <a:glow rad="241300">
                    <a:schemeClr val="tx1">
                      <a:alpha val="86000"/>
                    </a:schemeClr>
                  </a:glow>
                </a:effectLst>
                <a:latin typeface="Arial" panose="020B0604020202020204" pitchFamily="34" charset="0"/>
                <a:cs typeface="Arial" panose="020B0604020202020204" pitchFamily="34" charset="0"/>
              </a:rPr>
            </a:br>
            <a:r>
              <a:rPr lang="ar-JO" sz="3600" b="1" dirty="0">
                <a:solidFill>
                  <a:schemeClr val="bg1"/>
                </a:solidFill>
                <a:effectLst>
                  <a:glow rad="241300">
                    <a:schemeClr val="tx1">
                      <a:alpha val="86000"/>
                    </a:schemeClr>
                  </a:glow>
                </a:effectLst>
                <a:latin typeface="Arial" panose="020B0604020202020204" pitchFamily="34" charset="0"/>
                <a:cs typeface="Arial" panose="020B0604020202020204" pitchFamily="34" charset="0"/>
              </a:rPr>
              <a:t>بدأت الولايات المتحدة الأمريكية كأمة مسيحية لكنها تركت إرثها الإلهي</a:t>
            </a:r>
            <a:endParaRPr lang="en-US" sz="3600" b="1" dirty="0">
              <a:solidFill>
                <a:schemeClr val="bg1"/>
              </a:solidFill>
              <a:effectLst>
                <a:glow rad="241300">
                  <a:schemeClr val="tx1">
                    <a:alpha val="86000"/>
                  </a:schemeClr>
                </a:glow>
              </a:effectLst>
              <a:latin typeface="Arial" panose="020B0604020202020204" pitchFamily="34" charset="0"/>
              <a:cs typeface="Arial" panose="020B0604020202020204" pitchFamily="34" charset="0"/>
            </a:endParaRPr>
          </a:p>
        </p:txBody>
      </p:sp>
      <p:sp>
        <p:nvSpPr>
          <p:cNvPr id="1073155" name="Text Box 37"/>
          <p:cNvSpPr txBox="1">
            <a:spLocks noChangeArrowheads="1"/>
          </p:cNvSpPr>
          <p:nvPr/>
        </p:nvSpPr>
        <p:spPr bwMode="auto">
          <a:xfrm>
            <a:off x="8272188" y="44450"/>
            <a:ext cx="978451"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0" hangingPunct="0"/>
            <a:r>
              <a:rPr lang="ar-JO" b="1" dirty="0">
                <a:solidFill>
                  <a:srgbClr val="FFFFFF"/>
                </a:solidFill>
                <a:latin typeface="Arial" panose="020B0604020202020204" pitchFamily="34" charset="0"/>
                <a:cs typeface="Arial" panose="020B0604020202020204" pitchFamily="34" charset="0"/>
              </a:rPr>
              <a:t>408س</a:t>
            </a:r>
            <a:endParaRPr lang="en-US" b="1" dirty="0">
              <a:solidFill>
                <a:srgbClr val="FFFFFF"/>
              </a:solidFill>
              <a:latin typeface="Arial" panose="020B0604020202020204" pitchFamily="34" charset="0"/>
              <a:cs typeface="Arial" panose="020B0604020202020204" pitchFamily="34" charset="0"/>
            </a:endParaRPr>
          </a:p>
        </p:txBody>
      </p:sp>
      <p:pic>
        <p:nvPicPr>
          <p:cNvPr id="3" name="Picture 2" descr="rev 17 USA 090414Flags.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065004" y="2766255"/>
            <a:ext cx="2815692" cy="3735485"/>
          </a:xfrm>
          <a:prstGeom prst="rect">
            <a:avLst/>
          </a:prstGeom>
        </p:spPr>
      </p:pic>
      <p:sp>
        <p:nvSpPr>
          <p:cNvPr id="6" name="Rectangle 2"/>
          <p:cNvSpPr txBox="1">
            <a:spLocks noChangeArrowheads="1"/>
          </p:cNvSpPr>
          <p:nvPr/>
        </p:nvSpPr>
        <p:spPr bwMode="auto">
          <a:xfrm>
            <a:off x="144400" y="262139"/>
            <a:ext cx="5608151" cy="2240734"/>
          </a:xfrm>
          <a:prstGeom prst="rect">
            <a:avLst/>
          </a:prstGeom>
          <a:solidFill>
            <a:srgbClr val="000000"/>
          </a:solid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New Roman" charset="0"/>
                <a:ea typeface="ＭＳ Ｐゴシック" charset="0"/>
              </a:defRPr>
            </a:lvl6pPr>
            <a:lvl7pPr marL="914400" algn="ctr" rtl="0" eaLnBrk="0" fontAlgn="base" hangingPunct="0">
              <a:spcBef>
                <a:spcPct val="0"/>
              </a:spcBef>
              <a:spcAft>
                <a:spcPct val="0"/>
              </a:spcAft>
              <a:defRPr sz="4400">
                <a:solidFill>
                  <a:schemeClr val="tx2"/>
                </a:solidFill>
                <a:latin typeface="Times New Roman" charset="0"/>
                <a:ea typeface="ＭＳ Ｐゴシック" charset="0"/>
              </a:defRPr>
            </a:lvl7pPr>
            <a:lvl8pPr marL="1371600" algn="ctr" rtl="0" eaLnBrk="0" fontAlgn="base" hangingPunct="0">
              <a:spcBef>
                <a:spcPct val="0"/>
              </a:spcBef>
              <a:spcAft>
                <a:spcPct val="0"/>
              </a:spcAft>
              <a:defRPr sz="4400">
                <a:solidFill>
                  <a:schemeClr val="tx2"/>
                </a:solidFill>
                <a:latin typeface="Times New Roman" charset="0"/>
                <a:ea typeface="ＭＳ Ｐゴシック" charset="0"/>
              </a:defRPr>
            </a:lvl8pPr>
            <a:lvl9pPr marL="1828800" algn="ctr" rtl="0" eaLnBrk="0" fontAlgn="base" hangingPunct="0">
              <a:spcBef>
                <a:spcPct val="0"/>
              </a:spcBef>
              <a:spcAft>
                <a:spcPct val="0"/>
              </a:spcAft>
              <a:defRPr sz="4400">
                <a:solidFill>
                  <a:schemeClr val="tx2"/>
                </a:solidFill>
                <a:latin typeface="Times New Roman" charset="0"/>
                <a:ea typeface="ＭＳ Ｐゴシック" charset="0"/>
              </a:defRPr>
            </a:lvl9pPr>
          </a:lstStyle>
          <a:p>
            <a:pPr>
              <a:defRPr/>
            </a:pPr>
            <a:r>
              <a:rPr lang="ar-JO" b="1" dirty="0">
                <a:solidFill>
                  <a:srgbClr val="FFFF00"/>
                </a:solidFill>
                <a:effectLst>
                  <a:glow rad="241300">
                    <a:srgbClr val="000000">
                      <a:alpha val="86000"/>
                    </a:srgbClr>
                  </a:glow>
                </a:effectLst>
                <a:latin typeface="Arial" panose="020B0604020202020204" pitchFamily="34" charset="0"/>
                <a:ea typeface="ＭＳ Ｐゴシック"/>
                <a:cs typeface="Arial" panose="020B0604020202020204" pitchFamily="34" charset="0"/>
              </a:rPr>
              <a:t>نحن لم نعد أمة مسيحية</a:t>
            </a:r>
            <a:endParaRPr lang="en-US" sz="3600" b="1" dirty="0">
              <a:solidFill>
                <a:srgbClr val="FFFF00"/>
              </a:solidFill>
              <a:effectLst>
                <a:glow rad="241300">
                  <a:srgbClr val="000000">
                    <a:alpha val="86000"/>
                  </a:srgbClr>
                </a:glow>
              </a:effectLst>
              <a:latin typeface="Arial" panose="020B0604020202020204" pitchFamily="34" charset="0"/>
              <a:ea typeface="ＭＳ Ｐゴシック"/>
              <a:cs typeface="Arial" panose="020B0604020202020204" pitchFamily="34" charset="0"/>
            </a:endParaRPr>
          </a:p>
          <a:p>
            <a:pPr algn="l">
              <a:defRPr/>
            </a:pPr>
            <a:r>
              <a:rPr lang="ar-JO" sz="3200" b="1" dirty="0">
                <a:solidFill>
                  <a:srgbClr val="FFFFFF"/>
                </a:solidFill>
                <a:effectLst>
                  <a:glow rad="241300">
                    <a:srgbClr val="000000">
                      <a:alpha val="86000"/>
                    </a:srgbClr>
                  </a:glow>
                </a:effectLst>
                <a:latin typeface="Arial" panose="020B0604020202020204" pitchFamily="34" charset="0"/>
                <a:ea typeface="ＭＳ Ｐゴシック"/>
                <a:cs typeface="Arial" panose="020B0604020202020204" pitchFamily="34" charset="0"/>
              </a:rPr>
              <a:t>باراك أوباما</a:t>
            </a:r>
            <a:endParaRPr lang="en-US" sz="3600" b="1" dirty="0">
              <a:solidFill>
                <a:srgbClr val="FFFFFF"/>
              </a:solidFill>
              <a:effectLst>
                <a:glow rad="241300">
                  <a:srgbClr val="000000">
                    <a:alpha val="86000"/>
                  </a:srgbClr>
                </a:glow>
              </a:effectLst>
              <a:latin typeface="Arial" panose="020B0604020202020204" pitchFamily="34" charset="0"/>
              <a:ea typeface="ＭＳ Ｐゴシック"/>
              <a:cs typeface="Arial" panose="020B0604020202020204" pitchFamily="34" charset="0"/>
            </a:endParaRPr>
          </a:p>
        </p:txBody>
      </p:sp>
    </p:spTree>
    <p:extLst>
      <p:ext uri="{BB962C8B-B14F-4D97-AF65-F5344CB8AC3E}">
        <p14:creationId xmlns:p14="http://schemas.microsoft.com/office/powerpoint/2010/main" val="28973162"/>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0706" name="Rectangle 2"/>
          <p:cNvSpPr>
            <a:spLocks noGrp="1" noChangeArrowheads="1"/>
          </p:cNvSpPr>
          <p:nvPr>
            <p:ph type="title"/>
          </p:nvPr>
        </p:nvSpPr>
        <p:spPr>
          <a:xfrm>
            <a:off x="24776" y="5096064"/>
            <a:ext cx="3903663" cy="1671495"/>
          </a:xfrm>
          <a:noFill/>
          <a:effectLst>
            <a:outerShdw blurRad="63500" dist="38099" dir="2700000" algn="ctr" rotWithShape="0">
              <a:schemeClr val="tx1">
                <a:alpha val="74998"/>
              </a:schemeClr>
            </a:outerShdw>
          </a:effectLst>
        </p:spPr>
        <p:txBody>
          <a:bodyPr/>
          <a:lstStyle/>
          <a:p>
            <a:pPr>
              <a:defRPr/>
            </a:pPr>
            <a:r>
              <a:rPr lang="ar-JO" sz="3600" b="1" dirty="0">
                <a:solidFill>
                  <a:schemeClr val="bg1"/>
                </a:solidFill>
                <a:latin typeface="Arial" panose="020B0604020202020204" pitchFamily="34" charset="0"/>
                <a:cs typeface="Arial" panose="020B0604020202020204" pitchFamily="34" charset="0"/>
              </a:rPr>
              <a:t>التراث المسيحي  هو الآن محل             نقاش ساخن!</a:t>
            </a:r>
            <a:endParaRPr lang="en-US" sz="3600" b="1" dirty="0">
              <a:solidFill>
                <a:schemeClr val="bg1"/>
              </a:solidFill>
              <a:latin typeface="Arial" panose="020B0604020202020204" pitchFamily="34" charset="0"/>
              <a:cs typeface="Arial" panose="020B0604020202020204" pitchFamily="34" charset="0"/>
            </a:endParaRPr>
          </a:p>
        </p:txBody>
      </p:sp>
      <p:sp>
        <p:nvSpPr>
          <p:cNvPr id="1073155" name="Text Box 37"/>
          <p:cNvSpPr txBox="1">
            <a:spLocks noChangeArrowheads="1"/>
          </p:cNvSpPr>
          <p:nvPr/>
        </p:nvSpPr>
        <p:spPr bwMode="auto">
          <a:xfrm>
            <a:off x="8272188" y="44450"/>
            <a:ext cx="978451"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0" hangingPunct="0"/>
            <a:r>
              <a:rPr lang="ar-JO" b="1" dirty="0">
                <a:solidFill>
                  <a:srgbClr val="FFFFFF"/>
                </a:solidFill>
                <a:latin typeface="Arial" panose="020B0604020202020204" pitchFamily="34" charset="0"/>
                <a:cs typeface="Arial" panose="020B0604020202020204" pitchFamily="34" charset="0"/>
              </a:rPr>
              <a:t>408س</a:t>
            </a:r>
            <a:endParaRPr lang="en-US" b="1" dirty="0">
              <a:solidFill>
                <a:srgbClr val="FFFFFF"/>
              </a:solidFill>
              <a:latin typeface="Arial" panose="020B0604020202020204" pitchFamily="34" charset="0"/>
              <a:cs typeface="Arial" panose="020B0604020202020204" pitchFamily="34" charset="0"/>
            </a:endParaRPr>
          </a:p>
        </p:txBody>
      </p:sp>
      <p:pic>
        <p:nvPicPr>
          <p:cNvPr id="3" name="Picture 2" descr="rev 17 usa_christian_nation_sticker-p217527085553785670qjcl_400.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185879"/>
            <a:ext cx="3671024" cy="3671024"/>
          </a:xfrm>
          <a:prstGeom prst="rect">
            <a:avLst/>
          </a:prstGeom>
        </p:spPr>
      </p:pic>
      <p:pic>
        <p:nvPicPr>
          <p:cNvPr id="4" name="Picture 3" descr="rev 17 USA america-is-a-christian-nation-250x250.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2848343"/>
            <a:ext cx="3701743" cy="3366739"/>
          </a:xfrm>
          <a:prstGeom prst="rect">
            <a:avLst/>
          </a:prstGeom>
        </p:spPr>
      </p:pic>
      <p:pic>
        <p:nvPicPr>
          <p:cNvPr id="6" name="Picture 5" descr="rev 17 USA christian-nation-cover-1.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682378" y="0"/>
            <a:ext cx="2735653" cy="6858000"/>
          </a:xfrm>
          <a:prstGeom prst="rect">
            <a:avLst/>
          </a:prstGeom>
        </p:spPr>
      </p:pic>
      <p:pic>
        <p:nvPicPr>
          <p:cNvPr id="7" name="Picture 6" descr="rev 17 USA Christian nation book.jpg"/>
          <p:cNvPicPr>
            <a:picLocks noChangeAspect="1"/>
          </p:cNvPicPr>
          <p:nvPr/>
        </p:nvPicPr>
        <p:blipFill>
          <a:blip r:embed="rId6">
            <a:extLst>
              <a:ext uri="{28A0092B-C50C-407E-A947-70E740481C1C}">
                <a14:useLocalDpi xmlns:a14="http://schemas.microsoft.com/office/drawing/2010/main"/>
              </a:ext>
            </a:extLst>
          </a:blip>
          <a:stretch>
            <a:fillRect/>
          </a:stretch>
        </p:blipFill>
        <p:spPr>
          <a:xfrm rot="19932152">
            <a:off x="3799252" y="3904933"/>
            <a:ext cx="2444421" cy="3559420"/>
          </a:xfrm>
          <a:prstGeom prst="rect">
            <a:avLst/>
          </a:prstGeom>
        </p:spPr>
      </p:pic>
      <p:pic>
        <p:nvPicPr>
          <p:cNvPr id="5" name="Picture 4" descr="rev 17 USA Decline of Christian USA.jpg"/>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4662027" y="805460"/>
            <a:ext cx="4481974" cy="6036329"/>
          </a:xfrm>
          <a:prstGeom prst="rect">
            <a:avLst/>
          </a:prstGeom>
        </p:spPr>
      </p:pic>
    </p:spTree>
    <p:extLst>
      <p:ext uri="{BB962C8B-B14F-4D97-AF65-F5344CB8AC3E}">
        <p14:creationId xmlns:p14="http://schemas.microsoft.com/office/powerpoint/2010/main" val="557831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dirty="0">
              <a:solidFill>
                <a:srgbClr val="000000"/>
              </a:solidFill>
              <a:latin typeface="Arial" panose="020B0604020202020204" pitchFamily="34"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ea typeface="Osaka" charset="0"/>
                <a:cs typeface="Arial" panose="020B0604020202020204" pitchFamily="34" charset="0"/>
              </a:rPr>
              <a:t>١ أخبار الأيام 10 </a:t>
            </a:r>
            <a:endParaRPr lang="en-US" sz="8800" dirty="0">
              <a:ea typeface="Osaka" charset="0"/>
              <a:cs typeface="Arial" panose="020B0604020202020204" pitchFamily="34" charset="0"/>
            </a:endParaRPr>
          </a:p>
        </p:txBody>
      </p:sp>
    </p:spTree>
    <p:extLst>
      <p:ext uri="{BB962C8B-B14F-4D97-AF65-F5344CB8AC3E}">
        <p14:creationId xmlns:p14="http://schemas.microsoft.com/office/powerpoint/2010/main" val="28651304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899"/>
            <a:ext cx="9144000" cy="952829"/>
          </a:xfrm>
        </p:spPr>
        <p:txBody>
          <a:bodyPr/>
          <a:lstStyle/>
          <a:p>
            <a:r>
              <a:rPr lang="ar-JO" sz="4000" b="1" dirty="0">
                <a:solidFill>
                  <a:schemeClr val="bg1"/>
                </a:solidFill>
                <a:latin typeface="Arial" panose="020B0604020202020204" pitchFamily="34" charset="0"/>
                <a:cs typeface="Arial" panose="020B0604020202020204" pitchFamily="34" charset="0"/>
              </a:rPr>
              <a:t>سجلين تاريخيين لنفس الأحداث</a:t>
            </a:r>
            <a:endParaRPr lang="en-US" sz="4000" b="1" dirty="0">
              <a:solidFill>
                <a:schemeClr val="bg1"/>
              </a:solidFill>
              <a:latin typeface="Arial" panose="020B0604020202020204" pitchFamily="34" charset="0"/>
              <a:cs typeface="Arial" panose="020B0604020202020204" pitchFamily="34" charset="0"/>
            </a:endParaRPr>
          </a:p>
        </p:txBody>
      </p:sp>
      <p:sp>
        <p:nvSpPr>
          <p:cNvPr id="3" name="Title 1"/>
          <p:cNvSpPr txBox="1">
            <a:spLocks/>
          </p:cNvSpPr>
          <p:nvPr/>
        </p:nvSpPr>
        <p:spPr bwMode="auto">
          <a:xfrm>
            <a:off x="179512" y="1844824"/>
            <a:ext cx="3240360" cy="3024336"/>
          </a:xfrm>
          <a:prstGeom prst="rect">
            <a:avLst/>
          </a:prstGeom>
          <a:solidFill>
            <a:srgbClr val="000090"/>
          </a:solid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r>
              <a:rPr lang="ar-JO" sz="4000" b="1" dirty="0">
                <a:solidFill>
                  <a:schemeClr val="bg1"/>
                </a:solidFill>
                <a:latin typeface="Arial" panose="020B0604020202020204" pitchFamily="34" charset="0"/>
                <a:cs typeface="Arial" panose="020B0604020202020204" pitchFamily="34" charset="0"/>
              </a:rPr>
              <a:t>تاريخ مبكر    أقرب للأحداث</a:t>
            </a:r>
            <a:endParaRPr lang="en-US" sz="4000" b="1" dirty="0">
              <a:solidFill>
                <a:schemeClr val="bg1"/>
              </a:solidFill>
              <a:latin typeface="Arial" panose="020B0604020202020204" pitchFamily="34" charset="0"/>
              <a:cs typeface="Arial" panose="020B0604020202020204" pitchFamily="34" charset="0"/>
            </a:endParaRPr>
          </a:p>
        </p:txBody>
      </p:sp>
      <p:sp>
        <p:nvSpPr>
          <p:cNvPr id="4" name="Title 1"/>
          <p:cNvSpPr txBox="1">
            <a:spLocks/>
          </p:cNvSpPr>
          <p:nvPr/>
        </p:nvSpPr>
        <p:spPr bwMode="auto">
          <a:xfrm>
            <a:off x="5580112" y="1844824"/>
            <a:ext cx="3240360" cy="3024336"/>
          </a:xfrm>
          <a:prstGeom prst="rect">
            <a:avLst/>
          </a:prstGeom>
          <a:solidFill>
            <a:srgbClr val="000090"/>
          </a:solid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r>
              <a:rPr lang="ar-JO" sz="4000" b="1" dirty="0">
                <a:solidFill>
                  <a:schemeClr val="bg1"/>
                </a:solidFill>
                <a:latin typeface="Arial" panose="020B0604020202020204" pitchFamily="34" charset="0"/>
                <a:cs typeface="Arial" panose="020B0604020202020204" pitchFamily="34" charset="0"/>
              </a:rPr>
              <a:t>تاريخ متأخر  كثيراً بعد    الأحداث</a:t>
            </a:r>
            <a:endParaRPr lang="en-US" sz="4000" b="1" dirty="0">
              <a:solidFill>
                <a:schemeClr val="bg1"/>
              </a:solidFill>
              <a:latin typeface="Arial" panose="020B0604020202020204" pitchFamily="34" charset="0"/>
              <a:cs typeface="Arial" panose="020B0604020202020204" pitchFamily="34" charset="0"/>
            </a:endParaRPr>
          </a:p>
        </p:txBody>
      </p:sp>
      <p:sp>
        <p:nvSpPr>
          <p:cNvPr id="5" name="Cloud 4"/>
          <p:cNvSpPr/>
          <p:nvPr/>
        </p:nvSpPr>
        <p:spPr bwMode="auto">
          <a:xfrm>
            <a:off x="3203848" y="1772816"/>
            <a:ext cx="2520280" cy="2304256"/>
          </a:xfrm>
          <a:prstGeom prst="cloud">
            <a:avLst/>
          </a:prstGeom>
          <a:solidFill>
            <a:schemeClr val="accent1">
              <a:lumMod val="40000"/>
              <a:lumOff val="60000"/>
            </a:schemeClr>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ar-JO" sz="3200" b="1" u="none" strike="noStrike" cap="none" normalizeH="0" baseline="0" dirty="0">
                <a:ln>
                  <a:noFill/>
                </a:ln>
                <a:solidFill>
                  <a:schemeClr val="tx1"/>
                </a:solidFill>
                <a:effectLst/>
                <a:latin typeface="Arial" panose="020B0604020202020204" pitchFamily="34" charset="0"/>
                <a:cs typeface="Arial" panose="020B0604020202020204" pitchFamily="34" charset="0"/>
              </a:rPr>
              <a:t>فترة تأمل</a:t>
            </a:r>
            <a:endParaRPr kumimoji="0" lang="en-US" sz="3200" b="1"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6" name="Title 1"/>
          <p:cNvSpPr txBox="1">
            <a:spLocks/>
          </p:cNvSpPr>
          <p:nvPr/>
        </p:nvSpPr>
        <p:spPr bwMode="auto">
          <a:xfrm>
            <a:off x="179512" y="4941168"/>
            <a:ext cx="3240360" cy="792088"/>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r>
              <a:rPr lang="ar-JO" sz="4000" b="1" dirty="0">
                <a:solidFill>
                  <a:schemeClr val="bg1"/>
                </a:solidFill>
                <a:latin typeface="Arial" panose="020B0604020202020204" pitchFamily="34" charset="0"/>
                <a:cs typeface="Arial" panose="020B0604020202020204" pitchFamily="34" charset="0"/>
              </a:rPr>
              <a:t>الملوك</a:t>
            </a:r>
            <a:endParaRPr lang="en-US" sz="4000" b="1" dirty="0">
              <a:solidFill>
                <a:schemeClr val="bg1"/>
              </a:solidFill>
              <a:latin typeface="Arial" panose="020B0604020202020204" pitchFamily="34" charset="0"/>
              <a:cs typeface="Arial" panose="020B0604020202020204" pitchFamily="34" charset="0"/>
            </a:endParaRPr>
          </a:p>
        </p:txBody>
      </p:sp>
      <p:sp>
        <p:nvSpPr>
          <p:cNvPr id="7" name="Title 1"/>
          <p:cNvSpPr txBox="1">
            <a:spLocks/>
          </p:cNvSpPr>
          <p:nvPr/>
        </p:nvSpPr>
        <p:spPr bwMode="auto">
          <a:xfrm>
            <a:off x="5580112" y="4941168"/>
            <a:ext cx="3240360" cy="792088"/>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r>
              <a:rPr lang="ar-JO" sz="4000" b="1" dirty="0">
                <a:solidFill>
                  <a:schemeClr val="bg1"/>
                </a:solidFill>
                <a:latin typeface="Arial" panose="020B0604020202020204" pitchFamily="34" charset="0"/>
                <a:cs typeface="Arial" panose="020B0604020202020204" pitchFamily="34" charset="0"/>
              </a:rPr>
              <a:t>أخبار الأيام</a:t>
            </a:r>
            <a:endParaRPr lang="en-US" sz="40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90157448"/>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heckerboard(across)">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55"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ppt_w</p:attrName>
                                        </p:attrNameLst>
                                      </p:cBhvr>
                                      <p:tavLst>
                                        <p:tav tm="0">
                                          <p:val>
                                            <p:strVal val="#ppt_w*0.70"/>
                                          </p:val>
                                        </p:tav>
                                        <p:tav tm="100000">
                                          <p:val>
                                            <p:strVal val="#ppt_w"/>
                                          </p:val>
                                        </p:tav>
                                      </p:tavLst>
                                    </p:anim>
                                    <p:anim calcmode="lin" valueType="num">
                                      <p:cBhvr>
                                        <p:cTn id="16" dur="1000" fill="hold"/>
                                        <p:tgtEl>
                                          <p:spTgt spid="5"/>
                                        </p:tgtEl>
                                        <p:attrNameLst>
                                          <p:attrName>ppt_h</p:attrName>
                                        </p:attrNameLst>
                                      </p:cBhvr>
                                      <p:tavLst>
                                        <p:tav tm="0">
                                          <p:val>
                                            <p:strVal val="#ppt_h"/>
                                          </p:val>
                                        </p:tav>
                                        <p:tav tm="100000">
                                          <p:val>
                                            <p:strVal val="#ppt_h"/>
                                          </p:val>
                                        </p:tav>
                                      </p:tavLst>
                                    </p:anim>
                                    <p:animEffect transition="in" filter="fade">
                                      <p:cBhvr>
                                        <p:cTn id="17" dur="1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checkerboard(across)">
                                      <p:cBhvr>
                                        <p:cTn id="22" dur="500"/>
                                        <p:tgtEl>
                                          <p:spTgt spid="4"/>
                                        </p:tgtEl>
                                      </p:cBhvr>
                                    </p:animEffect>
                                  </p:childTnLst>
                                </p:cTn>
                              </p:par>
                              <p:par>
                                <p:cTn id="23" presetID="5" presetClass="entr" presetSubtype="1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checkerboard(across)">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p:bldP spid="7" grpId="0"/>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29469"/>
            <a:ext cx="9144000" cy="2175395"/>
          </a:xfrm>
          <a:effectLst>
            <a:outerShdw blurRad="63500" dist="35921" dir="2700000" algn="ctr" rotWithShape="0">
              <a:schemeClr val="tx2">
                <a:alpha val="74998"/>
              </a:schemeClr>
            </a:outerShdw>
          </a:effectLst>
        </p:spPr>
        <p:txBody>
          <a:bodyPr anchor="t"/>
          <a:lstStyle/>
          <a:p>
            <a:pPr>
              <a:defRPr/>
            </a:pPr>
            <a:br>
              <a:rPr lang="en-US" sz="3600" dirty="0">
                <a:effectLst>
                  <a:glow rad="127000">
                    <a:schemeClr val="tx1"/>
                  </a:glow>
                </a:effectLst>
                <a:ea typeface="ＭＳ Ｐゴシック" charset="0"/>
              </a:rPr>
            </a:br>
            <a:r>
              <a:rPr lang="ar-JO" sz="3600" dirty="0">
                <a:effectLst>
                  <a:glow rad="127000">
                    <a:schemeClr val="tx1"/>
                  </a:glow>
                </a:effectLst>
                <a:ea typeface="ＭＳ Ｐゴシック" charset="0"/>
              </a:rPr>
              <a:t>بارك الله داود حتى تقلد إسرائيل شغفه لعبادة الهيكل </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(1 أخ 10 – 29)</a:t>
            </a:r>
            <a:r>
              <a:rPr lang="en-US" sz="3600" dirty="0">
                <a:effectLst>
                  <a:glow rad="127000">
                    <a:schemeClr val="tx1"/>
                  </a:glow>
                </a:effectLst>
                <a:ea typeface="ＭＳ Ｐゴシック" charset="0"/>
              </a:rPr>
              <a:t> </a:t>
            </a:r>
          </a:p>
        </p:txBody>
      </p:sp>
      <p:pic>
        <p:nvPicPr>
          <p:cNvPr id="2" name="Picture 1"/>
          <p:cNvPicPr>
            <a:picLocks noChangeAspect="1"/>
          </p:cNvPicPr>
          <p:nvPr/>
        </p:nvPicPr>
        <p:blipFill>
          <a:blip r:embed="rId3"/>
          <a:stretch>
            <a:fillRect/>
          </a:stretch>
        </p:blipFill>
        <p:spPr>
          <a:xfrm>
            <a:off x="467544" y="1988840"/>
            <a:ext cx="5456276" cy="3528392"/>
          </a:xfrm>
          <a:prstGeom prst="rect">
            <a:avLst/>
          </a:prstGeom>
        </p:spPr>
      </p:pic>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479642" y="3356992"/>
            <a:ext cx="4664358" cy="3045811"/>
          </a:xfrm>
          <a:prstGeom prst="rect">
            <a:avLst/>
          </a:prstGeom>
        </p:spPr>
      </p:pic>
    </p:spTree>
    <p:extLst>
      <p:ext uri="{BB962C8B-B14F-4D97-AF65-F5344CB8AC3E}">
        <p14:creationId xmlns:p14="http://schemas.microsoft.com/office/powerpoint/2010/main" val="1514787731"/>
      </p:ext>
    </p:extLst>
  </p:cSld>
  <p:clrMapOvr>
    <a:masterClrMapping/>
  </p:clrMapOvr>
  <p:transition/>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2" descr="Green marble"/>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endParaRPr lang="en-US" sz="2000" b="1" dirty="0">
              <a:latin typeface="Arial" panose="020B0604020202020204" pitchFamily="34" charset="0"/>
              <a:cs typeface="Arial" panose="020B0604020202020204" pitchFamily="34" charset="0"/>
            </a:endParaRPr>
          </a:p>
        </p:txBody>
      </p:sp>
      <p:grpSp>
        <p:nvGrpSpPr>
          <p:cNvPr id="81922" name="Group 3"/>
          <p:cNvGrpSpPr>
            <a:grpSpLocks/>
          </p:cNvGrpSpPr>
          <p:nvPr/>
        </p:nvGrpSpPr>
        <p:grpSpPr bwMode="auto">
          <a:xfrm>
            <a:off x="2401888" y="4597400"/>
            <a:ext cx="74612" cy="1570038"/>
            <a:chOff x="2352" y="3120"/>
            <a:chExt cx="48" cy="864"/>
          </a:xfrm>
        </p:grpSpPr>
        <p:sp>
          <p:nvSpPr>
            <p:cNvPr id="91140" name="Line 4"/>
            <p:cNvSpPr>
              <a:spLocks noChangeShapeType="1"/>
            </p:cNvSpPr>
            <p:nvPr/>
          </p:nvSpPr>
          <p:spPr bwMode="auto">
            <a:xfrm>
              <a:off x="2352" y="3552"/>
              <a:ext cx="0" cy="432"/>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grpSp>
          <p:nvGrpSpPr>
            <p:cNvPr id="81950" name="Group 5"/>
            <p:cNvGrpSpPr>
              <a:grpSpLocks/>
            </p:cNvGrpSpPr>
            <p:nvPr/>
          </p:nvGrpSpPr>
          <p:grpSpPr bwMode="auto">
            <a:xfrm>
              <a:off x="2352" y="3120"/>
              <a:ext cx="48" cy="432"/>
              <a:chOff x="2016" y="3120"/>
              <a:chExt cx="0" cy="864"/>
            </a:xfrm>
          </p:grpSpPr>
          <p:sp>
            <p:nvSpPr>
              <p:cNvPr id="91142" name="Line 6"/>
              <p:cNvSpPr>
                <a:spLocks noChangeShapeType="1"/>
              </p:cNvSpPr>
              <p:nvPr/>
            </p:nvSpPr>
            <p:spPr bwMode="auto">
              <a:xfrm>
                <a:off x="2016" y="3120"/>
                <a:ext cx="0" cy="43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sp>
            <p:nvSpPr>
              <p:cNvPr id="91143" name="Line 7"/>
              <p:cNvSpPr>
                <a:spLocks noChangeShapeType="1"/>
              </p:cNvSpPr>
              <p:nvPr/>
            </p:nvSpPr>
            <p:spPr bwMode="auto">
              <a:xfrm>
                <a:off x="2016" y="3553"/>
                <a:ext cx="0" cy="43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grpSp>
      </p:grpSp>
      <p:sp>
        <p:nvSpPr>
          <p:cNvPr id="91144" name="Line 8"/>
          <p:cNvSpPr>
            <a:spLocks noChangeShapeType="1"/>
          </p:cNvSpPr>
          <p:nvPr/>
        </p:nvSpPr>
        <p:spPr bwMode="auto">
          <a:xfrm flipH="1">
            <a:off x="533400" y="1612900"/>
            <a:ext cx="723900" cy="2992438"/>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sp>
        <p:nvSpPr>
          <p:cNvPr id="91145" name="Text Box 9"/>
          <p:cNvSpPr txBox="1">
            <a:spLocks noChangeArrowheads="1"/>
          </p:cNvSpPr>
          <p:nvPr/>
        </p:nvSpPr>
        <p:spPr bwMode="auto">
          <a:xfrm>
            <a:off x="1295400" y="76200"/>
            <a:ext cx="7162800" cy="6461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ar-JO" sz="3600" b="1" dirty="0">
                <a:solidFill>
                  <a:schemeClr val="bg1"/>
                </a:solidFill>
                <a:latin typeface="Arial" panose="020B0604020202020204" pitchFamily="34" charset="0"/>
                <a:ea typeface="+mn-ea"/>
                <a:cs typeface="Arial" panose="020B0604020202020204" pitchFamily="34" charset="0"/>
              </a:rPr>
              <a:t>لو أن شعبي</a:t>
            </a:r>
            <a:endParaRPr lang="en-US" sz="3600" b="1" dirty="0">
              <a:solidFill>
                <a:schemeClr val="bg1"/>
              </a:solidFill>
              <a:latin typeface="Arial" panose="020B0604020202020204" pitchFamily="34" charset="0"/>
              <a:ea typeface="+mn-ea"/>
              <a:cs typeface="Arial" panose="020B0604020202020204" pitchFamily="34" charset="0"/>
            </a:endParaRPr>
          </a:p>
        </p:txBody>
      </p:sp>
      <p:sp>
        <p:nvSpPr>
          <p:cNvPr id="91146" name="Text Box 10"/>
          <p:cNvSpPr txBox="1">
            <a:spLocks noChangeArrowheads="1"/>
          </p:cNvSpPr>
          <p:nvPr/>
        </p:nvSpPr>
        <p:spPr bwMode="auto">
          <a:xfrm rot="17026340">
            <a:off x="301625" y="2684889"/>
            <a:ext cx="3086100" cy="83099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b="1" dirty="0">
                <a:solidFill>
                  <a:schemeClr val="bg1"/>
                </a:solidFill>
                <a:latin typeface="Arial" panose="020B0604020202020204" pitchFamily="34" charset="0"/>
                <a:cs typeface="Arial" panose="020B0604020202020204" pitchFamily="34" charset="0"/>
              </a:rPr>
              <a:t>سيادة الله                      1 - 9</a:t>
            </a:r>
            <a:endParaRPr lang="en-US" b="1" dirty="0">
              <a:solidFill>
                <a:schemeClr val="bg1"/>
              </a:solidFill>
              <a:latin typeface="Arial" panose="020B0604020202020204" pitchFamily="34" charset="0"/>
              <a:cs typeface="Arial" panose="020B0604020202020204" pitchFamily="34" charset="0"/>
            </a:endParaRPr>
          </a:p>
        </p:txBody>
      </p:sp>
      <p:sp>
        <p:nvSpPr>
          <p:cNvPr id="91147" name="Text Box 11"/>
          <p:cNvSpPr txBox="1">
            <a:spLocks noChangeArrowheads="1"/>
          </p:cNvSpPr>
          <p:nvPr/>
        </p:nvSpPr>
        <p:spPr bwMode="auto">
          <a:xfrm>
            <a:off x="381000" y="4567238"/>
            <a:ext cx="2171700" cy="46196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ar-JO" b="1" dirty="0">
                <a:solidFill>
                  <a:schemeClr val="bg1"/>
                </a:solidFill>
                <a:latin typeface="Arial" panose="020B0604020202020204" pitchFamily="34" charset="0"/>
                <a:ea typeface="+mn-ea"/>
                <a:cs typeface="Arial" panose="020B0604020202020204" pitchFamily="34" charset="0"/>
              </a:rPr>
              <a:t>سلسلة النسب</a:t>
            </a:r>
            <a:endParaRPr lang="en-US" b="1" dirty="0">
              <a:solidFill>
                <a:schemeClr val="bg1"/>
              </a:solidFill>
              <a:latin typeface="Arial" panose="020B0604020202020204" pitchFamily="34" charset="0"/>
              <a:ea typeface="+mn-ea"/>
              <a:cs typeface="Arial" panose="020B0604020202020204" pitchFamily="34" charset="0"/>
            </a:endParaRPr>
          </a:p>
        </p:txBody>
      </p:sp>
      <p:sp>
        <p:nvSpPr>
          <p:cNvPr id="91148" name="Line 12"/>
          <p:cNvSpPr>
            <a:spLocks noChangeShapeType="1"/>
          </p:cNvSpPr>
          <p:nvPr/>
        </p:nvSpPr>
        <p:spPr bwMode="auto">
          <a:xfrm flipV="1">
            <a:off x="4879975" y="977900"/>
            <a:ext cx="1588" cy="642938"/>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sp>
        <p:nvSpPr>
          <p:cNvPr id="91149" name="Line 13"/>
          <p:cNvSpPr>
            <a:spLocks noChangeShapeType="1"/>
          </p:cNvSpPr>
          <p:nvPr/>
        </p:nvSpPr>
        <p:spPr bwMode="auto">
          <a:xfrm flipH="1">
            <a:off x="2400300" y="1595438"/>
            <a:ext cx="723900" cy="2992437"/>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sp>
        <p:nvSpPr>
          <p:cNvPr id="91150" name="Line 14"/>
          <p:cNvSpPr>
            <a:spLocks noChangeShapeType="1"/>
          </p:cNvSpPr>
          <p:nvPr/>
        </p:nvSpPr>
        <p:spPr bwMode="auto">
          <a:xfrm flipH="1">
            <a:off x="4152900" y="1595438"/>
            <a:ext cx="723900" cy="2992437"/>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sp>
        <p:nvSpPr>
          <p:cNvPr id="91151" name="Line 15"/>
          <p:cNvSpPr>
            <a:spLocks noChangeShapeType="1"/>
          </p:cNvSpPr>
          <p:nvPr/>
        </p:nvSpPr>
        <p:spPr bwMode="auto">
          <a:xfrm flipH="1">
            <a:off x="5943600" y="1595438"/>
            <a:ext cx="723900" cy="2992437"/>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sp>
        <p:nvSpPr>
          <p:cNvPr id="91152" name="Line 16"/>
          <p:cNvSpPr>
            <a:spLocks noChangeShapeType="1"/>
          </p:cNvSpPr>
          <p:nvPr/>
        </p:nvSpPr>
        <p:spPr bwMode="auto">
          <a:xfrm flipH="1">
            <a:off x="7810500" y="1595438"/>
            <a:ext cx="723900" cy="2992437"/>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sp>
        <p:nvSpPr>
          <p:cNvPr id="91153" name="Rectangle 17"/>
          <p:cNvSpPr>
            <a:spLocks noChangeArrowheads="1"/>
          </p:cNvSpPr>
          <p:nvPr/>
        </p:nvSpPr>
        <p:spPr bwMode="auto">
          <a:xfrm>
            <a:off x="533400" y="5100638"/>
            <a:ext cx="7296150" cy="514350"/>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b="1" dirty="0">
              <a:latin typeface="Arial" panose="020B0604020202020204" pitchFamily="34" charset="0"/>
              <a:ea typeface="+mn-ea"/>
              <a:cs typeface="Arial" panose="020B0604020202020204" pitchFamily="34" charset="0"/>
            </a:endParaRPr>
          </a:p>
        </p:txBody>
      </p:sp>
      <p:sp>
        <p:nvSpPr>
          <p:cNvPr id="91154" name="Text Box 18"/>
          <p:cNvSpPr txBox="1">
            <a:spLocks noChangeArrowheads="1"/>
          </p:cNvSpPr>
          <p:nvPr/>
        </p:nvSpPr>
        <p:spPr bwMode="auto">
          <a:xfrm>
            <a:off x="3562350" y="5054600"/>
            <a:ext cx="15621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ar-JO" sz="2800" b="1" dirty="0">
                <a:solidFill>
                  <a:schemeClr val="bg1"/>
                </a:solidFill>
                <a:latin typeface="Arial" panose="020B0604020202020204" pitchFamily="34" charset="0"/>
                <a:ea typeface="+mn-ea"/>
                <a:cs typeface="Arial" panose="020B0604020202020204" pitchFamily="34" charset="0"/>
              </a:rPr>
              <a:t>متحدة</a:t>
            </a:r>
            <a:endParaRPr lang="en-US" sz="2800" b="1" dirty="0">
              <a:solidFill>
                <a:schemeClr val="bg1"/>
              </a:solidFill>
              <a:latin typeface="Arial" panose="020B0604020202020204" pitchFamily="34" charset="0"/>
              <a:ea typeface="+mn-ea"/>
              <a:cs typeface="Arial" panose="020B0604020202020204" pitchFamily="34" charset="0"/>
            </a:endParaRPr>
          </a:p>
        </p:txBody>
      </p:sp>
      <p:sp>
        <p:nvSpPr>
          <p:cNvPr id="91155" name="Text Box 19"/>
          <p:cNvSpPr txBox="1">
            <a:spLocks noChangeArrowheads="1"/>
          </p:cNvSpPr>
          <p:nvPr/>
        </p:nvSpPr>
        <p:spPr bwMode="auto">
          <a:xfrm>
            <a:off x="533400" y="5602288"/>
            <a:ext cx="1828800" cy="46196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ar-JO" b="1" dirty="0">
                <a:solidFill>
                  <a:schemeClr val="bg1"/>
                </a:solidFill>
                <a:latin typeface="Arial" panose="020B0604020202020204" pitchFamily="34" charset="0"/>
                <a:ea typeface="+mn-ea"/>
                <a:cs typeface="Arial" panose="020B0604020202020204" pitchFamily="34" charset="0"/>
              </a:rPr>
              <a:t>4143 - 1011</a:t>
            </a:r>
            <a:endParaRPr lang="en-US" b="1" dirty="0">
              <a:solidFill>
                <a:schemeClr val="bg1"/>
              </a:solidFill>
              <a:latin typeface="Arial" panose="020B0604020202020204" pitchFamily="34" charset="0"/>
              <a:ea typeface="+mn-ea"/>
              <a:cs typeface="Arial" panose="020B0604020202020204" pitchFamily="34" charset="0"/>
            </a:endParaRPr>
          </a:p>
        </p:txBody>
      </p:sp>
      <p:sp>
        <p:nvSpPr>
          <p:cNvPr id="91156" name="Rectangle 20"/>
          <p:cNvSpPr>
            <a:spLocks noChangeArrowheads="1"/>
          </p:cNvSpPr>
          <p:nvPr/>
        </p:nvSpPr>
        <p:spPr bwMode="auto">
          <a:xfrm>
            <a:off x="533400" y="5614988"/>
            <a:ext cx="7296150" cy="514350"/>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b="1" dirty="0">
              <a:latin typeface="Arial" panose="020B0604020202020204" pitchFamily="34" charset="0"/>
              <a:ea typeface="+mn-ea"/>
              <a:cs typeface="Arial" panose="020B0604020202020204" pitchFamily="34" charset="0"/>
            </a:endParaRPr>
          </a:p>
        </p:txBody>
      </p:sp>
      <p:sp>
        <p:nvSpPr>
          <p:cNvPr id="91157" name="Rectangle 21"/>
          <p:cNvSpPr>
            <a:spLocks noChangeArrowheads="1"/>
          </p:cNvSpPr>
          <p:nvPr/>
        </p:nvSpPr>
        <p:spPr bwMode="auto">
          <a:xfrm>
            <a:off x="533400" y="4586288"/>
            <a:ext cx="7296150" cy="514350"/>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algn="ctr">
              <a:defRPr/>
            </a:pPr>
            <a:endParaRPr lang="en-US" sz="2000" b="1" u="sng" dirty="0">
              <a:latin typeface="Arial" panose="020B0604020202020204" pitchFamily="34" charset="0"/>
              <a:ea typeface="+mn-ea"/>
              <a:cs typeface="Arial" panose="020B0604020202020204" pitchFamily="34" charset="0"/>
            </a:endParaRPr>
          </a:p>
        </p:txBody>
      </p:sp>
      <p:grpSp>
        <p:nvGrpSpPr>
          <p:cNvPr id="81937" name="Group 22"/>
          <p:cNvGrpSpPr>
            <a:grpSpLocks/>
          </p:cNvGrpSpPr>
          <p:nvPr/>
        </p:nvGrpSpPr>
        <p:grpSpPr bwMode="auto">
          <a:xfrm>
            <a:off x="5945188" y="5100638"/>
            <a:ext cx="74612" cy="1071562"/>
            <a:chOff x="2352" y="3120"/>
            <a:chExt cx="48" cy="864"/>
          </a:xfrm>
        </p:grpSpPr>
        <p:sp>
          <p:nvSpPr>
            <p:cNvPr id="91159" name="Line 23"/>
            <p:cNvSpPr>
              <a:spLocks noChangeShapeType="1"/>
            </p:cNvSpPr>
            <p:nvPr/>
          </p:nvSpPr>
          <p:spPr bwMode="auto">
            <a:xfrm>
              <a:off x="2352" y="3553"/>
              <a:ext cx="0" cy="431"/>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grpSp>
          <p:nvGrpSpPr>
            <p:cNvPr id="81946" name="Group 24"/>
            <p:cNvGrpSpPr>
              <a:grpSpLocks/>
            </p:cNvGrpSpPr>
            <p:nvPr/>
          </p:nvGrpSpPr>
          <p:grpSpPr bwMode="auto">
            <a:xfrm>
              <a:off x="2352" y="3120"/>
              <a:ext cx="48" cy="432"/>
              <a:chOff x="2016" y="3120"/>
              <a:chExt cx="0" cy="864"/>
            </a:xfrm>
          </p:grpSpPr>
          <p:sp>
            <p:nvSpPr>
              <p:cNvPr id="91161" name="Line 25"/>
              <p:cNvSpPr>
                <a:spLocks noChangeShapeType="1"/>
              </p:cNvSpPr>
              <p:nvPr/>
            </p:nvSpPr>
            <p:spPr bwMode="auto">
              <a:xfrm>
                <a:off x="2016" y="3120"/>
                <a:ext cx="0" cy="43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sp>
            <p:nvSpPr>
              <p:cNvPr id="91162" name="Line 26"/>
              <p:cNvSpPr>
                <a:spLocks noChangeShapeType="1"/>
              </p:cNvSpPr>
              <p:nvPr/>
            </p:nvSpPr>
            <p:spPr bwMode="auto">
              <a:xfrm>
                <a:off x="2016" y="3553"/>
                <a:ext cx="0" cy="44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grpSp>
      </p:grpSp>
      <p:sp>
        <p:nvSpPr>
          <p:cNvPr id="91163" name="Rectangle 27"/>
          <p:cNvSpPr>
            <a:spLocks noChangeArrowheads="1"/>
          </p:cNvSpPr>
          <p:nvPr/>
        </p:nvSpPr>
        <p:spPr bwMode="auto">
          <a:xfrm>
            <a:off x="1276350" y="1009650"/>
            <a:ext cx="7258050" cy="585788"/>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b="1" dirty="0">
              <a:latin typeface="Arial" panose="020B0604020202020204" pitchFamily="34" charset="0"/>
              <a:ea typeface="+mn-ea"/>
              <a:cs typeface="Arial" panose="020B0604020202020204" pitchFamily="34" charset="0"/>
            </a:endParaRPr>
          </a:p>
        </p:txBody>
      </p:sp>
      <p:sp>
        <p:nvSpPr>
          <p:cNvPr id="91164" name="Text Box 28"/>
          <p:cNvSpPr txBox="1">
            <a:spLocks noChangeArrowheads="1"/>
          </p:cNvSpPr>
          <p:nvPr/>
        </p:nvSpPr>
        <p:spPr bwMode="auto">
          <a:xfrm>
            <a:off x="1447800" y="909638"/>
            <a:ext cx="3095625" cy="64611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ar-JO" sz="3600" b="1" dirty="0">
                <a:solidFill>
                  <a:schemeClr val="bg1"/>
                </a:solidFill>
                <a:latin typeface="Arial" panose="020B0604020202020204" pitchFamily="34" charset="0"/>
                <a:ea typeface="+mn-ea"/>
                <a:cs typeface="Arial" panose="020B0604020202020204" pitchFamily="34" charset="0"/>
              </a:rPr>
              <a:t>١ أخبار الأيام</a:t>
            </a:r>
            <a:endParaRPr lang="en-US" sz="3600" b="1" dirty="0">
              <a:solidFill>
                <a:schemeClr val="bg1"/>
              </a:solidFill>
              <a:latin typeface="Arial" panose="020B0604020202020204" pitchFamily="34" charset="0"/>
              <a:ea typeface="+mn-ea"/>
              <a:cs typeface="Arial" panose="020B0604020202020204" pitchFamily="34" charset="0"/>
            </a:endParaRPr>
          </a:p>
        </p:txBody>
      </p:sp>
      <p:sp>
        <p:nvSpPr>
          <p:cNvPr id="91165" name="Text Box 29"/>
          <p:cNvSpPr txBox="1">
            <a:spLocks noChangeArrowheads="1"/>
          </p:cNvSpPr>
          <p:nvPr/>
        </p:nvSpPr>
        <p:spPr bwMode="auto">
          <a:xfrm rot="17026340">
            <a:off x="2193925" y="2611864"/>
            <a:ext cx="3048000" cy="83099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b="1" dirty="0">
                <a:solidFill>
                  <a:schemeClr val="bg1"/>
                </a:solidFill>
                <a:latin typeface="Arial" panose="020B0604020202020204" pitchFamily="34" charset="0"/>
                <a:cs typeface="Arial" panose="020B0604020202020204" pitchFamily="34" charset="0"/>
              </a:rPr>
              <a:t>خدمة داود                   10 - 29</a:t>
            </a:r>
            <a:endParaRPr lang="en-US" b="1" dirty="0">
              <a:solidFill>
                <a:schemeClr val="bg1"/>
              </a:solidFill>
              <a:latin typeface="Arial" panose="020B0604020202020204" pitchFamily="34" charset="0"/>
              <a:cs typeface="Arial" panose="020B0604020202020204" pitchFamily="34" charset="0"/>
            </a:endParaRPr>
          </a:p>
        </p:txBody>
      </p:sp>
      <p:sp>
        <p:nvSpPr>
          <p:cNvPr id="91166" name="Text Box 30"/>
          <p:cNvSpPr txBox="1">
            <a:spLocks noChangeArrowheads="1"/>
          </p:cNvSpPr>
          <p:nvPr/>
        </p:nvSpPr>
        <p:spPr bwMode="auto">
          <a:xfrm>
            <a:off x="3962400" y="4567238"/>
            <a:ext cx="2171700" cy="46196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ar-JO" b="1" dirty="0">
                <a:solidFill>
                  <a:schemeClr val="bg1"/>
                </a:solidFill>
                <a:latin typeface="Arial" panose="020B0604020202020204" pitchFamily="34" charset="0"/>
                <a:ea typeface="+mn-ea"/>
                <a:cs typeface="Arial" panose="020B0604020202020204" pitchFamily="34" charset="0"/>
              </a:rPr>
              <a:t>التاريخ</a:t>
            </a:r>
            <a:endParaRPr lang="en-US" b="1" dirty="0">
              <a:solidFill>
                <a:schemeClr val="bg1"/>
              </a:solidFill>
              <a:latin typeface="Arial" panose="020B0604020202020204" pitchFamily="34" charset="0"/>
              <a:ea typeface="+mn-ea"/>
              <a:cs typeface="Arial" panose="020B0604020202020204" pitchFamily="34" charset="0"/>
            </a:endParaRPr>
          </a:p>
        </p:txBody>
      </p:sp>
      <p:sp>
        <p:nvSpPr>
          <p:cNvPr id="91167" name="Text Box 31"/>
          <p:cNvSpPr txBox="1">
            <a:spLocks noChangeArrowheads="1"/>
          </p:cNvSpPr>
          <p:nvPr/>
        </p:nvSpPr>
        <p:spPr bwMode="auto">
          <a:xfrm>
            <a:off x="3429000" y="5603875"/>
            <a:ext cx="1828800" cy="46196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ar-JO" b="1" dirty="0">
                <a:solidFill>
                  <a:schemeClr val="bg1"/>
                </a:solidFill>
                <a:latin typeface="Arial" panose="020B0604020202020204" pitchFamily="34" charset="0"/>
                <a:ea typeface="+mn-ea"/>
                <a:cs typeface="Arial" panose="020B0604020202020204" pitchFamily="34" charset="0"/>
              </a:rPr>
              <a:t>1011 - 930</a:t>
            </a:r>
            <a:endParaRPr lang="en-US" b="1" dirty="0">
              <a:solidFill>
                <a:schemeClr val="bg1"/>
              </a:solidFill>
              <a:latin typeface="Arial" panose="020B0604020202020204" pitchFamily="34" charset="0"/>
              <a:ea typeface="+mn-ea"/>
              <a:cs typeface="Arial" panose="020B0604020202020204" pitchFamily="34" charset="0"/>
            </a:endParaRPr>
          </a:p>
        </p:txBody>
      </p:sp>
      <p:sp>
        <p:nvSpPr>
          <p:cNvPr id="91168" name="Text Box 32"/>
          <p:cNvSpPr txBox="1">
            <a:spLocks noChangeArrowheads="1"/>
          </p:cNvSpPr>
          <p:nvPr/>
        </p:nvSpPr>
        <p:spPr bwMode="auto">
          <a:xfrm>
            <a:off x="533400" y="5054600"/>
            <a:ext cx="19050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ar-JO" sz="2800" b="1" dirty="0">
                <a:solidFill>
                  <a:schemeClr val="bg1"/>
                </a:solidFill>
                <a:latin typeface="Arial" panose="020B0604020202020204" pitchFamily="34" charset="0"/>
                <a:ea typeface="+mn-ea"/>
                <a:cs typeface="Arial" panose="020B0604020202020204" pitchFamily="34" charset="0"/>
              </a:rPr>
              <a:t>مجهزة</a:t>
            </a:r>
            <a:endParaRPr lang="en-US" sz="2800" b="1" dirty="0">
              <a:solidFill>
                <a:schemeClr val="bg1"/>
              </a:solidFill>
              <a:latin typeface="Arial" panose="020B0604020202020204" pitchFamily="34" charset="0"/>
              <a:ea typeface="+mn-ea"/>
              <a:cs typeface="Arial" panose="020B0604020202020204" pitchFamily="34" charset="0"/>
            </a:endParaRPr>
          </a:p>
        </p:txBody>
      </p:sp>
      <p:sp>
        <p:nvSpPr>
          <p:cNvPr id="33" name="Title 32"/>
          <p:cNvSpPr>
            <a:spLocks noGrp="1"/>
          </p:cNvSpPr>
          <p:nvPr>
            <p:ph type="title" idx="4294967295"/>
          </p:nvPr>
        </p:nvSpPr>
        <p:spPr>
          <a:xfrm>
            <a:off x="39960" y="0"/>
            <a:ext cx="3103280" cy="609600"/>
          </a:xfrm>
        </p:spPr>
        <p:txBody>
          <a:bodyPr/>
          <a:lstStyle/>
          <a:p>
            <a:pPr algn="l">
              <a:defRPr/>
            </a:pPr>
            <a:r>
              <a:rPr lang="ar-JO" sz="3200" b="1" dirty="0">
                <a:solidFill>
                  <a:srgbClr val="FFFFFF"/>
                </a:solidFill>
                <a:effectLst>
                  <a:outerShdw blurRad="38100" dist="38100" dir="2700000" algn="tl">
                    <a:srgbClr val="808080"/>
                  </a:outerShdw>
                </a:effectLst>
                <a:latin typeface="Arial" panose="020B0604020202020204" pitchFamily="34" charset="0"/>
                <a:ea typeface="ＭＳ Ｐゴシック" charset="0"/>
                <a:cs typeface="Arial" panose="020B0604020202020204" pitchFamily="34" charset="0"/>
              </a:rPr>
              <a:t>التركيز على داود</a:t>
            </a:r>
            <a:endParaRPr lang="en-US" sz="3200" b="1" dirty="0">
              <a:solidFill>
                <a:srgbClr val="FFFFFF"/>
              </a:solidFill>
              <a:effectLst>
                <a:outerShdw blurRad="38100" dist="38100" dir="2700000" algn="tl">
                  <a:srgbClr val="808080"/>
                </a:outerShdw>
              </a:effectLst>
              <a:latin typeface="Arial" panose="020B0604020202020204" pitchFamily="34" charset="0"/>
              <a:ea typeface="ＭＳ Ｐゴシック" charset="0"/>
              <a:cs typeface="Arial" panose="020B0604020202020204" pitchFamily="34" charset="0"/>
            </a:endParaRPr>
          </a:p>
        </p:txBody>
      </p:sp>
    </p:spTree>
  </p:cSld>
  <p:clrMapOvr>
    <a:masterClrMapping/>
  </p:clrMapOvr>
  <p:transition spd="med">
    <p:randomBar dir="vert"/>
  </p:transition>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29469"/>
            <a:ext cx="9144000" cy="2895475"/>
          </a:xfrm>
          <a:effectLst>
            <a:outerShdw blurRad="63500" dist="35921" dir="2700000" algn="ctr" rotWithShape="0">
              <a:schemeClr val="tx2">
                <a:alpha val="74998"/>
              </a:schemeClr>
            </a:outerShdw>
          </a:effectLst>
        </p:spPr>
        <p:txBody>
          <a:bodyPr anchor="t"/>
          <a:lstStyle/>
          <a:p>
            <a:pPr>
              <a:defRPr/>
            </a:pPr>
            <a:r>
              <a:rPr lang="ar-JO" sz="3600" dirty="0">
                <a:solidFill>
                  <a:srgbClr val="FFFF00"/>
                </a:solidFill>
                <a:effectLst>
                  <a:glow rad="127000">
                    <a:schemeClr val="tx1"/>
                  </a:glow>
                </a:effectLst>
                <a:ea typeface="ＭＳ Ｐゴシック" charset="0"/>
              </a:rPr>
              <a:t>أعد الله داود الملك </a:t>
            </a:r>
            <a:r>
              <a:rPr lang="ar-JO" sz="3600" dirty="0">
                <a:effectLst>
                  <a:glow rad="127000">
                    <a:schemeClr val="tx1"/>
                  </a:glow>
                </a:effectLst>
                <a:ea typeface="ＭＳ Ｐゴシック" charset="0"/>
              </a:rPr>
              <a:t>بعدما نزع شاول الذي كان غير لائق للملك ليظهر داود كالملك المثالي (1 أخ 10 – 12)</a:t>
            </a:r>
            <a:endParaRPr lang="en-US" sz="3600" dirty="0">
              <a:effectLst>
                <a:glow rad="127000">
                  <a:schemeClr val="tx1"/>
                </a:glow>
              </a:effectLst>
              <a:ea typeface="ＭＳ Ｐゴシック" charset="0"/>
            </a:endParaRPr>
          </a:p>
        </p:txBody>
      </p:sp>
      <p:pic>
        <p:nvPicPr>
          <p:cNvPr id="2" name="Picture 1"/>
          <p:cNvPicPr>
            <a:picLocks noChangeAspect="1"/>
          </p:cNvPicPr>
          <p:nvPr/>
        </p:nvPicPr>
        <p:blipFill>
          <a:blip r:embed="rId3"/>
          <a:stretch>
            <a:fillRect/>
          </a:stretch>
        </p:blipFill>
        <p:spPr>
          <a:xfrm>
            <a:off x="0" y="1816063"/>
            <a:ext cx="9144000" cy="5041937"/>
          </a:xfrm>
          <a:prstGeom prst="rect">
            <a:avLst/>
          </a:prstGeom>
        </p:spPr>
      </p:pic>
    </p:spTree>
    <p:extLst>
      <p:ext uri="{BB962C8B-B14F-4D97-AF65-F5344CB8AC3E}">
        <p14:creationId xmlns:p14="http://schemas.microsoft.com/office/powerpoint/2010/main" val="2430193285"/>
      </p:ext>
    </p:extLst>
  </p:cSld>
  <p:clrMapOvr>
    <a:masterClrMapping/>
  </p:clrMapOvr>
  <p:transition/>
</p:sld>
</file>

<file path=ppt/slides/slide153.xml><?xml version="1.0" encoding="utf-8"?>
<p:sld xmlns:a="http://schemas.openxmlformats.org/drawingml/2006/main" xmlns:r="http://schemas.openxmlformats.org/officeDocument/2006/relationships" xmlns:p="http://schemas.openxmlformats.org/presentationml/2006/main" showMasterSp="0">
  <p:cSld>
    <p:bg>
      <p:bgPr>
        <a:solidFill>
          <a:schemeClr val="hlink"/>
        </a:solidFill>
        <a:effectLst/>
      </p:bgPr>
    </p:bg>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a:xfrm>
            <a:off x="1447800" y="152400"/>
            <a:ext cx="5943600" cy="762000"/>
          </a:xfrm>
          <a:solidFill>
            <a:schemeClr val="tx1"/>
          </a:solidFill>
          <a:ln>
            <a:solidFill>
              <a:schemeClr val="tx1"/>
            </a:solidFill>
            <a:miter lim="800000"/>
            <a:headEnd/>
            <a:tailEnd/>
          </a:ln>
        </p:spPr>
        <p:txBody>
          <a:bodyPr/>
          <a:lstStyle/>
          <a:p>
            <a:pPr eaLnBrk="1" hangingPunct="1"/>
            <a:r>
              <a:rPr lang="ar-JO" b="1" dirty="0">
                <a:solidFill>
                  <a:srgbClr val="FFFFFF"/>
                </a:solidFill>
                <a:latin typeface="Arial" panose="020B0604020202020204" pitchFamily="34" charset="0"/>
                <a:ea typeface="ＭＳ Ｐゴシック" charset="0"/>
                <a:cs typeface="Arial" panose="020B0604020202020204" pitchFamily="34" charset="0"/>
              </a:rPr>
              <a:t>ملخص</a:t>
            </a:r>
            <a:endParaRPr lang="en-US"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83971" name="Text Box 3"/>
          <p:cNvSpPr txBox="1">
            <a:spLocks noChangeArrowheads="1"/>
          </p:cNvSpPr>
          <p:nvPr/>
        </p:nvSpPr>
        <p:spPr bwMode="auto">
          <a:xfrm>
            <a:off x="7740650" y="152400"/>
            <a:ext cx="1250950" cy="684213"/>
          </a:xfrm>
          <a:prstGeom prst="rect">
            <a:avLst/>
          </a:prstGeom>
          <a:solidFill>
            <a:schemeClr val="tx1"/>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nchorCtr="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spcBef>
                <a:spcPct val="50000"/>
              </a:spcBef>
            </a:pPr>
            <a:r>
              <a:rPr lang="ar-JO" b="1" dirty="0">
                <a:solidFill>
                  <a:srgbClr val="FFFFFF"/>
                </a:solidFill>
                <a:latin typeface="Arial" panose="020B0604020202020204" pitchFamily="34" charset="0"/>
                <a:cs typeface="Arial" panose="020B0604020202020204" pitchFamily="34" charset="0"/>
              </a:rPr>
              <a:t>266-267</a:t>
            </a:r>
            <a:endParaRPr lang="en-US" b="1" dirty="0">
              <a:solidFill>
                <a:srgbClr val="FFFFFF"/>
              </a:solidFill>
              <a:latin typeface="Arial" panose="020B0604020202020204" pitchFamily="34" charset="0"/>
              <a:cs typeface="Arial" panose="020B0604020202020204" pitchFamily="34" charset="0"/>
            </a:endParaRPr>
          </a:p>
        </p:txBody>
      </p:sp>
      <p:sp>
        <p:nvSpPr>
          <p:cNvPr id="35849" name="Text Box 9"/>
          <p:cNvSpPr txBox="1">
            <a:spLocks noChangeArrowheads="1"/>
          </p:cNvSpPr>
          <p:nvPr/>
        </p:nvSpPr>
        <p:spPr bwMode="auto">
          <a:xfrm>
            <a:off x="533400" y="1192213"/>
            <a:ext cx="8001000" cy="2308324"/>
          </a:xfrm>
          <a:prstGeom prst="rect">
            <a:avLst/>
          </a:prstGeom>
          <a:solidFill>
            <a:srgbClr val="FFFFFF"/>
          </a:solidFill>
          <a:ln w="9525">
            <a:solidFill>
              <a:srgbClr val="000000"/>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ar-JO" sz="3600" b="1" dirty="0">
                <a:latin typeface="Arial" panose="020B0604020202020204" pitchFamily="34" charset="0"/>
                <a:cs typeface="Arial" panose="020B0604020202020204" pitchFamily="34" charset="0"/>
              </a:rPr>
              <a:t>1. (١-٩) تاريخ الأنساب من آدم إلى سنوات عديدة بعد العودة من بابل يُعطى لتشجيع البقية بحسب نعمة الله في أنه في حين أن عرش داود غائب، فإن سلالة داود لا تزال موجودة مع الأمة.</a:t>
            </a:r>
            <a:endParaRPr lang="en-US" altLang="zh-CN" sz="3600" b="1" dirty="0">
              <a:solidFill>
                <a:srgbClr val="000000"/>
              </a:solidFill>
              <a:latin typeface="Arial" panose="020B0604020202020204" pitchFamily="34" charset="0"/>
              <a:cs typeface="Arial" panose="020B0604020202020204" pitchFamily="34" charset="0"/>
            </a:endParaRPr>
          </a:p>
        </p:txBody>
      </p:sp>
      <p:sp>
        <p:nvSpPr>
          <p:cNvPr id="35850" name="Text Box 10"/>
          <p:cNvSpPr txBox="1">
            <a:spLocks noChangeArrowheads="1"/>
          </p:cNvSpPr>
          <p:nvPr/>
        </p:nvSpPr>
        <p:spPr bwMode="auto">
          <a:xfrm>
            <a:off x="533400" y="4011613"/>
            <a:ext cx="8001000" cy="2308324"/>
          </a:xfrm>
          <a:prstGeom prst="rect">
            <a:avLst/>
          </a:prstGeom>
          <a:solidFill>
            <a:srgbClr val="FFFFFF"/>
          </a:solidFill>
          <a:ln w="9525">
            <a:solidFill>
              <a:srgbClr val="000000"/>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ar-JO" sz="3600" b="1" dirty="0">
                <a:latin typeface="Arial" panose="020B0604020202020204" pitchFamily="34" charset="0"/>
                <a:cs typeface="Arial" panose="020B0604020202020204" pitchFamily="34" charset="0"/>
              </a:rPr>
              <a:t>2. (10-29) يُظهر حكم داود بركة الله عليه في انتصاراته العسكرية لطاعته الروحية التي تظهر في حرصه على بناء هيكل لإيواء التابوت بشكل دائم، وسجل لإظهار العبادة الصحيحة لإسرائيل.</a:t>
            </a:r>
            <a:endParaRPr lang="en-US" altLang="zh-CN" sz="3600" b="1" dirty="0">
              <a:solidFill>
                <a:srgbClr val="000000"/>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35849"/>
                                        </p:tgtEl>
                                        <p:attrNameLst>
                                          <p:attrName>style.visibility</p:attrName>
                                        </p:attrNameLst>
                                      </p:cBhvr>
                                      <p:to>
                                        <p:strVal val="visible"/>
                                      </p:to>
                                    </p:set>
                                    <p:anim calcmode="lin" valueType="num">
                                      <p:cBhvr additive="base">
                                        <p:cTn id="7" dur="500" fill="hold"/>
                                        <p:tgtEl>
                                          <p:spTgt spid="35849"/>
                                        </p:tgtEl>
                                        <p:attrNameLst>
                                          <p:attrName>ppt_x</p:attrName>
                                        </p:attrNameLst>
                                      </p:cBhvr>
                                      <p:tavLst>
                                        <p:tav tm="0">
                                          <p:val>
                                            <p:strVal val="#ppt_x"/>
                                          </p:val>
                                        </p:tav>
                                        <p:tav tm="100000">
                                          <p:val>
                                            <p:strVal val="#ppt_x"/>
                                          </p:val>
                                        </p:tav>
                                      </p:tavLst>
                                    </p:anim>
                                    <p:anim calcmode="lin" valueType="num">
                                      <p:cBhvr additive="base">
                                        <p:cTn id="8" dur="500" fill="hold"/>
                                        <p:tgtEl>
                                          <p:spTgt spid="35849"/>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35850"/>
                                        </p:tgtEl>
                                        <p:attrNameLst>
                                          <p:attrName>style.visibility</p:attrName>
                                        </p:attrNameLst>
                                      </p:cBhvr>
                                      <p:to>
                                        <p:strVal val="visible"/>
                                      </p:to>
                                    </p:set>
                                    <p:anim calcmode="lin" valueType="num">
                                      <p:cBhvr additive="base">
                                        <p:cTn id="13" dur="500" fill="hold"/>
                                        <p:tgtEl>
                                          <p:spTgt spid="35850"/>
                                        </p:tgtEl>
                                        <p:attrNameLst>
                                          <p:attrName>ppt_x</p:attrName>
                                        </p:attrNameLst>
                                      </p:cBhvr>
                                      <p:tavLst>
                                        <p:tav tm="0">
                                          <p:val>
                                            <p:strVal val="#ppt_x"/>
                                          </p:val>
                                        </p:tav>
                                        <p:tav tm="100000">
                                          <p:val>
                                            <p:strVal val="#ppt_x"/>
                                          </p:val>
                                        </p:tav>
                                      </p:tavLst>
                                    </p:anim>
                                    <p:anim calcmode="lin" valueType="num">
                                      <p:cBhvr additive="base">
                                        <p:cTn id="14" dur="500" fill="hold"/>
                                        <p:tgtEl>
                                          <p:spTgt spid="3585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9" grpId="0" animBg="1" autoUpdateAnimBg="0"/>
      <p:bldP spid="35850" grpId="0" animBg="1" autoUpdateAnimBg="0"/>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dirty="0">
              <a:solidFill>
                <a:srgbClr val="000000"/>
              </a:solidFill>
              <a:latin typeface="Arial" panose="020B0604020202020204" pitchFamily="34"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ea typeface="Osaka" charset="0"/>
                <a:cs typeface="Arial" panose="020B0604020202020204" pitchFamily="34" charset="0"/>
              </a:rPr>
              <a:t>١ أخبار الأيام 11 </a:t>
            </a:r>
            <a:endParaRPr lang="en-US" sz="8800" dirty="0">
              <a:ea typeface="Osaka" charset="0"/>
              <a:cs typeface="Arial" panose="020B0604020202020204" pitchFamily="34" charset="0"/>
            </a:endParaRPr>
          </a:p>
        </p:txBody>
      </p:sp>
    </p:spTree>
    <p:extLst>
      <p:ext uri="{BB962C8B-B14F-4D97-AF65-F5344CB8AC3E}">
        <p14:creationId xmlns:p14="http://schemas.microsoft.com/office/powerpoint/2010/main" val="472731176"/>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331640" y="576786"/>
            <a:ext cx="6370953" cy="6380606"/>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6" name="Rectangle 2"/>
          <p:cNvSpPr txBox="1">
            <a:spLocks noChangeArrowheads="1"/>
          </p:cNvSpPr>
          <p:nvPr/>
        </p:nvSpPr>
        <p:spPr bwMode="auto">
          <a:xfrm>
            <a:off x="30915" y="6237312"/>
            <a:ext cx="9144000" cy="620688"/>
          </a:xfrm>
          <a:prstGeom prst="rect">
            <a:avLst/>
          </a:prstGeom>
          <a:solidFill>
            <a:schemeClr val="tx1"/>
          </a:soli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defRPr/>
            </a:pPr>
            <a:r>
              <a:rPr lang="ar-JO" sz="3600" dirty="0">
                <a:effectLst>
                  <a:glow rad="127000">
                    <a:schemeClr val="tx1"/>
                  </a:glow>
                </a:effectLst>
                <a:latin typeface="Arial" panose="020B0604020202020204" pitchFamily="34" charset="0"/>
                <a:ea typeface="ＭＳ Ｐゴシック" charset="0"/>
                <a:cs typeface="Arial" panose="020B0604020202020204" pitchFamily="34" charset="0"/>
              </a:rPr>
              <a:t>1 أخ 11 : 10 – 19, 2 صم 23 : 11 </a:t>
            </a:r>
            <a:endParaRPr lang="en-US" sz="3600"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121792"/>
            <a:ext cx="9144000" cy="930944"/>
          </a:xfrm>
          <a:solidFill>
            <a:srgbClr val="000000"/>
          </a:solidFill>
          <a:effectLst>
            <a:outerShdw blurRad="63500" dist="35921" dir="2700000" algn="ctr" rotWithShape="0">
              <a:schemeClr val="tx2">
                <a:alpha val="74998"/>
              </a:schemeClr>
            </a:outerShdw>
          </a:effectLst>
        </p:spPr>
        <p:txBody>
          <a:bodyPr anchor="b"/>
          <a:lstStyle/>
          <a:p>
            <a:pPr>
              <a:defRPr/>
            </a:pPr>
            <a:r>
              <a:rPr lang="en-US" sz="4000" dirty="0">
                <a:effectLst>
                  <a:glow rad="127000">
                    <a:schemeClr val="tx1"/>
                  </a:glow>
                </a:effectLst>
                <a:ea typeface="ＭＳ Ｐゴシック" charset="0"/>
                <a:cs typeface="Arial" panose="020B0604020202020204" pitchFamily="34" charset="0"/>
              </a:rPr>
              <a:t>”</a:t>
            </a:r>
            <a:r>
              <a:rPr lang="ar-JO" sz="4000" dirty="0">
                <a:effectLst>
                  <a:glow rad="127000">
                    <a:schemeClr val="tx1"/>
                  </a:glow>
                </a:effectLst>
                <a:ea typeface="ＭＳ Ｐゴシック" charset="0"/>
                <a:cs typeface="Arial" panose="020B0604020202020204" pitchFamily="34" charset="0"/>
              </a:rPr>
              <a:t>الثلاثة</a:t>
            </a:r>
            <a:r>
              <a:rPr lang="en-US" sz="4000" dirty="0">
                <a:effectLst>
                  <a:glow rad="127000">
                    <a:schemeClr val="tx1"/>
                  </a:glow>
                </a:effectLst>
                <a:ea typeface="ＭＳ Ｐゴシック" charset="0"/>
                <a:cs typeface="Arial" panose="020B0604020202020204" pitchFamily="34" charset="0"/>
              </a:rPr>
              <a:t>” </a:t>
            </a:r>
            <a:br>
              <a:rPr lang="en-US" sz="2800" dirty="0">
                <a:effectLst>
                  <a:glow rad="127000">
                    <a:schemeClr val="tx1"/>
                  </a:glow>
                </a:effectLst>
                <a:ea typeface="ＭＳ Ｐゴシック" charset="0"/>
                <a:cs typeface="Arial" panose="020B0604020202020204" pitchFamily="34" charset="0"/>
              </a:rPr>
            </a:br>
            <a:r>
              <a:rPr lang="ar-JO" sz="2800" dirty="0">
                <a:effectLst>
                  <a:glow rad="127000">
                    <a:schemeClr val="tx1"/>
                  </a:glow>
                </a:effectLst>
                <a:ea typeface="ＭＳ Ｐゴシック" charset="0"/>
                <a:cs typeface="Arial" panose="020B0604020202020204" pitchFamily="34" charset="0"/>
              </a:rPr>
              <a:t>يشبعام, أليعازر وشمة</a:t>
            </a:r>
            <a:r>
              <a:rPr lang="en-US" sz="2800" dirty="0">
                <a:effectLst>
                  <a:glow rad="127000">
                    <a:schemeClr val="tx1"/>
                  </a:glow>
                </a:effectLst>
                <a:ea typeface="ＭＳ Ｐゴシック" charset="0"/>
                <a:cs typeface="Arial" panose="020B0604020202020204" pitchFamily="34" charset="0"/>
              </a:rPr>
              <a:t> </a:t>
            </a:r>
          </a:p>
        </p:txBody>
      </p:sp>
    </p:spTree>
    <p:extLst>
      <p:ext uri="{BB962C8B-B14F-4D97-AF65-F5344CB8AC3E}">
        <p14:creationId xmlns:p14="http://schemas.microsoft.com/office/powerpoint/2010/main" val="1803661426"/>
      </p:ext>
    </p:extLst>
  </p:cSld>
  <p:clrMapOvr>
    <a:masterClrMapping/>
  </p:clrMapOvr>
  <p:transition/>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49784"/>
            <a:ext cx="9144000" cy="858936"/>
          </a:xfrm>
          <a:effectLst>
            <a:outerShdw blurRad="63500" dist="35921" dir="2700000" algn="ctr" rotWithShape="0">
              <a:schemeClr val="tx2">
                <a:alpha val="74998"/>
              </a:schemeClr>
            </a:outerShdw>
          </a:effectLst>
        </p:spPr>
        <p:txBody>
          <a:bodyPr anchor="ctr"/>
          <a:lstStyle/>
          <a:p>
            <a:pPr>
              <a:defRPr/>
            </a:pPr>
            <a:r>
              <a:rPr lang="ar-JO" sz="3600" dirty="0">
                <a:effectLst>
                  <a:glow rad="127000">
                    <a:schemeClr val="tx1"/>
                  </a:glow>
                </a:effectLst>
                <a:ea typeface="ＭＳ Ｐゴシック" charset="0"/>
                <a:cs typeface="Arial" panose="020B0604020202020204" pitchFamily="34" charset="0"/>
              </a:rPr>
              <a:t>رجال داود الأبطال لجيمس تيسوت</a:t>
            </a:r>
            <a:endParaRPr lang="en-US" sz="3600" dirty="0">
              <a:effectLst>
                <a:glow rad="127000">
                  <a:schemeClr val="tx1"/>
                </a:glow>
              </a:effectLst>
              <a:ea typeface="ＭＳ Ｐゴシック" charset="0"/>
              <a:cs typeface="Arial" panose="020B0604020202020204" pitchFamily="34" charset="0"/>
            </a:endParaRPr>
          </a:p>
        </p:txBody>
      </p:sp>
      <p:sp>
        <p:nvSpPr>
          <p:cNvPr id="6" name="Rectangle 2"/>
          <p:cNvSpPr txBox="1">
            <a:spLocks noChangeArrowheads="1"/>
          </p:cNvSpPr>
          <p:nvPr/>
        </p:nvSpPr>
        <p:spPr bwMode="auto">
          <a:xfrm>
            <a:off x="30915" y="5805264"/>
            <a:ext cx="9144000" cy="858936"/>
          </a:xfrm>
          <a:prstGeom prst="rect">
            <a:avLst/>
          </a:prstGeom>
          <a:solidFill>
            <a:schemeClr val="tx1"/>
          </a:soli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defRPr/>
            </a:pPr>
            <a:r>
              <a:rPr lang="ar-JO" dirty="0">
                <a:effectLst>
                  <a:glow rad="127000">
                    <a:schemeClr val="tx1"/>
                  </a:glow>
                </a:effectLst>
                <a:latin typeface="Arial" panose="020B0604020202020204" pitchFamily="34" charset="0"/>
                <a:ea typeface="ＭＳ Ｐゴシック" charset="0"/>
                <a:cs typeface="Arial" panose="020B0604020202020204" pitchFamily="34" charset="0"/>
              </a:rPr>
              <a:t>١ أخبار الأيام 11 : 26 - 47</a:t>
            </a:r>
            <a:endParaRPr lang="en-US"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3284" y="1124744"/>
            <a:ext cx="9168864" cy="4477367"/>
          </a:xfrm>
          <a:prstGeom prst="rect">
            <a:avLst/>
          </a:prstGeom>
        </p:spPr>
      </p:pic>
    </p:spTree>
    <p:extLst>
      <p:ext uri="{BB962C8B-B14F-4D97-AF65-F5344CB8AC3E}">
        <p14:creationId xmlns:p14="http://schemas.microsoft.com/office/powerpoint/2010/main" val="3113997999"/>
      </p:ext>
    </p:extLst>
  </p:cSld>
  <p:clrMapOvr>
    <a:masterClrMapping/>
  </p:clrMapOvr>
  <p:transition/>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13806"/>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dirty="0">
              <a:solidFill>
                <a:srgbClr val="000000"/>
              </a:solidFill>
              <a:latin typeface="Arial" panose="020B0604020202020204" pitchFamily="34"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ea typeface="Osaka" charset="0"/>
                <a:cs typeface="Arial" panose="020B0604020202020204" pitchFamily="34" charset="0"/>
              </a:rPr>
              <a:t>١ أخبار الأيام 12 </a:t>
            </a:r>
            <a:endParaRPr lang="en-US" sz="8800" dirty="0">
              <a:ea typeface="Osaka" charset="0"/>
              <a:cs typeface="Arial" panose="020B0604020202020204" pitchFamily="34" charset="0"/>
            </a:endParaRPr>
          </a:p>
        </p:txBody>
      </p:sp>
    </p:spTree>
    <p:extLst>
      <p:ext uri="{BB962C8B-B14F-4D97-AF65-F5344CB8AC3E}">
        <p14:creationId xmlns:p14="http://schemas.microsoft.com/office/powerpoint/2010/main" val="3797303623"/>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ar-JO" sz="4800" dirty="0">
                <a:effectLst>
                  <a:glow rad="127000">
                    <a:schemeClr val="tx1"/>
                  </a:glow>
                </a:effectLst>
                <a:ea typeface="ＭＳ Ｐゴシック" charset="0"/>
                <a:cs typeface="Arial" panose="020B0604020202020204" pitchFamily="34" charset="0"/>
              </a:rPr>
              <a:t>الملك النموذجي</a:t>
            </a:r>
            <a:endParaRPr lang="en-US" sz="4800" dirty="0">
              <a:effectLst>
                <a:glow rad="127000">
                  <a:schemeClr val="tx1"/>
                </a:glow>
              </a:effectLst>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215900" y="977900"/>
            <a:ext cx="8699500" cy="4889500"/>
          </a:xfrm>
          <a:prstGeom prst="rect">
            <a:avLst/>
          </a:prstGeom>
        </p:spPr>
      </p:pic>
      <p:sp>
        <p:nvSpPr>
          <p:cNvPr id="5" name="Rectangle 2"/>
          <p:cNvSpPr txBox="1">
            <a:spLocks noChangeArrowheads="1"/>
          </p:cNvSpPr>
          <p:nvPr/>
        </p:nvSpPr>
        <p:spPr bwMode="auto">
          <a:xfrm>
            <a:off x="107504" y="6021288"/>
            <a:ext cx="9144000" cy="7647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defRPr/>
            </a:pPr>
            <a:r>
              <a:rPr lang="ar-JO" dirty="0">
                <a:effectLst>
                  <a:glow rad="127000">
                    <a:schemeClr val="tx1"/>
                  </a:glow>
                </a:effectLst>
                <a:latin typeface="Arial" panose="020B0604020202020204" pitchFamily="34" charset="0"/>
                <a:ea typeface="ＭＳ Ｐゴシック" charset="0"/>
                <a:cs typeface="Arial" panose="020B0604020202020204" pitchFamily="34" charset="0"/>
              </a:rPr>
              <a:t>يا له من تباين مع شاول</a:t>
            </a:r>
            <a:endParaRPr lang="en-US"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6" name="Rectangle 2">
            <a:extLst>
              <a:ext uri="{FF2B5EF4-FFF2-40B4-BE49-F238E27FC236}">
                <a16:creationId xmlns:a16="http://schemas.microsoft.com/office/drawing/2014/main" id="{B12E8153-F2DA-F04B-A357-4FB6BE404265}"/>
              </a:ext>
            </a:extLst>
          </p:cNvPr>
          <p:cNvSpPr txBox="1">
            <a:spLocks noChangeArrowheads="1"/>
          </p:cNvSpPr>
          <p:nvPr/>
        </p:nvSpPr>
        <p:spPr bwMode="auto">
          <a:xfrm>
            <a:off x="3635896" y="2348880"/>
            <a:ext cx="5279504" cy="2880320"/>
          </a:xfrm>
          <a:prstGeom prst="rect">
            <a:avLst/>
          </a:prstGeom>
          <a:solidFill>
            <a:schemeClr val="tx1"/>
          </a:solid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spcBef>
                <a:spcPts val="50"/>
              </a:spcBef>
              <a:defRPr/>
            </a:pPr>
            <a:r>
              <a:rPr lang="ar-JO" kern="0" dirty="0">
                <a:effectLst/>
                <a:latin typeface="Arial" panose="020B0604020202020204" pitchFamily="34" charset="0"/>
                <a:ea typeface="ＭＳ Ｐゴシック" charset="0"/>
                <a:cs typeface="Arial" panose="020B0604020202020204" pitchFamily="34" charset="0"/>
              </a:rPr>
              <a:t>الملك</a:t>
            </a:r>
            <a:endParaRPr lang="en-US" sz="3600" kern="0" dirty="0">
              <a:effectLst/>
              <a:latin typeface="Arial" panose="020B0604020202020204" pitchFamily="34" charset="0"/>
              <a:ea typeface="ＭＳ Ｐゴシック" charset="0"/>
              <a:cs typeface="Arial" panose="020B0604020202020204" pitchFamily="34" charset="0"/>
            </a:endParaRPr>
          </a:p>
          <a:p>
            <a:pPr>
              <a:spcBef>
                <a:spcPts val="50"/>
              </a:spcBef>
              <a:defRPr/>
            </a:pPr>
            <a:r>
              <a:rPr lang="ar-JO" sz="11500" kern="0" dirty="0">
                <a:effectLst/>
                <a:latin typeface="Arial" panose="020B0604020202020204" pitchFamily="34" charset="0"/>
                <a:ea typeface="ＭＳ Ｐゴシック" charset="0"/>
                <a:cs typeface="Arial" panose="020B0604020202020204" pitchFamily="34" charset="0"/>
              </a:rPr>
              <a:t>داود</a:t>
            </a:r>
            <a:endParaRPr lang="en-US" sz="3600" kern="0" dirty="0">
              <a:effectLst/>
              <a:latin typeface="Arial" panose="020B0604020202020204" pitchFamily="34" charset="0"/>
              <a:ea typeface="ＭＳ Ｐゴシック" charset="0"/>
              <a:cs typeface="Arial" panose="020B0604020202020204" pitchFamily="34" charset="0"/>
            </a:endParaRPr>
          </a:p>
          <a:p>
            <a:pPr>
              <a:spcBef>
                <a:spcPts val="50"/>
              </a:spcBef>
              <a:defRPr/>
            </a:pPr>
            <a:r>
              <a:rPr lang="ar-JO" sz="2000" kern="0" dirty="0">
                <a:effectLst/>
                <a:latin typeface="Arial" panose="020B0604020202020204" pitchFamily="34" charset="0"/>
                <a:ea typeface="ＭＳ Ｐゴシック" charset="0"/>
                <a:cs typeface="Arial" panose="020B0604020202020204" pitchFamily="34" charset="0"/>
              </a:rPr>
              <a:t>رجل حسب قلب الله</a:t>
            </a:r>
            <a:endParaRPr lang="en-US" sz="2000" kern="0" dirty="0">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34875010"/>
      </p:ext>
    </p:extLst>
  </p:cSld>
  <p:clrMapOvr>
    <a:masterClrMapping/>
  </p:clrMapOvr>
  <p:transition/>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dirty="0">
              <a:solidFill>
                <a:srgbClr val="000000"/>
              </a:solidFill>
              <a:latin typeface="Arial" panose="020B0604020202020204" pitchFamily="34"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ea typeface="Osaka" charset="0"/>
                <a:cs typeface="Arial" panose="020B0604020202020204" pitchFamily="34" charset="0"/>
              </a:rPr>
              <a:t>١ أخبار الأيام 13 </a:t>
            </a:r>
            <a:endParaRPr lang="en-US" sz="8800" dirty="0">
              <a:ea typeface="Osaka" charset="0"/>
              <a:cs typeface="Arial" panose="020B0604020202020204" pitchFamily="34" charset="0"/>
            </a:endParaRPr>
          </a:p>
        </p:txBody>
      </p:sp>
    </p:spTree>
    <p:extLst>
      <p:ext uri="{BB962C8B-B14F-4D97-AF65-F5344CB8AC3E}">
        <p14:creationId xmlns:p14="http://schemas.microsoft.com/office/powerpoint/2010/main" val="580647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8520" y="0"/>
            <a:ext cx="6662057"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3563888" y="49784"/>
            <a:ext cx="5580112" cy="6808216"/>
          </a:xfrm>
          <a:effectLst>
            <a:outerShdw blurRad="63500" dist="35921" dir="2700000" algn="ctr" rotWithShape="0">
              <a:schemeClr val="tx2">
                <a:alpha val="74998"/>
              </a:schemeClr>
            </a:outerShdw>
          </a:effectLst>
        </p:spPr>
        <p:txBody>
          <a:bodyPr anchor="t"/>
          <a:lstStyle/>
          <a:p>
            <a:pPr>
              <a:defRPr/>
            </a:pPr>
            <a:br>
              <a:rPr lang="en-US" sz="4800" dirty="0">
                <a:effectLst>
                  <a:glow rad="127000">
                    <a:schemeClr val="tx1"/>
                  </a:glow>
                </a:effectLst>
                <a:ea typeface="ＭＳ Ｐゴシック" charset="0"/>
              </a:rPr>
            </a:br>
            <a:r>
              <a:rPr lang="ar-JO" sz="4800" dirty="0">
                <a:effectLst>
                  <a:glow rad="127000">
                    <a:schemeClr val="tx1"/>
                  </a:glow>
                </a:effectLst>
                <a:ea typeface="ＭＳ Ｐゴシック" charset="0"/>
              </a:rPr>
              <a:t>1. أسس الله مملكة داود ليقدم </a:t>
            </a:r>
            <a:r>
              <a:rPr lang="ar-JO" sz="4800" dirty="0">
                <a:solidFill>
                  <a:srgbClr val="FFFF00"/>
                </a:solidFill>
                <a:effectLst>
                  <a:glow rad="127000">
                    <a:schemeClr val="tx1"/>
                  </a:glow>
                </a:effectLst>
                <a:ea typeface="ＭＳ Ｐゴシック" charset="0"/>
              </a:rPr>
              <a:t>عبادة الهيكل </a:t>
            </a:r>
            <a:r>
              <a:rPr lang="ar-JO" sz="4800" dirty="0">
                <a:effectLst>
                  <a:glow rad="127000">
                    <a:schemeClr val="tx1"/>
                  </a:glow>
                </a:effectLst>
                <a:ea typeface="ＭＳ Ｐゴシック" charset="0"/>
              </a:rPr>
              <a:t>فوق الوثنية.</a:t>
            </a:r>
            <a:endParaRPr lang="en-US" sz="4800" dirty="0">
              <a:effectLst>
                <a:glow rad="127000">
                  <a:schemeClr val="tx1"/>
                </a:glow>
              </a:effectLst>
              <a:ea typeface="ＭＳ Ｐゴシック" charset="0"/>
            </a:endParaRPr>
          </a:p>
        </p:txBody>
      </p:sp>
      <p:sp>
        <p:nvSpPr>
          <p:cNvPr id="2" name="Rectangle 2">
            <a:extLst>
              <a:ext uri="{FF2B5EF4-FFF2-40B4-BE49-F238E27FC236}">
                <a16:creationId xmlns:a16="http://schemas.microsoft.com/office/drawing/2014/main" id="{E25A9AD2-36DA-220B-40B9-313D229EC887}"/>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ar-JO"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١ أخبار الأيام</a:t>
            </a:r>
            <a:endParaRPr lang="en-US"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7581501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29469"/>
            <a:ext cx="9144000" cy="2895475"/>
          </a:xfrm>
          <a:effectLst>
            <a:outerShdw blurRad="63500" dist="35921" dir="2700000" algn="ctr" rotWithShape="0">
              <a:schemeClr val="tx2">
                <a:alpha val="74998"/>
              </a:schemeClr>
            </a:outerShdw>
          </a:effectLst>
        </p:spPr>
        <p:txBody>
          <a:bodyPr anchor="ctr"/>
          <a:lstStyle/>
          <a:p>
            <a:pPr>
              <a:defRPr/>
            </a:pPr>
            <a:r>
              <a:rPr lang="ar-JO" sz="4000" dirty="0">
                <a:solidFill>
                  <a:srgbClr val="FFFF00"/>
                </a:solidFill>
              </a:rPr>
              <a:t>كافأ الله احترام داود للتابوت </a:t>
            </a:r>
            <a:r>
              <a:rPr lang="ar-JO" sz="4000" dirty="0"/>
              <a:t>بوعده بالسلالة الدائمة لعهد داود ليبين كيف تؤدي الطاعة إلى البركة          (١ أخبار الأيام 13-17)</a:t>
            </a:r>
            <a:endParaRPr lang="en-US" sz="4000" dirty="0">
              <a:effectLst>
                <a:glow rad="127000">
                  <a:schemeClr val="tx1"/>
                </a:glow>
              </a:effectLst>
              <a:ea typeface="ＭＳ Ｐゴシック" charset="0"/>
            </a:endParaRPr>
          </a:p>
        </p:txBody>
      </p:sp>
      <p:pic>
        <p:nvPicPr>
          <p:cNvPr id="3" name="Picture 2"/>
          <p:cNvPicPr>
            <a:picLocks noChangeAspect="1"/>
          </p:cNvPicPr>
          <p:nvPr/>
        </p:nvPicPr>
        <p:blipFill>
          <a:blip r:embed="rId3"/>
          <a:stretch>
            <a:fillRect/>
          </a:stretch>
        </p:blipFill>
        <p:spPr>
          <a:xfrm>
            <a:off x="0" y="3261320"/>
            <a:ext cx="9144000" cy="3048000"/>
          </a:xfrm>
          <a:prstGeom prst="rect">
            <a:avLst/>
          </a:prstGeom>
        </p:spPr>
      </p:pic>
    </p:spTree>
    <p:extLst>
      <p:ext uri="{BB962C8B-B14F-4D97-AF65-F5344CB8AC3E}">
        <p14:creationId xmlns:p14="http://schemas.microsoft.com/office/powerpoint/2010/main" val="2897311829"/>
      </p:ext>
    </p:extLst>
  </p:cSld>
  <p:clrMapOvr>
    <a:masterClrMapping/>
  </p:clrMapOvr>
  <p:transition/>
</p:sld>
</file>

<file path=ppt/slides/slide161.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290818" name="Text Box 2"/>
          <p:cNvSpPr txBox="1">
            <a:spLocks noChangeArrowheads="1"/>
          </p:cNvSpPr>
          <p:nvPr/>
        </p:nvSpPr>
        <p:spPr bwMode="auto">
          <a:xfrm>
            <a:off x="8335963" y="76200"/>
            <a:ext cx="731837"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kumimoji="1" sz="2400" b="1">
                <a:solidFill>
                  <a:schemeClr val="tx1"/>
                </a:solidFill>
                <a:latin typeface="Arial Narrow" charset="0"/>
                <a:ea typeface="ＭＳ Ｐゴシック" charset="0"/>
                <a:cs typeface="ＭＳ Ｐゴシック" charset="0"/>
              </a:defRPr>
            </a:lvl1pPr>
            <a:lvl2pPr marL="742950" indent="-285750">
              <a:defRPr kumimoji="1" sz="2400" b="1">
                <a:solidFill>
                  <a:schemeClr val="tx1"/>
                </a:solidFill>
                <a:latin typeface="Arial Narrow" charset="0"/>
                <a:ea typeface="ＭＳ Ｐゴシック" charset="0"/>
              </a:defRPr>
            </a:lvl2pPr>
            <a:lvl3pPr marL="1143000" indent="-228600">
              <a:defRPr kumimoji="1" sz="2400" b="1">
                <a:solidFill>
                  <a:schemeClr val="tx1"/>
                </a:solidFill>
                <a:latin typeface="Arial Narrow" charset="0"/>
                <a:ea typeface="ＭＳ Ｐゴシック" charset="0"/>
              </a:defRPr>
            </a:lvl3pPr>
            <a:lvl4pPr marL="1600200" indent="-228600">
              <a:defRPr kumimoji="1" sz="2400" b="1">
                <a:solidFill>
                  <a:schemeClr val="tx1"/>
                </a:solidFill>
                <a:latin typeface="Arial Narrow" charset="0"/>
                <a:ea typeface="ＭＳ Ｐゴシック" charset="0"/>
              </a:defRPr>
            </a:lvl4pPr>
            <a:lvl5pPr marL="2057400" indent="-228600">
              <a:defRPr kumimoji="1" sz="2400" b="1">
                <a:solidFill>
                  <a:schemeClr val="tx1"/>
                </a:solidFill>
                <a:latin typeface="Arial Narrow" charset="0"/>
                <a:ea typeface="ＭＳ Ｐゴシック" charset="0"/>
              </a:defRPr>
            </a:lvl5pPr>
            <a:lvl6pPr marL="25146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6pPr>
            <a:lvl7pPr marL="29718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7pPr>
            <a:lvl8pPr marL="34290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8pPr>
            <a:lvl9pPr marL="38862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9pPr>
          </a:lstStyle>
          <a:p>
            <a:pPr algn="ctr" eaLnBrk="0" hangingPunct="0">
              <a:spcBef>
                <a:spcPct val="50000"/>
              </a:spcBef>
            </a:pPr>
            <a:r>
              <a:rPr kumimoji="0" lang="ar-JO" dirty="0">
                <a:solidFill>
                  <a:srgbClr val="FFFFFF"/>
                </a:solidFill>
                <a:latin typeface="Arial" panose="020B0604020202020204" pitchFamily="34" charset="0"/>
                <a:cs typeface="Arial" panose="020B0604020202020204" pitchFamily="34" charset="0"/>
              </a:rPr>
              <a:t>275</a:t>
            </a:r>
            <a:endParaRPr kumimoji="0" lang="en-US" dirty="0">
              <a:solidFill>
                <a:srgbClr val="FFFFFF"/>
              </a:solidFill>
              <a:latin typeface="Arial" panose="020B0604020202020204" pitchFamily="34" charset="0"/>
              <a:cs typeface="Arial" panose="020B0604020202020204" pitchFamily="34" charset="0"/>
            </a:endParaRPr>
          </a:p>
        </p:txBody>
      </p:sp>
      <p:sp>
        <p:nvSpPr>
          <p:cNvPr id="290819" name="Rectangle 3"/>
          <p:cNvSpPr>
            <a:spLocks noGrp="1" noChangeArrowheads="1"/>
          </p:cNvSpPr>
          <p:nvPr>
            <p:ph type="title"/>
          </p:nvPr>
        </p:nvSpPr>
        <p:spPr>
          <a:xfrm>
            <a:off x="0" y="-22225"/>
            <a:ext cx="8229600" cy="1219200"/>
          </a:xfrm>
          <a:solidFill>
            <a:srgbClr val="800000"/>
          </a:solidFill>
        </p:spPr>
        <p:txBody>
          <a:bodyPr anchorCtr="1"/>
          <a:lstStyle/>
          <a:p>
            <a:r>
              <a:rPr lang="ar-JO" sz="3600" dirty="0"/>
              <a:t>أوجه التشابه بين نقل داود وسليمان للتابوت</a:t>
            </a:r>
            <a:endParaRPr kumimoji="0" lang="en-US" sz="3600" dirty="0">
              <a:solidFill>
                <a:schemeClr val="tx1"/>
              </a:solidFill>
              <a:ea typeface="ＭＳ Ｐゴシック" charset="0"/>
            </a:endParaRPr>
          </a:p>
        </p:txBody>
      </p:sp>
      <p:grpSp>
        <p:nvGrpSpPr>
          <p:cNvPr id="290820" name="Group 167"/>
          <p:cNvGrpSpPr>
            <a:grpSpLocks/>
          </p:cNvGrpSpPr>
          <p:nvPr/>
        </p:nvGrpSpPr>
        <p:grpSpPr bwMode="auto">
          <a:xfrm>
            <a:off x="0" y="901701"/>
            <a:ext cx="9144000" cy="5913438"/>
            <a:chOff x="0" y="568"/>
            <a:chExt cx="5760" cy="3725"/>
          </a:xfrm>
        </p:grpSpPr>
        <p:grpSp>
          <p:nvGrpSpPr>
            <p:cNvPr id="290821" name="Group 87"/>
            <p:cNvGrpSpPr>
              <a:grpSpLocks/>
            </p:cNvGrpSpPr>
            <p:nvPr/>
          </p:nvGrpSpPr>
          <p:grpSpPr bwMode="auto">
            <a:xfrm>
              <a:off x="0" y="568"/>
              <a:ext cx="3327" cy="596"/>
              <a:chOff x="0" y="-122"/>
              <a:chExt cx="2264" cy="698"/>
            </a:xfrm>
          </p:grpSpPr>
          <p:sp>
            <p:nvSpPr>
              <p:cNvPr id="290900" name="Rectangle 85"/>
              <p:cNvSpPr>
                <a:spLocks noChangeArrowheads="1"/>
              </p:cNvSpPr>
              <p:nvPr/>
            </p:nvSpPr>
            <p:spPr bwMode="auto">
              <a:xfrm>
                <a:off x="0" y="-122"/>
                <a:ext cx="2264" cy="2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sp>
            <p:nvSpPr>
              <p:cNvPr id="290901" name="Rectangle 86"/>
              <p:cNvSpPr>
                <a:spLocks noChangeArrowheads="1"/>
              </p:cNvSpPr>
              <p:nvPr/>
            </p:nvSpPr>
            <p:spPr bwMode="auto">
              <a:xfrm>
                <a:off x="0" y="31"/>
                <a:ext cx="2264" cy="5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algn="ctr"/>
                <a:r>
                  <a:rPr lang="en-US" b="1" dirty="0">
                    <a:solidFill>
                      <a:srgbClr val="FFFFFF"/>
                    </a:solidFill>
                    <a:latin typeface="Arial" panose="020B0604020202020204" pitchFamily="34" charset="0"/>
                    <a:cs typeface="Arial" panose="020B0604020202020204" pitchFamily="34" charset="0"/>
                  </a:rPr>
                  <a:t> </a:t>
                </a:r>
              </a:p>
              <a:p>
                <a:pPr algn="ctr" eaLnBrk="0" hangingPunct="0"/>
                <a:endParaRPr lang="en-US" b="1" dirty="0">
                  <a:solidFill>
                    <a:srgbClr val="FFFFFF"/>
                  </a:solidFill>
                  <a:latin typeface="Arial" panose="020B0604020202020204" pitchFamily="34" charset="0"/>
                  <a:cs typeface="Arial" panose="020B0604020202020204" pitchFamily="34" charset="0"/>
                </a:endParaRPr>
              </a:p>
            </p:txBody>
          </p:sp>
        </p:grpSp>
        <p:grpSp>
          <p:nvGrpSpPr>
            <p:cNvPr id="290822" name="Group 90"/>
            <p:cNvGrpSpPr>
              <a:grpSpLocks/>
            </p:cNvGrpSpPr>
            <p:nvPr/>
          </p:nvGrpSpPr>
          <p:grpSpPr bwMode="auto">
            <a:xfrm>
              <a:off x="3327" y="568"/>
              <a:ext cx="1216" cy="711"/>
              <a:chOff x="0" y="281"/>
              <a:chExt cx="828" cy="834"/>
            </a:xfrm>
          </p:grpSpPr>
          <p:sp>
            <p:nvSpPr>
              <p:cNvPr id="290898" name="Rectangle 88"/>
              <p:cNvSpPr>
                <a:spLocks noChangeArrowheads="1"/>
              </p:cNvSpPr>
              <p:nvPr/>
            </p:nvSpPr>
            <p:spPr bwMode="auto">
              <a:xfrm>
                <a:off x="0" y="281"/>
                <a:ext cx="828" cy="2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sp>
            <p:nvSpPr>
              <p:cNvPr id="290899" name="Rectangle 89"/>
              <p:cNvSpPr>
                <a:spLocks noChangeArrowheads="1"/>
              </p:cNvSpPr>
              <p:nvPr/>
            </p:nvSpPr>
            <p:spPr bwMode="auto">
              <a:xfrm>
                <a:off x="0" y="569"/>
                <a:ext cx="828" cy="5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algn="ctr"/>
                <a:r>
                  <a:rPr lang="ar-JO" b="1" u="sng" dirty="0">
                    <a:solidFill>
                      <a:srgbClr val="FFFFFF"/>
                    </a:solidFill>
                    <a:latin typeface="Arial" panose="020B0604020202020204" pitchFamily="34" charset="0"/>
                    <a:cs typeface="Arial" panose="020B0604020202020204" pitchFamily="34" charset="0"/>
                  </a:rPr>
                  <a:t>داود</a:t>
                </a:r>
                <a:r>
                  <a:rPr lang="en-US" b="1" u="sng" dirty="0">
                    <a:solidFill>
                      <a:srgbClr val="FFFFFF"/>
                    </a:solidFill>
                    <a:latin typeface="Arial" panose="020B0604020202020204" pitchFamily="34" charset="0"/>
                    <a:cs typeface="Arial" panose="020B0604020202020204" pitchFamily="34" charset="0"/>
                  </a:rPr>
                  <a:t> </a:t>
                </a:r>
                <a:endParaRPr lang="en-US" b="1" dirty="0">
                  <a:solidFill>
                    <a:srgbClr val="FFFFFF"/>
                  </a:solidFill>
                  <a:latin typeface="Arial" panose="020B0604020202020204" pitchFamily="34" charset="0"/>
                  <a:cs typeface="Arial" panose="020B0604020202020204" pitchFamily="34" charset="0"/>
                </a:endParaRPr>
              </a:p>
              <a:p>
                <a:pPr algn="ctr" eaLnBrk="0" hangingPunct="0"/>
                <a:r>
                  <a:rPr lang="en-US" b="1" dirty="0">
                    <a:solidFill>
                      <a:srgbClr val="FFFFFF"/>
                    </a:solidFill>
                    <a:latin typeface="Arial" panose="020B0604020202020204" pitchFamily="34" charset="0"/>
                    <a:cs typeface="Arial" panose="020B0604020202020204" pitchFamily="34" charset="0"/>
                  </a:rPr>
                  <a:t>(</a:t>
                </a:r>
                <a:r>
                  <a:rPr lang="ar-JO" b="1" dirty="0">
                    <a:solidFill>
                      <a:srgbClr val="FFFFFF"/>
                    </a:solidFill>
                    <a:latin typeface="Arial" panose="020B0604020202020204" pitchFamily="34" charset="0"/>
                    <a:cs typeface="Arial" panose="020B0604020202020204" pitchFamily="34" charset="0"/>
                  </a:rPr>
                  <a:t>1 أخ</a:t>
                </a:r>
                <a:r>
                  <a:rPr lang="en-US" b="1" dirty="0">
                    <a:solidFill>
                      <a:srgbClr val="FFFFFF"/>
                    </a:solidFill>
                    <a:latin typeface="Arial" panose="020B0604020202020204" pitchFamily="34" charset="0"/>
                    <a:cs typeface="Arial" panose="020B0604020202020204" pitchFamily="34" charset="0"/>
                  </a:rPr>
                  <a:t>)</a:t>
                </a:r>
              </a:p>
            </p:txBody>
          </p:sp>
        </p:grpSp>
        <p:grpSp>
          <p:nvGrpSpPr>
            <p:cNvPr id="290823" name="Group 93"/>
            <p:cNvGrpSpPr>
              <a:grpSpLocks/>
            </p:cNvGrpSpPr>
            <p:nvPr/>
          </p:nvGrpSpPr>
          <p:grpSpPr bwMode="auto">
            <a:xfrm>
              <a:off x="4543" y="568"/>
              <a:ext cx="1217" cy="711"/>
              <a:chOff x="0" y="799"/>
              <a:chExt cx="828" cy="834"/>
            </a:xfrm>
          </p:grpSpPr>
          <p:sp>
            <p:nvSpPr>
              <p:cNvPr id="290896" name="Rectangle 91"/>
              <p:cNvSpPr>
                <a:spLocks noChangeArrowheads="1"/>
              </p:cNvSpPr>
              <p:nvPr/>
            </p:nvSpPr>
            <p:spPr bwMode="auto">
              <a:xfrm>
                <a:off x="0" y="799"/>
                <a:ext cx="828" cy="2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sp>
            <p:nvSpPr>
              <p:cNvPr id="290897" name="Rectangle 92"/>
              <p:cNvSpPr>
                <a:spLocks noChangeArrowheads="1"/>
              </p:cNvSpPr>
              <p:nvPr/>
            </p:nvSpPr>
            <p:spPr bwMode="auto">
              <a:xfrm>
                <a:off x="0" y="1087"/>
                <a:ext cx="828" cy="5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algn="ctr"/>
                <a:r>
                  <a:rPr lang="ar-JO" b="1" u="sng" dirty="0">
                    <a:solidFill>
                      <a:srgbClr val="FFFFFF"/>
                    </a:solidFill>
                    <a:latin typeface="Arial" panose="020B0604020202020204" pitchFamily="34" charset="0"/>
                    <a:cs typeface="Arial" panose="020B0604020202020204" pitchFamily="34" charset="0"/>
                  </a:rPr>
                  <a:t>سليمان</a:t>
                </a:r>
                <a:r>
                  <a:rPr lang="en-US" b="1" u="sng" dirty="0">
                    <a:solidFill>
                      <a:srgbClr val="FFFFFF"/>
                    </a:solidFill>
                    <a:latin typeface="Arial" panose="020B0604020202020204" pitchFamily="34" charset="0"/>
                    <a:cs typeface="Arial" panose="020B0604020202020204" pitchFamily="34" charset="0"/>
                  </a:rPr>
                  <a:t> </a:t>
                </a:r>
                <a:endParaRPr lang="en-US" b="1" dirty="0">
                  <a:solidFill>
                    <a:srgbClr val="FFFFFF"/>
                  </a:solidFill>
                  <a:latin typeface="Arial" panose="020B0604020202020204" pitchFamily="34" charset="0"/>
                  <a:cs typeface="Arial" panose="020B0604020202020204" pitchFamily="34" charset="0"/>
                </a:endParaRPr>
              </a:p>
              <a:p>
                <a:pPr algn="ctr" eaLnBrk="0" hangingPunct="0"/>
                <a:r>
                  <a:rPr lang="en-US" b="1" dirty="0">
                    <a:solidFill>
                      <a:srgbClr val="FFFFFF"/>
                    </a:solidFill>
                    <a:latin typeface="Arial" panose="020B0604020202020204" pitchFamily="34" charset="0"/>
                    <a:cs typeface="Arial" panose="020B0604020202020204" pitchFamily="34" charset="0"/>
                  </a:rPr>
                  <a:t>(</a:t>
                </a:r>
                <a:r>
                  <a:rPr lang="ar-JO" b="1" dirty="0">
                    <a:solidFill>
                      <a:srgbClr val="FFFFFF"/>
                    </a:solidFill>
                    <a:latin typeface="Arial" panose="020B0604020202020204" pitchFamily="34" charset="0"/>
                    <a:cs typeface="Arial" panose="020B0604020202020204" pitchFamily="34" charset="0"/>
                  </a:rPr>
                  <a:t>2 أخ</a:t>
                </a:r>
                <a:r>
                  <a:rPr lang="en-US" b="1" dirty="0">
                    <a:solidFill>
                      <a:srgbClr val="FFFFFF"/>
                    </a:solidFill>
                    <a:latin typeface="Arial" panose="020B0604020202020204" pitchFamily="34" charset="0"/>
                    <a:cs typeface="Arial" panose="020B0604020202020204" pitchFamily="34" charset="0"/>
                  </a:rPr>
                  <a:t>)</a:t>
                </a:r>
              </a:p>
            </p:txBody>
          </p:sp>
        </p:grpSp>
        <p:grpSp>
          <p:nvGrpSpPr>
            <p:cNvPr id="290824" name="Group 96"/>
            <p:cNvGrpSpPr>
              <a:grpSpLocks/>
            </p:cNvGrpSpPr>
            <p:nvPr/>
          </p:nvGrpSpPr>
          <p:grpSpPr bwMode="auto">
            <a:xfrm>
              <a:off x="0" y="1012"/>
              <a:ext cx="3600" cy="479"/>
              <a:chOff x="0" y="1318"/>
              <a:chExt cx="2451" cy="561"/>
            </a:xfrm>
          </p:grpSpPr>
          <p:sp>
            <p:nvSpPr>
              <p:cNvPr id="290894" name="Rectangle 94"/>
              <p:cNvSpPr>
                <a:spLocks noChangeArrowheads="1"/>
              </p:cNvSpPr>
              <p:nvPr/>
            </p:nvSpPr>
            <p:spPr bwMode="auto">
              <a:xfrm>
                <a:off x="0" y="1318"/>
                <a:ext cx="2264" cy="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sp>
            <p:nvSpPr>
              <p:cNvPr id="290895" name="Rectangle 95"/>
              <p:cNvSpPr>
                <a:spLocks noChangeArrowheads="1"/>
              </p:cNvSpPr>
              <p:nvPr/>
            </p:nvSpPr>
            <p:spPr bwMode="auto">
              <a:xfrm>
                <a:off x="186" y="1606"/>
                <a:ext cx="2265" cy="2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algn="ctr"/>
                <a:r>
                  <a:rPr lang="ar-JO" b="1" dirty="0">
                    <a:solidFill>
                      <a:srgbClr val="FFFFFF"/>
                    </a:solidFill>
                    <a:latin typeface="Arial" panose="020B0604020202020204" pitchFamily="34" charset="0"/>
                    <a:cs typeface="Arial" panose="020B0604020202020204" pitchFamily="34" charset="0"/>
                  </a:rPr>
                  <a:t>موقع التابوت قبل نقله</a:t>
                </a:r>
                <a:endParaRPr lang="en-US" b="1" dirty="0">
                  <a:solidFill>
                    <a:srgbClr val="FFFFFF"/>
                  </a:solidFill>
                  <a:latin typeface="Arial" panose="020B0604020202020204" pitchFamily="34" charset="0"/>
                  <a:cs typeface="Arial" panose="020B0604020202020204" pitchFamily="34" charset="0"/>
                </a:endParaRPr>
              </a:p>
            </p:txBody>
          </p:sp>
        </p:grpSp>
        <p:grpSp>
          <p:nvGrpSpPr>
            <p:cNvPr id="290825" name="Group 99"/>
            <p:cNvGrpSpPr>
              <a:grpSpLocks/>
            </p:cNvGrpSpPr>
            <p:nvPr/>
          </p:nvGrpSpPr>
          <p:grpSpPr bwMode="auto">
            <a:xfrm>
              <a:off x="3327" y="1012"/>
              <a:ext cx="1216" cy="479"/>
              <a:chOff x="0" y="1721"/>
              <a:chExt cx="828" cy="561"/>
            </a:xfrm>
          </p:grpSpPr>
          <p:sp>
            <p:nvSpPr>
              <p:cNvPr id="290892" name="Rectangle 97"/>
              <p:cNvSpPr>
                <a:spLocks noChangeArrowheads="1"/>
              </p:cNvSpPr>
              <p:nvPr/>
            </p:nvSpPr>
            <p:spPr bwMode="auto">
              <a:xfrm>
                <a:off x="0" y="1721"/>
                <a:ext cx="828" cy="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sp>
            <p:nvSpPr>
              <p:cNvPr id="290893" name="Rectangle 98"/>
              <p:cNvSpPr>
                <a:spLocks noChangeArrowheads="1"/>
              </p:cNvSpPr>
              <p:nvPr/>
            </p:nvSpPr>
            <p:spPr bwMode="auto">
              <a:xfrm>
                <a:off x="0" y="2009"/>
                <a:ext cx="828" cy="2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algn="ctr"/>
                <a:r>
                  <a:rPr lang="ar-JO" b="1" dirty="0">
                    <a:solidFill>
                      <a:srgbClr val="FFFFFF"/>
                    </a:solidFill>
                    <a:latin typeface="Arial" panose="020B0604020202020204" pitchFamily="34" charset="0"/>
                    <a:cs typeface="Arial" panose="020B0604020202020204" pitchFamily="34" charset="0"/>
                  </a:rPr>
                  <a:t>قرية يعاريم</a:t>
                </a:r>
                <a:endParaRPr lang="en-US" b="1" dirty="0">
                  <a:solidFill>
                    <a:srgbClr val="FFFFFF"/>
                  </a:solidFill>
                  <a:latin typeface="Arial" panose="020B0604020202020204" pitchFamily="34" charset="0"/>
                  <a:cs typeface="Arial" panose="020B0604020202020204" pitchFamily="34" charset="0"/>
                </a:endParaRPr>
              </a:p>
            </p:txBody>
          </p:sp>
        </p:grpSp>
        <p:grpSp>
          <p:nvGrpSpPr>
            <p:cNvPr id="290826" name="Group 102"/>
            <p:cNvGrpSpPr>
              <a:grpSpLocks/>
            </p:cNvGrpSpPr>
            <p:nvPr/>
          </p:nvGrpSpPr>
          <p:grpSpPr bwMode="auto">
            <a:xfrm>
              <a:off x="4543" y="1012"/>
              <a:ext cx="1217" cy="479"/>
              <a:chOff x="0" y="2124"/>
              <a:chExt cx="828" cy="561"/>
            </a:xfrm>
          </p:grpSpPr>
          <p:sp>
            <p:nvSpPr>
              <p:cNvPr id="290890" name="Rectangle 100"/>
              <p:cNvSpPr>
                <a:spLocks noChangeArrowheads="1"/>
              </p:cNvSpPr>
              <p:nvPr/>
            </p:nvSpPr>
            <p:spPr bwMode="auto">
              <a:xfrm>
                <a:off x="0" y="2124"/>
                <a:ext cx="828" cy="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sp>
            <p:nvSpPr>
              <p:cNvPr id="290891" name="Rectangle 101"/>
              <p:cNvSpPr>
                <a:spLocks noChangeArrowheads="1"/>
              </p:cNvSpPr>
              <p:nvPr/>
            </p:nvSpPr>
            <p:spPr bwMode="auto">
              <a:xfrm>
                <a:off x="0" y="2412"/>
                <a:ext cx="828" cy="2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algn="ctr"/>
                <a:r>
                  <a:rPr lang="ar-JO" b="1" dirty="0">
                    <a:solidFill>
                      <a:srgbClr val="FFFFFF"/>
                    </a:solidFill>
                    <a:latin typeface="Arial" panose="020B0604020202020204" pitchFamily="34" charset="0"/>
                    <a:cs typeface="Arial" panose="020B0604020202020204" pitchFamily="34" charset="0"/>
                  </a:rPr>
                  <a:t>مدينة داود</a:t>
                </a:r>
                <a:endParaRPr lang="en-US" b="1" dirty="0">
                  <a:solidFill>
                    <a:srgbClr val="FFFFFF"/>
                  </a:solidFill>
                  <a:latin typeface="Arial" panose="020B0604020202020204" pitchFamily="34" charset="0"/>
                  <a:cs typeface="Arial" panose="020B0604020202020204" pitchFamily="34" charset="0"/>
                </a:endParaRPr>
              </a:p>
            </p:txBody>
          </p:sp>
        </p:grpSp>
        <p:grpSp>
          <p:nvGrpSpPr>
            <p:cNvPr id="290827" name="Group 105"/>
            <p:cNvGrpSpPr>
              <a:grpSpLocks/>
            </p:cNvGrpSpPr>
            <p:nvPr/>
          </p:nvGrpSpPr>
          <p:grpSpPr bwMode="auto">
            <a:xfrm>
              <a:off x="0" y="1476"/>
              <a:ext cx="3600" cy="357"/>
              <a:chOff x="0" y="309"/>
              <a:chExt cx="2451" cy="419"/>
            </a:xfrm>
          </p:grpSpPr>
          <p:sp>
            <p:nvSpPr>
              <p:cNvPr id="290888" name="Rectangle 103"/>
              <p:cNvSpPr>
                <a:spLocks noChangeArrowheads="1"/>
              </p:cNvSpPr>
              <p:nvPr/>
            </p:nvSpPr>
            <p:spPr bwMode="auto">
              <a:xfrm>
                <a:off x="0" y="309"/>
                <a:ext cx="2264" cy="2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sp>
            <p:nvSpPr>
              <p:cNvPr id="290889" name="Rectangle 104"/>
              <p:cNvSpPr>
                <a:spLocks noChangeArrowheads="1"/>
              </p:cNvSpPr>
              <p:nvPr/>
            </p:nvSpPr>
            <p:spPr bwMode="auto">
              <a:xfrm>
                <a:off x="186" y="455"/>
                <a:ext cx="2265" cy="2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algn="ctr"/>
                <a:r>
                  <a:rPr lang="ar-JO" b="1" dirty="0">
                    <a:solidFill>
                      <a:srgbClr val="FFFFFF"/>
                    </a:solidFill>
                    <a:latin typeface="Arial" panose="020B0604020202020204" pitchFamily="34" charset="0"/>
                    <a:cs typeface="Arial" panose="020B0604020202020204" pitchFamily="34" charset="0"/>
                  </a:rPr>
                  <a:t>موقع التابوت بعد نقله</a:t>
                </a:r>
                <a:endParaRPr lang="en-US" b="1" dirty="0">
                  <a:solidFill>
                    <a:srgbClr val="FFFFFF"/>
                  </a:solidFill>
                  <a:latin typeface="Arial" panose="020B0604020202020204" pitchFamily="34" charset="0"/>
                  <a:cs typeface="Arial" panose="020B0604020202020204" pitchFamily="34" charset="0"/>
                </a:endParaRPr>
              </a:p>
            </p:txBody>
          </p:sp>
        </p:grpSp>
        <p:grpSp>
          <p:nvGrpSpPr>
            <p:cNvPr id="290828" name="Group 108"/>
            <p:cNvGrpSpPr>
              <a:grpSpLocks/>
            </p:cNvGrpSpPr>
            <p:nvPr/>
          </p:nvGrpSpPr>
          <p:grpSpPr bwMode="auto">
            <a:xfrm>
              <a:off x="3327" y="1476"/>
              <a:ext cx="1216" cy="657"/>
              <a:chOff x="0" y="309"/>
              <a:chExt cx="828" cy="770"/>
            </a:xfrm>
          </p:grpSpPr>
          <p:sp>
            <p:nvSpPr>
              <p:cNvPr id="290886" name="Rectangle 106"/>
              <p:cNvSpPr>
                <a:spLocks noChangeArrowheads="1"/>
              </p:cNvSpPr>
              <p:nvPr/>
            </p:nvSpPr>
            <p:spPr bwMode="auto">
              <a:xfrm>
                <a:off x="0" y="309"/>
                <a:ext cx="828" cy="2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sp>
            <p:nvSpPr>
              <p:cNvPr id="290887" name="Rectangle 107"/>
              <p:cNvSpPr>
                <a:spLocks noChangeArrowheads="1"/>
              </p:cNvSpPr>
              <p:nvPr/>
            </p:nvSpPr>
            <p:spPr bwMode="auto">
              <a:xfrm>
                <a:off x="0" y="643"/>
                <a:ext cx="828" cy="4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algn="ctr">
                  <a:lnSpc>
                    <a:spcPct val="80000"/>
                  </a:lnSpc>
                </a:pPr>
                <a:r>
                  <a:rPr lang="ar-JO" b="1" dirty="0">
                    <a:solidFill>
                      <a:srgbClr val="FFFFFF"/>
                    </a:solidFill>
                    <a:latin typeface="Arial" panose="020B0604020202020204" pitchFamily="34" charset="0"/>
                    <a:cs typeface="Arial" panose="020B0604020202020204" pitchFamily="34" charset="0"/>
                  </a:rPr>
                  <a:t>بيت عوبيد قرب مدينة داود</a:t>
                </a:r>
                <a:endParaRPr lang="en-US" b="1" dirty="0">
                  <a:solidFill>
                    <a:srgbClr val="FFFFFF"/>
                  </a:solidFill>
                  <a:latin typeface="Arial" panose="020B0604020202020204" pitchFamily="34" charset="0"/>
                  <a:cs typeface="Arial" panose="020B0604020202020204" pitchFamily="34" charset="0"/>
                </a:endParaRPr>
              </a:p>
            </p:txBody>
          </p:sp>
        </p:grpSp>
        <p:grpSp>
          <p:nvGrpSpPr>
            <p:cNvPr id="290829" name="Group 111"/>
            <p:cNvGrpSpPr>
              <a:grpSpLocks/>
            </p:cNvGrpSpPr>
            <p:nvPr/>
          </p:nvGrpSpPr>
          <p:grpSpPr bwMode="auto">
            <a:xfrm>
              <a:off x="4543" y="1631"/>
              <a:ext cx="1217" cy="483"/>
              <a:chOff x="0" y="-37"/>
              <a:chExt cx="828" cy="2176"/>
            </a:xfrm>
          </p:grpSpPr>
          <p:sp>
            <p:nvSpPr>
              <p:cNvPr id="290884" name="Rectangle 109"/>
              <p:cNvSpPr>
                <a:spLocks noChangeArrowheads="1"/>
              </p:cNvSpPr>
              <p:nvPr/>
            </p:nvSpPr>
            <p:spPr bwMode="auto">
              <a:xfrm>
                <a:off x="0" y="-37"/>
                <a:ext cx="828" cy="9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sp>
            <p:nvSpPr>
              <p:cNvPr id="290885" name="Rectangle 110"/>
              <p:cNvSpPr>
                <a:spLocks noChangeArrowheads="1"/>
              </p:cNvSpPr>
              <p:nvPr/>
            </p:nvSpPr>
            <p:spPr bwMode="auto">
              <a:xfrm>
                <a:off x="0" y="392"/>
                <a:ext cx="828" cy="17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algn="ctr"/>
                <a:r>
                  <a:rPr lang="ar-JO" sz="2000" b="1" dirty="0">
                    <a:solidFill>
                      <a:srgbClr val="FFFFFF"/>
                    </a:solidFill>
                    <a:latin typeface="Arial" panose="020B0604020202020204" pitchFamily="34" charset="0"/>
                    <a:cs typeface="Arial" panose="020B0604020202020204" pitchFamily="34" charset="0"/>
                  </a:rPr>
                  <a:t>هيكل المريا ( البيدر السابق لأرونة )</a:t>
                </a:r>
                <a:endParaRPr lang="en-US" sz="2000" b="1" dirty="0">
                  <a:solidFill>
                    <a:srgbClr val="FFFFFF"/>
                  </a:solidFill>
                  <a:latin typeface="Arial" panose="020B0604020202020204" pitchFamily="34" charset="0"/>
                  <a:cs typeface="Arial" panose="020B0604020202020204" pitchFamily="34" charset="0"/>
                </a:endParaRPr>
              </a:p>
            </p:txBody>
          </p:sp>
        </p:grpSp>
        <p:grpSp>
          <p:nvGrpSpPr>
            <p:cNvPr id="290830" name="Group 114"/>
            <p:cNvGrpSpPr>
              <a:grpSpLocks/>
            </p:cNvGrpSpPr>
            <p:nvPr/>
          </p:nvGrpSpPr>
          <p:grpSpPr bwMode="auto">
            <a:xfrm>
              <a:off x="0" y="1992"/>
              <a:ext cx="3327" cy="585"/>
              <a:chOff x="0" y="914"/>
              <a:chExt cx="2264" cy="687"/>
            </a:xfrm>
          </p:grpSpPr>
          <p:sp>
            <p:nvSpPr>
              <p:cNvPr id="290882" name="Rectangle 112"/>
              <p:cNvSpPr>
                <a:spLocks noChangeArrowheads="1"/>
              </p:cNvSpPr>
              <p:nvPr/>
            </p:nvSpPr>
            <p:spPr bwMode="auto">
              <a:xfrm>
                <a:off x="0" y="914"/>
                <a:ext cx="2264" cy="2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sp>
            <p:nvSpPr>
              <p:cNvPr id="290883" name="Rectangle 113"/>
              <p:cNvSpPr>
                <a:spLocks noChangeArrowheads="1"/>
              </p:cNvSpPr>
              <p:nvPr/>
            </p:nvSpPr>
            <p:spPr bwMode="auto">
              <a:xfrm>
                <a:off x="469" y="1055"/>
                <a:ext cx="1699" cy="5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algn="ctr"/>
                <a:r>
                  <a:rPr lang="ar-JO" b="1" dirty="0">
                    <a:latin typeface="Arial" panose="020B0604020202020204" pitchFamily="34" charset="0"/>
                    <a:cs typeface="Arial" panose="020B0604020202020204" pitchFamily="34" charset="0"/>
                  </a:rPr>
                  <a:t>التشاور مع قادة إسرائيل والموكب الوطني</a:t>
                </a:r>
                <a:endParaRPr lang="en-US" b="1" dirty="0">
                  <a:solidFill>
                    <a:srgbClr val="FFFFFF"/>
                  </a:solidFill>
                  <a:latin typeface="Arial" panose="020B0604020202020204" pitchFamily="34" charset="0"/>
                  <a:cs typeface="Arial" panose="020B0604020202020204" pitchFamily="34" charset="0"/>
                </a:endParaRPr>
              </a:p>
            </p:txBody>
          </p:sp>
        </p:grpSp>
        <p:grpSp>
          <p:nvGrpSpPr>
            <p:cNvPr id="290831" name="Group 117"/>
            <p:cNvGrpSpPr>
              <a:grpSpLocks/>
            </p:cNvGrpSpPr>
            <p:nvPr/>
          </p:nvGrpSpPr>
          <p:grpSpPr bwMode="auto">
            <a:xfrm>
              <a:off x="3327" y="2058"/>
              <a:ext cx="1216" cy="479"/>
              <a:chOff x="0" y="1433"/>
              <a:chExt cx="828" cy="561"/>
            </a:xfrm>
          </p:grpSpPr>
          <p:sp>
            <p:nvSpPr>
              <p:cNvPr id="290880" name="Rectangle 115"/>
              <p:cNvSpPr>
                <a:spLocks noChangeArrowheads="1"/>
              </p:cNvSpPr>
              <p:nvPr/>
            </p:nvSpPr>
            <p:spPr bwMode="auto">
              <a:xfrm>
                <a:off x="0" y="1433"/>
                <a:ext cx="828" cy="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sp>
            <p:nvSpPr>
              <p:cNvPr id="290881" name="Rectangle 116"/>
              <p:cNvSpPr>
                <a:spLocks noChangeArrowheads="1"/>
              </p:cNvSpPr>
              <p:nvPr/>
            </p:nvSpPr>
            <p:spPr bwMode="auto">
              <a:xfrm>
                <a:off x="0" y="1721"/>
                <a:ext cx="828" cy="2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algn="ctr"/>
                <a:r>
                  <a:rPr lang="ar-JO" b="1" dirty="0">
                    <a:solidFill>
                      <a:srgbClr val="FFFFFF"/>
                    </a:solidFill>
                    <a:latin typeface="Arial" panose="020B0604020202020204" pitchFamily="34" charset="0"/>
                    <a:cs typeface="Arial" panose="020B0604020202020204" pitchFamily="34" charset="0"/>
                  </a:rPr>
                  <a:t>13: 1-5</a:t>
                </a:r>
                <a:endParaRPr lang="en-US" b="1" dirty="0">
                  <a:solidFill>
                    <a:srgbClr val="FFFFFF"/>
                  </a:solidFill>
                  <a:latin typeface="Arial" panose="020B0604020202020204" pitchFamily="34" charset="0"/>
                  <a:cs typeface="Arial" panose="020B0604020202020204" pitchFamily="34" charset="0"/>
                </a:endParaRPr>
              </a:p>
            </p:txBody>
          </p:sp>
        </p:grpSp>
        <p:grpSp>
          <p:nvGrpSpPr>
            <p:cNvPr id="290832" name="Group 120"/>
            <p:cNvGrpSpPr>
              <a:grpSpLocks/>
            </p:cNvGrpSpPr>
            <p:nvPr/>
          </p:nvGrpSpPr>
          <p:grpSpPr bwMode="auto">
            <a:xfrm>
              <a:off x="4464" y="2204"/>
              <a:ext cx="1217" cy="342"/>
              <a:chOff x="0" y="1696"/>
              <a:chExt cx="828" cy="856"/>
            </a:xfrm>
          </p:grpSpPr>
          <p:sp>
            <p:nvSpPr>
              <p:cNvPr id="290878" name="Rectangle 118"/>
              <p:cNvSpPr>
                <a:spLocks noChangeArrowheads="1"/>
              </p:cNvSpPr>
              <p:nvPr/>
            </p:nvSpPr>
            <p:spPr bwMode="auto">
              <a:xfrm>
                <a:off x="0" y="1696"/>
                <a:ext cx="828" cy="5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sp>
            <p:nvSpPr>
              <p:cNvPr id="290879" name="Rectangle 119"/>
              <p:cNvSpPr>
                <a:spLocks noChangeArrowheads="1"/>
              </p:cNvSpPr>
              <p:nvPr/>
            </p:nvSpPr>
            <p:spPr bwMode="auto">
              <a:xfrm>
                <a:off x="0" y="1969"/>
                <a:ext cx="828" cy="5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algn="ctr"/>
                <a:r>
                  <a:rPr lang="ar-JO" b="1" dirty="0">
                    <a:solidFill>
                      <a:srgbClr val="FFFFFF"/>
                    </a:solidFill>
                    <a:latin typeface="Arial" panose="020B0604020202020204" pitchFamily="34" charset="0"/>
                    <a:cs typeface="Arial" panose="020B0604020202020204" pitchFamily="34" charset="0"/>
                  </a:rPr>
                  <a:t>5: 2-3</a:t>
                </a:r>
                <a:endParaRPr lang="en-US" b="1" dirty="0">
                  <a:solidFill>
                    <a:srgbClr val="FFFFFF"/>
                  </a:solidFill>
                  <a:latin typeface="Arial" panose="020B0604020202020204" pitchFamily="34" charset="0"/>
                  <a:cs typeface="Arial" panose="020B0604020202020204" pitchFamily="34" charset="0"/>
                </a:endParaRPr>
              </a:p>
            </p:txBody>
          </p:sp>
        </p:grpSp>
        <p:grpSp>
          <p:nvGrpSpPr>
            <p:cNvPr id="290833" name="Group 123"/>
            <p:cNvGrpSpPr>
              <a:grpSpLocks/>
            </p:cNvGrpSpPr>
            <p:nvPr/>
          </p:nvGrpSpPr>
          <p:grpSpPr bwMode="auto">
            <a:xfrm>
              <a:off x="0" y="2436"/>
              <a:ext cx="3600" cy="479"/>
              <a:chOff x="0" y="2238"/>
              <a:chExt cx="2451" cy="562"/>
            </a:xfrm>
          </p:grpSpPr>
          <p:sp>
            <p:nvSpPr>
              <p:cNvPr id="290876" name="Rectangle 121"/>
              <p:cNvSpPr>
                <a:spLocks noChangeArrowheads="1"/>
              </p:cNvSpPr>
              <p:nvPr/>
            </p:nvSpPr>
            <p:spPr bwMode="auto">
              <a:xfrm>
                <a:off x="0" y="2238"/>
                <a:ext cx="2264" cy="2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sp>
            <p:nvSpPr>
              <p:cNvPr id="290877" name="Rectangle 122"/>
              <p:cNvSpPr>
                <a:spLocks noChangeArrowheads="1"/>
              </p:cNvSpPr>
              <p:nvPr/>
            </p:nvSpPr>
            <p:spPr bwMode="auto">
              <a:xfrm>
                <a:off x="186" y="2527"/>
                <a:ext cx="2265" cy="2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algn="ctr"/>
                <a:r>
                  <a:rPr lang="ar-JO" b="1" dirty="0">
                    <a:solidFill>
                      <a:srgbClr val="FFFFFF"/>
                    </a:solidFill>
                    <a:latin typeface="Arial" panose="020B0604020202020204" pitchFamily="34" charset="0"/>
                    <a:cs typeface="Arial" panose="020B0604020202020204" pitchFamily="34" charset="0"/>
                  </a:rPr>
                  <a:t>نقل التابوت بشكل صحيح</a:t>
                </a:r>
                <a:endParaRPr lang="en-US" b="1" dirty="0">
                  <a:solidFill>
                    <a:srgbClr val="FFFFFF"/>
                  </a:solidFill>
                  <a:latin typeface="Arial" panose="020B0604020202020204" pitchFamily="34" charset="0"/>
                  <a:cs typeface="Arial" panose="020B0604020202020204" pitchFamily="34" charset="0"/>
                </a:endParaRPr>
              </a:p>
            </p:txBody>
          </p:sp>
        </p:grpSp>
        <p:grpSp>
          <p:nvGrpSpPr>
            <p:cNvPr id="290834" name="Group 126"/>
            <p:cNvGrpSpPr>
              <a:grpSpLocks/>
            </p:cNvGrpSpPr>
            <p:nvPr/>
          </p:nvGrpSpPr>
          <p:grpSpPr bwMode="auto">
            <a:xfrm>
              <a:off x="3327" y="2436"/>
              <a:ext cx="1216" cy="479"/>
              <a:chOff x="0" y="2641"/>
              <a:chExt cx="828" cy="562"/>
            </a:xfrm>
          </p:grpSpPr>
          <p:sp>
            <p:nvSpPr>
              <p:cNvPr id="290874" name="Rectangle 124"/>
              <p:cNvSpPr>
                <a:spLocks noChangeArrowheads="1"/>
              </p:cNvSpPr>
              <p:nvPr/>
            </p:nvSpPr>
            <p:spPr bwMode="auto">
              <a:xfrm>
                <a:off x="0" y="2641"/>
                <a:ext cx="828" cy="2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sp>
            <p:nvSpPr>
              <p:cNvPr id="290875" name="Rectangle 125"/>
              <p:cNvSpPr>
                <a:spLocks noChangeArrowheads="1"/>
              </p:cNvSpPr>
              <p:nvPr/>
            </p:nvSpPr>
            <p:spPr bwMode="auto">
              <a:xfrm>
                <a:off x="0" y="2930"/>
                <a:ext cx="828" cy="2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algn="ctr"/>
                <a:r>
                  <a:rPr lang="ar-JO" b="1" dirty="0">
                    <a:solidFill>
                      <a:srgbClr val="FFFFFF"/>
                    </a:solidFill>
                    <a:latin typeface="Arial" panose="020B0604020202020204" pitchFamily="34" charset="0"/>
                    <a:cs typeface="Arial" panose="020B0604020202020204" pitchFamily="34" charset="0"/>
                  </a:rPr>
                  <a:t>15: 1-16: 3</a:t>
                </a:r>
                <a:endParaRPr lang="en-US" b="1" dirty="0">
                  <a:solidFill>
                    <a:srgbClr val="FFFFFF"/>
                  </a:solidFill>
                  <a:latin typeface="Arial" panose="020B0604020202020204" pitchFamily="34" charset="0"/>
                  <a:cs typeface="Arial" panose="020B0604020202020204" pitchFamily="34" charset="0"/>
                </a:endParaRPr>
              </a:p>
            </p:txBody>
          </p:sp>
        </p:grpSp>
        <p:grpSp>
          <p:nvGrpSpPr>
            <p:cNvPr id="290835" name="Group 129"/>
            <p:cNvGrpSpPr>
              <a:grpSpLocks/>
            </p:cNvGrpSpPr>
            <p:nvPr/>
          </p:nvGrpSpPr>
          <p:grpSpPr bwMode="auto">
            <a:xfrm>
              <a:off x="4543" y="2437"/>
              <a:ext cx="1217" cy="479"/>
              <a:chOff x="0" y="3045"/>
              <a:chExt cx="828" cy="561"/>
            </a:xfrm>
          </p:grpSpPr>
          <p:sp>
            <p:nvSpPr>
              <p:cNvPr id="290872" name="Rectangle 127"/>
              <p:cNvSpPr>
                <a:spLocks noChangeArrowheads="1"/>
              </p:cNvSpPr>
              <p:nvPr/>
            </p:nvSpPr>
            <p:spPr bwMode="auto">
              <a:xfrm>
                <a:off x="0" y="3045"/>
                <a:ext cx="828" cy="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sp>
            <p:nvSpPr>
              <p:cNvPr id="290873" name="Rectangle 128"/>
              <p:cNvSpPr>
                <a:spLocks noChangeArrowheads="1"/>
              </p:cNvSpPr>
              <p:nvPr/>
            </p:nvSpPr>
            <p:spPr bwMode="auto">
              <a:xfrm>
                <a:off x="0" y="3333"/>
                <a:ext cx="828" cy="2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algn="ctr"/>
                <a:r>
                  <a:rPr lang="ar-JO" b="1" dirty="0">
                    <a:solidFill>
                      <a:srgbClr val="FFFFFF"/>
                    </a:solidFill>
                    <a:latin typeface="Arial" panose="020B0604020202020204" pitchFamily="34" charset="0"/>
                    <a:cs typeface="Arial" panose="020B0604020202020204" pitchFamily="34" charset="0"/>
                  </a:rPr>
                  <a:t>5: 2-10</a:t>
                </a:r>
                <a:endParaRPr lang="en-US" b="1" dirty="0">
                  <a:solidFill>
                    <a:srgbClr val="FFFFFF"/>
                  </a:solidFill>
                  <a:latin typeface="Arial" panose="020B0604020202020204" pitchFamily="34" charset="0"/>
                  <a:cs typeface="Arial" panose="020B0604020202020204" pitchFamily="34" charset="0"/>
                </a:endParaRPr>
              </a:p>
            </p:txBody>
          </p:sp>
        </p:grpSp>
        <p:grpSp>
          <p:nvGrpSpPr>
            <p:cNvPr id="290836" name="Group 132"/>
            <p:cNvGrpSpPr>
              <a:grpSpLocks/>
            </p:cNvGrpSpPr>
            <p:nvPr/>
          </p:nvGrpSpPr>
          <p:grpSpPr bwMode="auto">
            <a:xfrm>
              <a:off x="0" y="2780"/>
              <a:ext cx="3600" cy="479"/>
              <a:chOff x="0" y="3447"/>
              <a:chExt cx="2451" cy="562"/>
            </a:xfrm>
          </p:grpSpPr>
          <p:sp>
            <p:nvSpPr>
              <p:cNvPr id="290870" name="Rectangle 130"/>
              <p:cNvSpPr>
                <a:spLocks noChangeArrowheads="1"/>
              </p:cNvSpPr>
              <p:nvPr/>
            </p:nvSpPr>
            <p:spPr bwMode="auto">
              <a:xfrm>
                <a:off x="0" y="3447"/>
                <a:ext cx="2264" cy="2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sp>
            <p:nvSpPr>
              <p:cNvPr id="290871" name="Rectangle 131"/>
              <p:cNvSpPr>
                <a:spLocks noChangeArrowheads="1"/>
              </p:cNvSpPr>
              <p:nvPr/>
            </p:nvSpPr>
            <p:spPr bwMode="auto">
              <a:xfrm>
                <a:off x="186" y="3736"/>
                <a:ext cx="2265" cy="2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algn="ctr"/>
                <a:r>
                  <a:rPr lang="ar-JO" b="1" dirty="0">
                    <a:solidFill>
                      <a:srgbClr val="FFFFFF"/>
                    </a:solidFill>
                    <a:latin typeface="Arial" panose="020B0604020202020204" pitchFamily="34" charset="0"/>
                    <a:cs typeface="Arial" panose="020B0604020202020204" pitchFamily="34" charset="0"/>
                  </a:rPr>
                  <a:t>احتفال التسبيح عند الوصول</a:t>
                </a:r>
                <a:endParaRPr lang="en-US" b="1" dirty="0">
                  <a:solidFill>
                    <a:srgbClr val="FFFFFF"/>
                  </a:solidFill>
                  <a:latin typeface="Arial" panose="020B0604020202020204" pitchFamily="34" charset="0"/>
                  <a:cs typeface="Arial" panose="020B0604020202020204" pitchFamily="34" charset="0"/>
                </a:endParaRPr>
              </a:p>
            </p:txBody>
          </p:sp>
        </p:grpSp>
        <p:grpSp>
          <p:nvGrpSpPr>
            <p:cNvPr id="290837" name="Group 135"/>
            <p:cNvGrpSpPr>
              <a:grpSpLocks/>
            </p:cNvGrpSpPr>
            <p:nvPr/>
          </p:nvGrpSpPr>
          <p:grpSpPr bwMode="auto">
            <a:xfrm>
              <a:off x="3327" y="2780"/>
              <a:ext cx="1216" cy="479"/>
              <a:chOff x="0" y="3850"/>
              <a:chExt cx="828" cy="562"/>
            </a:xfrm>
          </p:grpSpPr>
          <p:sp>
            <p:nvSpPr>
              <p:cNvPr id="290868" name="Rectangle 133"/>
              <p:cNvSpPr>
                <a:spLocks noChangeArrowheads="1"/>
              </p:cNvSpPr>
              <p:nvPr/>
            </p:nvSpPr>
            <p:spPr bwMode="auto">
              <a:xfrm>
                <a:off x="0" y="3850"/>
                <a:ext cx="828" cy="2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sp>
            <p:nvSpPr>
              <p:cNvPr id="290869" name="Rectangle 134"/>
              <p:cNvSpPr>
                <a:spLocks noChangeArrowheads="1"/>
              </p:cNvSpPr>
              <p:nvPr/>
            </p:nvSpPr>
            <p:spPr bwMode="auto">
              <a:xfrm>
                <a:off x="0" y="4139"/>
                <a:ext cx="828" cy="2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algn="ctr"/>
                <a:r>
                  <a:rPr lang="ar-JO" b="1" dirty="0">
                    <a:solidFill>
                      <a:srgbClr val="FFFFFF"/>
                    </a:solidFill>
                    <a:latin typeface="Arial" panose="020B0604020202020204" pitchFamily="34" charset="0"/>
                    <a:cs typeface="Arial" panose="020B0604020202020204" pitchFamily="34" charset="0"/>
                  </a:rPr>
                  <a:t>16: 7-36</a:t>
                </a:r>
                <a:endParaRPr lang="en-US" b="1" dirty="0">
                  <a:solidFill>
                    <a:srgbClr val="FFFFFF"/>
                  </a:solidFill>
                  <a:latin typeface="Arial" panose="020B0604020202020204" pitchFamily="34" charset="0"/>
                  <a:cs typeface="Arial" panose="020B0604020202020204" pitchFamily="34" charset="0"/>
                </a:endParaRPr>
              </a:p>
            </p:txBody>
          </p:sp>
        </p:grpSp>
        <p:grpSp>
          <p:nvGrpSpPr>
            <p:cNvPr id="290838" name="Group 138"/>
            <p:cNvGrpSpPr>
              <a:grpSpLocks/>
            </p:cNvGrpSpPr>
            <p:nvPr/>
          </p:nvGrpSpPr>
          <p:grpSpPr bwMode="auto">
            <a:xfrm>
              <a:off x="4543" y="2780"/>
              <a:ext cx="1217" cy="479"/>
              <a:chOff x="0" y="4253"/>
              <a:chExt cx="828" cy="562"/>
            </a:xfrm>
          </p:grpSpPr>
          <p:sp>
            <p:nvSpPr>
              <p:cNvPr id="290866" name="Rectangle 136"/>
              <p:cNvSpPr>
                <a:spLocks noChangeArrowheads="1"/>
              </p:cNvSpPr>
              <p:nvPr/>
            </p:nvSpPr>
            <p:spPr bwMode="auto">
              <a:xfrm>
                <a:off x="0" y="4253"/>
                <a:ext cx="828" cy="2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sp>
            <p:nvSpPr>
              <p:cNvPr id="290867" name="Rectangle 137"/>
              <p:cNvSpPr>
                <a:spLocks noChangeArrowheads="1"/>
              </p:cNvSpPr>
              <p:nvPr/>
            </p:nvSpPr>
            <p:spPr bwMode="auto">
              <a:xfrm>
                <a:off x="0" y="4542"/>
                <a:ext cx="828" cy="2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algn="ctr"/>
                <a:r>
                  <a:rPr lang="ar-JO" b="1" dirty="0">
                    <a:solidFill>
                      <a:srgbClr val="FFFFFF"/>
                    </a:solidFill>
                    <a:latin typeface="Arial" panose="020B0604020202020204" pitchFamily="34" charset="0"/>
                    <a:cs typeface="Arial" panose="020B0604020202020204" pitchFamily="34" charset="0"/>
                  </a:rPr>
                  <a:t>5: 11-14</a:t>
                </a:r>
                <a:endParaRPr lang="en-US" b="1" dirty="0">
                  <a:solidFill>
                    <a:srgbClr val="FFFFFF"/>
                  </a:solidFill>
                  <a:latin typeface="Arial" panose="020B0604020202020204" pitchFamily="34" charset="0"/>
                  <a:cs typeface="Arial" panose="020B0604020202020204" pitchFamily="34" charset="0"/>
                </a:endParaRPr>
              </a:p>
            </p:txBody>
          </p:sp>
        </p:grpSp>
        <p:grpSp>
          <p:nvGrpSpPr>
            <p:cNvPr id="290839" name="Group 141"/>
            <p:cNvGrpSpPr>
              <a:grpSpLocks/>
            </p:cNvGrpSpPr>
            <p:nvPr/>
          </p:nvGrpSpPr>
          <p:grpSpPr bwMode="auto">
            <a:xfrm>
              <a:off x="0" y="3124"/>
              <a:ext cx="3327" cy="478"/>
              <a:chOff x="0" y="4656"/>
              <a:chExt cx="2264" cy="561"/>
            </a:xfrm>
          </p:grpSpPr>
          <p:sp>
            <p:nvSpPr>
              <p:cNvPr id="290864" name="Rectangle 139"/>
              <p:cNvSpPr>
                <a:spLocks noChangeArrowheads="1"/>
              </p:cNvSpPr>
              <p:nvPr/>
            </p:nvSpPr>
            <p:spPr bwMode="auto">
              <a:xfrm>
                <a:off x="0" y="4656"/>
                <a:ext cx="2264" cy="2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sp>
            <p:nvSpPr>
              <p:cNvPr id="290865" name="Rectangle 140"/>
              <p:cNvSpPr>
                <a:spLocks noChangeArrowheads="1"/>
              </p:cNvSpPr>
              <p:nvPr/>
            </p:nvSpPr>
            <p:spPr bwMode="auto">
              <a:xfrm>
                <a:off x="0" y="4944"/>
                <a:ext cx="2264" cy="2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algn="ctr"/>
                <a:r>
                  <a:rPr lang="ar-JO" b="1" dirty="0">
                    <a:solidFill>
                      <a:srgbClr val="FFFFFF"/>
                    </a:solidFill>
                    <a:latin typeface="Arial" panose="020B0604020202020204" pitchFamily="34" charset="0"/>
                    <a:cs typeface="Arial" panose="020B0604020202020204" pitchFamily="34" charset="0"/>
                  </a:rPr>
                  <a:t>وضع نظام عبادة منتظم</a:t>
                </a:r>
                <a:endParaRPr lang="en-US" b="1" dirty="0">
                  <a:solidFill>
                    <a:srgbClr val="FFFFFF"/>
                  </a:solidFill>
                  <a:latin typeface="Arial" panose="020B0604020202020204" pitchFamily="34" charset="0"/>
                  <a:cs typeface="Arial" panose="020B0604020202020204" pitchFamily="34" charset="0"/>
                </a:endParaRPr>
              </a:p>
            </p:txBody>
          </p:sp>
        </p:grpSp>
        <p:grpSp>
          <p:nvGrpSpPr>
            <p:cNvPr id="290840" name="Group 144"/>
            <p:cNvGrpSpPr>
              <a:grpSpLocks/>
            </p:cNvGrpSpPr>
            <p:nvPr/>
          </p:nvGrpSpPr>
          <p:grpSpPr bwMode="auto">
            <a:xfrm>
              <a:off x="3240" y="3126"/>
              <a:ext cx="1303" cy="472"/>
              <a:chOff x="-59" y="5059"/>
              <a:chExt cx="887" cy="554"/>
            </a:xfrm>
          </p:grpSpPr>
          <p:sp>
            <p:nvSpPr>
              <p:cNvPr id="290862" name="Rectangle 142"/>
              <p:cNvSpPr>
                <a:spLocks noChangeArrowheads="1"/>
              </p:cNvSpPr>
              <p:nvPr/>
            </p:nvSpPr>
            <p:spPr bwMode="auto">
              <a:xfrm>
                <a:off x="0" y="5059"/>
                <a:ext cx="828" cy="2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sp>
            <p:nvSpPr>
              <p:cNvPr id="290863" name="Rectangle 143"/>
              <p:cNvSpPr>
                <a:spLocks noChangeArrowheads="1"/>
              </p:cNvSpPr>
              <p:nvPr/>
            </p:nvSpPr>
            <p:spPr bwMode="auto">
              <a:xfrm>
                <a:off x="-59" y="5340"/>
                <a:ext cx="887" cy="2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nchor="ctr" anchorCtr="1">
                <a:spAutoFit/>
              </a:bodyPr>
              <a:lstStyle/>
              <a:p>
                <a:pPr algn="ctr"/>
                <a:r>
                  <a:rPr lang="ar-JO" b="1" dirty="0">
                    <a:solidFill>
                      <a:srgbClr val="FFFFFF"/>
                    </a:solidFill>
                    <a:latin typeface="Arial" panose="020B0604020202020204" pitchFamily="34" charset="0"/>
                    <a:cs typeface="Arial" panose="020B0604020202020204" pitchFamily="34" charset="0"/>
                  </a:rPr>
                  <a:t>16: 4-6, 37-42</a:t>
                </a:r>
                <a:endParaRPr lang="en-US" b="1" dirty="0">
                  <a:solidFill>
                    <a:srgbClr val="FFFFFF"/>
                  </a:solidFill>
                  <a:latin typeface="Arial" panose="020B0604020202020204" pitchFamily="34" charset="0"/>
                  <a:cs typeface="Arial" panose="020B0604020202020204" pitchFamily="34" charset="0"/>
                </a:endParaRPr>
              </a:p>
            </p:txBody>
          </p:sp>
        </p:grpSp>
        <p:grpSp>
          <p:nvGrpSpPr>
            <p:cNvPr id="290841" name="Group 147"/>
            <p:cNvGrpSpPr>
              <a:grpSpLocks/>
            </p:cNvGrpSpPr>
            <p:nvPr/>
          </p:nvGrpSpPr>
          <p:grpSpPr bwMode="auto">
            <a:xfrm>
              <a:off x="4543" y="3125"/>
              <a:ext cx="1217" cy="478"/>
              <a:chOff x="0" y="5462"/>
              <a:chExt cx="828" cy="561"/>
            </a:xfrm>
          </p:grpSpPr>
          <p:sp>
            <p:nvSpPr>
              <p:cNvPr id="290860" name="Rectangle 145"/>
              <p:cNvSpPr>
                <a:spLocks noChangeArrowheads="1"/>
              </p:cNvSpPr>
              <p:nvPr/>
            </p:nvSpPr>
            <p:spPr bwMode="auto">
              <a:xfrm>
                <a:off x="0" y="5462"/>
                <a:ext cx="828" cy="2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sp>
            <p:nvSpPr>
              <p:cNvPr id="290861" name="Rectangle 146"/>
              <p:cNvSpPr>
                <a:spLocks noChangeArrowheads="1"/>
              </p:cNvSpPr>
              <p:nvPr/>
            </p:nvSpPr>
            <p:spPr bwMode="auto">
              <a:xfrm>
                <a:off x="0" y="5750"/>
                <a:ext cx="828" cy="2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algn="ctr"/>
                <a:r>
                  <a:rPr lang="ar-JO" b="1" dirty="0">
                    <a:solidFill>
                      <a:srgbClr val="FFFFFF"/>
                    </a:solidFill>
                    <a:latin typeface="Arial" panose="020B0604020202020204" pitchFamily="34" charset="0"/>
                    <a:cs typeface="Arial" panose="020B0604020202020204" pitchFamily="34" charset="0"/>
                  </a:rPr>
                  <a:t>8: 12-16</a:t>
                </a:r>
                <a:endParaRPr lang="en-US" b="1" dirty="0">
                  <a:solidFill>
                    <a:srgbClr val="FFFFFF"/>
                  </a:solidFill>
                  <a:latin typeface="Arial" panose="020B0604020202020204" pitchFamily="34" charset="0"/>
                  <a:cs typeface="Arial" panose="020B0604020202020204" pitchFamily="34" charset="0"/>
                </a:endParaRPr>
              </a:p>
            </p:txBody>
          </p:sp>
        </p:grpSp>
        <p:grpSp>
          <p:nvGrpSpPr>
            <p:cNvPr id="290842" name="Group 150"/>
            <p:cNvGrpSpPr>
              <a:grpSpLocks/>
            </p:cNvGrpSpPr>
            <p:nvPr/>
          </p:nvGrpSpPr>
          <p:grpSpPr bwMode="auto">
            <a:xfrm>
              <a:off x="274" y="3469"/>
              <a:ext cx="3327" cy="480"/>
              <a:chOff x="186" y="5866"/>
              <a:chExt cx="2264" cy="562"/>
            </a:xfrm>
          </p:grpSpPr>
          <p:sp>
            <p:nvSpPr>
              <p:cNvPr id="290858" name="Rectangle 148"/>
              <p:cNvSpPr>
                <a:spLocks noChangeArrowheads="1"/>
              </p:cNvSpPr>
              <p:nvPr/>
            </p:nvSpPr>
            <p:spPr bwMode="auto">
              <a:xfrm>
                <a:off x="186" y="5866"/>
                <a:ext cx="2264" cy="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sp>
            <p:nvSpPr>
              <p:cNvPr id="290859" name="Rectangle 149"/>
              <p:cNvSpPr>
                <a:spLocks noChangeArrowheads="1"/>
              </p:cNvSpPr>
              <p:nvPr/>
            </p:nvSpPr>
            <p:spPr bwMode="auto">
              <a:xfrm>
                <a:off x="186" y="6155"/>
                <a:ext cx="2264" cy="2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algn="ctr"/>
                <a:r>
                  <a:rPr lang="ar-JO" b="1" dirty="0">
                    <a:solidFill>
                      <a:srgbClr val="FFFFFF"/>
                    </a:solidFill>
                    <a:latin typeface="Arial" panose="020B0604020202020204" pitchFamily="34" charset="0"/>
                    <a:cs typeface="Arial" panose="020B0604020202020204" pitchFamily="34" charset="0"/>
                  </a:rPr>
                  <a:t>الإعلان الإلهي المعطى</a:t>
                </a:r>
                <a:endParaRPr lang="en-US" b="1" dirty="0">
                  <a:solidFill>
                    <a:srgbClr val="FFFFFF"/>
                  </a:solidFill>
                  <a:latin typeface="Arial" panose="020B0604020202020204" pitchFamily="34" charset="0"/>
                  <a:cs typeface="Arial" panose="020B0604020202020204" pitchFamily="34" charset="0"/>
                </a:endParaRPr>
              </a:p>
            </p:txBody>
          </p:sp>
        </p:grpSp>
        <p:grpSp>
          <p:nvGrpSpPr>
            <p:cNvPr id="290843" name="Group 153"/>
            <p:cNvGrpSpPr>
              <a:grpSpLocks/>
            </p:cNvGrpSpPr>
            <p:nvPr/>
          </p:nvGrpSpPr>
          <p:grpSpPr bwMode="auto">
            <a:xfrm>
              <a:off x="3327" y="3469"/>
              <a:ext cx="1216" cy="480"/>
              <a:chOff x="0" y="6269"/>
              <a:chExt cx="828" cy="562"/>
            </a:xfrm>
          </p:grpSpPr>
          <p:sp>
            <p:nvSpPr>
              <p:cNvPr id="290856" name="Rectangle 151"/>
              <p:cNvSpPr>
                <a:spLocks noChangeArrowheads="1"/>
              </p:cNvSpPr>
              <p:nvPr/>
            </p:nvSpPr>
            <p:spPr bwMode="auto">
              <a:xfrm>
                <a:off x="0" y="6269"/>
                <a:ext cx="828" cy="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sp>
            <p:nvSpPr>
              <p:cNvPr id="290857" name="Rectangle 152"/>
              <p:cNvSpPr>
                <a:spLocks noChangeArrowheads="1"/>
              </p:cNvSpPr>
              <p:nvPr/>
            </p:nvSpPr>
            <p:spPr bwMode="auto">
              <a:xfrm>
                <a:off x="0" y="6558"/>
                <a:ext cx="828" cy="2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algn="ctr"/>
                <a:r>
                  <a:rPr lang="ar-JO" b="1" dirty="0">
                    <a:solidFill>
                      <a:srgbClr val="FFFFFF"/>
                    </a:solidFill>
                    <a:latin typeface="Arial" panose="020B0604020202020204" pitchFamily="34" charset="0"/>
                    <a:cs typeface="Arial" panose="020B0604020202020204" pitchFamily="34" charset="0"/>
                  </a:rPr>
                  <a:t>17: 1-15</a:t>
                </a:r>
                <a:endParaRPr lang="en-US" b="1" dirty="0">
                  <a:solidFill>
                    <a:srgbClr val="FFFFFF"/>
                  </a:solidFill>
                  <a:latin typeface="Arial" panose="020B0604020202020204" pitchFamily="34" charset="0"/>
                  <a:cs typeface="Arial" panose="020B0604020202020204" pitchFamily="34" charset="0"/>
                </a:endParaRPr>
              </a:p>
            </p:txBody>
          </p:sp>
        </p:grpSp>
        <p:grpSp>
          <p:nvGrpSpPr>
            <p:cNvPr id="290844" name="Group 156"/>
            <p:cNvGrpSpPr>
              <a:grpSpLocks/>
            </p:cNvGrpSpPr>
            <p:nvPr/>
          </p:nvGrpSpPr>
          <p:grpSpPr bwMode="auto">
            <a:xfrm>
              <a:off x="4543" y="3469"/>
              <a:ext cx="1217" cy="480"/>
              <a:chOff x="0" y="6672"/>
              <a:chExt cx="828" cy="562"/>
            </a:xfrm>
          </p:grpSpPr>
          <p:sp>
            <p:nvSpPr>
              <p:cNvPr id="290854" name="Rectangle 154"/>
              <p:cNvSpPr>
                <a:spLocks noChangeArrowheads="1"/>
              </p:cNvSpPr>
              <p:nvPr/>
            </p:nvSpPr>
            <p:spPr bwMode="auto">
              <a:xfrm>
                <a:off x="0" y="6672"/>
                <a:ext cx="828" cy="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sp>
            <p:nvSpPr>
              <p:cNvPr id="290855" name="Rectangle 155"/>
              <p:cNvSpPr>
                <a:spLocks noChangeArrowheads="1"/>
              </p:cNvSpPr>
              <p:nvPr/>
            </p:nvSpPr>
            <p:spPr bwMode="auto">
              <a:xfrm>
                <a:off x="0" y="6961"/>
                <a:ext cx="828" cy="2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algn="ctr"/>
                <a:r>
                  <a:rPr lang="ar-JO" b="1" dirty="0">
                    <a:solidFill>
                      <a:srgbClr val="FFFFFF"/>
                    </a:solidFill>
                    <a:latin typeface="Arial" panose="020B0604020202020204" pitchFamily="34" charset="0"/>
                    <a:cs typeface="Arial" panose="020B0604020202020204" pitchFamily="34" charset="0"/>
                  </a:rPr>
                  <a:t>7: 12-22</a:t>
                </a:r>
                <a:endParaRPr lang="en-US" b="1" dirty="0">
                  <a:solidFill>
                    <a:srgbClr val="FFFFFF"/>
                  </a:solidFill>
                  <a:latin typeface="Arial" panose="020B0604020202020204" pitchFamily="34" charset="0"/>
                  <a:cs typeface="Arial" panose="020B0604020202020204" pitchFamily="34" charset="0"/>
                </a:endParaRPr>
              </a:p>
            </p:txBody>
          </p:sp>
        </p:grpSp>
        <p:grpSp>
          <p:nvGrpSpPr>
            <p:cNvPr id="290845" name="Group 159"/>
            <p:cNvGrpSpPr>
              <a:grpSpLocks/>
            </p:cNvGrpSpPr>
            <p:nvPr/>
          </p:nvGrpSpPr>
          <p:grpSpPr bwMode="auto">
            <a:xfrm>
              <a:off x="0" y="3814"/>
              <a:ext cx="3600" cy="479"/>
              <a:chOff x="0" y="7075"/>
              <a:chExt cx="2451" cy="561"/>
            </a:xfrm>
          </p:grpSpPr>
          <p:sp>
            <p:nvSpPr>
              <p:cNvPr id="290852" name="Rectangle 157"/>
              <p:cNvSpPr>
                <a:spLocks noChangeArrowheads="1"/>
              </p:cNvSpPr>
              <p:nvPr/>
            </p:nvSpPr>
            <p:spPr bwMode="auto">
              <a:xfrm>
                <a:off x="0" y="7075"/>
                <a:ext cx="2264" cy="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sp>
            <p:nvSpPr>
              <p:cNvPr id="290853" name="Rectangle 158"/>
              <p:cNvSpPr>
                <a:spLocks noChangeArrowheads="1"/>
              </p:cNvSpPr>
              <p:nvPr/>
            </p:nvSpPr>
            <p:spPr bwMode="auto">
              <a:xfrm>
                <a:off x="186" y="7363"/>
                <a:ext cx="2265" cy="2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algn="ctr"/>
                <a:r>
                  <a:rPr lang="ar-JO" b="1" dirty="0">
                    <a:solidFill>
                      <a:srgbClr val="FFFFFF"/>
                    </a:solidFill>
                    <a:latin typeface="Arial" panose="020B0604020202020204" pitchFamily="34" charset="0"/>
                    <a:cs typeface="Arial" panose="020B0604020202020204" pitchFamily="34" charset="0"/>
                  </a:rPr>
                  <a:t>صلاة الملك</a:t>
                </a:r>
                <a:endParaRPr lang="en-US" b="1" dirty="0">
                  <a:solidFill>
                    <a:srgbClr val="FFFFFF"/>
                  </a:solidFill>
                  <a:latin typeface="Arial" panose="020B0604020202020204" pitchFamily="34" charset="0"/>
                  <a:cs typeface="Arial" panose="020B0604020202020204" pitchFamily="34" charset="0"/>
                </a:endParaRPr>
              </a:p>
            </p:txBody>
          </p:sp>
        </p:grpSp>
        <p:grpSp>
          <p:nvGrpSpPr>
            <p:cNvPr id="290846" name="Group 162"/>
            <p:cNvGrpSpPr>
              <a:grpSpLocks/>
            </p:cNvGrpSpPr>
            <p:nvPr/>
          </p:nvGrpSpPr>
          <p:grpSpPr bwMode="auto">
            <a:xfrm>
              <a:off x="3327" y="3814"/>
              <a:ext cx="1216" cy="479"/>
              <a:chOff x="0" y="7478"/>
              <a:chExt cx="828" cy="561"/>
            </a:xfrm>
          </p:grpSpPr>
          <p:sp>
            <p:nvSpPr>
              <p:cNvPr id="290850" name="Rectangle 160"/>
              <p:cNvSpPr>
                <a:spLocks noChangeArrowheads="1"/>
              </p:cNvSpPr>
              <p:nvPr/>
            </p:nvSpPr>
            <p:spPr bwMode="auto">
              <a:xfrm>
                <a:off x="0" y="7478"/>
                <a:ext cx="828" cy="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sp>
            <p:nvSpPr>
              <p:cNvPr id="290851" name="Rectangle 161"/>
              <p:cNvSpPr>
                <a:spLocks noChangeArrowheads="1"/>
              </p:cNvSpPr>
              <p:nvPr/>
            </p:nvSpPr>
            <p:spPr bwMode="auto">
              <a:xfrm>
                <a:off x="0" y="7766"/>
                <a:ext cx="828" cy="2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algn="ctr"/>
                <a:r>
                  <a:rPr lang="ar-JO" b="1" dirty="0">
                    <a:solidFill>
                      <a:srgbClr val="FFFFFF"/>
                    </a:solidFill>
                    <a:latin typeface="Arial" panose="020B0604020202020204" pitchFamily="34" charset="0"/>
                    <a:cs typeface="Arial" panose="020B0604020202020204" pitchFamily="34" charset="0"/>
                  </a:rPr>
                  <a:t>17: 16-27</a:t>
                </a:r>
                <a:endParaRPr lang="en-US" b="1" dirty="0">
                  <a:solidFill>
                    <a:srgbClr val="FFFFFF"/>
                  </a:solidFill>
                  <a:latin typeface="Arial" panose="020B0604020202020204" pitchFamily="34" charset="0"/>
                  <a:cs typeface="Arial" panose="020B0604020202020204" pitchFamily="34" charset="0"/>
                </a:endParaRPr>
              </a:p>
            </p:txBody>
          </p:sp>
        </p:grpSp>
        <p:grpSp>
          <p:nvGrpSpPr>
            <p:cNvPr id="290847" name="Group 165"/>
            <p:cNvGrpSpPr>
              <a:grpSpLocks/>
            </p:cNvGrpSpPr>
            <p:nvPr/>
          </p:nvGrpSpPr>
          <p:grpSpPr bwMode="auto">
            <a:xfrm>
              <a:off x="4543" y="3814"/>
              <a:ext cx="1217" cy="479"/>
              <a:chOff x="0" y="7881"/>
              <a:chExt cx="828" cy="561"/>
            </a:xfrm>
          </p:grpSpPr>
          <p:sp>
            <p:nvSpPr>
              <p:cNvPr id="290848" name="Rectangle 163"/>
              <p:cNvSpPr>
                <a:spLocks noChangeArrowheads="1"/>
              </p:cNvSpPr>
              <p:nvPr/>
            </p:nvSpPr>
            <p:spPr bwMode="auto">
              <a:xfrm>
                <a:off x="0" y="7881"/>
                <a:ext cx="828" cy="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sp>
            <p:nvSpPr>
              <p:cNvPr id="290849" name="Rectangle 164"/>
              <p:cNvSpPr>
                <a:spLocks noChangeArrowheads="1"/>
              </p:cNvSpPr>
              <p:nvPr/>
            </p:nvSpPr>
            <p:spPr bwMode="auto">
              <a:xfrm>
                <a:off x="0" y="8169"/>
                <a:ext cx="828" cy="2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algn="ctr"/>
                <a:r>
                  <a:rPr lang="ar-JO" b="1" dirty="0">
                    <a:solidFill>
                      <a:srgbClr val="FFFFFF"/>
                    </a:solidFill>
                    <a:latin typeface="Arial" panose="020B0604020202020204" pitchFamily="34" charset="0"/>
                    <a:cs typeface="Arial" panose="020B0604020202020204" pitchFamily="34" charset="0"/>
                  </a:rPr>
                  <a:t>6: 12-42</a:t>
                </a:r>
                <a:endParaRPr lang="en-US" b="1" dirty="0">
                  <a:solidFill>
                    <a:srgbClr val="FFFFFF"/>
                  </a:solidFill>
                  <a:latin typeface="Arial" panose="020B0604020202020204" pitchFamily="34" charset="0"/>
                  <a:cs typeface="Arial" panose="020B0604020202020204" pitchFamily="34" charset="0"/>
                </a:endParaRPr>
              </a:p>
            </p:txBody>
          </p:sp>
        </p:grpSp>
      </p:grpSp>
      <p:sp>
        <p:nvSpPr>
          <p:cNvPr id="3" name="Notched Right Arrow 2"/>
          <p:cNvSpPr/>
          <p:nvPr/>
        </p:nvSpPr>
        <p:spPr bwMode="auto">
          <a:xfrm>
            <a:off x="5220072" y="3356992"/>
            <a:ext cx="2088232" cy="1008112"/>
          </a:xfrm>
          <a:prstGeom prst="notchedRightArrow">
            <a:avLst/>
          </a:prstGeom>
          <a:noFill/>
          <a:ln w="38100" cap="flat" cmpd="sng" algn="ctr">
            <a:solidFill>
              <a:schemeClr val="tx1"/>
            </a:solidFill>
            <a:prstDash val="solid"/>
            <a:round/>
            <a:headEnd type="none" w="med" len="med"/>
            <a:tailEnd type="none" w="med" len="med"/>
          </a:ln>
          <a:effectLst/>
        </p:spPr>
        <p:txBody>
          <a:bodyPr vert="horz" wrap="square" lIns="92075" tIns="46038" rIns="92075" bIns="46038" numCol="1" rtlCol="0" anchor="t" anchorCtr="0" compatLnSpc="1">
            <a:prstTxWarp prst="textNoShape">
              <a:avLst/>
            </a:prstTxWarp>
          </a:bodyPr>
          <a:lstStyle/>
          <a:p>
            <a:pPr marL="342900" indent="-571500" eaLnBrk="0" hangingPunct="0">
              <a:lnSpc>
                <a:spcPct val="90000"/>
              </a:lnSpc>
              <a:spcBef>
                <a:spcPct val="20000"/>
              </a:spcBef>
              <a:buFontTx/>
              <a:buChar char="•"/>
            </a:pPr>
            <a:endParaRPr kumimoji="1" lang="en-US" b="1" dirty="0">
              <a:solidFill>
                <a:srgbClr val="FFFFFF"/>
              </a:solidFill>
              <a:latin typeface="Arial" panose="020B0604020202020204" pitchFamily="34" charset="0"/>
              <a:ea typeface="Times New Roman" pitchFamily="-108" charset="0"/>
              <a:cs typeface="Arial" panose="020B0604020202020204" pitchFamily="34" charset="0"/>
            </a:endParaRPr>
          </a:p>
        </p:txBody>
      </p:sp>
    </p:spTree>
    <p:extLst>
      <p:ext uri="{BB962C8B-B14F-4D97-AF65-F5344CB8AC3E}">
        <p14:creationId xmlns:p14="http://schemas.microsoft.com/office/powerpoint/2010/main" val="4096920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dirty="0">
              <a:solidFill>
                <a:srgbClr val="000000"/>
              </a:solidFill>
              <a:latin typeface="Arial" panose="020B0604020202020204" pitchFamily="34"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ea typeface="Osaka" charset="0"/>
                <a:cs typeface="Arial" panose="020B0604020202020204" pitchFamily="34" charset="0"/>
              </a:rPr>
              <a:t>١ أخبار الأيام 14 </a:t>
            </a:r>
            <a:endParaRPr lang="en-US" sz="8800" dirty="0">
              <a:ea typeface="Osaka" charset="0"/>
              <a:cs typeface="Arial" panose="020B0604020202020204" pitchFamily="34" charset="0"/>
            </a:endParaRPr>
          </a:p>
        </p:txBody>
      </p:sp>
    </p:spTree>
    <p:extLst>
      <p:ext uri="{BB962C8B-B14F-4D97-AF65-F5344CB8AC3E}">
        <p14:creationId xmlns:p14="http://schemas.microsoft.com/office/powerpoint/2010/main" val="4059043843"/>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29469"/>
            <a:ext cx="9144000" cy="1743347"/>
          </a:xfrm>
          <a:effectLst>
            <a:outerShdw blurRad="63500" dist="35921" dir="2700000" algn="ctr" rotWithShape="0">
              <a:schemeClr val="tx2">
                <a:alpha val="74998"/>
              </a:schemeClr>
            </a:outerShdw>
          </a:effectLst>
        </p:spPr>
        <p:txBody>
          <a:bodyPr anchor="ctr"/>
          <a:lstStyle/>
          <a:p>
            <a:pPr>
              <a:defRPr/>
            </a:pPr>
            <a:r>
              <a:rPr lang="ar-JO" sz="2800" dirty="0"/>
              <a:t>بارك الله داود كملك على الرغم من قصره والعديد من النساء والأطفال والإنتصارات على الفلسطينيين (١ أخبار الأيام 14)</a:t>
            </a:r>
            <a:endParaRPr lang="en-US" sz="2800" dirty="0">
              <a:effectLst>
                <a:glow rad="127000">
                  <a:schemeClr val="tx1"/>
                </a:glow>
              </a:effectLst>
              <a:ea typeface="ＭＳ Ｐゴシック" charset="0"/>
            </a:endParaRPr>
          </a:p>
        </p:txBody>
      </p:sp>
      <p:pic>
        <p:nvPicPr>
          <p:cNvPr id="2" name="Picture 1"/>
          <p:cNvPicPr>
            <a:picLocks noChangeAspect="1"/>
          </p:cNvPicPr>
          <p:nvPr/>
        </p:nvPicPr>
        <p:blipFill>
          <a:blip r:embed="rId3"/>
          <a:stretch>
            <a:fillRect/>
          </a:stretch>
        </p:blipFill>
        <p:spPr>
          <a:xfrm>
            <a:off x="11620" y="1727572"/>
            <a:ext cx="9144000" cy="5143500"/>
          </a:xfrm>
          <a:prstGeom prst="rect">
            <a:avLst/>
          </a:prstGeom>
        </p:spPr>
      </p:pic>
    </p:spTree>
    <p:extLst>
      <p:ext uri="{BB962C8B-B14F-4D97-AF65-F5344CB8AC3E}">
        <p14:creationId xmlns:p14="http://schemas.microsoft.com/office/powerpoint/2010/main" val="574679636"/>
      </p:ext>
    </p:extLst>
  </p:cSld>
  <p:clrMapOvr>
    <a:masterClrMapping/>
  </p:clrMapOvr>
  <p:transition/>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dirty="0">
              <a:solidFill>
                <a:srgbClr val="000000"/>
              </a:solidFill>
              <a:latin typeface="Arial" panose="020B0604020202020204" pitchFamily="34"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ea typeface="Osaka" charset="0"/>
                <a:cs typeface="Arial" panose="020B0604020202020204" pitchFamily="34" charset="0"/>
              </a:rPr>
              <a:t>١ أخبار الأيام 15 </a:t>
            </a:r>
            <a:endParaRPr lang="en-US" sz="8800" dirty="0">
              <a:ea typeface="Osaka" charset="0"/>
              <a:cs typeface="Arial" panose="020B0604020202020204" pitchFamily="34" charset="0"/>
            </a:endParaRPr>
          </a:p>
        </p:txBody>
      </p:sp>
    </p:spTree>
    <p:extLst>
      <p:ext uri="{BB962C8B-B14F-4D97-AF65-F5344CB8AC3E}">
        <p14:creationId xmlns:p14="http://schemas.microsoft.com/office/powerpoint/2010/main" val="3433231535"/>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290818" name="Text Box 2"/>
          <p:cNvSpPr txBox="1">
            <a:spLocks noChangeArrowheads="1"/>
          </p:cNvSpPr>
          <p:nvPr/>
        </p:nvSpPr>
        <p:spPr bwMode="auto">
          <a:xfrm>
            <a:off x="8335963" y="76200"/>
            <a:ext cx="731837"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kumimoji="1" sz="2400" b="1">
                <a:solidFill>
                  <a:schemeClr val="tx1"/>
                </a:solidFill>
                <a:latin typeface="Arial Narrow" charset="0"/>
                <a:ea typeface="ＭＳ Ｐゴシック" charset="0"/>
                <a:cs typeface="ＭＳ Ｐゴシック" charset="0"/>
              </a:defRPr>
            </a:lvl1pPr>
            <a:lvl2pPr marL="742950" indent="-285750">
              <a:defRPr kumimoji="1" sz="2400" b="1">
                <a:solidFill>
                  <a:schemeClr val="tx1"/>
                </a:solidFill>
                <a:latin typeface="Arial Narrow" charset="0"/>
                <a:ea typeface="ＭＳ Ｐゴシック" charset="0"/>
              </a:defRPr>
            </a:lvl2pPr>
            <a:lvl3pPr marL="1143000" indent="-228600">
              <a:defRPr kumimoji="1" sz="2400" b="1">
                <a:solidFill>
                  <a:schemeClr val="tx1"/>
                </a:solidFill>
                <a:latin typeface="Arial Narrow" charset="0"/>
                <a:ea typeface="ＭＳ Ｐゴシック" charset="0"/>
              </a:defRPr>
            </a:lvl3pPr>
            <a:lvl4pPr marL="1600200" indent="-228600">
              <a:defRPr kumimoji="1" sz="2400" b="1">
                <a:solidFill>
                  <a:schemeClr val="tx1"/>
                </a:solidFill>
                <a:latin typeface="Arial Narrow" charset="0"/>
                <a:ea typeface="ＭＳ Ｐゴシック" charset="0"/>
              </a:defRPr>
            </a:lvl4pPr>
            <a:lvl5pPr marL="2057400" indent="-228600">
              <a:defRPr kumimoji="1" sz="2400" b="1">
                <a:solidFill>
                  <a:schemeClr val="tx1"/>
                </a:solidFill>
                <a:latin typeface="Arial Narrow" charset="0"/>
                <a:ea typeface="ＭＳ Ｐゴシック" charset="0"/>
              </a:defRPr>
            </a:lvl5pPr>
            <a:lvl6pPr marL="25146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6pPr>
            <a:lvl7pPr marL="29718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7pPr>
            <a:lvl8pPr marL="34290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8pPr>
            <a:lvl9pPr marL="38862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9pPr>
          </a:lstStyle>
          <a:p>
            <a:pPr algn="ctr" eaLnBrk="0" hangingPunct="0">
              <a:spcBef>
                <a:spcPct val="50000"/>
              </a:spcBef>
            </a:pPr>
            <a:r>
              <a:rPr kumimoji="0" lang="ar-JO" dirty="0">
                <a:solidFill>
                  <a:srgbClr val="FFFFFF"/>
                </a:solidFill>
                <a:latin typeface="Arial" panose="020B0604020202020204" pitchFamily="34" charset="0"/>
                <a:cs typeface="Arial" panose="020B0604020202020204" pitchFamily="34" charset="0"/>
              </a:rPr>
              <a:t>275</a:t>
            </a:r>
            <a:endParaRPr kumimoji="0" lang="en-US" dirty="0">
              <a:solidFill>
                <a:srgbClr val="FFFFFF"/>
              </a:solidFill>
              <a:latin typeface="Arial" panose="020B0604020202020204" pitchFamily="34" charset="0"/>
              <a:cs typeface="Arial" panose="020B0604020202020204" pitchFamily="34" charset="0"/>
            </a:endParaRPr>
          </a:p>
        </p:txBody>
      </p:sp>
      <p:sp>
        <p:nvSpPr>
          <p:cNvPr id="290819" name="Rectangle 3"/>
          <p:cNvSpPr>
            <a:spLocks noGrp="1" noChangeArrowheads="1"/>
          </p:cNvSpPr>
          <p:nvPr>
            <p:ph type="title"/>
          </p:nvPr>
        </p:nvSpPr>
        <p:spPr>
          <a:xfrm>
            <a:off x="0" y="-22225"/>
            <a:ext cx="8229600" cy="1219200"/>
          </a:xfrm>
          <a:solidFill>
            <a:srgbClr val="800000"/>
          </a:solidFill>
        </p:spPr>
        <p:txBody>
          <a:bodyPr anchorCtr="1"/>
          <a:lstStyle/>
          <a:p>
            <a:r>
              <a:rPr lang="ar-JO" sz="3600" dirty="0"/>
              <a:t>أوجه التشابه بين نقل داود وسليمان للتابوت</a:t>
            </a:r>
            <a:endParaRPr kumimoji="0" lang="en-US" sz="3600" dirty="0">
              <a:solidFill>
                <a:schemeClr val="tx1"/>
              </a:solidFill>
              <a:ea typeface="ＭＳ Ｐゴシック" charset="0"/>
            </a:endParaRPr>
          </a:p>
        </p:txBody>
      </p:sp>
      <p:grpSp>
        <p:nvGrpSpPr>
          <p:cNvPr id="290820" name="Group 167"/>
          <p:cNvGrpSpPr>
            <a:grpSpLocks/>
          </p:cNvGrpSpPr>
          <p:nvPr/>
        </p:nvGrpSpPr>
        <p:grpSpPr bwMode="auto">
          <a:xfrm>
            <a:off x="0" y="901701"/>
            <a:ext cx="9144000" cy="5913438"/>
            <a:chOff x="0" y="568"/>
            <a:chExt cx="5760" cy="3725"/>
          </a:xfrm>
        </p:grpSpPr>
        <p:grpSp>
          <p:nvGrpSpPr>
            <p:cNvPr id="290821" name="Group 87"/>
            <p:cNvGrpSpPr>
              <a:grpSpLocks/>
            </p:cNvGrpSpPr>
            <p:nvPr/>
          </p:nvGrpSpPr>
          <p:grpSpPr bwMode="auto">
            <a:xfrm>
              <a:off x="0" y="568"/>
              <a:ext cx="3327" cy="596"/>
              <a:chOff x="0" y="-122"/>
              <a:chExt cx="2264" cy="698"/>
            </a:xfrm>
          </p:grpSpPr>
          <p:sp>
            <p:nvSpPr>
              <p:cNvPr id="290900" name="Rectangle 85"/>
              <p:cNvSpPr>
                <a:spLocks noChangeArrowheads="1"/>
              </p:cNvSpPr>
              <p:nvPr/>
            </p:nvSpPr>
            <p:spPr bwMode="auto">
              <a:xfrm>
                <a:off x="0" y="-122"/>
                <a:ext cx="2264" cy="2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sp>
            <p:nvSpPr>
              <p:cNvPr id="290901" name="Rectangle 86"/>
              <p:cNvSpPr>
                <a:spLocks noChangeArrowheads="1"/>
              </p:cNvSpPr>
              <p:nvPr/>
            </p:nvSpPr>
            <p:spPr bwMode="auto">
              <a:xfrm>
                <a:off x="0" y="31"/>
                <a:ext cx="2264" cy="5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algn="ctr"/>
                <a:r>
                  <a:rPr lang="en-US" b="1" dirty="0">
                    <a:solidFill>
                      <a:srgbClr val="FFFFFF"/>
                    </a:solidFill>
                    <a:latin typeface="Arial" panose="020B0604020202020204" pitchFamily="34" charset="0"/>
                    <a:cs typeface="Arial" panose="020B0604020202020204" pitchFamily="34" charset="0"/>
                  </a:rPr>
                  <a:t> </a:t>
                </a:r>
              </a:p>
              <a:p>
                <a:pPr algn="ctr" eaLnBrk="0" hangingPunct="0"/>
                <a:endParaRPr lang="en-US" b="1" dirty="0">
                  <a:solidFill>
                    <a:srgbClr val="FFFFFF"/>
                  </a:solidFill>
                  <a:latin typeface="Arial" panose="020B0604020202020204" pitchFamily="34" charset="0"/>
                  <a:cs typeface="Arial" panose="020B0604020202020204" pitchFamily="34" charset="0"/>
                </a:endParaRPr>
              </a:p>
            </p:txBody>
          </p:sp>
        </p:grpSp>
        <p:grpSp>
          <p:nvGrpSpPr>
            <p:cNvPr id="290822" name="Group 90"/>
            <p:cNvGrpSpPr>
              <a:grpSpLocks/>
            </p:cNvGrpSpPr>
            <p:nvPr/>
          </p:nvGrpSpPr>
          <p:grpSpPr bwMode="auto">
            <a:xfrm>
              <a:off x="3327" y="568"/>
              <a:ext cx="1216" cy="711"/>
              <a:chOff x="0" y="281"/>
              <a:chExt cx="828" cy="834"/>
            </a:xfrm>
          </p:grpSpPr>
          <p:sp>
            <p:nvSpPr>
              <p:cNvPr id="290898" name="Rectangle 88"/>
              <p:cNvSpPr>
                <a:spLocks noChangeArrowheads="1"/>
              </p:cNvSpPr>
              <p:nvPr/>
            </p:nvSpPr>
            <p:spPr bwMode="auto">
              <a:xfrm>
                <a:off x="0" y="281"/>
                <a:ext cx="828" cy="2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sp>
            <p:nvSpPr>
              <p:cNvPr id="290899" name="Rectangle 89"/>
              <p:cNvSpPr>
                <a:spLocks noChangeArrowheads="1"/>
              </p:cNvSpPr>
              <p:nvPr/>
            </p:nvSpPr>
            <p:spPr bwMode="auto">
              <a:xfrm>
                <a:off x="0" y="569"/>
                <a:ext cx="828" cy="5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algn="ctr"/>
                <a:r>
                  <a:rPr lang="ar-JO" b="1" u="sng" dirty="0">
                    <a:solidFill>
                      <a:srgbClr val="FFFFFF"/>
                    </a:solidFill>
                    <a:latin typeface="Arial" panose="020B0604020202020204" pitchFamily="34" charset="0"/>
                    <a:cs typeface="Arial" panose="020B0604020202020204" pitchFamily="34" charset="0"/>
                  </a:rPr>
                  <a:t>داود</a:t>
                </a:r>
                <a:r>
                  <a:rPr lang="en-US" b="1" u="sng" dirty="0">
                    <a:solidFill>
                      <a:srgbClr val="FFFFFF"/>
                    </a:solidFill>
                    <a:latin typeface="Arial" panose="020B0604020202020204" pitchFamily="34" charset="0"/>
                    <a:cs typeface="Arial" panose="020B0604020202020204" pitchFamily="34" charset="0"/>
                  </a:rPr>
                  <a:t> </a:t>
                </a:r>
                <a:endParaRPr lang="en-US" b="1" dirty="0">
                  <a:solidFill>
                    <a:srgbClr val="FFFFFF"/>
                  </a:solidFill>
                  <a:latin typeface="Arial" panose="020B0604020202020204" pitchFamily="34" charset="0"/>
                  <a:cs typeface="Arial" panose="020B0604020202020204" pitchFamily="34" charset="0"/>
                </a:endParaRPr>
              </a:p>
              <a:p>
                <a:pPr algn="ctr" eaLnBrk="0" hangingPunct="0"/>
                <a:r>
                  <a:rPr lang="en-US" b="1" dirty="0">
                    <a:solidFill>
                      <a:srgbClr val="FFFFFF"/>
                    </a:solidFill>
                    <a:latin typeface="Arial" panose="020B0604020202020204" pitchFamily="34" charset="0"/>
                    <a:cs typeface="Arial" panose="020B0604020202020204" pitchFamily="34" charset="0"/>
                  </a:rPr>
                  <a:t>(</a:t>
                </a:r>
                <a:r>
                  <a:rPr lang="ar-JO" b="1" dirty="0">
                    <a:solidFill>
                      <a:srgbClr val="FFFFFF"/>
                    </a:solidFill>
                    <a:latin typeface="Arial" panose="020B0604020202020204" pitchFamily="34" charset="0"/>
                    <a:cs typeface="Arial" panose="020B0604020202020204" pitchFamily="34" charset="0"/>
                  </a:rPr>
                  <a:t>1 أخ</a:t>
                </a:r>
                <a:r>
                  <a:rPr lang="en-US" b="1" dirty="0">
                    <a:solidFill>
                      <a:srgbClr val="FFFFFF"/>
                    </a:solidFill>
                    <a:latin typeface="Arial" panose="020B0604020202020204" pitchFamily="34" charset="0"/>
                    <a:cs typeface="Arial" panose="020B0604020202020204" pitchFamily="34" charset="0"/>
                  </a:rPr>
                  <a:t>)</a:t>
                </a:r>
              </a:p>
            </p:txBody>
          </p:sp>
        </p:grpSp>
        <p:grpSp>
          <p:nvGrpSpPr>
            <p:cNvPr id="290823" name="Group 93"/>
            <p:cNvGrpSpPr>
              <a:grpSpLocks/>
            </p:cNvGrpSpPr>
            <p:nvPr/>
          </p:nvGrpSpPr>
          <p:grpSpPr bwMode="auto">
            <a:xfrm>
              <a:off x="4543" y="568"/>
              <a:ext cx="1217" cy="711"/>
              <a:chOff x="0" y="799"/>
              <a:chExt cx="828" cy="834"/>
            </a:xfrm>
          </p:grpSpPr>
          <p:sp>
            <p:nvSpPr>
              <p:cNvPr id="290896" name="Rectangle 91"/>
              <p:cNvSpPr>
                <a:spLocks noChangeArrowheads="1"/>
              </p:cNvSpPr>
              <p:nvPr/>
            </p:nvSpPr>
            <p:spPr bwMode="auto">
              <a:xfrm>
                <a:off x="0" y="799"/>
                <a:ext cx="828" cy="2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sp>
            <p:nvSpPr>
              <p:cNvPr id="290897" name="Rectangle 92"/>
              <p:cNvSpPr>
                <a:spLocks noChangeArrowheads="1"/>
              </p:cNvSpPr>
              <p:nvPr/>
            </p:nvSpPr>
            <p:spPr bwMode="auto">
              <a:xfrm>
                <a:off x="0" y="1087"/>
                <a:ext cx="828" cy="5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algn="ctr"/>
                <a:r>
                  <a:rPr lang="ar-JO" b="1" u="sng" dirty="0">
                    <a:solidFill>
                      <a:srgbClr val="FFFFFF"/>
                    </a:solidFill>
                    <a:latin typeface="Arial" panose="020B0604020202020204" pitchFamily="34" charset="0"/>
                    <a:cs typeface="Arial" panose="020B0604020202020204" pitchFamily="34" charset="0"/>
                  </a:rPr>
                  <a:t>سليمان</a:t>
                </a:r>
                <a:r>
                  <a:rPr lang="en-US" b="1" u="sng" dirty="0">
                    <a:solidFill>
                      <a:srgbClr val="FFFFFF"/>
                    </a:solidFill>
                    <a:latin typeface="Arial" panose="020B0604020202020204" pitchFamily="34" charset="0"/>
                    <a:cs typeface="Arial" panose="020B0604020202020204" pitchFamily="34" charset="0"/>
                  </a:rPr>
                  <a:t> </a:t>
                </a:r>
                <a:endParaRPr lang="en-US" b="1" dirty="0">
                  <a:solidFill>
                    <a:srgbClr val="FFFFFF"/>
                  </a:solidFill>
                  <a:latin typeface="Arial" panose="020B0604020202020204" pitchFamily="34" charset="0"/>
                  <a:cs typeface="Arial" panose="020B0604020202020204" pitchFamily="34" charset="0"/>
                </a:endParaRPr>
              </a:p>
              <a:p>
                <a:pPr algn="ctr" eaLnBrk="0" hangingPunct="0"/>
                <a:r>
                  <a:rPr lang="en-US" b="1" dirty="0">
                    <a:solidFill>
                      <a:srgbClr val="FFFFFF"/>
                    </a:solidFill>
                    <a:latin typeface="Arial" panose="020B0604020202020204" pitchFamily="34" charset="0"/>
                    <a:cs typeface="Arial" panose="020B0604020202020204" pitchFamily="34" charset="0"/>
                  </a:rPr>
                  <a:t>(</a:t>
                </a:r>
                <a:r>
                  <a:rPr lang="ar-JO" b="1" dirty="0">
                    <a:solidFill>
                      <a:srgbClr val="FFFFFF"/>
                    </a:solidFill>
                    <a:latin typeface="Arial" panose="020B0604020202020204" pitchFamily="34" charset="0"/>
                    <a:cs typeface="Arial" panose="020B0604020202020204" pitchFamily="34" charset="0"/>
                  </a:rPr>
                  <a:t>2 أخ</a:t>
                </a:r>
                <a:r>
                  <a:rPr lang="en-US" b="1" dirty="0">
                    <a:solidFill>
                      <a:srgbClr val="FFFFFF"/>
                    </a:solidFill>
                    <a:latin typeface="Arial" panose="020B0604020202020204" pitchFamily="34" charset="0"/>
                    <a:cs typeface="Arial" panose="020B0604020202020204" pitchFamily="34" charset="0"/>
                  </a:rPr>
                  <a:t>)</a:t>
                </a:r>
              </a:p>
            </p:txBody>
          </p:sp>
        </p:grpSp>
        <p:grpSp>
          <p:nvGrpSpPr>
            <p:cNvPr id="290824" name="Group 96"/>
            <p:cNvGrpSpPr>
              <a:grpSpLocks/>
            </p:cNvGrpSpPr>
            <p:nvPr/>
          </p:nvGrpSpPr>
          <p:grpSpPr bwMode="auto">
            <a:xfrm>
              <a:off x="0" y="1012"/>
              <a:ext cx="3600" cy="479"/>
              <a:chOff x="0" y="1318"/>
              <a:chExt cx="2451" cy="561"/>
            </a:xfrm>
          </p:grpSpPr>
          <p:sp>
            <p:nvSpPr>
              <p:cNvPr id="290894" name="Rectangle 94"/>
              <p:cNvSpPr>
                <a:spLocks noChangeArrowheads="1"/>
              </p:cNvSpPr>
              <p:nvPr/>
            </p:nvSpPr>
            <p:spPr bwMode="auto">
              <a:xfrm>
                <a:off x="0" y="1318"/>
                <a:ext cx="2264" cy="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sp>
            <p:nvSpPr>
              <p:cNvPr id="290895" name="Rectangle 95"/>
              <p:cNvSpPr>
                <a:spLocks noChangeArrowheads="1"/>
              </p:cNvSpPr>
              <p:nvPr/>
            </p:nvSpPr>
            <p:spPr bwMode="auto">
              <a:xfrm>
                <a:off x="186" y="1606"/>
                <a:ext cx="2265" cy="2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algn="ctr"/>
                <a:r>
                  <a:rPr lang="ar-JO" b="1" dirty="0">
                    <a:solidFill>
                      <a:srgbClr val="FFFFFF"/>
                    </a:solidFill>
                    <a:latin typeface="Arial" panose="020B0604020202020204" pitchFamily="34" charset="0"/>
                    <a:cs typeface="Arial" panose="020B0604020202020204" pitchFamily="34" charset="0"/>
                  </a:rPr>
                  <a:t>موقع التابوت قبل نقله</a:t>
                </a:r>
                <a:endParaRPr lang="en-US" b="1" dirty="0">
                  <a:solidFill>
                    <a:srgbClr val="FFFFFF"/>
                  </a:solidFill>
                  <a:latin typeface="Arial" panose="020B0604020202020204" pitchFamily="34" charset="0"/>
                  <a:cs typeface="Arial" panose="020B0604020202020204" pitchFamily="34" charset="0"/>
                </a:endParaRPr>
              </a:p>
            </p:txBody>
          </p:sp>
        </p:grpSp>
        <p:grpSp>
          <p:nvGrpSpPr>
            <p:cNvPr id="290825" name="Group 99"/>
            <p:cNvGrpSpPr>
              <a:grpSpLocks/>
            </p:cNvGrpSpPr>
            <p:nvPr/>
          </p:nvGrpSpPr>
          <p:grpSpPr bwMode="auto">
            <a:xfrm>
              <a:off x="3327" y="1012"/>
              <a:ext cx="1216" cy="479"/>
              <a:chOff x="0" y="1721"/>
              <a:chExt cx="828" cy="561"/>
            </a:xfrm>
          </p:grpSpPr>
          <p:sp>
            <p:nvSpPr>
              <p:cNvPr id="290892" name="Rectangle 97"/>
              <p:cNvSpPr>
                <a:spLocks noChangeArrowheads="1"/>
              </p:cNvSpPr>
              <p:nvPr/>
            </p:nvSpPr>
            <p:spPr bwMode="auto">
              <a:xfrm>
                <a:off x="0" y="1721"/>
                <a:ext cx="828" cy="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sp>
            <p:nvSpPr>
              <p:cNvPr id="290893" name="Rectangle 98"/>
              <p:cNvSpPr>
                <a:spLocks noChangeArrowheads="1"/>
              </p:cNvSpPr>
              <p:nvPr/>
            </p:nvSpPr>
            <p:spPr bwMode="auto">
              <a:xfrm>
                <a:off x="0" y="2009"/>
                <a:ext cx="828" cy="2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algn="ctr"/>
                <a:r>
                  <a:rPr lang="ar-JO" b="1" dirty="0">
                    <a:solidFill>
                      <a:srgbClr val="FFFFFF"/>
                    </a:solidFill>
                    <a:latin typeface="Arial" panose="020B0604020202020204" pitchFamily="34" charset="0"/>
                    <a:cs typeface="Arial" panose="020B0604020202020204" pitchFamily="34" charset="0"/>
                  </a:rPr>
                  <a:t>قرية يعاريم</a:t>
                </a:r>
                <a:endParaRPr lang="en-US" b="1" dirty="0">
                  <a:solidFill>
                    <a:srgbClr val="FFFFFF"/>
                  </a:solidFill>
                  <a:latin typeface="Arial" panose="020B0604020202020204" pitchFamily="34" charset="0"/>
                  <a:cs typeface="Arial" panose="020B0604020202020204" pitchFamily="34" charset="0"/>
                </a:endParaRPr>
              </a:p>
            </p:txBody>
          </p:sp>
        </p:grpSp>
        <p:grpSp>
          <p:nvGrpSpPr>
            <p:cNvPr id="290826" name="Group 102"/>
            <p:cNvGrpSpPr>
              <a:grpSpLocks/>
            </p:cNvGrpSpPr>
            <p:nvPr/>
          </p:nvGrpSpPr>
          <p:grpSpPr bwMode="auto">
            <a:xfrm>
              <a:off x="4543" y="1012"/>
              <a:ext cx="1217" cy="479"/>
              <a:chOff x="0" y="2124"/>
              <a:chExt cx="828" cy="561"/>
            </a:xfrm>
          </p:grpSpPr>
          <p:sp>
            <p:nvSpPr>
              <p:cNvPr id="290890" name="Rectangle 100"/>
              <p:cNvSpPr>
                <a:spLocks noChangeArrowheads="1"/>
              </p:cNvSpPr>
              <p:nvPr/>
            </p:nvSpPr>
            <p:spPr bwMode="auto">
              <a:xfrm>
                <a:off x="0" y="2124"/>
                <a:ext cx="828" cy="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sp>
            <p:nvSpPr>
              <p:cNvPr id="290891" name="Rectangle 101"/>
              <p:cNvSpPr>
                <a:spLocks noChangeArrowheads="1"/>
              </p:cNvSpPr>
              <p:nvPr/>
            </p:nvSpPr>
            <p:spPr bwMode="auto">
              <a:xfrm>
                <a:off x="0" y="2412"/>
                <a:ext cx="828" cy="2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algn="ctr"/>
                <a:r>
                  <a:rPr lang="ar-JO" b="1" dirty="0">
                    <a:solidFill>
                      <a:srgbClr val="FFFFFF"/>
                    </a:solidFill>
                    <a:latin typeface="Arial" panose="020B0604020202020204" pitchFamily="34" charset="0"/>
                    <a:cs typeface="Arial" panose="020B0604020202020204" pitchFamily="34" charset="0"/>
                  </a:rPr>
                  <a:t>مدينة داود</a:t>
                </a:r>
                <a:endParaRPr lang="en-US" b="1" dirty="0">
                  <a:solidFill>
                    <a:srgbClr val="FFFFFF"/>
                  </a:solidFill>
                  <a:latin typeface="Arial" panose="020B0604020202020204" pitchFamily="34" charset="0"/>
                  <a:cs typeface="Arial" panose="020B0604020202020204" pitchFamily="34" charset="0"/>
                </a:endParaRPr>
              </a:p>
            </p:txBody>
          </p:sp>
        </p:grpSp>
        <p:grpSp>
          <p:nvGrpSpPr>
            <p:cNvPr id="290827" name="Group 105"/>
            <p:cNvGrpSpPr>
              <a:grpSpLocks/>
            </p:cNvGrpSpPr>
            <p:nvPr/>
          </p:nvGrpSpPr>
          <p:grpSpPr bwMode="auto">
            <a:xfrm>
              <a:off x="0" y="1476"/>
              <a:ext cx="3600" cy="357"/>
              <a:chOff x="0" y="309"/>
              <a:chExt cx="2451" cy="419"/>
            </a:xfrm>
          </p:grpSpPr>
          <p:sp>
            <p:nvSpPr>
              <p:cNvPr id="290888" name="Rectangle 103"/>
              <p:cNvSpPr>
                <a:spLocks noChangeArrowheads="1"/>
              </p:cNvSpPr>
              <p:nvPr/>
            </p:nvSpPr>
            <p:spPr bwMode="auto">
              <a:xfrm>
                <a:off x="0" y="309"/>
                <a:ext cx="2264" cy="2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sp>
            <p:nvSpPr>
              <p:cNvPr id="290889" name="Rectangle 104"/>
              <p:cNvSpPr>
                <a:spLocks noChangeArrowheads="1"/>
              </p:cNvSpPr>
              <p:nvPr/>
            </p:nvSpPr>
            <p:spPr bwMode="auto">
              <a:xfrm>
                <a:off x="186" y="455"/>
                <a:ext cx="2265" cy="2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algn="ctr"/>
                <a:r>
                  <a:rPr lang="ar-JO" b="1" dirty="0">
                    <a:solidFill>
                      <a:srgbClr val="FFFFFF"/>
                    </a:solidFill>
                    <a:latin typeface="Arial" panose="020B0604020202020204" pitchFamily="34" charset="0"/>
                    <a:cs typeface="Arial" panose="020B0604020202020204" pitchFamily="34" charset="0"/>
                  </a:rPr>
                  <a:t>موقع التابوت بعد نقله</a:t>
                </a:r>
                <a:endParaRPr lang="en-US" b="1" dirty="0">
                  <a:solidFill>
                    <a:srgbClr val="FFFFFF"/>
                  </a:solidFill>
                  <a:latin typeface="Arial" panose="020B0604020202020204" pitchFamily="34" charset="0"/>
                  <a:cs typeface="Arial" panose="020B0604020202020204" pitchFamily="34" charset="0"/>
                </a:endParaRPr>
              </a:p>
            </p:txBody>
          </p:sp>
        </p:grpSp>
        <p:grpSp>
          <p:nvGrpSpPr>
            <p:cNvPr id="290828" name="Group 108"/>
            <p:cNvGrpSpPr>
              <a:grpSpLocks/>
            </p:cNvGrpSpPr>
            <p:nvPr/>
          </p:nvGrpSpPr>
          <p:grpSpPr bwMode="auto">
            <a:xfrm>
              <a:off x="3327" y="1476"/>
              <a:ext cx="1216" cy="657"/>
              <a:chOff x="0" y="309"/>
              <a:chExt cx="828" cy="770"/>
            </a:xfrm>
          </p:grpSpPr>
          <p:sp>
            <p:nvSpPr>
              <p:cNvPr id="290886" name="Rectangle 106"/>
              <p:cNvSpPr>
                <a:spLocks noChangeArrowheads="1"/>
              </p:cNvSpPr>
              <p:nvPr/>
            </p:nvSpPr>
            <p:spPr bwMode="auto">
              <a:xfrm>
                <a:off x="0" y="309"/>
                <a:ext cx="828" cy="2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sp>
            <p:nvSpPr>
              <p:cNvPr id="290887" name="Rectangle 107"/>
              <p:cNvSpPr>
                <a:spLocks noChangeArrowheads="1"/>
              </p:cNvSpPr>
              <p:nvPr/>
            </p:nvSpPr>
            <p:spPr bwMode="auto">
              <a:xfrm>
                <a:off x="0" y="643"/>
                <a:ext cx="828" cy="4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algn="ctr">
                  <a:lnSpc>
                    <a:spcPct val="80000"/>
                  </a:lnSpc>
                </a:pPr>
                <a:r>
                  <a:rPr lang="ar-JO" b="1" dirty="0">
                    <a:solidFill>
                      <a:srgbClr val="FFFFFF"/>
                    </a:solidFill>
                    <a:latin typeface="Arial" panose="020B0604020202020204" pitchFamily="34" charset="0"/>
                    <a:cs typeface="Arial" panose="020B0604020202020204" pitchFamily="34" charset="0"/>
                  </a:rPr>
                  <a:t>بيت عوبيد قرب مدينة داود</a:t>
                </a:r>
                <a:endParaRPr lang="en-US" b="1" dirty="0">
                  <a:solidFill>
                    <a:srgbClr val="FFFFFF"/>
                  </a:solidFill>
                  <a:latin typeface="Arial" panose="020B0604020202020204" pitchFamily="34" charset="0"/>
                  <a:cs typeface="Arial" panose="020B0604020202020204" pitchFamily="34" charset="0"/>
                </a:endParaRPr>
              </a:p>
            </p:txBody>
          </p:sp>
        </p:grpSp>
        <p:grpSp>
          <p:nvGrpSpPr>
            <p:cNvPr id="290829" name="Group 111"/>
            <p:cNvGrpSpPr>
              <a:grpSpLocks/>
            </p:cNvGrpSpPr>
            <p:nvPr/>
          </p:nvGrpSpPr>
          <p:grpSpPr bwMode="auto">
            <a:xfrm>
              <a:off x="4543" y="1631"/>
              <a:ext cx="1217" cy="483"/>
              <a:chOff x="0" y="-37"/>
              <a:chExt cx="828" cy="2176"/>
            </a:xfrm>
          </p:grpSpPr>
          <p:sp>
            <p:nvSpPr>
              <p:cNvPr id="290884" name="Rectangle 109"/>
              <p:cNvSpPr>
                <a:spLocks noChangeArrowheads="1"/>
              </p:cNvSpPr>
              <p:nvPr/>
            </p:nvSpPr>
            <p:spPr bwMode="auto">
              <a:xfrm>
                <a:off x="0" y="-37"/>
                <a:ext cx="828" cy="9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sp>
            <p:nvSpPr>
              <p:cNvPr id="290885" name="Rectangle 110"/>
              <p:cNvSpPr>
                <a:spLocks noChangeArrowheads="1"/>
              </p:cNvSpPr>
              <p:nvPr/>
            </p:nvSpPr>
            <p:spPr bwMode="auto">
              <a:xfrm>
                <a:off x="0" y="392"/>
                <a:ext cx="828" cy="17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algn="ctr"/>
                <a:r>
                  <a:rPr lang="ar-JO" sz="2000" b="1" dirty="0">
                    <a:solidFill>
                      <a:srgbClr val="FFFFFF"/>
                    </a:solidFill>
                    <a:latin typeface="Arial" panose="020B0604020202020204" pitchFamily="34" charset="0"/>
                    <a:cs typeface="Arial" panose="020B0604020202020204" pitchFamily="34" charset="0"/>
                  </a:rPr>
                  <a:t>هيكل المريا (بيدر أرونة السابق)</a:t>
                </a:r>
                <a:endParaRPr lang="en-US" sz="2000" b="1" dirty="0">
                  <a:solidFill>
                    <a:srgbClr val="FFFFFF"/>
                  </a:solidFill>
                  <a:latin typeface="Arial" panose="020B0604020202020204" pitchFamily="34" charset="0"/>
                  <a:cs typeface="Arial" panose="020B0604020202020204" pitchFamily="34" charset="0"/>
                </a:endParaRPr>
              </a:p>
            </p:txBody>
          </p:sp>
        </p:grpSp>
        <p:grpSp>
          <p:nvGrpSpPr>
            <p:cNvPr id="290830" name="Group 114"/>
            <p:cNvGrpSpPr>
              <a:grpSpLocks/>
            </p:cNvGrpSpPr>
            <p:nvPr/>
          </p:nvGrpSpPr>
          <p:grpSpPr bwMode="auto">
            <a:xfrm>
              <a:off x="0" y="1992"/>
              <a:ext cx="3327" cy="585"/>
              <a:chOff x="0" y="914"/>
              <a:chExt cx="2264" cy="687"/>
            </a:xfrm>
          </p:grpSpPr>
          <p:sp>
            <p:nvSpPr>
              <p:cNvPr id="290882" name="Rectangle 112"/>
              <p:cNvSpPr>
                <a:spLocks noChangeArrowheads="1"/>
              </p:cNvSpPr>
              <p:nvPr/>
            </p:nvSpPr>
            <p:spPr bwMode="auto">
              <a:xfrm>
                <a:off x="0" y="914"/>
                <a:ext cx="2264" cy="2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sp>
            <p:nvSpPr>
              <p:cNvPr id="290883" name="Rectangle 113"/>
              <p:cNvSpPr>
                <a:spLocks noChangeArrowheads="1"/>
              </p:cNvSpPr>
              <p:nvPr/>
            </p:nvSpPr>
            <p:spPr bwMode="auto">
              <a:xfrm>
                <a:off x="469" y="1055"/>
                <a:ext cx="1699" cy="5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algn="ctr"/>
                <a:r>
                  <a:rPr lang="ar-JO" b="1" dirty="0">
                    <a:latin typeface="Arial" panose="020B0604020202020204" pitchFamily="34" charset="0"/>
                    <a:cs typeface="Arial" panose="020B0604020202020204" pitchFamily="34" charset="0"/>
                  </a:rPr>
                  <a:t>التشاور مع قادة إسرائيل والموكب الوطني</a:t>
                </a:r>
                <a:endParaRPr lang="en-US" b="1" dirty="0">
                  <a:solidFill>
                    <a:srgbClr val="FFFFFF"/>
                  </a:solidFill>
                  <a:latin typeface="Arial" panose="020B0604020202020204" pitchFamily="34" charset="0"/>
                  <a:cs typeface="Arial" panose="020B0604020202020204" pitchFamily="34" charset="0"/>
                </a:endParaRPr>
              </a:p>
            </p:txBody>
          </p:sp>
        </p:grpSp>
        <p:grpSp>
          <p:nvGrpSpPr>
            <p:cNvPr id="290831" name="Group 117"/>
            <p:cNvGrpSpPr>
              <a:grpSpLocks/>
            </p:cNvGrpSpPr>
            <p:nvPr/>
          </p:nvGrpSpPr>
          <p:grpSpPr bwMode="auto">
            <a:xfrm>
              <a:off x="3327" y="2058"/>
              <a:ext cx="1216" cy="479"/>
              <a:chOff x="0" y="1433"/>
              <a:chExt cx="828" cy="561"/>
            </a:xfrm>
          </p:grpSpPr>
          <p:sp>
            <p:nvSpPr>
              <p:cNvPr id="290880" name="Rectangle 115"/>
              <p:cNvSpPr>
                <a:spLocks noChangeArrowheads="1"/>
              </p:cNvSpPr>
              <p:nvPr/>
            </p:nvSpPr>
            <p:spPr bwMode="auto">
              <a:xfrm>
                <a:off x="0" y="1433"/>
                <a:ext cx="828" cy="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sp>
            <p:nvSpPr>
              <p:cNvPr id="290881" name="Rectangle 116"/>
              <p:cNvSpPr>
                <a:spLocks noChangeArrowheads="1"/>
              </p:cNvSpPr>
              <p:nvPr/>
            </p:nvSpPr>
            <p:spPr bwMode="auto">
              <a:xfrm>
                <a:off x="0" y="1721"/>
                <a:ext cx="828" cy="2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algn="ctr"/>
                <a:r>
                  <a:rPr lang="ar-JO" b="1" dirty="0">
                    <a:solidFill>
                      <a:srgbClr val="FFFFFF"/>
                    </a:solidFill>
                    <a:latin typeface="Arial" panose="020B0604020202020204" pitchFamily="34" charset="0"/>
                    <a:cs typeface="Arial" panose="020B0604020202020204" pitchFamily="34" charset="0"/>
                  </a:rPr>
                  <a:t>13: 1-5</a:t>
                </a:r>
                <a:endParaRPr lang="en-US" b="1" dirty="0">
                  <a:solidFill>
                    <a:srgbClr val="FFFFFF"/>
                  </a:solidFill>
                  <a:latin typeface="Arial" panose="020B0604020202020204" pitchFamily="34" charset="0"/>
                  <a:cs typeface="Arial" panose="020B0604020202020204" pitchFamily="34" charset="0"/>
                </a:endParaRPr>
              </a:p>
            </p:txBody>
          </p:sp>
        </p:grpSp>
        <p:grpSp>
          <p:nvGrpSpPr>
            <p:cNvPr id="290832" name="Group 120"/>
            <p:cNvGrpSpPr>
              <a:grpSpLocks/>
            </p:cNvGrpSpPr>
            <p:nvPr/>
          </p:nvGrpSpPr>
          <p:grpSpPr bwMode="auto">
            <a:xfrm>
              <a:off x="4464" y="2204"/>
              <a:ext cx="1217" cy="342"/>
              <a:chOff x="0" y="1696"/>
              <a:chExt cx="828" cy="856"/>
            </a:xfrm>
          </p:grpSpPr>
          <p:sp>
            <p:nvSpPr>
              <p:cNvPr id="290878" name="Rectangle 118"/>
              <p:cNvSpPr>
                <a:spLocks noChangeArrowheads="1"/>
              </p:cNvSpPr>
              <p:nvPr/>
            </p:nvSpPr>
            <p:spPr bwMode="auto">
              <a:xfrm>
                <a:off x="0" y="1696"/>
                <a:ext cx="828" cy="5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sp>
            <p:nvSpPr>
              <p:cNvPr id="290879" name="Rectangle 119"/>
              <p:cNvSpPr>
                <a:spLocks noChangeArrowheads="1"/>
              </p:cNvSpPr>
              <p:nvPr/>
            </p:nvSpPr>
            <p:spPr bwMode="auto">
              <a:xfrm>
                <a:off x="0" y="1969"/>
                <a:ext cx="828" cy="5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algn="ctr"/>
                <a:r>
                  <a:rPr lang="ar-JO" b="1" dirty="0">
                    <a:solidFill>
                      <a:srgbClr val="FFFFFF"/>
                    </a:solidFill>
                    <a:latin typeface="Arial" panose="020B0604020202020204" pitchFamily="34" charset="0"/>
                    <a:cs typeface="Arial" panose="020B0604020202020204" pitchFamily="34" charset="0"/>
                  </a:rPr>
                  <a:t>5: 2-3</a:t>
                </a:r>
                <a:endParaRPr lang="en-US" b="1" dirty="0">
                  <a:solidFill>
                    <a:srgbClr val="FFFFFF"/>
                  </a:solidFill>
                  <a:latin typeface="Arial" panose="020B0604020202020204" pitchFamily="34" charset="0"/>
                  <a:cs typeface="Arial" panose="020B0604020202020204" pitchFamily="34" charset="0"/>
                </a:endParaRPr>
              </a:p>
            </p:txBody>
          </p:sp>
        </p:grpSp>
        <p:grpSp>
          <p:nvGrpSpPr>
            <p:cNvPr id="290833" name="Group 123"/>
            <p:cNvGrpSpPr>
              <a:grpSpLocks/>
            </p:cNvGrpSpPr>
            <p:nvPr/>
          </p:nvGrpSpPr>
          <p:grpSpPr bwMode="auto">
            <a:xfrm>
              <a:off x="0" y="2436"/>
              <a:ext cx="3600" cy="479"/>
              <a:chOff x="0" y="2238"/>
              <a:chExt cx="2451" cy="562"/>
            </a:xfrm>
          </p:grpSpPr>
          <p:sp>
            <p:nvSpPr>
              <p:cNvPr id="290876" name="Rectangle 121"/>
              <p:cNvSpPr>
                <a:spLocks noChangeArrowheads="1"/>
              </p:cNvSpPr>
              <p:nvPr/>
            </p:nvSpPr>
            <p:spPr bwMode="auto">
              <a:xfrm>
                <a:off x="0" y="2238"/>
                <a:ext cx="2264" cy="2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sp>
            <p:nvSpPr>
              <p:cNvPr id="290877" name="Rectangle 122"/>
              <p:cNvSpPr>
                <a:spLocks noChangeArrowheads="1"/>
              </p:cNvSpPr>
              <p:nvPr/>
            </p:nvSpPr>
            <p:spPr bwMode="auto">
              <a:xfrm>
                <a:off x="186" y="2527"/>
                <a:ext cx="2265" cy="2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algn="ctr"/>
                <a:r>
                  <a:rPr lang="ar-JO" b="1" dirty="0">
                    <a:solidFill>
                      <a:srgbClr val="FFFFFF"/>
                    </a:solidFill>
                    <a:latin typeface="Arial" panose="020B0604020202020204" pitchFamily="34" charset="0"/>
                    <a:cs typeface="Arial" panose="020B0604020202020204" pitchFamily="34" charset="0"/>
                  </a:rPr>
                  <a:t>نقل التابوت بشكل صحيح</a:t>
                </a:r>
                <a:endParaRPr lang="en-US" b="1" dirty="0">
                  <a:solidFill>
                    <a:srgbClr val="FFFFFF"/>
                  </a:solidFill>
                  <a:latin typeface="Arial" panose="020B0604020202020204" pitchFamily="34" charset="0"/>
                  <a:cs typeface="Arial" panose="020B0604020202020204" pitchFamily="34" charset="0"/>
                </a:endParaRPr>
              </a:p>
            </p:txBody>
          </p:sp>
        </p:grpSp>
        <p:grpSp>
          <p:nvGrpSpPr>
            <p:cNvPr id="290834" name="Group 126"/>
            <p:cNvGrpSpPr>
              <a:grpSpLocks/>
            </p:cNvGrpSpPr>
            <p:nvPr/>
          </p:nvGrpSpPr>
          <p:grpSpPr bwMode="auto">
            <a:xfrm>
              <a:off x="3327" y="2436"/>
              <a:ext cx="1216" cy="479"/>
              <a:chOff x="0" y="2641"/>
              <a:chExt cx="828" cy="562"/>
            </a:xfrm>
          </p:grpSpPr>
          <p:sp>
            <p:nvSpPr>
              <p:cNvPr id="290874" name="Rectangle 124"/>
              <p:cNvSpPr>
                <a:spLocks noChangeArrowheads="1"/>
              </p:cNvSpPr>
              <p:nvPr/>
            </p:nvSpPr>
            <p:spPr bwMode="auto">
              <a:xfrm>
                <a:off x="0" y="2641"/>
                <a:ext cx="828" cy="2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sp>
            <p:nvSpPr>
              <p:cNvPr id="290875" name="Rectangle 125"/>
              <p:cNvSpPr>
                <a:spLocks noChangeArrowheads="1"/>
              </p:cNvSpPr>
              <p:nvPr/>
            </p:nvSpPr>
            <p:spPr bwMode="auto">
              <a:xfrm>
                <a:off x="0" y="2930"/>
                <a:ext cx="828" cy="2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algn="ctr"/>
                <a:r>
                  <a:rPr lang="ar-JO" b="1" dirty="0">
                    <a:solidFill>
                      <a:srgbClr val="FFFFFF"/>
                    </a:solidFill>
                    <a:latin typeface="Arial" panose="020B0604020202020204" pitchFamily="34" charset="0"/>
                    <a:cs typeface="Arial" panose="020B0604020202020204" pitchFamily="34" charset="0"/>
                  </a:rPr>
                  <a:t>15: 1-16: 3</a:t>
                </a:r>
                <a:endParaRPr lang="en-US" b="1" dirty="0">
                  <a:solidFill>
                    <a:srgbClr val="FFFFFF"/>
                  </a:solidFill>
                  <a:latin typeface="Arial" panose="020B0604020202020204" pitchFamily="34" charset="0"/>
                  <a:cs typeface="Arial" panose="020B0604020202020204" pitchFamily="34" charset="0"/>
                </a:endParaRPr>
              </a:p>
            </p:txBody>
          </p:sp>
        </p:grpSp>
        <p:grpSp>
          <p:nvGrpSpPr>
            <p:cNvPr id="290835" name="Group 129"/>
            <p:cNvGrpSpPr>
              <a:grpSpLocks/>
            </p:cNvGrpSpPr>
            <p:nvPr/>
          </p:nvGrpSpPr>
          <p:grpSpPr bwMode="auto">
            <a:xfrm>
              <a:off x="4543" y="2437"/>
              <a:ext cx="1217" cy="479"/>
              <a:chOff x="0" y="3045"/>
              <a:chExt cx="828" cy="561"/>
            </a:xfrm>
          </p:grpSpPr>
          <p:sp>
            <p:nvSpPr>
              <p:cNvPr id="290872" name="Rectangle 127"/>
              <p:cNvSpPr>
                <a:spLocks noChangeArrowheads="1"/>
              </p:cNvSpPr>
              <p:nvPr/>
            </p:nvSpPr>
            <p:spPr bwMode="auto">
              <a:xfrm>
                <a:off x="0" y="3045"/>
                <a:ext cx="828" cy="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sp>
            <p:nvSpPr>
              <p:cNvPr id="290873" name="Rectangle 128"/>
              <p:cNvSpPr>
                <a:spLocks noChangeArrowheads="1"/>
              </p:cNvSpPr>
              <p:nvPr/>
            </p:nvSpPr>
            <p:spPr bwMode="auto">
              <a:xfrm>
                <a:off x="0" y="3333"/>
                <a:ext cx="828" cy="2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algn="ctr"/>
                <a:r>
                  <a:rPr lang="ar-JO" b="1" dirty="0">
                    <a:solidFill>
                      <a:srgbClr val="FFFFFF"/>
                    </a:solidFill>
                    <a:latin typeface="Arial" panose="020B0604020202020204" pitchFamily="34" charset="0"/>
                    <a:cs typeface="Arial" panose="020B0604020202020204" pitchFamily="34" charset="0"/>
                  </a:rPr>
                  <a:t>5: 2-10</a:t>
                </a:r>
                <a:endParaRPr lang="en-US" b="1" dirty="0">
                  <a:solidFill>
                    <a:srgbClr val="FFFFFF"/>
                  </a:solidFill>
                  <a:latin typeface="Arial" panose="020B0604020202020204" pitchFamily="34" charset="0"/>
                  <a:cs typeface="Arial" panose="020B0604020202020204" pitchFamily="34" charset="0"/>
                </a:endParaRPr>
              </a:p>
            </p:txBody>
          </p:sp>
        </p:grpSp>
        <p:grpSp>
          <p:nvGrpSpPr>
            <p:cNvPr id="290836" name="Group 132"/>
            <p:cNvGrpSpPr>
              <a:grpSpLocks/>
            </p:cNvGrpSpPr>
            <p:nvPr/>
          </p:nvGrpSpPr>
          <p:grpSpPr bwMode="auto">
            <a:xfrm>
              <a:off x="0" y="2780"/>
              <a:ext cx="3600" cy="479"/>
              <a:chOff x="0" y="3447"/>
              <a:chExt cx="2451" cy="562"/>
            </a:xfrm>
          </p:grpSpPr>
          <p:sp>
            <p:nvSpPr>
              <p:cNvPr id="290870" name="Rectangle 130"/>
              <p:cNvSpPr>
                <a:spLocks noChangeArrowheads="1"/>
              </p:cNvSpPr>
              <p:nvPr/>
            </p:nvSpPr>
            <p:spPr bwMode="auto">
              <a:xfrm>
                <a:off x="0" y="3447"/>
                <a:ext cx="2264" cy="2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sp>
            <p:nvSpPr>
              <p:cNvPr id="290871" name="Rectangle 131"/>
              <p:cNvSpPr>
                <a:spLocks noChangeArrowheads="1"/>
              </p:cNvSpPr>
              <p:nvPr/>
            </p:nvSpPr>
            <p:spPr bwMode="auto">
              <a:xfrm>
                <a:off x="186" y="3736"/>
                <a:ext cx="2265" cy="2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algn="ctr"/>
                <a:r>
                  <a:rPr lang="ar-JO" b="1" dirty="0">
                    <a:solidFill>
                      <a:srgbClr val="FFFFFF"/>
                    </a:solidFill>
                    <a:latin typeface="Arial" panose="020B0604020202020204" pitchFamily="34" charset="0"/>
                    <a:cs typeface="Arial" panose="020B0604020202020204" pitchFamily="34" charset="0"/>
                  </a:rPr>
                  <a:t>احتفال التسبيح عند الوصول</a:t>
                </a:r>
                <a:endParaRPr lang="en-US" b="1" dirty="0">
                  <a:solidFill>
                    <a:srgbClr val="FFFFFF"/>
                  </a:solidFill>
                  <a:latin typeface="Arial" panose="020B0604020202020204" pitchFamily="34" charset="0"/>
                  <a:cs typeface="Arial" panose="020B0604020202020204" pitchFamily="34" charset="0"/>
                </a:endParaRPr>
              </a:p>
            </p:txBody>
          </p:sp>
        </p:grpSp>
        <p:grpSp>
          <p:nvGrpSpPr>
            <p:cNvPr id="290837" name="Group 135"/>
            <p:cNvGrpSpPr>
              <a:grpSpLocks/>
            </p:cNvGrpSpPr>
            <p:nvPr/>
          </p:nvGrpSpPr>
          <p:grpSpPr bwMode="auto">
            <a:xfrm>
              <a:off x="3327" y="2780"/>
              <a:ext cx="1216" cy="479"/>
              <a:chOff x="0" y="3850"/>
              <a:chExt cx="828" cy="562"/>
            </a:xfrm>
          </p:grpSpPr>
          <p:sp>
            <p:nvSpPr>
              <p:cNvPr id="290868" name="Rectangle 133"/>
              <p:cNvSpPr>
                <a:spLocks noChangeArrowheads="1"/>
              </p:cNvSpPr>
              <p:nvPr/>
            </p:nvSpPr>
            <p:spPr bwMode="auto">
              <a:xfrm>
                <a:off x="0" y="3850"/>
                <a:ext cx="828" cy="2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sp>
            <p:nvSpPr>
              <p:cNvPr id="290869" name="Rectangle 134"/>
              <p:cNvSpPr>
                <a:spLocks noChangeArrowheads="1"/>
              </p:cNvSpPr>
              <p:nvPr/>
            </p:nvSpPr>
            <p:spPr bwMode="auto">
              <a:xfrm>
                <a:off x="0" y="4139"/>
                <a:ext cx="828" cy="2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algn="ctr"/>
                <a:r>
                  <a:rPr lang="ar-JO" b="1" dirty="0">
                    <a:solidFill>
                      <a:srgbClr val="FFFFFF"/>
                    </a:solidFill>
                    <a:latin typeface="Arial" panose="020B0604020202020204" pitchFamily="34" charset="0"/>
                    <a:cs typeface="Arial" panose="020B0604020202020204" pitchFamily="34" charset="0"/>
                  </a:rPr>
                  <a:t>16: 7-36</a:t>
                </a:r>
                <a:endParaRPr lang="en-US" b="1" dirty="0">
                  <a:solidFill>
                    <a:srgbClr val="FFFFFF"/>
                  </a:solidFill>
                  <a:latin typeface="Arial" panose="020B0604020202020204" pitchFamily="34" charset="0"/>
                  <a:cs typeface="Arial" panose="020B0604020202020204" pitchFamily="34" charset="0"/>
                </a:endParaRPr>
              </a:p>
            </p:txBody>
          </p:sp>
        </p:grpSp>
        <p:grpSp>
          <p:nvGrpSpPr>
            <p:cNvPr id="290838" name="Group 138"/>
            <p:cNvGrpSpPr>
              <a:grpSpLocks/>
            </p:cNvGrpSpPr>
            <p:nvPr/>
          </p:nvGrpSpPr>
          <p:grpSpPr bwMode="auto">
            <a:xfrm>
              <a:off x="4543" y="2780"/>
              <a:ext cx="1217" cy="479"/>
              <a:chOff x="0" y="4253"/>
              <a:chExt cx="828" cy="562"/>
            </a:xfrm>
          </p:grpSpPr>
          <p:sp>
            <p:nvSpPr>
              <p:cNvPr id="290866" name="Rectangle 136"/>
              <p:cNvSpPr>
                <a:spLocks noChangeArrowheads="1"/>
              </p:cNvSpPr>
              <p:nvPr/>
            </p:nvSpPr>
            <p:spPr bwMode="auto">
              <a:xfrm>
                <a:off x="0" y="4253"/>
                <a:ext cx="828" cy="2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sp>
            <p:nvSpPr>
              <p:cNvPr id="290867" name="Rectangle 137"/>
              <p:cNvSpPr>
                <a:spLocks noChangeArrowheads="1"/>
              </p:cNvSpPr>
              <p:nvPr/>
            </p:nvSpPr>
            <p:spPr bwMode="auto">
              <a:xfrm>
                <a:off x="0" y="4542"/>
                <a:ext cx="828" cy="2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algn="ctr"/>
                <a:r>
                  <a:rPr lang="ar-JO" b="1" dirty="0">
                    <a:solidFill>
                      <a:srgbClr val="FFFFFF"/>
                    </a:solidFill>
                    <a:latin typeface="Arial" panose="020B0604020202020204" pitchFamily="34" charset="0"/>
                    <a:cs typeface="Arial" panose="020B0604020202020204" pitchFamily="34" charset="0"/>
                  </a:rPr>
                  <a:t>5: 11-14</a:t>
                </a:r>
                <a:endParaRPr lang="en-US" b="1" dirty="0">
                  <a:solidFill>
                    <a:srgbClr val="FFFFFF"/>
                  </a:solidFill>
                  <a:latin typeface="Arial" panose="020B0604020202020204" pitchFamily="34" charset="0"/>
                  <a:cs typeface="Arial" panose="020B0604020202020204" pitchFamily="34" charset="0"/>
                </a:endParaRPr>
              </a:p>
            </p:txBody>
          </p:sp>
        </p:grpSp>
        <p:grpSp>
          <p:nvGrpSpPr>
            <p:cNvPr id="290839" name="Group 141"/>
            <p:cNvGrpSpPr>
              <a:grpSpLocks/>
            </p:cNvGrpSpPr>
            <p:nvPr/>
          </p:nvGrpSpPr>
          <p:grpSpPr bwMode="auto">
            <a:xfrm>
              <a:off x="0" y="3124"/>
              <a:ext cx="3327" cy="478"/>
              <a:chOff x="0" y="4656"/>
              <a:chExt cx="2264" cy="561"/>
            </a:xfrm>
          </p:grpSpPr>
          <p:sp>
            <p:nvSpPr>
              <p:cNvPr id="290864" name="Rectangle 139"/>
              <p:cNvSpPr>
                <a:spLocks noChangeArrowheads="1"/>
              </p:cNvSpPr>
              <p:nvPr/>
            </p:nvSpPr>
            <p:spPr bwMode="auto">
              <a:xfrm>
                <a:off x="0" y="4656"/>
                <a:ext cx="2264" cy="2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sp>
            <p:nvSpPr>
              <p:cNvPr id="290865" name="Rectangle 140"/>
              <p:cNvSpPr>
                <a:spLocks noChangeArrowheads="1"/>
              </p:cNvSpPr>
              <p:nvPr/>
            </p:nvSpPr>
            <p:spPr bwMode="auto">
              <a:xfrm>
                <a:off x="0" y="4944"/>
                <a:ext cx="2264" cy="2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algn="ctr"/>
                <a:r>
                  <a:rPr lang="ar-JO" b="1" dirty="0">
                    <a:solidFill>
                      <a:srgbClr val="FFFFFF"/>
                    </a:solidFill>
                    <a:latin typeface="Arial" panose="020B0604020202020204" pitchFamily="34" charset="0"/>
                    <a:cs typeface="Arial" panose="020B0604020202020204" pitchFamily="34" charset="0"/>
                  </a:rPr>
                  <a:t>وضع نظام العبادة المنظم</a:t>
                </a:r>
                <a:endParaRPr lang="en-US" b="1" dirty="0">
                  <a:solidFill>
                    <a:srgbClr val="FFFFFF"/>
                  </a:solidFill>
                  <a:latin typeface="Arial" panose="020B0604020202020204" pitchFamily="34" charset="0"/>
                  <a:cs typeface="Arial" panose="020B0604020202020204" pitchFamily="34" charset="0"/>
                </a:endParaRPr>
              </a:p>
            </p:txBody>
          </p:sp>
        </p:grpSp>
        <p:grpSp>
          <p:nvGrpSpPr>
            <p:cNvPr id="290840" name="Group 144"/>
            <p:cNvGrpSpPr>
              <a:grpSpLocks/>
            </p:cNvGrpSpPr>
            <p:nvPr/>
          </p:nvGrpSpPr>
          <p:grpSpPr bwMode="auto">
            <a:xfrm>
              <a:off x="3195" y="3126"/>
              <a:ext cx="1348" cy="472"/>
              <a:chOff x="-90" y="5059"/>
              <a:chExt cx="918" cy="554"/>
            </a:xfrm>
          </p:grpSpPr>
          <p:sp>
            <p:nvSpPr>
              <p:cNvPr id="290862" name="Rectangle 142"/>
              <p:cNvSpPr>
                <a:spLocks noChangeArrowheads="1"/>
              </p:cNvSpPr>
              <p:nvPr/>
            </p:nvSpPr>
            <p:spPr bwMode="auto">
              <a:xfrm>
                <a:off x="0" y="5059"/>
                <a:ext cx="828" cy="2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sp>
            <p:nvSpPr>
              <p:cNvPr id="290863" name="Rectangle 143"/>
              <p:cNvSpPr>
                <a:spLocks noChangeArrowheads="1"/>
              </p:cNvSpPr>
              <p:nvPr/>
            </p:nvSpPr>
            <p:spPr bwMode="auto">
              <a:xfrm>
                <a:off x="-90" y="5340"/>
                <a:ext cx="918" cy="2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nchor="ctr" anchorCtr="1">
                <a:spAutoFit/>
              </a:bodyPr>
              <a:lstStyle/>
              <a:p>
                <a:pPr algn="ctr"/>
                <a:r>
                  <a:rPr lang="ar-JO" b="1" dirty="0">
                    <a:solidFill>
                      <a:srgbClr val="FFFFFF"/>
                    </a:solidFill>
                    <a:latin typeface="Arial" panose="020B0604020202020204" pitchFamily="34" charset="0"/>
                    <a:cs typeface="Arial" panose="020B0604020202020204" pitchFamily="34" charset="0"/>
                  </a:rPr>
                  <a:t>16: 4-6, 37-42</a:t>
                </a:r>
                <a:endParaRPr lang="en-US" b="1" dirty="0">
                  <a:solidFill>
                    <a:srgbClr val="FFFFFF"/>
                  </a:solidFill>
                  <a:latin typeface="Arial" panose="020B0604020202020204" pitchFamily="34" charset="0"/>
                  <a:cs typeface="Arial" panose="020B0604020202020204" pitchFamily="34" charset="0"/>
                </a:endParaRPr>
              </a:p>
            </p:txBody>
          </p:sp>
        </p:grpSp>
        <p:grpSp>
          <p:nvGrpSpPr>
            <p:cNvPr id="290841" name="Group 147"/>
            <p:cNvGrpSpPr>
              <a:grpSpLocks/>
            </p:cNvGrpSpPr>
            <p:nvPr/>
          </p:nvGrpSpPr>
          <p:grpSpPr bwMode="auto">
            <a:xfrm>
              <a:off x="4543" y="3125"/>
              <a:ext cx="1217" cy="478"/>
              <a:chOff x="0" y="5462"/>
              <a:chExt cx="828" cy="561"/>
            </a:xfrm>
          </p:grpSpPr>
          <p:sp>
            <p:nvSpPr>
              <p:cNvPr id="290860" name="Rectangle 145"/>
              <p:cNvSpPr>
                <a:spLocks noChangeArrowheads="1"/>
              </p:cNvSpPr>
              <p:nvPr/>
            </p:nvSpPr>
            <p:spPr bwMode="auto">
              <a:xfrm>
                <a:off x="0" y="5462"/>
                <a:ext cx="828" cy="2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sp>
            <p:nvSpPr>
              <p:cNvPr id="290861" name="Rectangle 146"/>
              <p:cNvSpPr>
                <a:spLocks noChangeArrowheads="1"/>
              </p:cNvSpPr>
              <p:nvPr/>
            </p:nvSpPr>
            <p:spPr bwMode="auto">
              <a:xfrm>
                <a:off x="0" y="5750"/>
                <a:ext cx="828" cy="2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algn="ctr"/>
                <a:r>
                  <a:rPr lang="ar-JO" b="1" dirty="0">
                    <a:solidFill>
                      <a:srgbClr val="FFFFFF"/>
                    </a:solidFill>
                    <a:latin typeface="Arial" panose="020B0604020202020204" pitchFamily="34" charset="0"/>
                    <a:cs typeface="Arial" panose="020B0604020202020204" pitchFamily="34" charset="0"/>
                  </a:rPr>
                  <a:t>8: 12-16</a:t>
                </a:r>
                <a:endParaRPr lang="en-US" b="1" dirty="0">
                  <a:solidFill>
                    <a:srgbClr val="FFFFFF"/>
                  </a:solidFill>
                  <a:latin typeface="Arial" panose="020B0604020202020204" pitchFamily="34" charset="0"/>
                  <a:cs typeface="Arial" panose="020B0604020202020204" pitchFamily="34" charset="0"/>
                </a:endParaRPr>
              </a:p>
            </p:txBody>
          </p:sp>
        </p:grpSp>
        <p:grpSp>
          <p:nvGrpSpPr>
            <p:cNvPr id="290842" name="Group 150"/>
            <p:cNvGrpSpPr>
              <a:grpSpLocks/>
            </p:cNvGrpSpPr>
            <p:nvPr/>
          </p:nvGrpSpPr>
          <p:grpSpPr bwMode="auto">
            <a:xfrm>
              <a:off x="274" y="3469"/>
              <a:ext cx="3327" cy="480"/>
              <a:chOff x="186" y="5866"/>
              <a:chExt cx="2264" cy="562"/>
            </a:xfrm>
          </p:grpSpPr>
          <p:sp>
            <p:nvSpPr>
              <p:cNvPr id="290858" name="Rectangle 148"/>
              <p:cNvSpPr>
                <a:spLocks noChangeArrowheads="1"/>
              </p:cNvSpPr>
              <p:nvPr/>
            </p:nvSpPr>
            <p:spPr bwMode="auto">
              <a:xfrm>
                <a:off x="186" y="5866"/>
                <a:ext cx="2264" cy="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sp>
            <p:nvSpPr>
              <p:cNvPr id="290859" name="Rectangle 149"/>
              <p:cNvSpPr>
                <a:spLocks noChangeArrowheads="1"/>
              </p:cNvSpPr>
              <p:nvPr/>
            </p:nvSpPr>
            <p:spPr bwMode="auto">
              <a:xfrm>
                <a:off x="186" y="6155"/>
                <a:ext cx="2264" cy="2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algn="ctr"/>
                <a:r>
                  <a:rPr lang="ar-JO" b="1" dirty="0">
                    <a:solidFill>
                      <a:srgbClr val="FFFFFF"/>
                    </a:solidFill>
                    <a:latin typeface="Arial" panose="020B0604020202020204" pitchFamily="34" charset="0"/>
                    <a:cs typeface="Arial" panose="020B0604020202020204" pitchFamily="34" charset="0"/>
                  </a:rPr>
                  <a:t>الإعلان الإلهي المعطى</a:t>
                </a:r>
                <a:endParaRPr lang="en-US" b="1" dirty="0">
                  <a:solidFill>
                    <a:srgbClr val="FFFFFF"/>
                  </a:solidFill>
                  <a:latin typeface="Arial" panose="020B0604020202020204" pitchFamily="34" charset="0"/>
                  <a:cs typeface="Arial" panose="020B0604020202020204" pitchFamily="34" charset="0"/>
                </a:endParaRPr>
              </a:p>
            </p:txBody>
          </p:sp>
        </p:grpSp>
        <p:grpSp>
          <p:nvGrpSpPr>
            <p:cNvPr id="290843" name="Group 153"/>
            <p:cNvGrpSpPr>
              <a:grpSpLocks/>
            </p:cNvGrpSpPr>
            <p:nvPr/>
          </p:nvGrpSpPr>
          <p:grpSpPr bwMode="auto">
            <a:xfrm>
              <a:off x="3327" y="3469"/>
              <a:ext cx="1216" cy="480"/>
              <a:chOff x="0" y="6269"/>
              <a:chExt cx="828" cy="562"/>
            </a:xfrm>
          </p:grpSpPr>
          <p:sp>
            <p:nvSpPr>
              <p:cNvPr id="290856" name="Rectangle 151"/>
              <p:cNvSpPr>
                <a:spLocks noChangeArrowheads="1"/>
              </p:cNvSpPr>
              <p:nvPr/>
            </p:nvSpPr>
            <p:spPr bwMode="auto">
              <a:xfrm>
                <a:off x="0" y="6269"/>
                <a:ext cx="828" cy="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sp>
            <p:nvSpPr>
              <p:cNvPr id="290857" name="Rectangle 152"/>
              <p:cNvSpPr>
                <a:spLocks noChangeArrowheads="1"/>
              </p:cNvSpPr>
              <p:nvPr/>
            </p:nvSpPr>
            <p:spPr bwMode="auto">
              <a:xfrm>
                <a:off x="0" y="6558"/>
                <a:ext cx="828" cy="2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algn="ctr"/>
                <a:r>
                  <a:rPr lang="ar-JO" b="1" dirty="0">
                    <a:solidFill>
                      <a:srgbClr val="FFFFFF"/>
                    </a:solidFill>
                    <a:latin typeface="Arial" panose="020B0604020202020204" pitchFamily="34" charset="0"/>
                    <a:cs typeface="Arial" panose="020B0604020202020204" pitchFamily="34" charset="0"/>
                  </a:rPr>
                  <a:t>17: 1-15</a:t>
                </a:r>
                <a:endParaRPr lang="en-US" b="1" dirty="0">
                  <a:solidFill>
                    <a:srgbClr val="FFFFFF"/>
                  </a:solidFill>
                  <a:latin typeface="Arial" panose="020B0604020202020204" pitchFamily="34" charset="0"/>
                  <a:cs typeface="Arial" panose="020B0604020202020204" pitchFamily="34" charset="0"/>
                </a:endParaRPr>
              </a:p>
            </p:txBody>
          </p:sp>
        </p:grpSp>
        <p:grpSp>
          <p:nvGrpSpPr>
            <p:cNvPr id="290844" name="Group 156"/>
            <p:cNvGrpSpPr>
              <a:grpSpLocks/>
            </p:cNvGrpSpPr>
            <p:nvPr/>
          </p:nvGrpSpPr>
          <p:grpSpPr bwMode="auto">
            <a:xfrm>
              <a:off x="4543" y="3469"/>
              <a:ext cx="1217" cy="480"/>
              <a:chOff x="0" y="6672"/>
              <a:chExt cx="828" cy="562"/>
            </a:xfrm>
          </p:grpSpPr>
          <p:sp>
            <p:nvSpPr>
              <p:cNvPr id="290854" name="Rectangle 154"/>
              <p:cNvSpPr>
                <a:spLocks noChangeArrowheads="1"/>
              </p:cNvSpPr>
              <p:nvPr/>
            </p:nvSpPr>
            <p:spPr bwMode="auto">
              <a:xfrm>
                <a:off x="0" y="6672"/>
                <a:ext cx="828" cy="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sp>
            <p:nvSpPr>
              <p:cNvPr id="290855" name="Rectangle 155"/>
              <p:cNvSpPr>
                <a:spLocks noChangeArrowheads="1"/>
              </p:cNvSpPr>
              <p:nvPr/>
            </p:nvSpPr>
            <p:spPr bwMode="auto">
              <a:xfrm>
                <a:off x="0" y="6961"/>
                <a:ext cx="828" cy="2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algn="ctr"/>
                <a:r>
                  <a:rPr lang="ar-JO" b="1" dirty="0">
                    <a:solidFill>
                      <a:srgbClr val="FFFFFF"/>
                    </a:solidFill>
                    <a:latin typeface="Arial" panose="020B0604020202020204" pitchFamily="34" charset="0"/>
                    <a:cs typeface="Arial" panose="020B0604020202020204" pitchFamily="34" charset="0"/>
                  </a:rPr>
                  <a:t>7: 12-22</a:t>
                </a:r>
                <a:endParaRPr lang="en-US" b="1" dirty="0">
                  <a:solidFill>
                    <a:srgbClr val="FFFFFF"/>
                  </a:solidFill>
                  <a:latin typeface="Arial" panose="020B0604020202020204" pitchFamily="34" charset="0"/>
                  <a:cs typeface="Arial" panose="020B0604020202020204" pitchFamily="34" charset="0"/>
                </a:endParaRPr>
              </a:p>
            </p:txBody>
          </p:sp>
        </p:grpSp>
        <p:grpSp>
          <p:nvGrpSpPr>
            <p:cNvPr id="290845" name="Group 159"/>
            <p:cNvGrpSpPr>
              <a:grpSpLocks/>
            </p:cNvGrpSpPr>
            <p:nvPr/>
          </p:nvGrpSpPr>
          <p:grpSpPr bwMode="auto">
            <a:xfrm>
              <a:off x="0" y="3814"/>
              <a:ext cx="3600" cy="479"/>
              <a:chOff x="0" y="7075"/>
              <a:chExt cx="2451" cy="561"/>
            </a:xfrm>
          </p:grpSpPr>
          <p:sp>
            <p:nvSpPr>
              <p:cNvPr id="290852" name="Rectangle 157"/>
              <p:cNvSpPr>
                <a:spLocks noChangeArrowheads="1"/>
              </p:cNvSpPr>
              <p:nvPr/>
            </p:nvSpPr>
            <p:spPr bwMode="auto">
              <a:xfrm>
                <a:off x="0" y="7075"/>
                <a:ext cx="2264" cy="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sp>
            <p:nvSpPr>
              <p:cNvPr id="290853" name="Rectangle 158"/>
              <p:cNvSpPr>
                <a:spLocks noChangeArrowheads="1"/>
              </p:cNvSpPr>
              <p:nvPr/>
            </p:nvSpPr>
            <p:spPr bwMode="auto">
              <a:xfrm>
                <a:off x="186" y="7363"/>
                <a:ext cx="2265" cy="2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algn="ctr"/>
                <a:r>
                  <a:rPr lang="ar-JO" b="1" dirty="0">
                    <a:solidFill>
                      <a:srgbClr val="FFFFFF"/>
                    </a:solidFill>
                    <a:latin typeface="Arial" panose="020B0604020202020204" pitchFamily="34" charset="0"/>
                    <a:cs typeface="Arial" panose="020B0604020202020204" pitchFamily="34" charset="0"/>
                  </a:rPr>
                  <a:t>صلاة الملك</a:t>
                </a:r>
                <a:endParaRPr lang="en-US" b="1" dirty="0">
                  <a:solidFill>
                    <a:srgbClr val="FFFFFF"/>
                  </a:solidFill>
                  <a:latin typeface="Arial" panose="020B0604020202020204" pitchFamily="34" charset="0"/>
                  <a:cs typeface="Arial" panose="020B0604020202020204" pitchFamily="34" charset="0"/>
                </a:endParaRPr>
              </a:p>
            </p:txBody>
          </p:sp>
        </p:grpSp>
        <p:grpSp>
          <p:nvGrpSpPr>
            <p:cNvPr id="290846" name="Group 162"/>
            <p:cNvGrpSpPr>
              <a:grpSpLocks/>
            </p:cNvGrpSpPr>
            <p:nvPr/>
          </p:nvGrpSpPr>
          <p:grpSpPr bwMode="auto">
            <a:xfrm>
              <a:off x="3327" y="3814"/>
              <a:ext cx="1216" cy="479"/>
              <a:chOff x="0" y="7478"/>
              <a:chExt cx="828" cy="561"/>
            </a:xfrm>
          </p:grpSpPr>
          <p:sp>
            <p:nvSpPr>
              <p:cNvPr id="290850" name="Rectangle 160"/>
              <p:cNvSpPr>
                <a:spLocks noChangeArrowheads="1"/>
              </p:cNvSpPr>
              <p:nvPr/>
            </p:nvSpPr>
            <p:spPr bwMode="auto">
              <a:xfrm>
                <a:off x="0" y="7478"/>
                <a:ext cx="828" cy="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sp>
            <p:nvSpPr>
              <p:cNvPr id="290851" name="Rectangle 161"/>
              <p:cNvSpPr>
                <a:spLocks noChangeArrowheads="1"/>
              </p:cNvSpPr>
              <p:nvPr/>
            </p:nvSpPr>
            <p:spPr bwMode="auto">
              <a:xfrm>
                <a:off x="0" y="7766"/>
                <a:ext cx="828" cy="2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algn="ctr"/>
                <a:r>
                  <a:rPr lang="ar-JO" b="1" dirty="0">
                    <a:solidFill>
                      <a:srgbClr val="FFFFFF"/>
                    </a:solidFill>
                    <a:latin typeface="Arial" panose="020B0604020202020204" pitchFamily="34" charset="0"/>
                    <a:cs typeface="Arial" panose="020B0604020202020204" pitchFamily="34" charset="0"/>
                  </a:rPr>
                  <a:t>17: 16-27</a:t>
                </a:r>
                <a:endParaRPr lang="en-US" b="1" dirty="0">
                  <a:solidFill>
                    <a:srgbClr val="FFFFFF"/>
                  </a:solidFill>
                  <a:latin typeface="Arial" panose="020B0604020202020204" pitchFamily="34" charset="0"/>
                  <a:cs typeface="Arial" panose="020B0604020202020204" pitchFamily="34" charset="0"/>
                </a:endParaRPr>
              </a:p>
            </p:txBody>
          </p:sp>
        </p:grpSp>
        <p:grpSp>
          <p:nvGrpSpPr>
            <p:cNvPr id="290847" name="Group 165"/>
            <p:cNvGrpSpPr>
              <a:grpSpLocks/>
            </p:cNvGrpSpPr>
            <p:nvPr/>
          </p:nvGrpSpPr>
          <p:grpSpPr bwMode="auto">
            <a:xfrm>
              <a:off x="4543" y="3814"/>
              <a:ext cx="1217" cy="479"/>
              <a:chOff x="0" y="7881"/>
              <a:chExt cx="828" cy="561"/>
            </a:xfrm>
          </p:grpSpPr>
          <p:sp>
            <p:nvSpPr>
              <p:cNvPr id="290848" name="Rectangle 163"/>
              <p:cNvSpPr>
                <a:spLocks noChangeArrowheads="1"/>
              </p:cNvSpPr>
              <p:nvPr/>
            </p:nvSpPr>
            <p:spPr bwMode="auto">
              <a:xfrm>
                <a:off x="0" y="7881"/>
                <a:ext cx="828" cy="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sp>
            <p:nvSpPr>
              <p:cNvPr id="290849" name="Rectangle 164"/>
              <p:cNvSpPr>
                <a:spLocks noChangeArrowheads="1"/>
              </p:cNvSpPr>
              <p:nvPr/>
            </p:nvSpPr>
            <p:spPr bwMode="auto">
              <a:xfrm>
                <a:off x="0" y="8169"/>
                <a:ext cx="828" cy="2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algn="ctr"/>
                <a:r>
                  <a:rPr lang="ar-JO" b="1" dirty="0">
                    <a:solidFill>
                      <a:srgbClr val="FFFFFF"/>
                    </a:solidFill>
                    <a:latin typeface="Arial" panose="020B0604020202020204" pitchFamily="34" charset="0"/>
                    <a:cs typeface="Arial" panose="020B0604020202020204" pitchFamily="34" charset="0"/>
                  </a:rPr>
                  <a:t>6: 12-42</a:t>
                </a:r>
                <a:endParaRPr lang="en-US" b="1" dirty="0">
                  <a:solidFill>
                    <a:srgbClr val="FFFFFF"/>
                  </a:solidFill>
                  <a:latin typeface="Arial" panose="020B0604020202020204" pitchFamily="34" charset="0"/>
                  <a:cs typeface="Arial" panose="020B0604020202020204" pitchFamily="34" charset="0"/>
                </a:endParaRPr>
              </a:p>
            </p:txBody>
          </p:sp>
        </p:grpSp>
      </p:grpSp>
      <p:sp>
        <p:nvSpPr>
          <p:cNvPr id="3" name="Notched Right Arrow 2"/>
          <p:cNvSpPr/>
          <p:nvPr/>
        </p:nvSpPr>
        <p:spPr bwMode="auto">
          <a:xfrm>
            <a:off x="5220072" y="3933056"/>
            <a:ext cx="2088232" cy="1008112"/>
          </a:xfrm>
          <a:prstGeom prst="notchedRightArrow">
            <a:avLst/>
          </a:prstGeom>
          <a:noFill/>
          <a:ln w="38100" cap="flat" cmpd="sng" algn="ctr">
            <a:solidFill>
              <a:schemeClr val="tx1"/>
            </a:solidFill>
            <a:prstDash val="solid"/>
            <a:round/>
            <a:headEnd type="none" w="med" len="med"/>
            <a:tailEnd type="none" w="med" len="med"/>
          </a:ln>
          <a:effectLst/>
        </p:spPr>
        <p:txBody>
          <a:bodyPr vert="horz" wrap="square" lIns="92075" tIns="46038" rIns="92075" bIns="46038" numCol="1" rtlCol="0" anchor="t" anchorCtr="0" compatLnSpc="1">
            <a:prstTxWarp prst="textNoShape">
              <a:avLst/>
            </a:prstTxWarp>
          </a:bodyPr>
          <a:lstStyle/>
          <a:p>
            <a:pPr marL="342900" indent="-571500" eaLnBrk="0" hangingPunct="0">
              <a:lnSpc>
                <a:spcPct val="90000"/>
              </a:lnSpc>
              <a:spcBef>
                <a:spcPct val="20000"/>
              </a:spcBef>
              <a:buFontTx/>
              <a:buChar char="•"/>
            </a:pPr>
            <a:endParaRPr kumimoji="1" lang="en-US" b="1" dirty="0">
              <a:solidFill>
                <a:srgbClr val="FFFFFF"/>
              </a:solidFill>
              <a:latin typeface="Arial" panose="020B0604020202020204" pitchFamily="34" charset="0"/>
              <a:ea typeface="Times New Roman" pitchFamily="-108" charset="0"/>
              <a:cs typeface="Arial" panose="020B0604020202020204" pitchFamily="34" charset="0"/>
            </a:endParaRPr>
          </a:p>
        </p:txBody>
      </p:sp>
    </p:spTree>
    <p:extLst>
      <p:ext uri="{BB962C8B-B14F-4D97-AF65-F5344CB8AC3E}">
        <p14:creationId xmlns:p14="http://schemas.microsoft.com/office/powerpoint/2010/main" val="1505565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dirty="0">
              <a:solidFill>
                <a:srgbClr val="000000"/>
              </a:solidFill>
              <a:latin typeface="Arial" panose="020B0604020202020204" pitchFamily="34"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ea typeface="Osaka" charset="0"/>
                <a:cs typeface="Arial" panose="020B0604020202020204" pitchFamily="34" charset="0"/>
              </a:rPr>
              <a:t>١ أخبار الأيام 16 </a:t>
            </a:r>
            <a:endParaRPr lang="en-US" sz="8800" dirty="0">
              <a:ea typeface="Osaka" charset="0"/>
              <a:cs typeface="Arial" panose="020B0604020202020204" pitchFamily="34" charset="0"/>
            </a:endParaRPr>
          </a:p>
        </p:txBody>
      </p:sp>
    </p:spTree>
    <p:extLst>
      <p:ext uri="{BB962C8B-B14F-4D97-AF65-F5344CB8AC3E}">
        <p14:creationId xmlns:p14="http://schemas.microsoft.com/office/powerpoint/2010/main" val="3557281999"/>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290818" name="Text Box 2"/>
          <p:cNvSpPr txBox="1">
            <a:spLocks noChangeArrowheads="1"/>
          </p:cNvSpPr>
          <p:nvPr/>
        </p:nvSpPr>
        <p:spPr bwMode="auto">
          <a:xfrm>
            <a:off x="8335963" y="76200"/>
            <a:ext cx="731837"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kumimoji="1" sz="2400" b="1">
                <a:solidFill>
                  <a:schemeClr val="tx1"/>
                </a:solidFill>
                <a:latin typeface="Arial Narrow" charset="0"/>
                <a:ea typeface="ＭＳ Ｐゴシック" charset="0"/>
                <a:cs typeface="ＭＳ Ｐゴシック" charset="0"/>
              </a:defRPr>
            </a:lvl1pPr>
            <a:lvl2pPr marL="742950" indent="-285750">
              <a:defRPr kumimoji="1" sz="2400" b="1">
                <a:solidFill>
                  <a:schemeClr val="tx1"/>
                </a:solidFill>
                <a:latin typeface="Arial Narrow" charset="0"/>
                <a:ea typeface="ＭＳ Ｐゴシック" charset="0"/>
              </a:defRPr>
            </a:lvl2pPr>
            <a:lvl3pPr marL="1143000" indent="-228600">
              <a:defRPr kumimoji="1" sz="2400" b="1">
                <a:solidFill>
                  <a:schemeClr val="tx1"/>
                </a:solidFill>
                <a:latin typeface="Arial Narrow" charset="0"/>
                <a:ea typeface="ＭＳ Ｐゴシック" charset="0"/>
              </a:defRPr>
            </a:lvl3pPr>
            <a:lvl4pPr marL="1600200" indent="-228600">
              <a:defRPr kumimoji="1" sz="2400" b="1">
                <a:solidFill>
                  <a:schemeClr val="tx1"/>
                </a:solidFill>
                <a:latin typeface="Arial Narrow" charset="0"/>
                <a:ea typeface="ＭＳ Ｐゴシック" charset="0"/>
              </a:defRPr>
            </a:lvl4pPr>
            <a:lvl5pPr marL="2057400" indent="-228600">
              <a:defRPr kumimoji="1" sz="2400" b="1">
                <a:solidFill>
                  <a:schemeClr val="tx1"/>
                </a:solidFill>
                <a:latin typeface="Arial Narrow" charset="0"/>
                <a:ea typeface="ＭＳ Ｐゴシック" charset="0"/>
              </a:defRPr>
            </a:lvl5pPr>
            <a:lvl6pPr marL="25146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6pPr>
            <a:lvl7pPr marL="29718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7pPr>
            <a:lvl8pPr marL="34290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8pPr>
            <a:lvl9pPr marL="38862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9pPr>
          </a:lstStyle>
          <a:p>
            <a:pPr algn="ctr" eaLnBrk="0" hangingPunct="0">
              <a:spcBef>
                <a:spcPct val="50000"/>
              </a:spcBef>
            </a:pPr>
            <a:r>
              <a:rPr kumimoji="0" lang="ar-JO" dirty="0">
                <a:solidFill>
                  <a:srgbClr val="FFFFFF"/>
                </a:solidFill>
                <a:latin typeface="Arial" panose="020B0604020202020204" pitchFamily="34" charset="0"/>
                <a:cs typeface="Arial" panose="020B0604020202020204" pitchFamily="34" charset="0"/>
              </a:rPr>
              <a:t>275</a:t>
            </a:r>
            <a:endParaRPr kumimoji="0" lang="en-US" dirty="0">
              <a:solidFill>
                <a:srgbClr val="FFFFFF"/>
              </a:solidFill>
              <a:latin typeface="Arial" panose="020B0604020202020204" pitchFamily="34" charset="0"/>
              <a:cs typeface="Arial" panose="020B0604020202020204" pitchFamily="34" charset="0"/>
            </a:endParaRPr>
          </a:p>
        </p:txBody>
      </p:sp>
      <p:sp>
        <p:nvSpPr>
          <p:cNvPr id="290819" name="Rectangle 3"/>
          <p:cNvSpPr>
            <a:spLocks noGrp="1" noChangeArrowheads="1"/>
          </p:cNvSpPr>
          <p:nvPr>
            <p:ph type="title"/>
          </p:nvPr>
        </p:nvSpPr>
        <p:spPr>
          <a:xfrm>
            <a:off x="0" y="-22225"/>
            <a:ext cx="8229600" cy="1219200"/>
          </a:xfrm>
          <a:solidFill>
            <a:srgbClr val="800000"/>
          </a:solidFill>
        </p:spPr>
        <p:txBody>
          <a:bodyPr anchorCtr="1"/>
          <a:lstStyle/>
          <a:p>
            <a:r>
              <a:rPr lang="ar-JO" sz="3600" dirty="0"/>
              <a:t>أوجه التشابه بين نقل داود وسليمان للتابوت</a:t>
            </a:r>
            <a:endParaRPr kumimoji="0" lang="en-US" sz="3600" dirty="0">
              <a:solidFill>
                <a:schemeClr val="tx1"/>
              </a:solidFill>
              <a:ea typeface="ＭＳ Ｐゴシック" charset="0"/>
            </a:endParaRPr>
          </a:p>
        </p:txBody>
      </p:sp>
      <p:grpSp>
        <p:nvGrpSpPr>
          <p:cNvPr id="290820" name="Group 167"/>
          <p:cNvGrpSpPr>
            <a:grpSpLocks/>
          </p:cNvGrpSpPr>
          <p:nvPr/>
        </p:nvGrpSpPr>
        <p:grpSpPr bwMode="auto">
          <a:xfrm>
            <a:off x="0" y="901701"/>
            <a:ext cx="9144000" cy="5913438"/>
            <a:chOff x="0" y="568"/>
            <a:chExt cx="5760" cy="3725"/>
          </a:xfrm>
        </p:grpSpPr>
        <p:grpSp>
          <p:nvGrpSpPr>
            <p:cNvPr id="290821" name="Group 87"/>
            <p:cNvGrpSpPr>
              <a:grpSpLocks/>
            </p:cNvGrpSpPr>
            <p:nvPr/>
          </p:nvGrpSpPr>
          <p:grpSpPr bwMode="auto">
            <a:xfrm>
              <a:off x="0" y="568"/>
              <a:ext cx="3327" cy="596"/>
              <a:chOff x="0" y="-122"/>
              <a:chExt cx="2264" cy="698"/>
            </a:xfrm>
          </p:grpSpPr>
          <p:sp>
            <p:nvSpPr>
              <p:cNvPr id="290900" name="Rectangle 85"/>
              <p:cNvSpPr>
                <a:spLocks noChangeArrowheads="1"/>
              </p:cNvSpPr>
              <p:nvPr/>
            </p:nvSpPr>
            <p:spPr bwMode="auto">
              <a:xfrm>
                <a:off x="0" y="-122"/>
                <a:ext cx="2264" cy="2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sp>
            <p:nvSpPr>
              <p:cNvPr id="290901" name="Rectangle 86"/>
              <p:cNvSpPr>
                <a:spLocks noChangeArrowheads="1"/>
              </p:cNvSpPr>
              <p:nvPr/>
            </p:nvSpPr>
            <p:spPr bwMode="auto">
              <a:xfrm>
                <a:off x="0" y="31"/>
                <a:ext cx="2264" cy="5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algn="ctr"/>
                <a:r>
                  <a:rPr lang="en-US" b="1" dirty="0">
                    <a:solidFill>
                      <a:srgbClr val="FFFFFF"/>
                    </a:solidFill>
                    <a:latin typeface="Arial" panose="020B0604020202020204" pitchFamily="34" charset="0"/>
                    <a:cs typeface="Arial" panose="020B0604020202020204" pitchFamily="34" charset="0"/>
                  </a:rPr>
                  <a:t> </a:t>
                </a:r>
              </a:p>
              <a:p>
                <a:pPr algn="ctr" eaLnBrk="0" hangingPunct="0"/>
                <a:endParaRPr lang="en-US" b="1" dirty="0">
                  <a:solidFill>
                    <a:srgbClr val="FFFFFF"/>
                  </a:solidFill>
                  <a:latin typeface="Arial" panose="020B0604020202020204" pitchFamily="34" charset="0"/>
                  <a:cs typeface="Arial" panose="020B0604020202020204" pitchFamily="34" charset="0"/>
                </a:endParaRPr>
              </a:p>
            </p:txBody>
          </p:sp>
        </p:grpSp>
        <p:grpSp>
          <p:nvGrpSpPr>
            <p:cNvPr id="290822" name="Group 90"/>
            <p:cNvGrpSpPr>
              <a:grpSpLocks/>
            </p:cNvGrpSpPr>
            <p:nvPr/>
          </p:nvGrpSpPr>
          <p:grpSpPr bwMode="auto">
            <a:xfrm>
              <a:off x="3327" y="568"/>
              <a:ext cx="1216" cy="711"/>
              <a:chOff x="0" y="281"/>
              <a:chExt cx="828" cy="834"/>
            </a:xfrm>
          </p:grpSpPr>
          <p:sp>
            <p:nvSpPr>
              <p:cNvPr id="290898" name="Rectangle 88"/>
              <p:cNvSpPr>
                <a:spLocks noChangeArrowheads="1"/>
              </p:cNvSpPr>
              <p:nvPr/>
            </p:nvSpPr>
            <p:spPr bwMode="auto">
              <a:xfrm>
                <a:off x="0" y="281"/>
                <a:ext cx="828" cy="2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sp>
            <p:nvSpPr>
              <p:cNvPr id="290899" name="Rectangle 89"/>
              <p:cNvSpPr>
                <a:spLocks noChangeArrowheads="1"/>
              </p:cNvSpPr>
              <p:nvPr/>
            </p:nvSpPr>
            <p:spPr bwMode="auto">
              <a:xfrm>
                <a:off x="0" y="569"/>
                <a:ext cx="828" cy="5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algn="ctr"/>
                <a:r>
                  <a:rPr lang="ar-JO" b="1" u="sng" dirty="0">
                    <a:solidFill>
                      <a:srgbClr val="FFFFFF"/>
                    </a:solidFill>
                    <a:latin typeface="Arial" panose="020B0604020202020204" pitchFamily="34" charset="0"/>
                    <a:cs typeface="Arial" panose="020B0604020202020204" pitchFamily="34" charset="0"/>
                  </a:rPr>
                  <a:t>داود</a:t>
                </a:r>
                <a:r>
                  <a:rPr lang="en-US" b="1" u="sng" dirty="0">
                    <a:solidFill>
                      <a:srgbClr val="FFFFFF"/>
                    </a:solidFill>
                    <a:latin typeface="Arial" panose="020B0604020202020204" pitchFamily="34" charset="0"/>
                    <a:cs typeface="Arial" panose="020B0604020202020204" pitchFamily="34" charset="0"/>
                  </a:rPr>
                  <a:t> </a:t>
                </a:r>
                <a:endParaRPr lang="en-US" b="1" dirty="0">
                  <a:solidFill>
                    <a:srgbClr val="FFFFFF"/>
                  </a:solidFill>
                  <a:latin typeface="Arial" panose="020B0604020202020204" pitchFamily="34" charset="0"/>
                  <a:cs typeface="Arial" panose="020B0604020202020204" pitchFamily="34" charset="0"/>
                </a:endParaRPr>
              </a:p>
              <a:p>
                <a:pPr algn="ctr" eaLnBrk="0" hangingPunct="0"/>
                <a:r>
                  <a:rPr lang="en-US" b="1" dirty="0">
                    <a:solidFill>
                      <a:srgbClr val="FFFFFF"/>
                    </a:solidFill>
                    <a:latin typeface="Arial" panose="020B0604020202020204" pitchFamily="34" charset="0"/>
                    <a:cs typeface="Arial" panose="020B0604020202020204" pitchFamily="34" charset="0"/>
                  </a:rPr>
                  <a:t>(</a:t>
                </a:r>
                <a:r>
                  <a:rPr lang="ar-JO" b="1" dirty="0">
                    <a:solidFill>
                      <a:srgbClr val="FFFFFF"/>
                    </a:solidFill>
                    <a:latin typeface="Arial" panose="020B0604020202020204" pitchFamily="34" charset="0"/>
                    <a:cs typeface="Arial" panose="020B0604020202020204" pitchFamily="34" charset="0"/>
                  </a:rPr>
                  <a:t>1 أخ</a:t>
                </a:r>
                <a:r>
                  <a:rPr lang="en-US" b="1" dirty="0">
                    <a:solidFill>
                      <a:srgbClr val="FFFFFF"/>
                    </a:solidFill>
                    <a:latin typeface="Arial" panose="020B0604020202020204" pitchFamily="34" charset="0"/>
                    <a:cs typeface="Arial" panose="020B0604020202020204" pitchFamily="34" charset="0"/>
                  </a:rPr>
                  <a:t>)</a:t>
                </a:r>
              </a:p>
            </p:txBody>
          </p:sp>
        </p:grpSp>
        <p:grpSp>
          <p:nvGrpSpPr>
            <p:cNvPr id="290823" name="Group 93"/>
            <p:cNvGrpSpPr>
              <a:grpSpLocks/>
            </p:cNvGrpSpPr>
            <p:nvPr/>
          </p:nvGrpSpPr>
          <p:grpSpPr bwMode="auto">
            <a:xfrm>
              <a:off x="4543" y="568"/>
              <a:ext cx="1217" cy="711"/>
              <a:chOff x="0" y="799"/>
              <a:chExt cx="828" cy="834"/>
            </a:xfrm>
          </p:grpSpPr>
          <p:sp>
            <p:nvSpPr>
              <p:cNvPr id="290896" name="Rectangle 91"/>
              <p:cNvSpPr>
                <a:spLocks noChangeArrowheads="1"/>
              </p:cNvSpPr>
              <p:nvPr/>
            </p:nvSpPr>
            <p:spPr bwMode="auto">
              <a:xfrm>
                <a:off x="0" y="799"/>
                <a:ext cx="828" cy="2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sp>
            <p:nvSpPr>
              <p:cNvPr id="290897" name="Rectangle 92"/>
              <p:cNvSpPr>
                <a:spLocks noChangeArrowheads="1"/>
              </p:cNvSpPr>
              <p:nvPr/>
            </p:nvSpPr>
            <p:spPr bwMode="auto">
              <a:xfrm>
                <a:off x="0" y="1087"/>
                <a:ext cx="828" cy="5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algn="ctr"/>
                <a:r>
                  <a:rPr lang="ar-JO" b="1" u="sng" dirty="0">
                    <a:solidFill>
                      <a:srgbClr val="FFFFFF"/>
                    </a:solidFill>
                    <a:latin typeface="Arial" panose="020B0604020202020204" pitchFamily="34" charset="0"/>
                    <a:cs typeface="Arial" panose="020B0604020202020204" pitchFamily="34" charset="0"/>
                  </a:rPr>
                  <a:t>سليمان</a:t>
                </a:r>
                <a:r>
                  <a:rPr lang="en-US" b="1" u="sng" dirty="0">
                    <a:solidFill>
                      <a:srgbClr val="FFFFFF"/>
                    </a:solidFill>
                    <a:latin typeface="Arial" panose="020B0604020202020204" pitchFamily="34" charset="0"/>
                    <a:cs typeface="Arial" panose="020B0604020202020204" pitchFamily="34" charset="0"/>
                  </a:rPr>
                  <a:t> </a:t>
                </a:r>
                <a:endParaRPr lang="en-US" b="1" dirty="0">
                  <a:solidFill>
                    <a:srgbClr val="FFFFFF"/>
                  </a:solidFill>
                  <a:latin typeface="Arial" panose="020B0604020202020204" pitchFamily="34" charset="0"/>
                  <a:cs typeface="Arial" panose="020B0604020202020204" pitchFamily="34" charset="0"/>
                </a:endParaRPr>
              </a:p>
              <a:p>
                <a:pPr algn="ctr" eaLnBrk="0" hangingPunct="0"/>
                <a:r>
                  <a:rPr lang="en-US" b="1" dirty="0">
                    <a:solidFill>
                      <a:srgbClr val="FFFFFF"/>
                    </a:solidFill>
                    <a:latin typeface="Arial" panose="020B0604020202020204" pitchFamily="34" charset="0"/>
                    <a:cs typeface="Arial" panose="020B0604020202020204" pitchFamily="34" charset="0"/>
                  </a:rPr>
                  <a:t>(</a:t>
                </a:r>
                <a:r>
                  <a:rPr lang="ar-JO" b="1" dirty="0">
                    <a:solidFill>
                      <a:srgbClr val="FFFFFF"/>
                    </a:solidFill>
                    <a:latin typeface="Arial" panose="020B0604020202020204" pitchFamily="34" charset="0"/>
                    <a:cs typeface="Arial" panose="020B0604020202020204" pitchFamily="34" charset="0"/>
                  </a:rPr>
                  <a:t>2 أخ</a:t>
                </a:r>
                <a:r>
                  <a:rPr lang="en-US" b="1" dirty="0">
                    <a:solidFill>
                      <a:srgbClr val="FFFFFF"/>
                    </a:solidFill>
                    <a:latin typeface="Arial" panose="020B0604020202020204" pitchFamily="34" charset="0"/>
                    <a:cs typeface="Arial" panose="020B0604020202020204" pitchFamily="34" charset="0"/>
                  </a:rPr>
                  <a:t>)</a:t>
                </a:r>
              </a:p>
            </p:txBody>
          </p:sp>
        </p:grpSp>
        <p:grpSp>
          <p:nvGrpSpPr>
            <p:cNvPr id="290824" name="Group 96"/>
            <p:cNvGrpSpPr>
              <a:grpSpLocks/>
            </p:cNvGrpSpPr>
            <p:nvPr/>
          </p:nvGrpSpPr>
          <p:grpSpPr bwMode="auto">
            <a:xfrm>
              <a:off x="0" y="1012"/>
              <a:ext cx="3600" cy="479"/>
              <a:chOff x="0" y="1318"/>
              <a:chExt cx="2451" cy="561"/>
            </a:xfrm>
          </p:grpSpPr>
          <p:sp>
            <p:nvSpPr>
              <p:cNvPr id="290894" name="Rectangle 94"/>
              <p:cNvSpPr>
                <a:spLocks noChangeArrowheads="1"/>
              </p:cNvSpPr>
              <p:nvPr/>
            </p:nvSpPr>
            <p:spPr bwMode="auto">
              <a:xfrm>
                <a:off x="0" y="1318"/>
                <a:ext cx="2264" cy="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sp>
            <p:nvSpPr>
              <p:cNvPr id="290895" name="Rectangle 95"/>
              <p:cNvSpPr>
                <a:spLocks noChangeArrowheads="1"/>
              </p:cNvSpPr>
              <p:nvPr/>
            </p:nvSpPr>
            <p:spPr bwMode="auto">
              <a:xfrm>
                <a:off x="186" y="1606"/>
                <a:ext cx="2265" cy="2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algn="ctr"/>
                <a:r>
                  <a:rPr lang="ar-JO" b="1" dirty="0">
                    <a:solidFill>
                      <a:srgbClr val="FFFFFF"/>
                    </a:solidFill>
                    <a:latin typeface="Arial" panose="020B0604020202020204" pitchFamily="34" charset="0"/>
                    <a:cs typeface="Arial" panose="020B0604020202020204" pitchFamily="34" charset="0"/>
                  </a:rPr>
                  <a:t>موقع التابوت قبل نقله</a:t>
                </a:r>
                <a:endParaRPr lang="en-US" b="1" dirty="0">
                  <a:solidFill>
                    <a:srgbClr val="FFFFFF"/>
                  </a:solidFill>
                  <a:latin typeface="Arial" panose="020B0604020202020204" pitchFamily="34" charset="0"/>
                  <a:cs typeface="Arial" panose="020B0604020202020204" pitchFamily="34" charset="0"/>
                </a:endParaRPr>
              </a:p>
            </p:txBody>
          </p:sp>
        </p:grpSp>
        <p:grpSp>
          <p:nvGrpSpPr>
            <p:cNvPr id="290825" name="Group 99"/>
            <p:cNvGrpSpPr>
              <a:grpSpLocks/>
            </p:cNvGrpSpPr>
            <p:nvPr/>
          </p:nvGrpSpPr>
          <p:grpSpPr bwMode="auto">
            <a:xfrm>
              <a:off x="3327" y="1012"/>
              <a:ext cx="1216" cy="479"/>
              <a:chOff x="0" y="1721"/>
              <a:chExt cx="828" cy="561"/>
            </a:xfrm>
          </p:grpSpPr>
          <p:sp>
            <p:nvSpPr>
              <p:cNvPr id="290892" name="Rectangle 97"/>
              <p:cNvSpPr>
                <a:spLocks noChangeArrowheads="1"/>
              </p:cNvSpPr>
              <p:nvPr/>
            </p:nvSpPr>
            <p:spPr bwMode="auto">
              <a:xfrm>
                <a:off x="0" y="1721"/>
                <a:ext cx="828" cy="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sp>
            <p:nvSpPr>
              <p:cNvPr id="290893" name="Rectangle 98"/>
              <p:cNvSpPr>
                <a:spLocks noChangeArrowheads="1"/>
              </p:cNvSpPr>
              <p:nvPr/>
            </p:nvSpPr>
            <p:spPr bwMode="auto">
              <a:xfrm>
                <a:off x="0" y="2009"/>
                <a:ext cx="828" cy="2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algn="ctr"/>
                <a:r>
                  <a:rPr lang="ar-JO" b="1" dirty="0">
                    <a:solidFill>
                      <a:srgbClr val="FFFFFF"/>
                    </a:solidFill>
                    <a:latin typeface="Arial" panose="020B0604020202020204" pitchFamily="34" charset="0"/>
                    <a:cs typeface="Arial" panose="020B0604020202020204" pitchFamily="34" charset="0"/>
                  </a:rPr>
                  <a:t>قرية يعاريم</a:t>
                </a:r>
                <a:endParaRPr lang="en-US" b="1" dirty="0">
                  <a:solidFill>
                    <a:srgbClr val="FFFFFF"/>
                  </a:solidFill>
                  <a:latin typeface="Arial" panose="020B0604020202020204" pitchFamily="34" charset="0"/>
                  <a:cs typeface="Arial" panose="020B0604020202020204" pitchFamily="34" charset="0"/>
                </a:endParaRPr>
              </a:p>
            </p:txBody>
          </p:sp>
        </p:grpSp>
        <p:grpSp>
          <p:nvGrpSpPr>
            <p:cNvPr id="290826" name="Group 102"/>
            <p:cNvGrpSpPr>
              <a:grpSpLocks/>
            </p:cNvGrpSpPr>
            <p:nvPr/>
          </p:nvGrpSpPr>
          <p:grpSpPr bwMode="auto">
            <a:xfrm>
              <a:off x="4543" y="1012"/>
              <a:ext cx="1217" cy="479"/>
              <a:chOff x="0" y="2124"/>
              <a:chExt cx="828" cy="561"/>
            </a:xfrm>
          </p:grpSpPr>
          <p:sp>
            <p:nvSpPr>
              <p:cNvPr id="290890" name="Rectangle 100"/>
              <p:cNvSpPr>
                <a:spLocks noChangeArrowheads="1"/>
              </p:cNvSpPr>
              <p:nvPr/>
            </p:nvSpPr>
            <p:spPr bwMode="auto">
              <a:xfrm>
                <a:off x="0" y="2124"/>
                <a:ext cx="828" cy="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sp>
            <p:nvSpPr>
              <p:cNvPr id="290891" name="Rectangle 101"/>
              <p:cNvSpPr>
                <a:spLocks noChangeArrowheads="1"/>
              </p:cNvSpPr>
              <p:nvPr/>
            </p:nvSpPr>
            <p:spPr bwMode="auto">
              <a:xfrm>
                <a:off x="0" y="2412"/>
                <a:ext cx="828" cy="2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algn="ctr"/>
                <a:r>
                  <a:rPr lang="ar-JO" b="1" dirty="0">
                    <a:solidFill>
                      <a:srgbClr val="FFFFFF"/>
                    </a:solidFill>
                    <a:latin typeface="Arial" panose="020B0604020202020204" pitchFamily="34" charset="0"/>
                    <a:cs typeface="Arial" panose="020B0604020202020204" pitchFamily="34" charset="0"/>
                  </a:rPr>
                  <a:t>مدينة داود</a:t>
                </a:r>
                <a:endParaRPr lang="en-US" b="1" dirty="0">
                  <a:solidFill>
                    <a:srgbClr val="FFFFFF"/>
                  </a:solidFill>
                  <a:latin typeface="Arial" panose="020B0604020202020204" pitchFamily="34" charset="0"/>
                  <a:cs typeface="Arial" panose="020B0604020202020204" pitchFamily="34" charset="0"/>
                </a:endParaRPr>
              </a:p>
            </p:txBody>
          </p:sp>
        </p:grpSp>
        <p:grpSp>
          <p:nvGrpSpPr>
            <p:cNvPr id="290827" name="Group 105"/>
            <p:cNvGrpSpPr>
              <a:grpSpLocks/>
            </p:cNvGrpSpPr>
            <p:nvPr/>
          </p:nvGrpSpPr>
          <p:grpSpPr bwMode="auto">
            <a:xfrm>
              <a:off x="0" y="1476"/>
              <a:ext cx="3600" cy="357"/>
              <a:chOff x="0" y="309"/>
              <a:chExt cx="2451" cy="419"/>
            </a:xfrm>
          </p:grpSpPr>
          <p:sp>
            <p:nvSpPr>
              <p:cNvPr id="290888" name="Rectangle 103"/>
              <p:cNvSpPr>
                <a:spLocks noChangeArrowheads="1"/>
              </p:cNvSpPr>
              <p:nvPr/>
            </p:nvSpPr>
            <p:spPr bwMode="auto">
              <a:xfrm>
                <a:off x="0" y="309"/>
                <a:ext cx="2264" cy="2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sp>
            <p:nvSpPr>
              <p:cNvPr id="290889" name="Rectangle 104"/>
              <p:cNvSpPr>
                <a:spLocks noChangeArrowheads="1"/>
              </p:cNvSpPr>
              <p:nvPr/>
            </p:nvSpPr>
            <p:spPr bwMode="auto">
              <a:xfrm>
                <a:off x="186" y="455"/>
                <a:ext cx="2265" cy="2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algn="ctr"/>
                <a:r>
                  <a:rPr lang="ar-JO" b="1" dirty="0">
                    <a:solidFill>
                      <a:srgbClr val="FFFFFF"/>
                    </a:solidFill>
                    <a:latin typeface="Arial" panose="020B0604020202020204" pitchFamily="34" charset="0"/>
                    <a:cs typeface="Arial" panose="020B0604020202020204" pitchFamily="34" charset="0"/>
                  </a:rPr>
                  <a:t>موقع التابوت بعد نقله</a:t>
                </a:r>
                <a:endParaRPr lang="en-US" b="1" dirty="0">
                  <a:solidFill>
                    <a:srgbClr val="FFFFFF"/>
                  </a:solidFill>
                  <a:latin typeface="Arial" panose="020B0604020202020204" pitchFamily="34" charset="0"/>
                  <a:cs typeface="Arial" panose="020B0604020202020204" pitchFamily="34" charset="0"/>
                </a:endParaRPr>
              </a:p>
            </p:txBody>
          </p:sp>
        </p:grpSp>
        <p:grpSp>
          <p:nvGrpSpPr>
            <p:cNvPr id="290828" name="Group 108"/>
            <p:cNvGrpSpPr>
              <a:grpSpLocks/>
            </p:cNvGrpSpPr>
            <p:nvPr/>
          </p:nvGrpSpPr>
          <p:grpSpPr bwMode="auto">
            <a:xfrm>
              <a:off x="3327" y="1476"/>
              <a:ext cx="1216" cy="657"/>
              <a:chOff x="0" y="309"/>
              <a:chExt cx="828" cy="770"/>
            </a:xfrm>
          </p:grpSpPr>
          <p:sp>
            <p:nvSpPr>
              <p:cNvPr id="290886" name="Rectangle 106"/>
              <p:cNvSpPr>
                <a:spLocks noChangeArrowheads="1"/>
              </p:cNvSpPr>
              <p:nvPr/>
            </p:nvSpPr>
            <p:spPr bwMode="auto">
              <a:xfrm>
                <a:off x="0" y="309"/>
                <a:ext cx="828" cy="2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sp>
            <p:nvSpPr>
              <p:cNvPr id="290887" name="Rectangle 107"/>
              <p:cNvSpPr>
                <a:spLocks noChangeArrowheads="1"/>
              </p:cNvSpPr>
              <p:nvPr/>
            </p:nvSpPr>
            <p:spPr bwMode="auto">
              <a:xfrm>
                <a:off x="0" y="643"/>
                <a:ext cx="828" cy="4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algn="ctr">
                  <a:lnSpc>
                    <a:spcPct val="80000"/>
                  </a:lnSpc>
                </a:pPr>
                <a:r>
                  <a:rPr lang="ar-JO" b="1" dirty="0">
                    <a:solidFill>
                      <a:srgbClr val="FFFFFF"/>
                    </a:solidFill>
                    <a:latin typeface="Arial" panose="020B0604020202020204" pitchFamily="34" charset="0"/>
                    <a:cs typeface="Arial" panose="020B0604020202020204" pitchFamily="34" charset="0"/>
                  </a:rPr>
                  <a:t>بيت عوبيد قرب مدينة داود</a:t>
                </a:r>
                <a:endParaRPr lang="en-US" b="1" dirty="0">
                  <a:solidFill>
                    <a:srgbClr val="FFFFFF"/>
                  </a:solidFill>
                  <a:latin typeface="Arial" panose="020B0604020202020204" pitchFamily="34" charset="0"/>
                  <a:cs typeface="Arial" panose="020B0604020202020204" pitchFamily="34" charset="0"/>
                </a:endParaRPr>
              </a:p>
            </p:txBody>
          </p:sp>
        </p:grpSp>
        <p:grpSp>
          <p:nvGrpSpPr>
            <p:cNvPr id="290829" name="Group 111"/>
            <p:cNvGrpSpPr>
              <a:grpSpLocks/>
            </p:cNvGrpSpPr>
            <p:nvPr/>
          </p:nvGrpSpPr>
          <p:grpSpPr bwMode="auto">
            <a:xfrm>
              <a:off x="4543" y="1631"/>
              <a:ext cx="1217" cy="483"/>
              <a:chOff x="0" y="-37"/>
              <a:chExt cx="828" cy="2176"/>
            </a:xfrm>
          </p:grpSpPr>
          <p:sp>
            <p:nvSpPr>
              <p:cNvPr id="290884" name="Rectangle 109"/>
              <p:cNvSpPr>
                <a:spLocks noChangeArrowheads="1"/>
              </p:cNvSpPr>
              <p:nvPr/>
            </p:nvSpPr>
            <p:spPr bwMode="auto">
              <a:xfrm>
                <a:off x="0" y="-37"/>
                <a:ext cx="828" cy="9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sp>
            <p:nvSpPr>
              <p:cNvPr id="290885" name="Rectangle 110"/>
              <p:cNvSpPr>
                <a:spLocks noChangeArrowheads="1"/>
              </p:cNvSpPr>
              <p:nvPr/>
            </p:nvSpPr>
            <p:spPr bwMode="auto">
              <a:xfrm>
                <a:off x="0" y="392"/>
                <a:ext cx="828" cy="17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algn="ctr"/>
                <a:r>
                  <a:rPr lang="ar-JO" sz="2000" b="1" dirty="0">
                    <a:solidFill>
                      <a:srgbClr val="FFFFFF"/>
                    </a:solidFill>
                    <a:latin typeface="Arial" panose="020B0604020202020204" pitchFamily="34" charset="0"/>
                    <a:cs typeface="Arial" panose="020B0604020202020204" pitchFamily="34" charset="0"/>
                  </a:rPr>
                  <a:t>هيكل المريا (بيدر أرونة السابق)</a:t>
                </a:r>
                <a:endParaRPr lang="en-US" sz="2000" b="1" dirty="0">
                  <a:solidFill>
                    <a:srgbClr val="FFFFFF"/>
                  </a:solidFill>
                  <a:latin typeface="Arial" panose="020B0604020202020204" pitchFamily="34" charset="0"/>
                  <a:cs typeface="Arial" panose="020B0604020202020204" pitchFamily="34" charset="0"/>
                </a:endParaRPr>
              </a:p>
            </p:txBody>
          </p:sp>
        </p:grpSp>
        <p:grpSp>
          <p:nvGrpSpPr>
            <p:cNvPr id="290830" name="Group 114"/>
            <p:cNvGrpSpPr>
              <a:grpSpLocks/>
            </p:cNvGrpSpPr>
            <p:nvPr/>
          </p:nvGrpSpPr>
          <p:grpSpPr bwMode="auto">
            <a:xfrm>
              <a:off x="0" y="1992"/>
              <a:ext cx="3327" cy="585"/>
              <a:chOff x="0" y="914"/>
              <a:chExt cx="2264" cy="687"/>
            </a:xfrm>
          </p:grpSpPr>
          <p:sp>
            <p:nvSpPr>
              <p:cNvPr id="290882" name="Rectangle 112"/>
              <p:cNvSpPr>
                <a:spLocks noChangeArrowheads="1"/>
              </p:cNvSpPr>
              <p:nvPr/>
            </p:nvSpPr>
            <p:spPr bwMode="auto">
              <a:xfrm>
                <a:off x="0" y="914"/>
                <a:ext cx="2264" cy="2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sp>
            <p:nvSpPr>
              <p:cNvPr id="290883" name="Rectangle 113"/>
              <p:cNvSpPr>
                <a:spLocks noChangeArrowheads="1"/>
              </p:cNvSpPr>
              <p:nvPr/>
            </p:nvSpPr>
            <p:spPr bwMode="auto">
              <a:xfrm>
                <a:off x="469" y="1055"/>
                <a:ext cx="1699" cy="5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algn="ctr"/>
                <a:r>
                  <a:rPr lang="ar-JO" b="1" dirty="0">
                    <a:latin typeface="Arial" panose="020B0604020202020204" pitchFamily="34" charset="0"/>
                    <a:cs typeface="Arial" panose="020B0604020202020204" pitchFamily="34" charset="0"/>
                  </a:rPr>
                  <a:t>التشاور مع قادة إسرائيل والموكب الوطني</a:t>
                </a:r>
                <a:endParaRPr lang="en-US" b="1" dirty="0">
                  <a:solidFill>
                    <a:srgbClr val="FFFFFF"/>
                  </a:solidFill>
                  <a:latin typeface="Arial" panose="020B0604020202020204" pitchFamily="34" charset="0"/>
                  <a:cs typeface="Arial" panose="020B0604020202020204" pitchFamily="34" charset="0"/>
                </a:endParaRPr>
              </a:p>
            </p:txBody>
          </p:sp>
        </p:grpSp>
        <p:grpSp>
          <p:nvGrpSpPr>
            <p:cNvPr id="290831" name="Group 117"/>
            <p:cNvGrpSpPr>
              <a:grpSpLocks/>
            </p:cNvGrpSpPr>
            <p:nvPr/>
          </p:nvGrpSpPr>
          <p:grpSpPr bwMode="auto">
            <a:xfrm>
              <a:off x="3327" y="2058"/>
              <a:ext cx="1216" cy="479"/>
              <a:chOff x="0" y="1433"/>
              <a:chExt cx="828" cy="561"/>
            </a:xfrm>
          </p:grpSpPr>
          <p:sp>
            <p:nvSpPr>
              <p:cNvPr id="290880" name="Rectangle 115"/>
              <p:cNvSpPr>
                <a:spLocks noChangeArrowheads="1"/>
              </p:cNvSpPr>
              <p:nvPr/>
            </p:nvSpPr>
            <p:spPr bwMode="auto">
              <a:xfrm>
                <a:off x="0" y="1433"/>
                <a:ext cx="828" cy="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sp>
            <p:nvSpPr>
              <p:cNvPr id="290881" name="Rectangle 116"/>
              <p:cNvSpPr>
                <a:spLocks noChangeArrowheads="1"/>
              </p:cNvSpPr>
              <p:nvPr/>
            </p:nvSpPr>
            <p:spPr bwMode="auto">
              <a:xfrm>
                <a:off x="0" y="1721"/>
                <a:ext cx="828" cy="2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algn="ctr"/>
                <a:r>
                  <a:rPr lang="ar-JO" b="1" dirty="0">
                    <a:solidFill>
                      <a:srgbClr val="FFFFFF"/>
                    </a:solidFill>
                    <a:latin typeface="Arial" panose="020B0604020202020204" pitchFamily="34" charset="0"/>
                    <a:cs typeface="Arial" panose="020B0604020202020204" pitchFamily="34" charset="0"/>
                  </a:rPr>
                  <a:t>13: 1-5</a:t>
                </a:r>
                <a:endParaRPr lang="en-US" b="1" dirty="0">
                  <a:solidFill>
                    <a:srgbClr val="FFFFFF"/>
                  </a:solidFill>
                  <a:latin typeface="Arial" panose="020B0604020202020204" pitchFamily="34" charset="0"/>
                  <a:cs typeface="Arial" panose="020B0604020202020204" pitchFamily="34" charset="0"/>
                </a:endParaRPr>
              </a:p>
            </p:txBody>
          </p:sp>
        </p:grpSp>
        <p:grpSp>
          <p:nvGrpSpPr>
            <p:cNvPr id="290832" name="Group 120"/>
            <p:cNvGrpSpPr>
              <a:grpSpLocks/>
            </p:cNvGrpSpPr>
            <p:nvPr/>
          </p:nvGrpSpPr>
          <p:grpSpPr bwMode="auto">
            <a:xfrm>
              <a:off x="4464" y="2204"/>
              <a:ext cx="1217" cy="342"/>
              <a:chOff x="0" y="1696"/>
              <a:chExt cx="828" cy="856"/>
            </a:xfrm>
          </p:grpSpPr>
          <p:sp>
            <p:nvSpPr>
              <p:cNvPr id="290878" name="Rectangle 118"/>
              <p:cNvSpPr>
                <a:spLocks noChangeArrowheads="1"/>
              </p:cNvSpPr>
              <p:nvPr/>
            </p:nvSpPr>
            <p:spPr bwMode="auto">
              <a:xfrm>
                <a:off x="0" y="1696"/>
                <a:ext cx="828" cy="5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sp>
            <p:nvSpPr>
              <p:cNvPr id="290879" name="Rectangle 119"/>
              <p:cNvSpPr>
                <a:spLocks noChangeArrowheads="1"/>
              </p:cNvSpPr>
              <p:nvPr/>
            </p:nvSpPr>
            <p:spPr bwMode="auto">
              <a:xfrm>
                <a:off x="0" y="1969"/>
                <a:ext cx="828" cy="5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algn="ctr"/>
                <a:r>
                  <a:rPr lang="ar-JO" b="1" dirty="0">
                    <a:solidFill>
                      <a:srgbClr val="FFFFFF"/>
                    </a:solidFill>
                    <a:latin typeface="Arial" panose="020B0604020202020204" pitchFamily="34" charset="0"/>
                    <a:cs typeface="Arial" panose="020B0604020202020204" pitchFamily="34" charset="0"/>
                  </a:rPr>
                  <a:t>5: 2-3</a:t>
                </a:r>
                <a:endParaRPr lang="en-US" b="1" dirty="0">
                  <a:solidFill>
                    <a:srgbClr val="FFFFFF"/>
                  </a:solidFill>
                  <a:latin typeface="Arial" panose="020B0604020202020204" pitchFamily="34" charset="0"/>
                  <a:cs typeface="Arial" panose="020B0604020202020204" pitchFamily="34" charset="0"/>
                </a:endParaRPr>
              </a:p>
            </p:txBody>
          </p:sp>
        </p:grpSp>
        <p:grpSp>
          <p:nvGrpSpPr>
            <p:cNvPr id="290833" name="Group 123"/>
            <p:cNvGrpSpPr>
              <a:grpSpLocks/>
            </p:cNvGrpSpPr>
            <p:nvPr/>
          </p:nvGrpSpPr>
          <p:grpSpPr bwMode="auto">
            <a:xfrm>
              <a:off x="0" y="2436"/>
              <a:ext cx="3600" cy="479"/>
              <a:chOff x="0" y="2238"/>
              <a:chExt cx="2451" cy="562"/>
            </a:xfrm>
          </p:grpSpPr>
          <p:sp>
            <p:nvSpPr>
              <p:cNvPr id="290876" name="Rectangle 121"/>
              <p:cNvSpPr>
                <a:spLocks noChangeArrowheads="1"/>
              </p:cNvSpPr>
              <p:nvPr/>
            </p:nvSpPr>
            <p:spPr bwMode="auto">
              <a:xfrm>
                <a:off x="0" y="2238"/>
                <a:ext cx="2264" cy="2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sp>
            <p:nvSpPr>
              <p:cNvPr id="290877" name="Rectangle 122"/>
              <p:cNvSpPr>
                <a:spLocks noChangeArrowheads="1"/>
              </p:cNvSpPr>
              <p:nvPr/>
            </p:nvSpPr>
            <p:spPr bwMode="auto">
              <a:xfrm>
                <a:off x="186" y="2527"/>
                <a:ext cx="2265" cy="2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algn="ctr"/>
                <a:r>
                  <a:rPr lang="ar-JO" b="1" dirty="0">
                    <a:solidFill>
                      <a:srgbClr val="FFFFFF"/>
                    </a:solidFill>
                    <a:latin typeface="Arial" panose="020B0604020202020204" pitchFamily="34" charset="0"/>
                    <a:cs typeface="Arial" panose="020B0604020202020204" pitchFamily="34" charset="0"/>
                  </a:rPr>
                  <a:t>نقل التابوت بشكل صحيح</a:t>
                </a:r>
                <a:endParaRPr lang="en-US" b="1" dirty="0">
                  <a:solidFill>
                    <a:srgbClr val="FFFFFF"/>
                  </a:solidFill>
                  <a:latin typeface="Arial" panose="020B0604020202020204" pitchFamily="34" charset="0"/>
                  <a:cs typeface="Arial" panose="020B0604020202020204" pitchFamily="34" charset="0"/>
                </a:endParaRPr>
              </a:p>
            </p:txBody>
          </p:sp>
        </p:grpSp>
        <p:grpSp>
          <p:nvGrpSpPr>
            <p:cNvPr id="290834" name="Group 126"/>
            <p:cNvGrpSpPr>
              <a:grpSpLocks/>
            </p:cNvGrpSpPr>
            <p:nvPr/>
          </p:nvGrpSpPr>
          <p:grpSpPr bwMode="auto">
            <a:xfrm>
              <a:off x="3327" y="2436"/>
              <a:ext cx="1216" cy="479"/>
              <a:chOff x="0" y="2641"/>
              <a:chExt cx="828" cy="562"/>
            </a:xfrm>
          </p:grpSpPr>
          <p:sp>
            <p:nvSpPr>
              <p:cNvPr id="290874" name="Rectangle 124"/>
              <p:cNvSpPr>
                <a:spLocks noChangeArrowheads="1"/>
              </p:cNvSpPr>
              <p:nvPr/>
            </p:nvSpPr>
            <p:spPr bwMode="auto">
              <a:xfrm>
                <a:off x="0" y="2641"/>
                <a:ext cx="828" cy="2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sp>
            <p:nvSpPr>
              <p:cNvPr id="290875" name="Rectangle 125"/>
              <p:cNvSpPr>
                <a:spLocks noChangeArrowheads="1"/>
              </p:cNvSpPr>
              <p:nvPr/>
            </p:nvSpPr>
            <p:spPr bwMode="auto">
              <a:xfrm>
                <a:off x="0" y="2930"/>
                <a:ext cx="828" cy="2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algn="ctr"/>
                <a:r>
                  <a:rPr lang="ar-JO" b="1" dirty="0">
                    <a:solidFill>
                      <a:srgbClr val="FFFFFF"/>
                    </a:solidFill>
                    <a:latin typeface="Arial" panose="020B0604020202020204" pitchFamily="34" charset="0"/>
                    <a:cs typeface="Arial" panose="020B0604020202020204" pitchFamily="34" charset="0"/>
                  </a:rPr>
                  <a:t>15: 1-16: 3</a:t>
                </a:r>
                <a:endParaRPr lang="en-US" b="1" dirty="0">
                  <a:solidFill>
                    <a:srgbClr val="FFFFFF"/>
                  </a:solidFill>
                  <a:latin typeface="Arial" panose="020B0604020202020204" pitchFamily="34" charset="0"/>
                  <a:cs typeface="Arial" panose="020B0604020202020204" pitchFamily="34" charset="0"/>
                </a:endParaRPr>
              </a:p>
            </p:txBody>
          </p:sp>
        </p:grpSp>
        <p:grpSp>
          <p:nvGrpSpPr>
            <p:cNvPr id="290835" name="Group 129"/>
            <p:cNvGrpSpPr>
              <a:grpSpLocks/>
            </p:cNvGrpSpPr>
            <p:nvPr/>
          </p:nvGrpSpPr>
          <p:grpSpPr bwMode="auto">
            <a:xfrm>
              <a:off x="4543" y="2437"/>
              <a:ext cx="1217" cy="479"/>
              <a:chOff x="0" y="3045"/>
              <a:chExt cx="828" cy="561"/>
            </a:xfrm>
          </p:grpSpPr>
          <p:sp>
            <p:nvSpPr>
              <p:cNvPr id="290872" name="Rectangle 127"/>
              <p:cNvSpPr>
                <a:spLocks noChangeArrowheads="1"/>
              </p:cNvSpPr>
              <p:nvPr/>
            </p:nvSpPr>
            <p:spPr bwMode="auto">
              <a:xfrm>
                <a:off x="0" y="3045"/>
                <a:ext cx="828" cy="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sp>
            <p:nvSpPr>
              <p:cNvPr id="290873" name="Rectangle 128"/>
              <p:cNvSpPr>
                <a:spLocks noChangeArrowheads="1"/>
              </p:cNvSpPr>
              <p:nvPr/>
            </p:nvSpPr>
            <p:spPr bwMode="auto">
              <a:xfrm>
                <a:off x="0" y="3333"/>
                <a:ext cx="828" cy="2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algn="ctr"/>
                <a:r>
                  <a:rPr lang="ar-JO" b="1" dirty="0">
                    <a:solidFill>
                      <a:srgbClr val="FFFFFF"/>
                    </a:solidFill>
                    <a:latin typeface="Arial" panose="020B0604020202020204" pitchFamily="34" charset="0"/>
                    <a:cs typeface="Arial" panose="020B0604020202020204" pitchFamily="34" charset="0"/>
                  </a:rPr>
                  <a:t>5: 2-10</a:t>
                </a:r>
                <a:endParaRPr lang="en-US" b="1" dirty="0">
                  <a:solidFill>
                    <a:srgbClr val="FFFFFF"/>
                  </a:solidFill>
                  <a:latin typeface="Arial" panose="020B0604020202020204" pitchFamily="34" charset="0"/>
                  <a:cs typeface="Arial" panose="020B0604020202020204" pitchFamily="34" charset="0"/>
                </a:endParaRPr>
              </a:p>
            </p:txBody>
          </p:sp>
        </p:grpSp>
        <p:grpSp>
          <p:nvGrpSpPr>
            <p:cNvPr id="290836" name="Group 132"/>
            <p:cNvGrpSpPr>
              <a:grpSpLocks/>
            </p:cNvGrpSpPr>
            <p:nvPr/>
          </p:nvGrpSpPr>
          <p:grpSpPr bwMode="auto">
            <a:xfrm>
              <a:off x="0" y="2780"/>
              <a:ext cx="3600" cy="479"/>
              <a:chOff x="0" y="3447"/>
              <a:chExt cx="2451" cy="562"/>
            </a:xfrm>
          </p:grpSpPr>
          <p:sp>
            <p:nvSpPr>
              <p:cNvPr id="290870" name="Rectangle 130"/>
              <p:cNvSpPr>
                <a:spLocks noChangeArrowheads="1"/>
              </p:cNvSpPr>
              <p:nvPr/>
            </p:nvSpPr>
            <p:spPr bwMode="auto">
              <a:xfrm>
                <a:off x="0" y="3447"/>
                <a:ext cx="2264" cy="2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sp>
            <p:nvSpPr>
              <p:cNvPr id="290871" name="Rectangle 131"/>
              <p:cNvSpPr>
                <a:spLocks noChangeArrowheads="1"/>
              </p:cNvSpPr>
              <p:nvPr/>
            </p:nvSpPr>
            <p:spPr bwMode="auto">
              <a:xfrm>
                <a:off x="186" y="3736"/>
                <a:ext cx="2265" cy="2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algn="ctr"/>
                <a:r>
                  <a:rPr lang="ar-JO" b="1" dirty="0">
                    <a:solidFill>
                      <a:srgbClr val="FFFFFF"/>
                    </a:solidFill>
                    <a:latin typeface="Arial" panose="020B0604020202020204" pitchFamily="34" charset="0"/>
                    <a:cs typeface="Arial" panose="020B0604020202020204" pitchFamily="34" charset="0"/>
                  </a:rPr>
                  <a:t>احتفال التسبيح عند الوصول</a:t>
                </a:r>
                <a:endParaRPr lang="en-US" b="1" dirty="0">
                  <a:solidFill>
                    <a:srgbClr val="FFFFFF"/>
                  </a:solidFill>
                  <a:latin typeface="Arial" panose="020B0604020202020204" pitchFamily="34" charset="0"/>
                  <a:cs typeface="Arial" panose="020B0604020202020204" pitchFamily="34" charset="0"/>
                </a:endParaRPr>
              </a:p>
            </p:txBody>
          </p:sp>
        </p:grpSp>
        <p:grpSp>
          <p:nvGrpSpPr>
            <p:cNvPr id="290837" name="Group 135"/>
            <p:cNvGrpSpPr>
              <a:grpSpLocks/>
            </p:cNvGrpSpPr>
            <p:nvPr/>
          </p:nvGrpSpPr>
          <p:grpSpPr bwMode="auto">
            <a:xfrm>
              <a:off x="3327" y="2780"/>
              <a:ext cx="1216" cy="479"/>
              <a:chOff x="0" y="3850"/>
              <a:chExt cx="828" cy="562"/>
            </a:xfrm>
          </p:grpSpPr>
          <p:sp>
            <p:nvSpPr>
              <p:cNvPr id="290868" name="Rectangle 133"/>
              <p:cNvSpPr>
                <a:spLocks noChangeArrowheads="1"/>
              </p:cNvSpPr>
              <p:nvPr/>
            </p:nvSpPr>
            <p:spPr bwMode="auto">
              <a:xfrm>
                <a:off x="0" y="3850"/>
                <a:ext cx="828" cy="2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sp>
            <p:nvSpPr>
              <p:cNvPr id="290869" name="Rectangle 134"/>
              <p:cNvSpPr>
                <a:spLocks noChangeArrowheads="1"/>
              </p:cNvSpPr>
              <p:nvPr/>
            </p:nvSpPr>
            <p:spPr bwMode="auto">
              <a:xfrm>
                <a:off x="0" y="4139"/>
                <a:ext cx="828" cy="2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algn="ctr"/>
                <a:r>
                  <a:rPr lang="ar-JO" b="1" dirty="0">
                    <a:solidFill>
                      <a:srgbClr val="FFFFFF"/>
                    </a:solidFill>
                    <a:latin typeface="Arial" panose="020B0604020202020204" pitchFamily="34" charset="0"/>
                    <a:cs typeface="Arial" panose="020B0604020202020204" pitchFamily="34" charset="0"/>
                  </a:rPr>
                  <a:t>16: 7-36</a:t>
                </a:r>
                <a:endParaRPr lang="en-US" b="1" dirty="0">
                  <a:solidFill>
                    <a:srgbClr val="FFFFFF"/>
                  </a:solidFill>
                  <a:latin typeface="Arial" panose="020B0604020202020204" pitchFamily="34" charset="0"/>
                  <a:cs typeface="Arial" panose="020B0604020202020204" pitchFamily="34" charset="0"/>
                </a:endParaRPr>
              </a:p>
            </p:txBody>
          </p:sp>
        </p:grpSp>
        <p:grpSp>
          <p:nvGrpSpPr>
            <p:cNvPr id="290838" name="Group 138"/>
            <p:cNvGrpSpPr>
              <a:grpSpLocks/>
            </p:cNvGrpSpPr>
            <p:nvPr/>
          </p:nvGrpSpPr>
          <p:grpSpPr bwMode="auto">
            <a:xfrm>
              <a:off x="4543" y="2780"/>
              <a:ext cx="1217" cy="479"/>
              <a:chOff x="0" y="4253"/>
              <a:chExt cx="828" cy="562"/>
            </a:xfrm>
          </p:grpSpPr>
          <p:sp>
            <p:nvSpPr>
              <p:cNvPr id="290866" name="Rectangle 136"/>
              <p:cNvSpPr>
                <a:spLocks noChangeArrowheads="1"/>
              </p:cNvSpPr>
              <p:nvPr/>
            </p:nvSpPr>
            <p:spPr bwMode="auto">
              <a:xfrm>
                <a:off x="0" y="4253"/>
                <a:ext cx="828" cy="2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sp>
            <p:nvSpPr>
              <p:cNvPr id="290867" name="Rectangle 137"/>
              <p:cNvSpPr>
                <a:spLocks noChangeArrowheads="1"/>
              </p:cNvSpPr>
              <p:nvPr/>
            </p:nvSpPr>
            <p:spPr bwMode="auto">
              <a:xfrm>
                <a:off x="0" y="4542"/>
                <a:ext cx="828" cy="2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algn="ctr"/>
                <a:r>
                  <a:rPr lang="ar-JO" b="1" dirty="0">
                    <a:solidFill>
                      <a:srgbClr val="FFFFFF"/>
                    </a:solidFill>
                    <a:latin typeface="Arial" panose="020B0604020202020204" pitchFamily="34" charset="0"/>
                    <a:cs typeface="Arial" panose="020B0604020202020204" pitchFamily="34" charset="0"/>
                  </a:rPr>
                  <a:t>5: 11-14</a:t>
                </a:r>
                <a:endParaRPr lang="en-US" b="1" dirty="0">
                  <a:solidFill>
                    <a:srgbClr val="FFFFFF"/>
                  </a:solidFill>
                  <a:latin typeface="Arial" panose="020B0604020202020204" pitchFamily="34" charset="0"/>
                  <a:cs typeface="Arial" panose="020B0604020202020204" pitchFamily="34" charset="0"/>
                </a:endParaRPr>
              </a:p>
            </p:txBody>
          </p:sp>
        </p:grpSp>
        <p:grpSp>
          <p:nvGrpSpPr>
            <p:cNvPr id="290839" name="Group 141"/>
            <p:cNvGrpSpPr>
              <a:grpSpLocks/>
            </p:cNvGrpSpPr>
            <p:nvPr/>
          </p:nvGrpSpPr>
          <p:grpSpPr bwMode="auto">
            <a:xfrm>
              <a:off x="0" y="3124"/>
              <a:ext cx="3327" cy="478"/>
              <a:chOff x="0" y="4656"/>
              <a:chExt cx="2264" cy="561"/>
            </a:xfrm>
          </p:grpSpPr>
          <p:sp>
            <p:nvSpPr>
              <p:cNvPr id="290864" name="Rectangle 139"/>
              <p:cNvSpPr>
                <a:spLocks noChangeArrowheads="1"/>
              </p:cNvSpPr>
              <p:nvPr/>
            </p:nvSpPr>
            <p:spPr bwMode="auto">
              <a:xfrm>
                <a:off x="0" y="4656"/>
                <a:ext cx="2264" cy="2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sp>
            <p:nvSpPr>
              <p:cNvPr id="290865" name="Rectangle 140"/>
              <p:cNvSpPr>
                <a:spLocks noChangeArrowheads="1"/>
              </p:cNvSpPr>
              <p:nvPr/>
            </p:nvSpPr>
            <p:spPr bwMode="auto">
              <a:xfrm>
                <a:off x="0" y="4944"/>
                <a:ext cx="2264" cy="2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algn="ctr"/>
                <a:r>
                  <a:rPr lang="ar-JO" b="1" dirty="0">
                    <a:solidFill>
                      <a:srgbClr val="FFFFFF"/>
                    </a:solidFill>
                    <a:latin typeface="Arial" panose="020B0604020202020204" pitchFamily="34" charset="0"/>
                    <a:cs typeface="Arial" panose="020B0604020202020204" pitchFamily="34" charset="0"/>
                  </a:rPr>
                  <a:t>وضع نظام العبادة المنظم</a:t>
                </a:r>
                <a:endParaRPr lang="en-US" b="1" dirty="0">
                  <a:solidFill>
                    <a:srgbClr val="FFFFFF"/>
                  </a:solidFill>
                  <a:latin typeface="Arial" panose="020B0604020202020204" pitchFamily="34" charset="0"/>
                  <a:cs typeface="Arial" panose="020B0604020202020204" pitchFamily="34" charset="0"/>
                </a:endParaRPr>
              </a:p>
            </p:txBody>
          </p:sp>
        </p:grpSp>
        <p:grpSp>
          <p:nvGrpSpPr>
            <p:cNvPr id="290840" name="Group 144"/>
            <p:cNvGrpSpPr>
              <a:grpSpLocks/>
            </p:cNvGrpSpPr>
            <p:nvPr/>
          </p:nvGrpSpPr>
          <p:grpSpPr bwMode="auto">
            <a:xfrm>
              <a:off x="3150" y="3126"/>
              <a:ext cx="1393" cy="472"/>
              <a:chOff x="-120" y="5059"/>
              <a:chExt cx="948" cy="554"/>
            </a:xfrm>
          </p:grpSpPr>
          <p:sp>
            <p:nvSpPr>
              <p:cNvPr id="290862" name="Rectangle 142"/>
              <p:cNvSpPr>
                <a:spLocks noChangeArrowheads="1"/>
              </p:cNvSpPr>
              <p:nvPr/>
            </p:nvSpPr>
            <p:spPr bwMode="auto">
              <a:xfrm>
                <a:off x="0" y="5059"/>
                <a:ext cx="828" cy="2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sp>
            <p:nvSpPr>
              <p:cNvPr id="290863" name="Rectangle 143"/>
              <p:cNvSpPr>
                <a:spLocks noChangeArrowheads="1"/>
              </p:cNvSpPr>
              <p:nvPr/>
            </p:nvSpPr>
            <p:spPr bwMode="auto">
              <a:xfrm>
                <a:off x="-120" y="5340"/>
                <a:ext cx="948" cy="2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nchor="ctr" anchorCtr="1">
                <a:spAutoFit/>
              </a:bodyPr>
              <a:lstStyle/>
              <a:p>
                <a:pPr algn="ctr"/>
                <a:r>
                  <a:rPr lang="ar-JO" b="1" dirty="0">
                    <a:solidFill>
                      <a:srgbClr val="FFFFFF"/>
                    </a:solidFill>
                    <a:latin typeface="Arial" panose="020B0604020202020204" pitchFamily="34" charset="0"/>
                    <a:cs typeface="Arial" panose="020B0604020202020204" pitchFamily="34" charset="0"/>
                  </a:rPr>
                  <a:t>16: 4-6, 37-42</a:t>
                </a:r>
                <a:endParaRPr lang="en-US" b="1" dirty="0">
                  <a:solidFill>
                    <a:srgbClr val="FFFFFF"/>
                  </a:solidFill>
                  <a:latin typeface="Arial" panose="020B0604020202020204" pitchFamily="34" charset="0"/>
                  <a:cs typeface="Arial" panose="020B0604020202020204" pitchFamily="34" charset="0"/>
                </a:endParaRPr>
              </a:p>
            </p:txBody>
          </p:sp>
        </p:grpSp>
        <p:grpSp>
          <p:nvGrpSpPr>
            <p:cNvPr id="290841" name="Group 147"/>
            <p:cNvGrpSpPr>
              <a:grpSpLocks/>
            </p:cNvGrpSpPr>
            <p:nvPr/>
          </p:nvGrpSpPr>
          <p:grpSpPr bwMode="auto">
            <a:xfrm>
              <a:off x="4543" y="3125"/>
              <a:ext cx="1217" cy="478"/>
              <a:chOff x="0" y="5462"/>
              <a:chExt cx="828" cy="561"/>
            </a:xfrm>
          </p:grpSpPr>
          <p:sp>
            <p:nvSpPr>
              <p:cNvPr id="290860" name="Rectangle 145"/>
              <p:cNvSpPr>
                <a:spLocks noChangeArrowheads="1"/>
              </p:cNvSpPr>
              <p:nvPr/>
            </p:nvSpPr>
            <p:spPr bwMode="auto">
              <a:xfrm>
                <a:off x="0" y="5462"/>
                <a:ext cx="828" cy="2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sp>
            <p:nvSpPr>
              <p:cNvPr id="290861" name="Rectangle 146"/>
              <p:cNvSpPr>
                <a:spLocks noChangeArrowheads="1"/>
              </p:cNvSpPr>
              <p:nvPr/>
            </p:nvSpPr>
            <p:spPr bwMode="auto">
              <a:xfrm>
                <a:off x="0" y="5750"/>
                <a:ext cx="828" cy="2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algn="ctr"/>
                <a:r>
                  <a:rPr lang="ar-JO" b="1" dirty="0">
                    <a:solidFill>
                      <a:srgbClr val="FFFFFF"/>
                    </a:solidFill>
                    <a:latin typeface="Arial" panose="020B0604020202020204" pitchFamily="34" charset="0"/>
                    <a:cs typeface="Arial" panose="020B0604020202020204" pitchFamily="34" charset="0"/>
                  </a:rPr>
                  <a:t>8: 12-16</a:t>
                </a:r>
                <a:endParaRPr lang="en-US" b="1" dirty="0">
                  <a:solidFill>
                    <a:srgbClr val="FFFFFF"/>
                  </a:solidFill>
                  <a:latin typeface="Arial" panose="020B0604020202020204" pitchFamily="34" charset="0"/>
                  <a:cs typeface="Arial" panose="020B0604020202020204" pitchFamily="34" charset="0"/>
                </a:endParaRPr>
              </a:p>
            </p:txBody>
          </p:sp>
        </p:grpSp>
        <p:grpSp>
          <p:nvGrpSpPr>
            <p:cNvPr id="290842" name="Group 150"/>
            <p:cNvGrpSpPr>
              <a:grpSpLocks/>
            </p:cNvGrpSpPr>
            <p:nvPr/>
          </p:nvGrpSpPr>
          <p:grpSpPr bwMode="auto">
            <a:xfrm>
              <a:off x="274" y="3469"/>
              <a:ext cx="3327" cy="480"/>
              <a:chOff x="186" y="5866"/>
              <a:chExt cx="2264" cy="562"/>
            </a:xfrm>
          </p:grpSpPr>
          <p:sp>
            <p:nvSpPr>
              <p:cNvPr id="290858" name="Rectangle 148"/>
              <p:cNvSpPr>
                <a:spLocks noChangeArrowheads="1"/>
              </p:cNvSpPr>
              <p:nvPr/>
            </p:nvSpPr>
            <p:spPr bwMode="auto">
              <a:xfrm>
                <a:off x="186" y="5866"/>
                <a:ext cx="2264" cy="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sp>
            <p:nvSpPr>
              <p:cNvPr id="290859" name="Rectangle 149"/>
              <p:cNvSpPr>
                <a:spLocks noChangeArrowheads="1"/>
              </p:cNvSpPr>
              <p:nvPr/>
            </p:nvSpPr>
            <p:spPr bwMode="auto">
              <a:xfrm>
                <a:off x="186" y="6155"/>
                <a:ext cx="2264" cy="2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algn="ctr"/>
                <a:r>
                  <a:rPr lang="ar-JO" b="1" dirty="0">
                    <a:solidFill>
                      <a:srgbClr val="FFFFFF"/>
                    </a:solidFill>
                    <a:latin typeface="Arial" panose="020B0604020202020204" pitchFamily="34" charset="0"/>
                    <a:cs typeface="Arial" panose="020B0604020202020204" pitchFamily="34" charset="0"/>
                  </a:rPr>
                  <a:t>الإعلان الإلهي المعطى</a:t>
                </a:r>
                <a:endParaRPr lang="en-US" b="1" dirty="0">
                  <a:solidFill>
                    <a:srgbClr val="FFFFFF"/>
                  </a:solidFill>
                  <a:latin typeface="Arial" panose="020B0604020202020204" pitchFamily="34" charset="0"/>
                  <a:cs typeface="Arial" panose="020B0604020202020204" pitchFamily="34" charset="0"/>
                </a:endParaRPr>
              </a:p>
            </p:txBody>
          </p:sp>
        </p:grpSp>
        <p:grpSp>
          <p:nvGrpSpPr>
            <p:cNvPr id="290843" name="Group 153"/>
            <p:cNvGrpSpPr>
              <a:grpSpLocks/>
            </p:cNvGrpSpPr>
            <p:nvPr/>
          </p:nvGrpSpPr>
          <p:grpSpPr bwMode="auto">
            <a:xfrm>
              <a:off x="3327" y="3469"/>
              <a:ext cx="1216" cy="480"/>
              <a:chOff x="0" y="6269"/>
              <a:chExt cx="828" cy="562"/>
            </a:xfrm>
          </p:grpSpPr>
          <p:sp>
            <p:nvSpPr>
              <p:cNvPr id="290856" name="Rectangle 151"/>
              <p:cNvSpPr>
                <a:spLocks noChangeArrowheads="1"/>
              </p:cNvSpPr>
              <p:nvPr/>
            </p:nvSpPr>
            <p:spPr bwMode="auto">
              <a:xfrm>
                <a:off x="0" y="6269"/>
                <a:ext cx="828" cy="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sp>
            <p:nvSpPr>
              <p:cNvPr id="290857" name="Rectangle 152"/>
              <p:cNvSpPr>
                <a:spLocks noChangeArrowheads="1"/>
              </p:cNvSpPr>
              <p:nvPr/>
            </p:nvSpPr>
            <p:spPr bwMode="auto">
              <a:xfrm>
                <a:off x="0" y="6558"/>
                <a:ext cx="828" cy="2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algn="ctr"/>
                <a:r>
                  <a:rPr lang="ar-JO" b="1" dirty="0">
                    <a:solidFill>
                      <a:srgbClr val="FFFFFF"/>
                    </a:solidFill>
                    <a:latin typeface="Arial" panose="020B0604020202020204" pitchFamily="34" charset="0"/>
                    <a:cs typeface="Arial" panose="020B0604020202020204" pitchFamily="34" charset="0"/>
                  </a:rPr>
                  <a:t>17: 1-15</a:t>
                </a:r>
                <a:endParaRPr lang="en-US" b="1" dirty="0">
                  <a:solidFill>
                    <a:srgbClr val="FFFFFF"/>
                  </a:solidFill>
                  <a:latin typeface="Arial" panose="020B0604020202020204" pitchFamily="34" charset="0"/>
                  <a:cs typeface="Arial" panose="020B0604020202020204" pitchFamily="34" charset="0"/>
                </a:endParaRPr>
              </a:p>
            </p:txBody>
          </p:sp>
        </p:grpSp>
        <p:grpSp>
          <p:nvGrpSpPr>
            <p:cNvPr id="290844" name="Group 156"/>
            <p:cNvGrpSpPr>
              <a:grpSpLocks/>
            </p:cNvGrpSpPr>
            <p:nvPr/>
          </p:nvGrpSpPr>
          <p:grpSpPr bwMode="auto">
            <a:xfrm>
              <a:off x="4543" y="3469"/>
              <a:ext cx="1217" cy="480"/>
              <a:chOff x="0" y="6672"/>
              <a:chExt cx="828" cy="562"/>
            </a:xfrm>
          </p:grpSpPr>
          <p:sp>
            <p:nvSpPr>
              <p:cNvPr id="290854" name="Rectangle 154"/>
              <p:cNvSpPr>
                <a:spLocks noChangeArrowheads="1"/>
              </p:cNvSpPr>
              <p:nvPr/>
            </p:nvSpPr>
            <p:spPr bwMode="auto">
              <a:xfrm>
                <a:off x="0" y="6672"/>
                <a:ext cx="828" cy="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sp>
            <p:nvSpPr>
              <p:cNvPr id="290855" name="Rectangle 155"/>
              <p:cNvSpPr>
                <a:spLocks noChangeArrowheads="1"/>
              </p:cNvSpPr>
              <p:nvPr/>
            </p:nvSpPr>
            <p:spPr bwMode="auto">
              <a:xfrm>
                <a:off x="0" y="6961"/>
                <a:ext cx="828" cy="2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algn="ctr"/>
                <a:r>
                  <a:rPr lang="ar-JO" b="1" dirty="0">
                    <a:solidFill>
                      <a:srgbClr val="FFFFFF"/>
                    </a:solidFill>
                    <a:latin typeface="Arial" panose="020B0604020202020204" pitchFamily="34" charset="0"/>
                    <a:cs typeface="Arial" panose="020B0604020202020204" pitchFamily="34" charset="0"/>
                  </a:rPr>
                  <a:t>7: 12-22</a:t>
                </a:r>
                <a:endParaRPr lang="en-US" b="1" dirty="0">
                  <a:solidFill>
                    <a:srgbClr val="FFFFFF"/>
                  </a:solidFill>
                  <a:latin typeface="Arial" panose="020B0604020202020204" pitchFamily="34" charset="0"/>
                  <a:cs typeface="Arial" panose="020B0604020202020204" pitchFamily="34" charset="0"/>
                </a:endParaRPr>
              </a:p>
            </p:txBody>
          </p:sp>
        </p:grpSp>
        <p:grpSp>
          <p:nvGrpSpPr>
            <p:cNvPr id="290845" name="Group 159"/>
            <p:cNvGrpSpPr>
              <a:grpSpLocks/>
            </p:cNvGrpSpPr>
            <p:nvPr/>
          </p:nvGrpSpPr>
          <p:grpSpPr bwMode="auto">
            <a:xfrm>
              <a:off x="0" y="3814"/>
              <a:ext cx="3600" cy="479"/>
              <a:chOff x="0" y="7075"/>
              <a:chExt cx="2451" cy="561"/>
            </a:xfrm>
          </p:grpSpPr>
          <p:sp>
            <p:nvSpPr>
              <p:cNvPr id="290852" name="Rectangle 157"/>
              <p:cNvSpPr>
                <a:spLocks noChangeArrowheads="1"/>
              </p:cNvSpPr>
              <p:nvPr/>
            </p:nvSpPr>
            <p:spPr bwMode="auto">
              <a:xfrm>
                <a:off x="0" y="7075"/>
                <a:ext cx="2264" cy="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sp>
            <p:nvSpPr>
              <p:cNvPr id="290853" name="Rectangle 158"/>
              <p:cNvSpPr>
                <a:spLocks noChangeArrowheads="1"/>
              </p:cNvSpPr>
              <p:nvPr/>
            </p:nvSpPr>
            <p:spPr bwMode="auto">
              <a:xfrm>
                <a:off x="186" y="7363"/>
                <a:ext cx="2265" cy="2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algn="ctr"/>
                <a:r>
                  <a:rPr lang="ar-JO" b="1" dirty="0">
                    <a:solidFill>
                      <a:srgbClr val="FFFFFF"/>
                    </a:solidFill>
                    <a:latin typeface="Arial" panose="020B0604020202020204" pitchFamily="34" charset="0"/>
                    <a:cs typeface="Arial" panose="020B0604020202020204" pitchFamily="34" charset="0"/>
                  </a:rPr>
                  <a:t>صلاة الملك</a:t>
                </a:r>
                <a:endParaRPr lang="en-US" b="1" dirty="0">
                  <a:solidFill>
                    <a:srgbClr val="FFFFFF"/>
                  </a:solidFill>
                  <a:latin typeface="Arial" panose="020B0604020202020204" pitchFamily="34" charset="0"/>
                  <a:cs typeface="Arial" panose="020B0604020202020204" pitchFamily="34" charset="0"/>
                </a:endParaRPr>
              </a:p>
            </p:txBody>
          </p:sp>
        </p:grpSp>
        <p:grpSp>
          <p:nvGrpSpPr>
            <p:cNvPr id="290846" name="Group 162"/>
            <p:cNvGrpSpPr>
              <a:grpSpLocks/>
            </p:cNvGrpSpPr>
            <p:nvPr/>
          </p:nvGrpSpPr>
          <p:grpSpPr bwMode="auto">
            <a:xfrm>
              <a:off x="3327" y="3814"/>
              <a:ext cx="1216" cy="479"/>
              <a:chOff x="0" y="7478"/>
              <a:chExt cx="828" cy="561"/>
            </a:xfrm>
          </p:grpSpPr>
          <p:sp>
            <p:nvSpPr>
              <p:cNvPr id="290850" name="Rectangle 160"/>
              <p:cNvSpPr>
                <a:spLocks noChangeArrowheads="1"/>
              </p:cNvSpPr>
              <p:nvPr/>
            </p:nvSpPr>
            <p:spPr bwMode="auto">
              <a:xfrm>
                <a:off x="0" y="7478"/>
                <a:ext cx="828" cy="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sp>
            <p:nvSpPr>
              <p:cNvPr id="290851" name="Rectangle 161"/>
              <p:cNvSpPr>
                <a:spLocks noChangeArrowheads="1"/>
              </p:cNvSpPr>
              <p:nvPr/>
            </p:nvSpPr>
            <p:spPr bwMode="auto">
              <a:xfrm>
                <a:off x="0" y="7766"/>
                <a:ext cx="828" cy="2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algn="ctr"/>
                <a:r>
                  <a:rPr lang="ar-JO" b="1" dirty="0">
                    <a:solidFill>
                      <a:srgbClr val="FFFFFF"/>
                    </a:solidFill>
                    <a:latin typeface="Arial" panose="020B0604020202020204" pitchFamily="34" charset="0"/>
                    <a:cs typeface="Arial" panose="020B0604020202020204" pitchFamily="34" charset="0"/>
                  </a:rPr>
                  <a:t>17: 16-27</a:t>
                </a:r>
                <a:endParaRPr lang="en-US" b="1" dirty="0">
                  <a:solidFill>
                    <a:srgbClr val="FFFFFF"/>
                  </a:solidFill>
                  <a:latin typeface="Arial" panose="020B0604020202020204" pitchFamily="34" charset="0"/>
                  <a:cs typeface="Arial" panose="020B0604020202020204" pitchFamily="34" charset="0"/>
                </a:endParaRPr>
              </a:p>
            </p:txBody>
          </p:sp>
        </p:grpSp>
        <p:grpSp>
          <p:nvGrpSpPr>
            <p:cNvPr id="290847" name="Group 165"/>
            <p:cNvGrpSpPr>
              <a:grpSpLocks/>
            </p:cNvGrpSpPr>
            <p:nvPr/>
          </p:nvGrpSpPr>
          <p:grpSpPr bwMode="auto">
            <a:xfrm>
              <a:off x="4543" y="3814"/>
              <a:ext cx="1217" cy="479"/>
              <a:chOff x="0" y="7881"/>
              <a:chExt cx="828" cy="561"/>
            </a:xfrm>
          </p:grpSpPr>
          <p:sp>
            <p:nvSpPr>
              <p:cNvPr id="290848" name="Rectangle 163"/>
              <p:cNvSpPr>
                <a:spLocks noChangeArrowheads="1"/>
              </p:cNvSpPr>
              <p:nvPr/>
            </p:nvSpPr>
            <p:spPr bwMode="auto">
              <a:xfrm>
                <a:off x="0" y="7881"/>
                <a:ext cx="828" cy="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sp>
            <p:nvSpPr>
              <p:cNvPr id="290849" name="Rectangle 164"/>
              <p:cNvSpPr>
                <a:spLocks noChangeArrowheads="1"/>
              </p:cNvSpPr>
              <p:nvPr/>
            </p:nvSpPr>
            <p:spPr bwMode="auto">
              <a:xfrm>
                <a:off x="0" y="8169"/>
                <a:ext cx="828" cy="2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algn="ctr"/>
                <a:r>
                  <a:rPr lang="ar-JO" b="1" dirty="0">
                    <a:solidFill>
                      <a:srgbClr val="FFFFFF"/>
                    </a:solidFill>
                    <a:latin typeface="Arial" panose="020B0604020202020204" pitchFamily="34" charset="0"/>
                    <a:cs typeface="Arial" panose="020B0604020202020204" pitchFamily="34" charset="0"/>
                  </a:rPr>
                  <a:t>6: 12-42</a:t>
                </a:r>
                <a:endParaRPr lang="en-US" b="1" dirty="0">
                  <a:solidFill>
                    <a:srgbClr val="FFFFFF"/>
                  </a:solidFill>
                  <a:latin typeface="Arial" panose="020B0604020202020204" pitchFamily="34" charset="0"/>
                  <a:cs typeface="Arial" panose="020B0604020202020204" pitchFamily="34" charset="0"/>
                </a:endParaRPr>
              </a:p>
            </p:txBody>
          </p:sp>
        </p:grpSp>
      </p:grpSp>
      <p:sp>
        <p:nvSpPr>
          <p:cNvPr id="3" name="Notched Right Arrow 2"/>
          <p:cNvSpPr/>
          <p:nvPr/>
        </p:nvSpPr>
        <p:spPr bwMode="auto">
          <a:xfrm>
            <a:off x="5220072" y="4437112"/>
            <a:ext cx="2160240" cy="1728192"/>
          </a:xfrm>
          <a:prstGeom prst="notchedRightArrow">
            <a:avLst/>
          </a:prstGeom>
          <a:noFill/>
          <a:ln w="38100" cap="flat" cmpd="sng" algn="ctr">
            <a:solidFill>
              <a:schemeClr val="tx1"/>
            </a:solidFill>
            <a:prstDash val="solid"/>
            <a:round/>
            <a:headEnd type="none" w="med" len="med"/>
            <a:tailEnd type="none" w="med" len="med"/>
          </a:ln>
          <a:effectLst/>
        </p:spPr>
        <p:txBody>
          <a:bodyPr vert="horz" wrap="square" lIns="92075" tIns="46038" rIns="92075" bIns="46038" numCol="1" rtlCol="0" anchor="t" anchorCtr="0" compatLnSpc="1">
            <a:prstTxWarp prst="textNoShape">
              <a:avLst/>
            </a:prstTxWarp>
          </a:bodyPr>
          <a:lstStyle/>
          <a:p>
            <a:pPr marL="342900" indent="-571500" eaLnBrk="0" hangingPunct="0">
              <a:lnSpc>
                <a:spcPct val="90000"/>
              </a:lnSpc>
              <a:spcBef>
                <a:spcPct val="20000"/>
              </a:spcBef>
              <a:buFontTx/>
              <a:buChar char="•"/>
            </a:pPr>
            <a:endParaRPr kumimoji="1" lang="en-US" b="1" dirty="0">
              <a:solidFill>
                <a:srgbClr val="FFFFFF"/>
              </a:solidFill>
              <a:latin typeface="Arial" panose="020B0604020202020204" pitchFamily="34" charset="0"/>
              <a:ea typeface="Times New Roman" pitchFamily="-108" charset="0"/>
              <a:cs typeface="Arial" panose="020B0604020202020204" pitchFamily="34" charset="0"/>
            </a:endParaRPr>
          </a:p>
        </p:txBody>
      </p:sp>
    </p:spTree>
    <p:extLst>
      <p:ext uri="{BB962C8B-B14F-4D97-AF65-F5344CB8AC3E}">
        <p14:creationId xmlns:p14="http://schemas.microsoft.com/office/powerpoint/2010/main" val="2006165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6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a:xfrm>
            <a:off x="152400" y="76200"/>
            <a:ext cx="7467600" cy="762000"/>
          </a:xfrm>
          <a:solidFill>
            <a:schemeClr val="tx1"/>
          </a:solidFill>
          <a:ln>
            <a:solidFill>
              <a:schemeClr val="tx1"/>
            </a:solidFill>
            <a:miter lim="800000"/>
            <a:headEnd/>
            <a:tailEnd/>
          </a:ln>
        </p:spPr>
        <p:txBody>
          <a:bodyPr/>
          <a:lstStyle/>
          <a:p>
            <a:pPr eaLnBrk="1" hangingPunct="1"/>
            <a:r>
              <a:rPr lang="ar-JO" altLang="zh-CN" sz="3600" b="1" dirty="0">
                <a:solidFill>
                  <a:srgbClr val="FFFFFF"/>
                </a:solidFill>
                <a:latin typeface="Arial" panose="020B0604020202020204" pitchFamily="34" charset="0"/>
                <a:ea typeface="宋体" charset="0"/>
                <a:cs typeface="Arial" panose="020B0604020202020204" pitchFamily="34" charset="0"/>
              </a:rPr>
              <a:t>أخبار الأيام مقابل صموئيل والملوك</a:t>
            </a:r>
            <a:endParaRPr lang="en-US" sz="3600" b="1" dirty="0">
              <a:solidFill>
                <a:srgbClr val="FFFFFF"/>
              </a:solidFill>
              <a:latin typeface="Arial" panose="020B0604020202020204" pitchFamily="34" charset="0"/>
              <a:ea typeface="宋体" charset="0"/>
              <a:cs typeface="Arial" panose="020B0604020202020204" pitchFamily="34" charset="0"/>
            </a:endParaRPr>
          </a:p>
        </p:txBody>
      </p:sp>
      <p:sp>
        <p:nvSpPr>
          <p:cNvPr id="86019" name="Text Box 3"/>
          <p:cNvSpPr txBox="1">
            <a:spLocks noChangeArrowheads="1"/>
          </p:cNvSpPr>
          <p:nvPr/>
        </p:nvSpPr>
        <p:spPr bwMode="auto">
          <a:xfrm>
            <a:off x="8077200" y="152400"/>
            <a:ext cx="914400" cy="457200"/>
          </a:xfrm>
          <a:prstGeom prst="rect">
            <a:avLst/>
          </a:prstGeom>
          <a:solidFill>
            <a:schemeClr val="tx1"/>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nchorCtr="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b="1" dirty="0">
                <a:solidFill>
                  <a:srgbClr val="FFFFFF"/>
                </a:solidFill>
                <a:latin typeface="Arial" panose="020B0604020202020204" pitchFamily="34" charset="0"/>
                <a:cs typeface="Arial" panose="020B0604020202020204" pitchFamily="34" charset="0"/>
              </a:rPr>
              <a:t>267أ</a:t>
            </a:r>
            <a:endParaRPr lang="en-US" b="1" dirty="0">
              <a:solidFill>
                <a:srgbClr val="FFFFFF"/>
              </a:solidFill>
              <a:latin typeface="Arial" panose="020B0604020202020204" pitchFamily="34" charset="0"/>
              <a:cs typeface="Arial" panose="020B0604020202020204" pitchFamily="34" charset="0"/>
            </a:endParaRPr>
          </a:p>
        </p:txBody>
      </p:sp>
      <p:grpSp>
        <p:nvGrpSpPr>
          <p:cNvPr id="86020" name="Group 158"/>
          <p:cNvGrpSpPr>
            <a:grpSpLocks/>
          </p:cNvGrpSpPr>
          <p:nvPr/>
        </p:nvGrpSpPr>
        <p:grpSpPr bwMode="auto">
          <a:xfrm>
            <a:off x="0" y="919163"/>
            <a:ext cx="9144000" cy="5938837"/>
            <a:chOff x="0" y="576"/>
            <a:chExt cx="5760" cy="3741"/>
          </a:xfrm>
        </p:grpSpPr>
        <p:sp>
          <p:nvSpPr>
            <p:cNvPr id="86021" name="Rectangle 104"/>
            <p:cNvSpPr>
              <a:spLocks noChangeArrowheads="1"/>
            </p:cNvSpPr>
            <p:nvPr/>
          </p:nvSpPr>
          <p:spPr bwMode="auto">
            <a:xfrm>
              <a:off x="7" y="576"/>
              <a:ext cx="2873" cy="691"/>
            </a:xfrm>
            <a:prstGeom prst="rect">
              <a:avLst/>
            </a:prstGeom>
            <a:solidFill>
              <a:srgbClr val="000000"/>
            </a:solidFill>
            <a:ln w="12700" cap="sq">
              <a:solidFill>
                <a:schemeClr val="tx1"/>
              </a:solidFill>
              <a:miter lim="800000"/>
              <a:headEnd type="none" w="sm" len="sm"/>
              <a:tailEnd type="none" w="sm" len="sm"/>
            </a:ln>
          </p:spPr>
          <p:txBody>
            <a:bodyPr lIns="0" tIns="0" rIns="0" bIns="0" anchor="ctr" anchorCtr="1"/>
            <a:lstStyle/>
            <a:p>
              <a:pPr algn="ctr" eaLnBrk="0" hangingPunct="0"/>
              <a:r>
                <a:rPr lang="ar-JO" altLang="zh-CN" sz="2500" b="1" dirty="0">
                  <a:solidFill>
                    <a:srgbClr val="FFFFFF"/>
                  </a:solidFill>
                  <a:latin typeface="Arial" panose="020B0604020202020204" pitchFamily="34" charset="0"/>
                  <a:ea typeface="宋体" charset="0"/>
                  <a:cs typeface="Arial" panose="020B0604020202020204" pitchFamily="34" charset="0"/>
                </a:rPr>
                <a:t>ما هو </a:t>
              </a:r>
              <a:r>
                <a:rPr lang="ar-JO" altLang="zh-CN" sz="2500" b="1" u="sng" dirty="0">
                  <a:solidFill>
                    <a:srgbClr val="FFFFFF"/>
                  </a:solidFill>
                  <a:latin typeface="Arial" panose="020B0604020202020204" pitchFamily="34" charset="0"/>
                  <a:ea typeface="宋体" charset="0"/>
                  <a:cs typeface="Arial" panose="020B0604020202020204" pitchFamily="34" charset="0"/>
                </a:rPr>
                <a:t>المفقود</a:t>
              </a:r>
              <a:r>
                <a:rPr lang="ar-JO" altLang="zh-CN" sz="2500" b="1" dirty="0">
                  <a:solidFill>
                    <a:srgbClr val="FFFFFF"/>
                  </a:solidFill>
                  <a:latin typeface="Arial" panose="020B0604020202020204" pitchFamily="34" charset="0"/>
                  <a:ea typeface="宋体" charset="0"/>
                  <a:cs typeface="Arial" panose="020B0604020202020204" pitchFamily="34" charset="0"/>
                </a:rPr>
                <a:t> في أخبار الأيام لكن موجود في صموئيل / الملوك؟</a:t>
              </a:r>
              <a:r>
                <a:rPr lang="en-US" altLang="zh-CN" sz="2500" b="1" dirty="0">
                  <a:solidFill>
                    <a:srgbClr val="FFFFFF"/>
                  </a:solidFill>
                  <a:latin typeface="Arial" panose="020B0604020202020204" pitchFamily="34" charset="0"/>
                  <a:ea typeface="宋体" charset="0"/>
                  <a:cs typeface="Arial" panose="020B0604020202020204" pitchFamily="34" charset="0"/>
                </a:rPr>
                <a:t> </a:t>
              </a:r>
            </a:p>
          </p:txBody>
        </p:sp>
        <p:grpSp>
          <p:nvGrpSpPr>
            <p:cNvPr id="86022" name="Group 126"/>
            <p:cNvGrpSpPr>
              <a:grpSpLocks/>
            </p:cNvGrpSpPr>
            <p:nvPr/>
          </p:nvGrpSpPr>
          <p:grpSpPr bwMode="auto">
            <a:xfrm>
              <a:off x="2880" y="579"/>
              <a:ext cx="2874" cy="693"/>
              <a:chOff x="1984" y="0"/>
              <a:chExt cx="1984" cy="1074"/>
            </a:xfrm>
          </p:grpSpPr>
          <p:sp>
            <p:nvSpPr>
              <p:cNvPr id="86063" name="Rectangle 125"/>
              <p:cNvSpPr>
                <a:spLocks noChangeArrowheads="1"/>
              </p:cNvSpPr>
              <p:nvPr/>
            </p:nvSpPr>
            <p:spPr bwMode="auto">
              <a:xfrm>
                <a:off x="1984" y="0"/>
                <a:ext cx="1984" cy="1074"/>
              </a:xfrm>
              <a:prstGeom prst="rect">
                <a:avLst/>
              </a:prstGeom>
              <a:solidFill>
                <a:srgbClr val="000000"/>
              </a:solidFill>
              <a:ln w="12700" cap="sq">
                <a:solidFill>
                  <a:schemeClr val="tx1"/>
                </a:solidFill>
                <a:miter lim="800000"/>
                <a:headEnd type="none" w="sm" len="sm"/>
                <a:tailEnd type="none" w="sm" len="sm"/>
              </a:ln>
            </p:spPr>
            <p:txBody>
              <a:bodyPr wrap="none" lIns="0" tIns="0" rIns="0" anchor="ctr" anchorCtr="1"/>
              <a:lstStyle/>
              <a:p>
                <a:endParaRPr lang="en-US" b="1" dirty="0">
                  <a:latin typeface="Arial" panose="020B0604020202020204" pitchFamily="34" charset="0"/>
                  <a:cs typeface="Arial" panose="020B0604020202020204" pitchFamily="34" charset="0"/>
                </a:endParaRPr>
              </a:p>
            </p:txBody>
          </p:sp>
          <p:grpSp>
            <p:nvGrpSpPr>
              <p:cNvPr id="86064" name="Group 124"/>
              <p:cNvGrpSpPr>
                <a:grpSpLocks/>
              </p:cNvGrpSpPr>
              <p:nvPr/>
            </p:nvGrpSpPr>
            <p:grpSpPr bwMode="auto">
              <a:xfrm>
                <a:off x="1984" y="0"/>
                <a:ext cx="1984" cy="1074"/>
                <a:chOff x="1984" y="0"/>
                <a:chExt cx="1984" cy="1074"/>
              </a:xfrm>
            </p:grpSpPr>
            <p:sp>
              <p:nvSpPr>
                <p:cNvPr id="86065" name="Rectangle 106"/>
                <p:cNvSpPr>
                  <a:spLocks noChangeArrowheads="1"/>
                </p:cNvSpPr>
                <p:nvPr/>
              </p:nvSpPr>
              <p:spPr bwMode="auto">
                <a:xfrm>
                  <a:off x="2027" y="0"/>
                  <a:ext cx="1898" cy="1074"/>
                </a:xfrm>
                <a:prstGeom prst="rect">
                  <a:avLst/>
                </a:prstGeom>
                <a:solidFill>
                  <a:srgbClr val="000000"/>
                </a:solidFill>
                <a:ln w="12700" cap="sq">
                  <a:solidFill>
                    <a:schemeClr val="tx1"/>
                  </a:solidFill>
                  <a:miter lim="800000"/>
                  <a:headEnd type="none" w="sm" len="sm"/>
                  <a:tailEnd type="none" w="sm" len="sm"/>
                </a:ln>
              </p:spPr>
              <p:txBody>
                <a:bodyPr lIns="0" tIns="0" rIns="0" anchor="ctr" anchorCtr="1"/>
                <a:lstStyle/>
                <a:p>
                  <a:pPr algn="ctr" eaLnBrk="0" hangingPunct="0"/>
                  <a:r>
                    <a:rPr lang="ar-JO" altLang="zh-CN" sz="2500" b="1" dirty="0">
                      <a:solidFill>
                        <a:srgbClr val="FFFFFF"/>
                      </a:solidFill>
                      <a:latin typeface="Arial" panose="020B0604020202020204" pitchFamily="34" charset="0"/>
                      <a:ea typeface="宋体" charset="0"/>
                      <a:cs typeface="Arial" panose="020B0604020202020204" pitchFamily="34" charset="0"/>
                    </a:rPr>
                    <a:t>ما هو </a:t>
                  </a:r>
                  <a:r>
                    <a:rPr lang="ar-JO" altLang="zh-CN" sz="2500" b="1" u="sng" dirty="0">
                      <a:solidFill>
                        <a:srgbClr val="FFFFFF"/>
                      </a:solidFill>
                      <a:latin typeface="Arial" panose="020B0604020202020204" pitchFamily="34" charset="0"/>
                      <a:ea typeface="宋体" charset="0"/>
                      <a:cs typeface="Arial" panose="020B0604020202020204" pitchFamily="34" charset="0"/>
                    </a:rPr>
                    <a:t>الموجود</a:t>
                  </a:r>
                  <a:r>
                    <a:rPr lang="ar-JO" altLang="zh-CN" sz="2500" b="1" dirty="0">
                      <a:solidFill>
                        <a:srgbClr val="FFFFFF"/>
                      </a:solidFill>
                      <a:latin typeface="Arial" panose="020B0604020202020204" pitchFamily="34" charset="0"/>
                      <a:ea typeface="宋体" charset="0"/>
                      <a:cs typeface="Arial" panose="020B0604020202020204" pitchFamily="34" charset="0"/>
                    </a:rPr>
                    <a:t> في أخبار الأيام لكن مفقود في صموئيل / الملوك؟</a:t>
                  </a:r>
                  <a:endParaRPr lang="en-US" altLang="zh-CN" sz="2500" b="1" dirty="0">
                    <a:latin typeface="Arial" panose="020B0604020202020204" pitchFamily="34" charset="0"/>
                    <a:ea typeface="宋体" charset="0"/>
                    <a:cs typeface="Arial" panose="020B0604020202020204" pitchFamily="34" charset="0"/>
                  </a:endParaRPr>
                </a:p>
              </p:txBody>
            </p:sp>
            <p:sp>
              <p:nvSpPr>
                <p:cNvPr id="86066" name="Rectangle 123"/>
                <p:cNvSpPr>
                  <a:spLocks noChangeArrowheads="1"/>
                </p:cNvSpPr>
                <p:nvPr/>
              </p:nvSpPr>
              <p:spPr bwMode="auto">
                <a:xfrm>
                  <a:off x="1984" y="0"/>
                  <a:ext cx="1984" cy="1074"/>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b="1" dirty="0">
                    <a:latin typeface="Arial" panose="020B0604020202020204" pitchFamily="34" charset="0"/>
                    <a:cs typeface="Arial" panose="020B0604020202020204" pitchFamily="34" charset="0"/>
                  </a:endParaRPr>
                </a:p>
              </p:txBody>
            </p:sp>
          </p:grpSp>
        </p:grpSp>
        <p:grpSp>
          <p:nvGrpSpPr>
            <p:cNvPr id="86023" name="Group 130"/>
            <p:cNvGrpSpPr>
              <a:grpSpLocks/>
            </p:cNvGrpSpPr>
            <p:nvPr/>
          </p:nvGrpSpPr>
          <p:grpSpPr bwMode="auto">
            <a:xfrm>
              <a:off x="0" y="1272"/>
              <a:ext cx="2880" cy="483"/>
              <a:chOff x="-4" y="1074"/>
              <a:chExt cx="1988" cy="748"/>
            </a:xfrm>
          </p:grpSpPr>
          <p:sp>
            <p:nvSpPr>
              <p:cNvPr id="86059" name="Rectangle 129"/>
              <p:cNvSpPr>
                <a:spLocks noChangeArrowheads="1"/>
              </p:cNvSpPr>
              <p:nvPr/>
            </p:nvSpPr>
            <p:spPr bwMode="auto">
              <a:xfrm>
                <a:off x="0" y="1074"/>
                <a:ext cx="1984" cy="748"/>
              </a:xfrm>
              <a:prstGeom prst="rect">
                <a:avLst/>
              </a:prstGeom>
              <a:solidFill>
                <a:srgbClr val="BFBFBF"/>
              </a:solidFill>
              <a:ln w="12700" cap="sq">
                <a:solidFill>
                  <a:schemeClr val="tx1"/>
                </a:solidFill>
                <a:miter lim="800000"/>
                <a:headEnd type="none" w="sm" len="sm"/>
                <a:tailEnd type="none" w="sm" len="sm"/>
              </a:ln>
            </p:spPr>
            <p:txBody>
              <a:bodyPr wrap="none" lIns="0" tIns="0" rIns="0" anchor="ctr" anchorCtr="1"/>
              <a:lstStyle/>
              <a:p>
                <a:endParaRPr lang="en-US" b="1" dirty="0">
                  <a:latin typeface="Arial" panose="020B0604020202020204" pitchFamily="34" charset="0"/>
                  <a:cs typeface="Arial" panose="020B0604020202020204" pitchFamily="34" charset="0"/>
                </a:endParaRPr>
              </a:p>
            </p:txBody>
          </p:sp>
          <p:grpSp>
            <p:nvGrpSpPr>
              <p:cNvPr id="86060" name="Group 128"/>
              <p:cNvGrpSpPr>
                <a:grpSpLocks/>
              </p:cNvGrpSpPr>
              <p:nvPr/>
            </p:nvGrpSpPr>
            <p:grpSpPr bwMode="auto">
              <a:xfrm>
                <a:off x="-4" y="1074"/>
                <a:ext cx="1988" cy="748"/>
                <a:chOff x="-4" y="1074"/>
                <a:chExt cx="1988" cy="748"/>
              </a:xfrm>
            </p:grpSpPr>
            <p:sp>
              <p:nvSpPr>
                <p:cNvPr id="86061" name="Rectangle 107"/>
                <p:cNvSpPr>
                  <a:spLocks noChangeArrowheads="1"/>
                </p:cNvSpPr>
                <p:nvPr/>
              </p:nvSpPr>
              <p:spPr bwMode="auto">
                <a:xfrm>
                  <a:off x="-4" y="1074"/>
                  <a:ext cx="1988" cy="748"/>
                </a:xfrm>
                <a:prstGeom prst="rect">
                  <a:avLst/>
                </a:prstGeom>
                <a:solidFill>
                  <a:srgbClr val="BFBFBF"/>
                </a:solidFill>
                <a:ln w="12700" cap="sq">
                  <a:solidFill>
                    <a:schemeClr val="tx1"/>
                  </a:solidFill>
                  <a:miter lim="800000"/>
                  <a:headEnd type="none" w="sm" len="sm"/>
                  <a:tailEnd type="none" w="sm" len="sm"/>
                </a:ln>
              </p:spPr>
              <p:txBody>
                <a:bodyPr lIns="0" tIns="0" rIns="0" anchor="ctr" anchorCtr="1"/>
                <a:lstStyle/>
                <a:p>
                  <a:pPr algn="ctr"/>
                  <a:r>
                    <a:rPr lang="en-US" altLang="zh-CN" sz="2100" b="1" dirty="0">
                      <a:latin typeface="Arial" panose="020B0604020202020204" pitchFamily="34" charset="0"/>
                      <a:ea typeface="宋体" charset="0"/>
                      <a:cs typeface="Arial" panose="020B0604020202020204" pitchFamily="34" charset="0"/>
                    </a:rPr>
                    <a:t> </a:t>
                  </a:r>
                  <a:r>
                    <a:rPr lang="ar-JO" sz="2000" b="1" dirty="0">
                      <a:latin typeface="Arial" panose="020B0604020202020204" pitchFamily="34" charset="0"/>
                      <a:cs typeface="Arial" panose="020B0604020202020204" pitchFamily="34" charset="0"/>
                    </a:rPr>
                    <a:t> هذه بشكل عام عناصر سلبية أو مرتبطة بإسرائيل والعائلة المالكة</a:t>
                  </a:r>
                  <a:endParaRPr lang="en-US" altLang="zh-CN" sz="2100" b="1" dirty="0">
                    <a:latin typeface="Arial" panose="020B0604020202020204" pitchFamily="34" charset="0"/>
                    <a:ea typeface="宋体" charset="0"/>
                    <a:cs typeface="Arial" panose="020B0604020202020204" pitchFamily="34" charset="0"/>
                  </a:endParaRPr>
                </a:p>
              </p:txBody>
            </p:sp>
            <p:sp>
              <p:nvSpPr>
                <p:cNvPr id="86062" name="Rectangle 127"/>
                <p:cNvSpPr>
                  <a:spLocks noChangeArrowheads="1"/>
                </p:cNvSpPr>
                <p:nvPr/>
              </p:nvSpPr>
              <p:spPr bwMode="auto">
                <a:xfrm>
                  <a:off x="0" y="1074"/>
                  <a:ext cx="1984" cy="748"/>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b="1" dirty="0">
                    <a:latin typeface="Arial" panose="020B0604020202020204" pitchFamily="34" charset="0"/>
                    <a:cs typeface="Arial" panose="020B0604020202020204" pitchFamily="34" charset="0"/>
                  </a:endParaRPr>
                </a:p>
              </p:txBody>
            </p:sp>
          </p:grpSp>
        </p:grpSp>
        <p:grpSp>
          <p:nvGrpSpPr>
            <p:cNvPr id="86024" name="Group 134"/>
            <p:cNvGrpSpPr>
              <a:grpSpLocks/>
            </p:cNvGrpSpPr>
            <p:nvPr/>
          </p:nvGrpSpPr>
          <p:grpSpPr bwMode="auto">
            <a:xfrm>
              <a:off x="2880" y="1272"/>
              <a:ext cx="2880" cy="483"/>
              <a:chOff x="1984" y="1074"/>
              <a:chExt cx="1988" cy="748"/>
            </a:xfrm>
          </p:grpSpPr>
          <p:sp>
            <p:nvSpPr>
              <p:cNvPr id="86055" name="Rectangle 133"/>
              <p:cNvSpPr>
                <a:spLocks noChangeArrowheads="1"/>
              </p:cNvSpPr>
              <p:nvPr/>
            </p:nvSpPr>
            <p:spPr bwMode="auto">
              <a:xfrm>
                <a:off x="1984" y="1074"/>
                <a:ext cx="1984" cy="748"/>
              </a:xfrm>
              <a:prstGeom prst="rect">
                <a:avLst/>
              </a:prstGeom>
              <a:solidFill>
                <a:srgbClr val="BFBFBF"/>
              </a:solidFill>
              <a:ln w="12700" cap="sq">
                <a:solidFill>
                  <a:schemeClr val="tx1"/>
                </a:solidFill>
                <a:miter lim="800000"/>
                <a:headEnd type="none" w="sm" len="sm"/>
                <a:tailEnd type="none" w="sm" len="sm"/>
              </a:ln>
            </p:spPr>
            <p:txBody>
              <a:bodyPr wrap="none" lIns="0" tIns="0" rIns="0" anchor="ctr" anchorCtr="1"/>
              <a:lstStyle/>
              <a:p>
                <a:endParaRPr lang="en-US" b="1" dirty="0">
                  <a:latin typeface="Arial" panose="020B0604020202020204" pitchFamily="34" charset="0"/>
                  <a:cs typeface="Arial" panose="020B0604020202020204" pitchFamily="34" charset="0"/>
                </a:endParaRPr>
              </a:p>
            </p:txBody>
          </p:sp>
          <p:grpSp>
            <p:nvGrpSpPr>
              <p:cNvPr id="86056" name="Group 132"/>
              <p:cNvGrpSpPr>
                <a:grpSpLocks/>
              </p:cNvGrpSpPr>
              <p:nvPr/>
            </p:nvGrpSpPr>
            <p:grpSpPr bwMode="auto">
              <a:xfrm>
                <a:off x="1984" y="1074"/>
                <a:ext cx="1988" cy="748"/>
                <a:chOff x="1984" y="1074"/>
                <a:chExt cx="1988" cy="748"/>
              </a:xfrm>
            </p:grpSpPr>
            <p:sp>
              <p:nvSpPr>
                <p:cNvPr id="86057" name="Rectangle 108"/>
                <p:cNvSpPr>
                  <a:spLocks noChangeArrowheads="1"/>
                </p:cNvSpPr>
                <p:nvPr/>
              </p:nvSpPr>
              <p:spPr bwMode="auto">
                <a:xfrm>
                  <a:off x="1984" y="1074"/>
                  <a:ext cx="1988" cy="748"/>
                </a:xfrm>
                <a:prstGeom prst="rect">
                  <a:avLst/>
                </a:prstGeom>
                <a:solidFill>
                  <a:srgbClr val="BFBFBF"/>
                </a:solidFill>
                <a:ln w="12700" cap="sq">
                  <a:solidFill>
                    <a:schemeClr val="tx1"/>
                  </a:solidFill>
                  <a:miter lim="800000"/>
                  <a:headEnd type="none" w="sm" len="sm"/>
                  <a:tailEnd type="none" w="sm" len="sm"/>
                </a:ln>
              </p:spPr>
              <p:txBody>
                <a:bodyPr lIns="0" tIns="0" rIns="0" anchor="ctr" anchorCtr="1"/>
                <a:lstStyle/>
                <a:p>
                  <a:pPr algn="ctr"/>
                  <a:r>
                    <a:rPr lang="ar-JO" sz="2000" b="1" dirty="0">
                      <a:latin typeface="Arial" panose="020B0604020202020204" pitchFamily="34" charset="0"/>
                      <a:cs typeface="Arial" panose="020B0604020202020204" pitchFamily="34" charset="0"/>
                    </a:rPr>
                    <a:t>هذه بشكل عام عناصر إيجابية أو مرتبطة بيهوذا والهيكل</a:t>
                  </a:r>
                  <a:endParaRPr lang="en-US" altLang="zh-CN" sz="2100" b="1" dirty="0">
                    <a:latin typeface="Arial" panose="020B0604020202020204" pitchFamily="34" charset="0"/>
                    <a:ea typeface="宋体" charset="0"/>
                    <a:cs typeface="Arial" panose="020B0604020202020204" pitchFamily="34" charset="0"/>
                  </a:endParaRPr>
                </a:p>
              </p:txBody>
            </p:sp>
            <p:sp>
              <p:nvSpPr>
                <p:cNvPr id="86058" name="Rectangle 131"/>
                <p:cNvSpPr>
                  <a:spLocks noChangeArrowheads="1"/>
                </p:cNvSpPr>
                <p:nvPr/>
              </p:nvSpPr>
              <p:spPr bwMode="auto">
                <a:xfrm>
                  <a:off x="1984" y="1074"/>
                  <a:ext cx="1984" cy="748"/>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b="1" dirty="0">
                    <a:latin typeface="Arial" panose="020B0604020202020204" pitchFamily="34" charset="0"/>
                    <a:cs typeface="Arial" panose="020B0604020202020204" pitchFamily="34" charset="0"/>
                  </a:endParaRPr>
                </a:p>
              </p:txBody>
            </p:sp>
          </p:grpSp>
        </p:grpSp>
        <p:grpSp>
          <p:nvGrpSpPr>
            <p:cNvPr id="86025" name="Group 136"/>
            <p:cNvGrpSpPr>
              <a:grpSpLocks/>
            </p:cNvGrpSpPr>
            <p:nvPr/>
          </p:nvGrpSpPr>
          <p:grpSpPr bwMode="auto">
            <a:xfrm>
              <a:off x="0" y="1755"/>
              <a:ext cx="2880" cy="483"/>
              <a:chOff x="-4" y="1822"/>
              <a:chExt cx="1988" cy="748"/>
            </a:xfrm>
          </p:grpSpPr>
          <p:sp>
            <p:nvSpPr>
              <p:cNvPr id="86053" name="Rectangle 109"/>
              <p:cNvSpPr>
                <a:spLocks noChangeArrowheads="1"/>
              </p:cNvSpPr>
              <p:nvPr/>
            </p:nvSpPr>
            <p:spPr bwMode="auto">
              <a:xfrm>
                <a:off x="-4" y="1822"/>
                <a:ext cx="1988" cy="748"/>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a:r>
                  <a:rPr lang="en-US" altLang="zh-CN" sz="2100" b="1" dirty="0">
                    <a:latin typeface="Arial" panose="020B0604020202020204" pitchFamily="34" charset="0"/>
                    <a:ea typeface="宋体" charset="0"/>
                    <a:cs typeface="Arial" panose="020B0604020202020204" pitchFamily="34" charset="0"/>
                  </a:rPr>
                  <a:t>  </a:t>
                </a:r>
                <a:r>
                  <a:rPr lang="ar-JO" altLang="zh-CN" sz="2100" b="1" dirty="0">
                    <a:latin typeface="Arial" panose="020B0604020202020204" pitchFamily="34" charset="0"/>
                    <a:ea typeface="宋体" charset="0"/>
                    <a:cs typeface="Arial" panose="020B0604020202020204" pitchFamily="34" charset="0"/>
                  </a:rPr>
                  <a:t> ميكال تحتقر داود بسبب التابوت </a:t>
                </a:r>
              </a:p>
              <a:p>
                <a:pPr algn="ctr"/>
                <a:r>
                  <a:rPr lang="ar-JO" altLang="zh-CN" sz="2100" b="1" dirty="0">
                    <a:latin typeface="Arial" panose="020B0604020202020204" pitchFamily="34" charset="0"/>
                    <a:ea typeface="宋体" charset="0"/>
                    <a:cs typeface="Arial" panose="020B0604020202020204" pitchFamily="34" charset="0"/>
                  </a:rPr>
                  <a:t>(2 صم 6: 20ب-23)</a:t>
                </a:r>
                <a:endParaRPr lang="en-US" altLang="zh-CN" sz="2100" b="1" dirty="0">
                  <a:latin typeface="Arial" panose="020B0604020202020204" pitchFamily="34" charset="0"/>
                  <a:ea typeface="宋体" charset="0"/>
                  <a:cs typeface="Arial" panose="020B0604020202020204" pitchFamily="34" charset="0"/>
                </a:endParaRPr>
              </a:p>
            </p:txBody>
          </p:sp>
          <p:sp>
            <p:nvSpPr>
              <p:cNvPr id="86054" name="Rectangle 135"/>
              <p:cNvSpPr>
                <a:spLocks noChangeArrowheads="1"/>
              </p:cNvSpPr>
              <p:nvPr/>
            </p:nvSpPr>
            <p:spPr bwMode="auto">
              <a:xfrm>
                <a:off x="0" y="1822"/>
                <a:ext cx="1984" cy="748"/>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b="1" dirty="0">
                  <a:latin typeface="Arial" panose="020B0604020202020204" pitchFamily="34" charset="0"/>
                  <a:cs typeface="Arial" panose="020B0604020202020204" pitchFamily="34" charset="0"/>
                </a:endParaRPr>
              </a:p>
            </p:txBody>
          </p:sp>
        </p:grpSp>
        <p:grpSp>
          <p:nvGrpSpPr>
            <p:cNvPr id="86026" name="Group 138"/>
            <p:cNvGrpSpPr>
              <a:grpSpLocks/>
            </p:cNvGrpSpPr>
            <p:nvPr/>
          </p:nvGrpSpPr>
          <p:grpSpPr bwMode="auto">
            <a:xfrm>
              <a:off x="2880" y="1755"/>
              <a:ext cx="2880" cy="483"/>
              <a:chOff x="1984" y="1822"/>
              <a:chExt cx="1988" cy="748"/>
            </a:xfrm>
          </p:grpSpPr>
          <p:sp>
            <p:nvSpPr>
              <p:cNvPr id="86051" name="Rectangle 110"/>
              <p:cNvSpPr>
                <a:spLocks noChangeArrowheads="1"/>
              </p:cNvSpPr>
              <p:nvPr/>
            </p:nvSpPr>
            <p:spPr bwMode="auto">
              <a:xfrm>
                <a:off x="1984" y="1822"/>
                <a:ext cx="1988" cy="748"/>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a:r>
                  <a:rPr lang="ar-JO" sz="2000" b="1" dirty="0">
                    <a:latin typeface="Arial" panose="020B0604020202020204" pitchFamily="34" charset="0"/>
                    <a:cs typeface="Arial" panose="020B0604020202020204" pitchFamily="34" charset="0"/>
                  </a:rPr>
                  <a:t>اللاويون يكرمون الله في التابوت                         (1 أخ 16: 4-42)</a:t>
                </a:r>
                <a:endParaRPr lang="en-US" altLang="zh-CN" sz="2100" b="1" dirty="0">
                  <a:latin typeface="Arial" panose="020B0604020202020204" pitchFamily="34" charset="0"/>
                  <a:ea typeface="宋体" charset="0"/>
                  <a:cs typeface="Arial" panose="020B0604020202020204" pitchFamily="34" charset="0"/>
                </a:endParaRPr>
              </a:p>
            </p:txBody>
          </p:sp>
          <p:sp>
            <p:nvSpPr>
              <p:cNvPr id="86052" name="Rectangle 137"/>
              <p:cNvSpPr>
                <a:spLocks noChangeArrowheads="1"/>
              </p:cNvSpPr>
              <p:nvPr/>
            </p:nvSpPr>
            <p:spPr bwMode="auto">
              <a:xfrm>
                <a:off x="1984" y="1822"/>
                <a:ext cx="1984" cy="748"/>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b="1" dirty="0">
                  <a:latin typeface="Arial" panose="020B0604020202020204" pitchFamily="34" charset="0"/>
                  <a:cs typeface="Arial" panose="020B0604020202020204" pitchFamily="34" charset="0"/>
                </a:endParaRPr>
              </a:p>
            </p:txBody>
          </p:sp>
        </p:grpSp>
        <p:grpSp>
          <p:nvGrpSpPr>
            <p:cNvPr id="86027" name="Group 140"/>
            <p:cNvGrpSpPr>
              <a:grpSpLocks/>
            </p:cNvGrpSpPr>
            <p:nvPr/>
          </p:nvGrpSpPr>
          <p:grpSpPr bwMode="auto">
            <a:xfrm>
              <a:off x="0" y="2238"/>
              <a:ext cx="2880" cy="557"/>
              <a:chOff x="-4" y="2570"/>
              <a:chExt cx="1988" cy="863"/>
            </a:xfrm>
          </p:grpSpPr>
          <p:sp>
            <p:nvSpPr>
              <p:cNvPr id="86049" name="Rectangle 111"/>
              <p:cNvSpPr>
                <a:spLocks noChangeArrowheads="1"/>
              </p:cNvSpPr>
              <p:nvPr/>
            </p:nvSpPr>
            <p:spPr bwMode="auto">
              <a:xfrm>
                <a:off x="-4" y="2570"/>
                <a:ext cx="1988" cy="863"/>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a:r>
                  <a:rPr lang="ar-JO" altLang="zh-CN" sz="2100" b="1" dirty="0">
                    <a:latin typeface="Arial" panose="020B0604020202020204" pitchFamily="34" charset="0"/>
                    <a:ea typeface="宋体" charset="0"/>
                    <a:cs typeface="Arial" panose="020B0604020202020204" pitchFamily="34" charset="0"/>
                  </a:rPr>
                  <a:t>النواحي التأديبية في العهد الداوودي</a:t>
                </a:r>
              </a:p>
              <a:p>
                <a:pPr algn="ctr"/>
                <a:r>
                  <a:rPr lang="ar-JO" altLang="zh-CN" sz="2100" b="1" dirty="0">
                    <a:latin typeface="Arial" panose="020B0604020202020204" pitchFamily="34" charset="0"/>
                    <a:ea typeface="宋体" charset="0"/>
                    <a:cs typeface="Arial" panose="020B0604020202020204" pitchFamily="34" charset="0"/>
                  </a:rPr>
                  <a:t>(2 صم 7: 14ب)</a:t>
                </a:r>
                <a:endParaRPr lang="en-US" altLang="zh-CN" sz="2100" b="1" dirty="0">
                  <a:latin typeface="Arial" panose="020B0604020202020204" pitchFamily="34" charset="0"/>
                  <a:ea typeface="宋体" charset="0"/>
                  <a:cs typeface="Arial" panose="020B0604020202020204" pitchFamily="34" charset="0"/>
                </a:endParaRPr>
              </a:p>
            </p:txBody>
          </p:sp>
          <p:sp>
            <p:nvSpPr>
              <p:cNvPr id="86050" name="Rectangle 139"/>
              <p:cNvSpPr>
                <a:spLocks noChangeArrowheads="1"/>
              </p:cNvSpPr>
              <p:nvPr/>
            </p:nvSpPr>
            <p:spPr bwMode="auto">
              <a:xfrm>
                <a:off x="0" y="2570"/>
                <a:ext cx="1984" cy="863"/>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b="1" dirty="0">
                  <a:latin typeface="Arial" panose="020B0604020202020204" pitchFamily="34" charset="0"/>
                  <a:cs typeface="Arial" panose="020B0604020202020204" pitchFamily="34" charset="0"/>
                </a:endParaRPr>
              </a:p>
            </p:txBody>
          </p:sp>
        </p:grpSp>
        <p:grpSp>
          <p:nvGrpSpPr>
            <p:cNvPr id="86028" name="Group 142"/>
            <p:cNvGrpSpPr>
              <a:grpSpLocks/>
            </p:cNvGrpSpPr>
            <p:nvPr/>
          </p:nvGrpSpPr>
          <p:grpSpPr bwMode="auto">
            <a:xfrm>
              <a:off x="2880" y="2238"/>
              <a:ext cx="2880" cy="557"/>
              <a:chOff x="1984" y="2570"/>
              <a:chExt cx="1988" cy="863"/>
            </a:xfrm>
          </p:grpSpPr>
          <p:sp>
            <p:nvSpPr>
              <p:cNvPr id="86047" name="Rectangle 112"/>
              <p:cNvSpPr>
                <a:spLocks noChangeArrowheads="1"/>
              </p:cNvSpPr>
              <p:nvPr/>
            </p:nvSpPr>
            <p:spPr bwMode="auto">
              <a:xfrm>
                <a:off x="1984" y="2570"/>
                <a:ext cx="1988" cy="863"/>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a:r>
                  <a:rPr lang="ar-JO" sz="2000" b="1" dirty="0">
                    <a:latin typeface="Arial" panose="020B0604020202020204" pitchFamily="34" charset="0"/>
                    <a:cs typeface="Arial" panose="020B0604020202020204" pitchFamily="34" charset="0"/>
                  </a:rPr>
                  <a:t>تحديد موقع الهيكل حتى عندما يؤدب الله إحصاء داود المتكبر (١ أخبار الأيام. ٢١: ٢٧ - ٢٢: ١ ؛            ٢ صموئيل ٢٤:٢٥)</a:t>
                </a:r>
                <a:endParaRPr lang="en-US" altLang="zh-CN" sz="2100" b="1" dirty="0">
                  <a:latin typeface="Arial" panose="020B0604020202020204" pitchFamily="34" charset="0"/>
                  <a:ea typeface="宋体" charset="0"/>
                  <a:cs typeface="Arial" panose="020B0604020202020204" pitchFamily="34" charset="0"/>
                </a:endParaRPr>
              </a:p>
            </p:txBody>
          </p:sp>
          <p:sp>
            <p:nvSpPr>
              <p:cNvPr id="86048" name="Rectangle 141"/>
              <p:cNvSpPr>
                <a:spLocks noChangeArrowheads="1"/>
              </p:cNvSpPr>
              <p:nvPr/>
            </p:nvSpPr>
            <p:spPr bwMode="auto">
              <a:xfrm>
                <a:off x="1984" y="2570"/>
                <a:ext cx="1984" cy="863"/>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b="1" dirty="0">
                  <a:latin typeface="Arial" panose="020B0604020202020204" pitchFamily="34" charset="0"/>
                  <a:cs typeface="Arial" panose="020B0604020202020204" pitchFamily="34" charset="0"/>
                </a:endParaRPr>
              </a:p>
            </p:txBody>
          </p:sp>
        </p:grpSp>
        <p:grpSp>
          <p:nvGrpSpPr>
            <p:cNvPr id="86029" name="Group 144"/>
            <p:cNvGrpSpPr>
              <a:grpSpLocks/>
            </p:cNvGrpSpPr>
            <p:nvPr/>
          </p:nvGrpSpPr>
          <p:grpSpPr bwMode="auto">
            <a:xfrm>
              <a:off x="0" y="2795"/>
              <a:ext cx="2880" cy="631"/>
              <a:chOff x="-4" y="3433"/>
              <a:chExt cx="1988" cy="978"/>
            </a:xfrm>
          </p:grpSpPr>
          <p:sp>
            <p:nvSpPr>
              <p:cNvPr id="86045" name="Rectangle 113"/>
              <p:cNvSpPr>
                <a:spLocks noChangeArrowheads="1"/>
              </p:cNvSpPr>
              <p:nvPr/>
            </p:nvSpPr>
            <p:spPr bwMode="auto">
              <a:xfrm>
                <a:off x="-4" y="3433"/>
                <a:ext cx="1988" cy="978"/>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a:r>
                  <a:rPr lang="ar-JO" sz="2000" b="1" dirty="0">
                    <a:latin typeface="Arial" panose="020B0604020202020204" pitchFamily="34" charset="0"/>
                    <a:cs typeface="Arial" panose="020B0604020202020204" pitchFamily="34" charset="0"/>
                  </a:rPr>
                  <a:t>زنا داود مع بثشبع وقتل أوريا ومواجهة ناثان النبي   (2 صم 11: 2-12: 25)</a:t>
                </a:r>
                <a:endParaRPr lang="en-US" altLang="zh-CN" sz="2100" b="1" dirty="0">
                  <a:latin typeface="Arial" panose="020B0604020202020204" pitchFamily="34" charset="0"/>
                  <a:ea typeface="宋体" charset="0"/>
                  <a:cs typeface="Arial" panose="020B0604020202020204" pitchFamily="34" charset="0"/>
                </a:endParaRPr>
              </a:p>
            </p:txBody>
          </p:sp>
          <p:sp>
            <p:nvSpPr>
              <p:cNvPr id="86046" name="Rectangle 143"/>
              <p:cNvSpPr>
                <a:spLocks noChangeArrowheads="1"/>
              </p:cNvSpPr>
              <p:nvPr/>
            </p:nvSpPr>
            <p:spPr bwMode="auto">
              <a:xfrm>
                <a:off x="0" y="3433"/>
                <a:ext cx="1984" cy="978"/>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b="1" dirty="0">
                  <a:latin typeface="Arial" panose="020B0604020202020204" pitchFamily="34" charset="0"/>
                  <a:cs typeface="Arial" panose="020B0604020202020204" pitchFamily="34" charset="0"/>
                </a:endParaRPr>
              </a:p>
            </p:txBody>
          </p:sp>
        </p:grpSp>
        <p:grpSp>
          <p:nvGrpSpPr>
            <p:cNvPr id="86030" name="Group 146"/>
            <p:cNvGrpSpPr>
              <a:grpSpLocks/>
            </p:cNvGrpSpPr>
            <p:nvPr/>
          </p:nvGrpSpPr>
          <p:grpSpPr bwMode="auto">
            <a:xfrm>
              <a:off x="2880" y="2795"/>
              <a:ext cx="2880" cy="631"/>
              <a:chOff x="1984" y="3433"/>
              <a:chExt cx="1988" cy="978"/>
            </a:xfrm>
          </p:grpSpPr>
          <p:sp>
            <p:nvSpPr>
              <p:cNvPr id="86043" name="Rectangle 114"/>
              <p:cNvSpPr>
                <a:spLocks noChangeArrowheads="1"/>
              </p:cNvSpPr>
              <p:nvPr/>
            </p:nvSpPr>
            <p:spPr bwMode="auto">
              <a:xfrm>
                <a:off x="1984" y="3433"/>
                <a:ext cx="1988" cy="978"/>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a:r>
                  <a:rPr lang="ar-JO" sz="2000" b="1" dirty="0">
                    <a:latin typeface="Arial" panose="020B0604020202020204" pitchFamily="34" charset="0"/>
                    <a:cs typeface="Arial" panose="020B0604020202020204" pitchFamily="34" charset="0"/>
                  </a:rPr>
                  <a:t>فرق اللاويين (١ أخبار الأيام ٢٢-٢٧)</a:t>
                </a:r>
                <a:endParaRPr lang="en-US" altLang="zh-CN" sz="2100" b="1" dirty="0">
                  <a:latin typeface="Arial" panose="020B0604020202020204" pitchFamily="34" charset="0"/>
                  <a:ea typeface="宋体" charset="0"/>
                  <a:cs typeface="Arial" panose="020B0604020202020204" pitchFamily="34" charset="0"/>
                </a:endParaRPr>
              </a:p>
            </p:txBody>
          </p:sp>
          <p:sp>
            <p:nvSpPr>
              <p:cNvPr id="86044" name="Rectangle 145"/>
              <p:cNvSpPr>
                <a:spLocks noChangeArrowheads="1"/>
              </p:cNvSpPr>
              <p:nvPr/>
            </p:nvSpPr>
            <p:spPr bwMode="auto">
              <a:xfrm>
                <a:off x="1984" y="3433"/>
                <a:ext cx="1984" cy="978"/>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b="1" dirty="0">
                  <a:latin typeface="Arial" panose="020B0604020202020204" pitchFamily="34" charset="0"/>
                  <a:cs typeface="Arial" panose="020B0604020202020204" pitchFamily="34" charset="0"/>
                </a:endParaRPr>
              </a:p>
            </p:txBody>
          </p:sp>
        </p:grpSp>
        <p:grpSp>
          <p:nvGrpSpPr>
            <p:cNvPr id="86031" name="Group 148"/>
            <p:cNvGrpSpPr>
              <a:grpSpLocks/>
            </p:cNvGrpSpPr>
            <p:nvPr/>
          </p:nvGrpSpPr>
          <p:grpSpPr bwMode="auto">
            <a:xfrm>
              <a:off x="0" y="3426"/>
              <a:ext cx="2880" cy="482"/>
              <a:chOff x="-4" y="4411"/>
              <a:chExt cx="1988" cy="748"/>
            </a:xfrm>
          </p:grpSpPr>
          <p:sp>
            <p:nvSpPr>
              <p:cNvPr id="86041" name="Rectangle 115"/>
              <p:cNvSpPr>
                <a:spLocks noChangeArrowheads="1"/>
              </p:cNvSpPr>
              <p:nvPr/>
            </p:nvSpPr>
            <p:spPr bwMode="auto">
              <a:xfrm>
                <a:off x="-4" y="4411"/>
                <a:ext cx="1988" cy="748"/>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a:r>
                  <a:rPr lang="en-US" altLang="zh-CN" sz="2100" b="1" dirty="0">
                    <a:latin typeface="Arial" panose="020B0604020202020204" pitchFamily="34" charset="0"/>
                    <a:ea typeface="宋体" charset="0"/>
                    <a:cs typeface="Arial" panose="020B0604020202020204" pitchFamily="34" charset="0"/>
                  </a:rPr>
                  <a:t> </a:t>
                </a:r>
                <a:r>
                  <a:rPr lang="ar-JO" altLang="zh-CN" sz="2100" b="1" dirty="0">
                    <a:latin typeface="Arial" panose="020B0604020202020204" pitchFamily="34" charset="0"/>
                    <a:ea typeface="宋体" charset="0"/>
                    <a:cs typeface="Arial" panose="020B0604020202020204" pitchFamily="34" charset="0"/>
                  </a:rPr>
                  <a:t>مشاكل داود مع أبشالوم</a:t>
                </a:r>
              </a:p>
              <a:p>
                <a:pPr algn="ctr"/>
                <a:r>
                  <a:rPr lang="ar-JO" altLang="zh-CN" sz="2100" b="1" dirty="0">
                    <a:latin typeface="Arial" panose="020B0604020202020204" pitchFamily="34" charset="0"/>
                    <a:ea typeface="宋体" charset="0"/>
                    <a:cs typeface="Arial" panose="020B0604020202020204" pitchFamily="34" charset="0"/>
                  </a:rPr>
                  <a:t>(2 صم 13 – 19)</a:t>
                </a:r>
                <a:endParaRPr lang="en-US" altLang="zh-CN" sz="2100" b="1" dirty="0">
                  <a:latin typeface="Arial" panose="020B0604020202020204" pitchFamily="34" charset="0"/>
                  <a:ea typeface="宋体" charset="0"/>
                  <a:cs typeface="Arial" panose="020B0604020202020204" pitchFamily="34" charset="0"/>
                </a:endParaRPr>
              </a:p>
            </p:txBody>
          </p:sp>
          <p:sp>
            <p:nvSpPr>
              <p:cNvPr id="86042" name="Rectangle 147"/>
              <p:cNvSpPr>
                <a:spLocks noChangeArrowheads="1"/>
              </p:cNvSpPr>
              <p:nvPr/>
            </p:nvSpPr>
            <p:spPr bwMode="auto">
              <a:xfrm>
                <a:off x="0" y="4411"/>
                <a:ext cx="1984" cy="748"/>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b="1" dirty="0">
                  <a:latin typeface="Arial" panose="020B0604020202020204" pitchFamily="34" charset="0"/>
                  <a:cs typeface="Arial" panose="020B0604020202020204" pitchFamily="34" charset="0"/>
                </a:endParaRPr>
              </a:p>
            </p:txBody>
          </p:sp>
        </p:grpSp>
        <p:grpSp>
          <p:nvGrpSpPr>
            <p:cNvPr id="86032" name="Group 150"/>
            <p:cNvGrpSpPr>
              <a:grpSpLocks/>
            </p:cNvGrpSpPr>
            <p:nvPr/>
          </p:nvGrpSpPr>
          <p:grpSpPr bwMode="auto">
            <a:xfrm>
              <a:off x="2880" y="3426"/>
              <a:ext cx="2880" cy="482"/>
              <a:chOff x="1984" y="4411"/>
              <a:chExt cx="1988" cy="748"/>
            </a:xfrm>
          </p:grpSpPr>
          <p:sp>
            <p:nvSpPr>
              <p:cNvPr id="86039" name="Rectangle 116"/>
              <p:cNvSpPr>
                <a:spLocks noChangeArrowheads="1"/>
              </p:cNvSpPr>
              <p:nvPr/>
            </p:nvSpPr>
            <p:spPr bwMode="auto">
              <a:xfrm>
                <a:off x="1984" y="4411"/>
                <a:ext cx="1988" cy="748"/>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a:r>
                  <a:rPr lang="ar-JO" sz="2000" b="1" dirty="0">
                    <a:latin typeface="Arial" panose="020B0604020202020204" pitchFamily="34" charset="0"/>
                    <a:cs typeface="Arial" panose="020B0604020202020204" pitchFamily="34" charset="0"/>
                  </a:rPr>
                  <a:t>تهمة داود لإسرائيل وسليمان والصلاة                   (١ أخبار 28: 1-29: 22 أ)</a:t>
                </a:r>
                <a:endParaRPr lang="en-US" altLang="zh-CN" sz="2100" b="1" dirty="0">
                  <a:latin typeface="Arial" panose="020B0604020202020204" pitchFamily="34" charset="0"/>
                  <a:ea typeface="宋体" charset="0"/>
                  <a:cs typeface="Arial" panose="020B0604020202020204" pitchFamily="34" charset="0"/>
                </a:endParaRPr>
              </a:p>
            </p:txBody>
          </p:sp>
          <p:sp>
            <p:nvSpPr>
              <p:cNvPr id="86040" name="Rectangle 149"/>
              <p:cNvSpPr>
                <a:spLocks noChangeArrowheads="1"/>
              </p:cNvSpPr>
              <p:nvPr/>
            </p:nvSpPr>
            <p:spPr bwMode="auto">
              <a:xfrm>
                <a:off x="1984" y="4411"/>
                <a:ext cx="1984" cy="748"/>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b="1" dirty="0">
                  <a:latin typeface="Arial" panose="020B0604020202020204" pitchFamily="34" charset="0"/>
                  <a:cs typeface="Arial" panose="020B0604020202020204" pitchFamily="34" charset="0"/>
                </a:endParaRPr>
              </a:p>
            </p:txBody>
          </p:sp>
        </p:grpSp>
        <p:grpSp>
          <p:nvGrpSpPr>
            <p:cNvPr id="86033" name="Group 152"/>
            <p:cNvGrpSpPr>
              <a:grpSpLocks/>
            </p:cNvGrpSpPr>
            <p:nvPr/>
          </p:nvGrpSpPr>
          <p:grpSpPr bwMode="auto">
            <a:xfrm>
              <a:off x="0" y="3908"/>
              <a:ext cx="2880" cy="409"/>
              <a:chOff x="-4" y="5159"/>
              <a:chExt cx="1988" cy="633"/>
            </a:xfrm>
          </p:grpSpPr>
          <p:sp>
            <p:nvSpPr>
              <p:cNvPr id="86037" name="Rectangle 117"/>
              <p:cNvSpPr>
                <a:spLocks noChangeArrowheads="1"/>
              </p:cNvSpPr>
              <p:nvPr/>
            </p:nvSpPr>
            <p:spPr bwMode="auto">
              <a:xfrm>
                <a:off x="-4" y="5159"/>
                <a:ext cx="1988" cy="633"/>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a:r>
                  <a:rPr lang="en-US" altLang="zh-CN" sz="2100" b="1" dirty="0">
                    <a:latin typeface="Arial" panose="020B0604020202020204" pitchFamily="34" charset="0"/>
                    <a:ea typeface="宋体" charset="0"/>
                    <a:cs typeface="Arial" panose="020B0604020202020204" pitchFamily="34" charset="0"/>
                  </a:rPr>
                  <a:t> </a:t>
                </a:r>
                <a:r>
                  <a:rPr lang="ar-JO" altLang="zh-CN" sz="2100" b="1" dirty="0">
                    <a:latin typeface="Arial" panose="020B0604020202020204" pitchFamily="34" charset="0"/>
                    <a:ea typeface="宋体" charset="0"/>
                    <a:cs typeface="Arial" panose="020B0604020202020204" pitchFamily="34" charset="0"/>
                  </a:rPr>
                  <a:t>إخماد تمرد شبع</a:t>
                </a:r>
              </a:p>
              <a:p>
                <a:pPr algn="ctr"/>
                <a:r>
                  <a:rPr lang="ar-JO" altLang="zh-CN" sz="2100" b="1" dirty="0">
                    <a:latin typeface="Arial" panose="020B0604020202020204" pitchFamily="34" charset="0"/>
                    <a:ea typeface="宋体" charset="0"/>
                    <a:cs typeface="Arial" panose="020B0604020202020204" pitchFamily="34" charset="0"/>
                  </a:rPr>
                  <a:t>(2 صم 20)</a:t>
                </a:r>
                <a:endParaRPr lang="en-US" altLang="zh-CN" sz="2100" b="1" dirty="0">
                  <a:latin typeface="Arial" panose="020B0604020202020204" pitchFamily="34" charset="0"/>
                  <a:ea typeface="宋体" charset="0"/>
                  <a:cs typeface="Arial" panose="020B0604020202020204" pitchFamily="34" charset="0"/>
                </a:endParaRPr>
              </a:p>
            </p:txBody>
          </p:sp>
          <p:sp>
            <p:nvSpPr>
              <p:cNvPr id="86038" name="Rectangle 151"/>
              <p:cNvSpPr>
                <a:spLocks noChangeArrowheads="1"/>
              </p:cNvSpPr>
              <p:nvPr/>
            </p:nvSpPr>
            <p:spPr bwMode="auto">
              <a:xfrm>
                <a:off x="0" y="5159"/>
                <a:ext cx="1984" cy="633"/>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b="1" dirty="0">
                  <a:latin typeface="Arial" panose="020B0604020202020204" pitchFamily="34" charset="0"/>
                  <a:cs typeface="Arial" panose="020B0604020202020204" pitchFamily="34" charset="0"/>
                </a:endParaRPr>
              </a:p>
            </p:txBody>
          </p:sp>
        </p:grpSp>
        <p:grpSp>
          <p:nvGrpSpPr>
            <p:cNvPr id="86034" name="Group 154"/>
            <p:cNvGrpSpPr>
              <a:grpSpLocks/>
            </p:cNvGrpSpPr>
            <p:nvPr/>
          </p:nvGrpSpPr>
          <p:grpSpPr bwMode="auto">
            <a:xfrm>
              <a:off x="2880" y="3908"/>
              <a:ext cx="2880" cy="409"/>
              <a:chOff x="1984" y="5159"/>
              <a:chExt cx="1988" cy="633"/>
            </a:xfrm>
          </p:grpSpPr>
          <p:sp>
            <p:nvSpPr>
              <p:cNvPr id="86035" name="Rectangle 118"/>
              <p:cNvSpPr>
                <a:spLocks noChangeArrowheads="1"/>
              </p:cNvSpPr>
              <p:nvPr/>
            </p:nvSpPr>
            <p:spPr bwMode="auto">
              <a:xfrm>
                <a:off x="1984" y="5159"/>
                <a:ext cx="1988" cy="633"/>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a:r>
                  <a:rPr lang="ar-JO" sz="2000" b="1" dirty="0">
                    <a:latin typeface="Arial" panose="020B0604020202020204" pitchFamily="34" charset="0"/>
                    <a:cs typeface="Arial" panose="020B0604020202020204" pitchFamily="34" charset="0"/>
                  </a:rPr>
                  <a:t>مشاريع رحبعام (٢ أخبار الأيام ١١: ٥-٢٣)</a:t>
                </a:r>
                <a:endParaRPr lang="en-US" altLang="zh-CN" sz="2100" b="1" dirty="0">
                  <a:latin typeface="Arial" panose="020B0604020202020204" pitchFamily="34" charset="0"/>
                  <a:ea typeface="宋体" charset="0"/>
                  <a:cs typeface="Arial" panose="020B0604020202020204" pitchFamily="34" charset="0"/>
                </a:endParaRPr>
              </a:p>
            </p:txBody>
          </p:sp>
          <p:sp>
            <p:nvSpPr>
              <p:cNvPr id="86036" name="Rectangle 153"/>
              <p:cNvSpPr>
                <a:spLocks noChangeArrowheads="1"/>
              </p:cNvSpPr>
              <p:nvPr/>
            </p:nvSpPr>
            <p:spPr bwMode="auto">
              <a:xfrm>
                <a:off x="1984" y="5159"/>
                <a:ext cx="1984" cy="633"/>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b="1" dirty="0">
                  <a:latin typeface="Arial" panose="020B0604020202020204" pitchFamily="34" charset="0"/>
                  <a:cs typeface="Arial" panose="020B0604020202020204" pitchFamily="34" charset="0"/>
                </a:endParaRPr>
              </a:p>
            </p:txBody>
          </p:sp>
        </p:grpSp>
      </p:grpSp>
      <p:sp>
        <p:nvSpPr>
          <p:cNvPr id="2" name="Cloud 1"/>
          <p:cNvSpPr/>
          <p:nvPr/>
        </p:nvSpPr>
        <p:spPr bwMode="auto">
          <a:xfrm>
            <a:off x="4139952" y="2708920"/>
            <a:ext cx="5328592" cy="791518"/>
          </a:xfrm>
          <a:prstGeom prst="cloud">
            <a:avLst/>
          </a:prstGeom>
          <a:noFill/>
          <a:ln w="76200" cap="sq" cmpd="sng" algn="ctr">
            <a:solidFill>
              <a:srgbClr val="0000FF"/>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1"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dirty="0">
              <a:solidFill>
                <a:srgbClr val="000000"/>
              </a:solidFill>
              <a:latin typeface="Arial" panose="020B0604020202020204" pitchFamily="34"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ea typeface="Osaka" charset="0"/>
                <a:cs typeface="Arial" panose="020B0604020202020204" pitchFamily="34" charset="0"/>
              </a:rPr>
              <a:t>١ أخبار الأيام 17 </a:t>
            </a:r>
            <a:endParaRPr lang="en-US" sz="8800" dirty="0">
              <a:ea typeface="Osaka" charset="0"/>
              <a:cs typeface="Arial" panose="020B0604020202020204" pitchFamily="34" charset="0"/>
            </a:endParaRPr>
          </a:p>
        </p:txBody>
      </p:sp>
    </p:spTree>
    <p:extLst>
      <p:ext uri="{BB962C8B-B14F-4D97-AF65-F5344CB8AC3E}">
        <p14:creationId xmlns:p14="http://schemas.microsoft.com/office/powerpoint/2010/main" val="41995049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619672" y="1214754"/>
            <a:ext cx="7524328" cy="5643246"/>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49784"/>
            <a:ext cx="9144000" cy="2515120"/>
          </a:xfrm>
          <a:effectLst>
            <a:outerShdw blurRad="63500" dist="35921" dir="2700000" algn="ctr" rotWithShape="0">
              <a:schemeClr val="tx2">
                <a:alpha val="74998"/>
              </a:schemeClr>
            </a:outerShdw>
          </a:effectLst>
        </p:spPr>
        <p:txBody>
          <a:bodyPr anchor="t"/>
          <a:lstStyle/>
          <a:p>
            <a:pPr marL="723900" indent="-723900" algn="l">
              <a:defRPr/>
            </a:pPr>
            <a:br>
              <a:rPr lang="en-US" sz="4800" dirty="0">
                <a:effectLst>
                  <a:glow rad="127000">
                    <a:schemeClr val="tx1"/>
                  </a:glow>
                </a:effectLst>
                <a:ea typeface="ＭＳ Ｐゴシック" charset="0"/>
                <a:cs typeface="Arial" panose="020B0604020202020204" pitchFamily="34" charset="0"/>
              </a:rPr>
            </a:br>
            <a:r>
              <a:rPr lang="ar-JO" sz="4800" dirty="0">
                <a:effectLst>
                  <a:glow rad="127000">
                    <a:schemeClr val="tx1"/>
                  </a:glow>
                </a:effectLst>
                <a:ea typeface="ＭＳ Ｐゴシック" charset="0"/>
                <a:cs typeface="Arial" panose="020B0604020202020204" pitchFamily="34" charset="0"/>
              </a:rPr>
              <a:t>2. كن مُؤسَسَاً </a:t>
            </a:r>
            <a:r>
              <a:rPr lang="ar-JO" sz="4800" dirty="0">
                <a:solidFill>
                  <a:srgbClr val="FFFF00"/>
                </a:solidFill>
                <a:effectLst>
                  <a:glow rad="127000">
                    <a:schemeClr val="tx1"/>
                  </a:glow>
                </a:effectLst>
                <a:ea typeface="ＭＳ Ｐゴシック" charset="0"/>
                <a:cs typeface="Arial" panose="020B0604020202020204" pitchFamily="34" charset="0"/>
              </a:rPr>
              <a:t>بعبادة يسوع </a:t>
            </a:r>
            <a:r>
              <a:rPr lang="ar-JO" sz="4800" dirty="0">
                <a:effectLst>
                  <a:glow rad="127000">
                    <a:schemeClr val="tx1"/>
                  </a:glow>
                </a:effectLst>
                <a:ea typeface="ＭＳ Ｐゴシック" charset="0"/>
                <a:cs typeface="Arial" panose="020B0604020202020204" pitchFamily="34" charset="0"/>
              </a:rPr>
              <a:t>كوريث داود.</a:t>
            </a:r>
            <a:endParaRPr lang="en-US" sz="4800" dirty="0">
              <a:effectLst>
                <a:glow rad="127000">
                  <a:schemeClr val="tx1"/>
                </a:glow>
              </a:effectLst>
              <a:ea typeface="ＭＳ Ｐゴシック" charset="0"/>
              <a:cs typeface="Arial" panose="020B0604020202020204" pitchFamily="34" charset="0"/>
            </a:endParaRPr>
          </a:p>
        </p:txBody>
      </p:sp>
      <p:sp>
        <p:nvSpPr>
          <p:cNvPr id="3" name="Rectangle 2">
            <a:extLst>
              <a:ext uri="{FF2B5EF4-FFF2-40B4-BE49-F238E27FC236}">
                <a16:creationId xmlns:a16="http://schemas.microsoft.com/office/drawing/2014/main" id="{AFD94D93-8FAD-7FC6-0057-010477B9B5EE}"/>
              </a:ext>
            </a:extLst>
          </p:cNvPr>
          <p:cNvSpPr txBox="1">
            <a:spLocks noChangeArrowheads="1"/>
          </p:cNvSpPr>
          <p:nvPr/>
        </p:nvSpPr>
        <p:spPr bwMode="auto">
          <a:xfrm>
            <a:off x="323528" y="5920006"/>
            <a:ext cx="8467694"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ar-JO"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١ أخبار الأيام</a:t>
            </a:r>
            <a:endParaRPr lang="en-US"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65052365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ar-JO" sz="4800" dirty="0">
                <a:effectLst>
                  <a:glow rad="127000">
                    <a:schemeClr val="tx1"/>
                  </a:glow>
                </a:effectLst>
                <a:ea typeface="ＭＳ Ｐゴシック" charset="0"/>
              </a:rPr>
              <a:t>الآية المفتاحية</a:t>
            </a:r>
            <a:endParaRPr lang="en-US" sz="4800" dirty="0">
              <a:effectLst>
                <a:glow rad="127000">
                  <a:schemeClr val="tx1"/>
                </a:glow>
              </a:effectLst>
              <a:ea typeface="ＭＳ Ｐゴシック" charset="0"/>
            </a:endParaRPr>
          </a:p>
        </p:txBody>
      </p:sp>
      <p:sp>
        <p:nvSpPr>
          <p:cNvPr id="5" name="Rectangle 2"/>
          <p:cNvSpPr txBox="1">
            <a:spLocks noChangeArrowheads="1"/>
          </p:cNvSpPr>
          <p:nvPr/>
        </p:nvSpPr>
        <p:spPr bwMode="auto">
          <a:xfrm>
            <a:off x="0" y="1033536"/>
            <a:ext cx="9144000" cy="48810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US"/>
            </a:defPPr>
            <a:lvl1pPr algn="r" eaLnBrk="0" fontAlgn="base" hangingPunct="0">
              <a:spcBef>
                <a:spcPct val="0"/>
              </a:spcBef>
              <a:spcAft>
                <a:spcPct val="0"/>
              </a:spcAft>
              <a:defRPr sz="4800" b="1">
                <a:solidFill>
                  <a:srgbClr val="FFFFFF"/>
                </a:solidFill>
                <a:effectLst>
                  <a:glow rad="127000">
                    <a:srgbClr val="000000"/>
                  </a:glow>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algn="ctr" defTabSz="457200"/>
            <a:r>
              <a:rPr lang="ar-JO" sz="3200" dirty="0">
                <a:latin typeface="Arial" panose="020B0604020202020204" pitchFamily="34" charset="0"/>
                <a:cs typeface="Arial" panose="020B0604020202020204" pitchFamily="34" charset="0"/>
              </a:rPr>
              <a:t>وأخبرك أن الرب يبني لك بيتاً ويكون متى كملت أيامك لتذهب مع آبائك أني أقيم بعدك نسلك الذي يكون من بنيك و</a:t>
            </a:r>
            <a:r>
              <a:rPr lang="ar-JO" sz="3200" dirty="0">
                <a:solidFill>
                  <a:srgbClr val="FFFF00"/>
                </a:solidFill>
                <a:latin typeface="Arial" panose="020B0604020202020204" pitchFamily="34" charset="0"/>
                <a:cs typeface="Arial" panose="020B0604020202020204" pitchFamily="34" charset="0"/>
              </a:rPr>
              <a:t>أثبت</a:t>
            </a:r>
            <a:r>
              <a:rPr lang="ar-JO" sz="3200" dirty="0">
                <a:latin typeface="Arial" panose="020B0604020202020204" pitchFamily="34" charset="0"/>
                <a:cs typeface="Arial" panose="020B0604020202020204" pitchFamily="34" charset="0"/>
              </a:rPr>
              <a:t> مملكته هو يبني لي بيتاً وأنا </a:t>
            </a:r>
            <a:r>
              <a:rPr lang="ar-JO" sz="3200" dirty="0">
                <a:solidFill>
                  <a:srgbClr val="FFFF00"/>
                </a:solidFill>
                <a:latin typeface="Arial" panose="020B0604020202020204" pitchFamily="34" charset="0"/>
                <a:cs typeface="Arial" panose="020B0604020202020204" pitchFamily="34" charset="0"/>
              </a:rPr>
              <a:t>أثبت</a:t>
            </a:r>
            <a:r>
              <a:rPr lang="ar-JO" sz="3200" dirty="0">
                <a:latin typeface="Arial" panose="020B0604020202020204" pitchFamily="34" charset="0"/>
                <a:cs typeface="Arial" panose="020B0604020202020204" pitchFamily="34" charset="0"/>
              </a:rPr>
              <a:t> كرسيه إلى الأبد أنا أكون له أباً وهو يكون لي ابناً ولا أنزع رحمتي عنه كما نزعتها عن الذي كان قبلك وأقيمه في بيتي وملكوتي إلى الأبد ويكون كرسيه </a:t>
            </a:r>
            <a:r>
              <a:rPr lang="ar-JO" sz="3200" dirty="0">
                <a:solidFill>
                  <a:srgbClr val="FFFF00"/>
                </a:solidFill>
                <a:latin typeface="Arial" panose="020B0604020202020204" pitchFamily="34" charset="0"/>
                <a:cs typeface="Arial" panose="020B0604020202020204" pitchFamily="34" charset="0"/>
              </a:rPr>
              <a:t>ثابتاً</a:t>
            </a:r>
            <a:r>
              <a:rPr lang="ar-JO" sz="3200" dirty="0">
                <a:latin typeface="Arial" panose="020B0604020202020204" pitchFamily="34" charset="0"/>
                <a:cs typeface="Arial" panose="020B0604020202020204" pitchFamily="34" charset="0"/>
              </a:rPr>
              <a:t> إلى الأبد</a:t>
            </a:r>
          </a:p>
          <a:p>
            <a:pPr algn="ctr" defTabSz="457200"/>
            <a:r>
              <a:rPr lang="ar-JO" sz="3200" dirty="0">
                <a:latin typeface="Arial" panose="020B0604020202020204" pitchFamily="34" charset="0"/>
                <a:cs typeface="Arial" panose="020B0604020202020204" pitchFamily="34" charset="0"/>
              </a:rPr>
              <a:t>(1 أخ 17 : 10ب – 14)</a:t>
            </a:r>
            <a:endParaRPr lang="en-US" sz="3200" dirty="0">
              <a:latin typeface="Arial" panose="020B0604020202020204" pitchFamily="34" charset="0"/>
              <a:cs typeface="Arial" panose="020B0604020202020204" pitchFamily="34"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ar-JO"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١ أخبار الأيام</a:t>
            </a:r>
            <a:endParaRPr lang="en-US"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
        <p:nvSpPr>
          <p:cNvPr id="7" name="Text Box 24"/>
          <p:cNvSpPr txBox="1">
            <a:spLocks noChangeArrowheads="1"/>
          </p:cNvSpPr>
          <p:nvPr/>
        </p:nvSpPr>
        <p:spPr bwMode="auto">
          <a:xfrm>
            <a:off x="8329041" y="65344"/>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457200" fontAlgn="auto">
              <a:spcBef>
                <a:spcPts val="0"/>
              </a:spcBef>
              <a:spcAft>
                <a:spcPts val="0"/>
              </a:spcAft>
            </a:pPr>
            <a:r>
              <a:rPr lang="ar-JO" altLang="zh-CN" b="1" dirty="0">
                <a:solidFill>
                  <a:prstClr val="white"/>
                </a:solidFill>
                <a:effectLst>
                  <a:outerShdw blurRad="50800" dist="38100" dir="2700000" algn="tl" rotWithShape="0">
                    <a:srgbClr val="000000">
                      <a:alpha val="96000"/>
                    </a:srgbClr>
                  </a:outerShdw>
                </a:effectLst>
                <a:latin typeface="Arial" panose="020B0604020202020204" pitchFamily="34" charset="0"/>
                <a:cs typeface="Arial" panose="020B0604020202020204" pitchFamily="34" charset="0"/>
              </a:rPr>
              <a:t>262</a:t>
            </a:r>
            <a:endParaRPr lang="en-US" altLang="zh-CN" b="1" dirty="0">
              <a:solidFill>
                <a:prstClr val="white"/>
              </a:solidFill>
              <a:effectLst>
                <a:outerShdw blurRad="50800" dist="38100" dir="2700000" algn="tl" rotWithShape="0">
                  <a:srgbClr val="000000">
                    <a:alpha val="96000"/>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58123246"/>
      </p:ext>
    </p:extLst>
  </p:cSld>
  <p:clrMapOvr>
    <a:masterClrMapping/>
  </p:clrMapOvr>
  <p:transition/>
</p:sld>
</file>

<file path=ppt/slides/slide171.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290818" name="Text Box 2"/>
          <p:cNvSpPr txBox="1">
            <a:spLocks noChangeArrowheads="1"/>
          </p:cNvSpPr>
          <p:nvPr/>
        </p:nvSpPr>
        <p:spPr bwMode="auto">
          <a:xfrm>
            <a:off x="8335963" y="76200"/>
            <a:ext cx="731837"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kumimoji="1" sz="2400" b="1">
                <a:solidFill>
                  <a:schemeClr val="tx1"/>
                </a:solidFill>
                <a:latin typeface="Arial Narrow" charset="0"/>
                <a:ea typeface="ＭＳ Ｐゴシック" charset="0"/>
                <a:cs typeface="ＭＳ Ｐゴシック" charset="0"/>
              </a:defRPr>
            </a:lvl1pPr>
            <a:lvl2pPr marL="742950" indent="-285750">
              <a:defRPr kumimoji="1" sz="2400" b="1">
                <a:solidFill>
                  <a:schemeClr val="tx1"/>
                </a:solidFill>
                <a:latin typeface="Arial Narrow" charset="0"/>
                <a:ea typeface="ＭＳ Ｐゴシック" charset="0"/>
              </a:defRPr>
            </a:lvl2pPr>
            <a:lvl3pPr marL="1143000" indent="-228600">
              <a:defRPr kumimoji="1" sz="2400" b="1">
                <a:solidFill>
                  <a:schemeClr val="tx1"/>
                </a:solidFill>
                <a:latin typeface="Arial Narrow" charset="0"/>
                <a:ea typeface="ＭＳ Ｐゴシック" charset="0"/>
              </a:defRPr>
            </a:lvl3pPr>
            <a:lvl4pPr marL="1600200" indent="-228600">
              <a:defRPr kumimoji="1" sz="2400" b="1">
                <a:solidFill>
                  <a:schemeClr val="tx1"/>
                </a:solidFill>
                <a:latin typeface="Arial Narrow" charset="0"/>
                <a:ea typeface="ＭＳ Ｐゴシック" charset="0"/>
              </a:defRPr>
            </a:lvl4pPr>
            <a:lvl5pPr marL="2057400" indent="-228600">
              <a:defRPr kumimoji="1" sz="2400" b="1">
                <a:solidFill>
                  <a:schemeClr val="tx1"/>
                </a:solidFill>
                <a:latin typeface="Arial Narrow" charset="0"/>
                <a:ea typeface="ＭＳ Ｐゴシック" charset="0"/>
              </a:defRPr>
            </a:lvl5pPr>
            <a:lvl6pPr marL="25146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6pPr>
            <a:lvl7pPr marL="29718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7pPr>
            <a:lvl8pPr marL="34290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8pPr>
            <a:lvl9pPr marL="38862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9pPr>
          </a:lstStyle>
          <a:p>
            <a:pPr algn="ctr" eaLnBrk="0" hangingPunct="0">
              <a:spcBef>
                <a:spcPct val="50000"/>
              </a:spcBef>
            </a:pPr>
            <a:r>
              <a:rPr kumimoji="0" lang="ar-JO" dirty="0">
                <a:solidFill>
                  <a:srgbClr val="FFFFFF"/>
                </a:solidFill>
                <a:latin typeface="Arial" panose="020B0604020202020204" pitchFamily="34" charset="0"/>
                <a:cs typeface="Arial" panose="020B0604020202020204" pitchFamily="34" charset="0"/>
              </a:rPr>
              <a:t>275</a:t>
            </a:r>
            <a:endParaRPr kumimoji="0" lang="en-US" dirty="0">
              <a:solidFill>
                <a:srgbClr val="FFFFFF"/>
              </a:solidFill>
              <a:latin typeface="Arial" panose="020B0604020202020204" pitchFamily="34" charset="0"/>
              <a:cs typeface="Arial" panose="020B0604020202020204" pitchFamily="34" charset="0"/>
            </a:endParaRPr>
          </a:p>
        </p:txBody>
      </p:sp>
      <p:sp>
        <p:nvSpPr>
          <p:cNvPr id="290819" name="Rectangle 3"/>
          <p:cNvSpPr>
            <a:spLocks noGrp="1" noChangeArrowheads="1"/>
          </p:cNvSpPr>
          <p:nvPr>
            <p:ph type="title"/>
          </p:nvPr>
        </p:nvSpPr>
        <p:spPr>
          <a:xfrm>
            <a:off x="0" y="-22225"/>
            <a:ext cx="8229600" cy="1219200"/>
          </a:xfrm>
          <a:solidFill>
            <a:srgbClr val="800000"/>
          </a:solidFill>
        </p:spPr>
        <p:txBody>
          <a:bodyPr anchorCtr="1"/>
          <a:lstStyle/>
          <a:p>
            <a:r>
              <a:rPr lang="ar-JO" sz="3600" dirty="0"/>
              <a:t>أوجه التشابه بين نقل داود وسليمان للتابوت</a:t>
            </a:r>
            <a:endParaRPr kumimoji="0" lang="en-US" sz="3600" dirty="0">
              <a:solidFill>
                <a:schemeClr val="tx1"/>
              </a:solidFill>
              <a:ea typeface="ＭＳ Ｐゴシック" charset="0"/>
            </a:endParaRPr>
          </a:p>
        </p:txBody>
      </p:sp>
      <p:grpSp>
        <p:nvGrpSpPr>
          <p:cNvPr id="290820" name="Group 167"/>
          <p:cNvGrpSpPr>
            <a:grpSpLocks/>
          </p:cNvGrpSpPr>
          <p:nvPr/>
        </p:nvGrpSpPr>
        <p:grpSpPr bwMode="auto">
          <a:xfrm>
            <a:off x="0" y="901701"/>
            <a:ext cx="9144000" cy="5913438"/>
            <a:chOff x="0" y="568"/>
            <a:chExt cx="5760" cy="3725"/>
          </a:xfrm>
        </p:grpSpPr>
        <p:grpSp>
          <p:nvGrpSpPr>
            <p:cNvPr id="290821" name="Group 87"/>
            <p:cNvGrpSpPr>
              <a:grpSpLocks/>
            </p:cNvGrpSpPr>
            <p:nvPr/>
          </p:nvGrpSpPr>
          <p:grpSpPr bwMode="auto">
            <a:xfrm>
              <a:off x="0" y="568"/>
              <a:ext cx="3327" cy="596"/>
              <a:chOff x="0" y="-122"/>
              <a:chExt cx="2264" cy="698"/>
            </a:xfrm>
          </p:grpSpPr>
          <p:sp>
            <p:nvSpPr>
              <p:cNvPr id="290900" name="Rectangle 85"/>
              <p:cNvSpPr>
                <a:spLocks noChangeArrowheads="1"/>
              </p:cNvSpPr>
              <p:nvPr/>
            </p:nvSpPr>
            <p:spPr bwMode="auto">
              <a:xfrm>
                <a:off x="0" y="-122"/>
                <a:ext cx="2264" cy="2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sp>
            <p:nvSpPr>
              <p:cNvPr id="290901" name="Rectangle 86"/>
              <p:cNvSpPr>
                <a:spLocks noChangeArrowheads="1"/>
              </p:cNvSpPr>
              <p:nvPr/>
            </p:nvSpPr>
            <p:spPr bwMode="auto">
              <a:xfrm>
                <a:off x="0" y="31"/>
                <a:ext cx="2264" cy="5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algn="ctr"/>
                <a:r>
                  <a:rPr lang="en-US" b="1" dirty="0">
                    <a:solidFill>
                      <a:srgbClr val="FFFFFF"/>
                    </a:solidFill>
                    <a:latin typeface="Arial" panose="020B0604020202020204" pitchFamily="34" charset="0"/>
                    <a:cs typeface="Arial" panose="020B0604020202020204" pitchFamily="34" charset="0"/>
                  </a:rPr>
                  <a:t> </a:t>
                </a:r>
              </a:p>
              <a:p>
                <a:pPr algn="ctr" eaLnBrk="0" hangingPunct="0"/>
                <a:endParaRPr lang="en-US" b="1" dirty="0">
                  <a:solidFill>
                    <a:srgbClr val="FFFFFF"/>
                  </a:solidFill>
                  <a:latin typeface="Arial" panose="020B0604020202020204" pitchFamily="34" charset="0"/>
                  <a:cs typeface="Arial" panose="020B0604020202020204" pitchFamily="34" charset="0"/>
                </a:endParaRPr>
              </a:p>
            </p:txBody>
          </p:sp>
        </p:grpSp>
        <p:grpSp>
          <p:nvGrpSpPr>
            <p:cNvPr id="290822" name="Group 90"/>
            <p:cNvGrpSpPr>
              <a:grpSpLocks/>
            </p:cNvGrpSpPr>
            <p:nvPr/>
          </p:nvGrpSpPr>
          <p:grpSpPr bwMode="auto">
            <a:xfrm>
              <a:off x="3327" y="568"/>
              <a:ext cx="1216" cy="711"/>
              <a:chOff x="0" y="281"/>
              <a:chExt cx="828" cy="834"/>
            </a:xfrm>
          </p:grpSpPr>
          <p:sp>
            <p:nvSpPr>
              <p:cNvPr id="290898" name="Rectangle 88"/>
              <p:cNvSpPr>
                <a:spLocks noChangeArrowheads="1"/>
              </p:cNvSpPr>
              <p:nvPr/>
            </p:nvSpPr>
            <p:spPr bwMode="auto">
              <a:xfrm>
                <a:off x="0" y="281"/>
                <a:ext cx="828" cy="2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sp>
            <p:nvSpPr>
              <p:cNvPr id="290899" name="Rectangle 89"/>
              <p:cNvSpPr>
                <a:spLocks noChangeArrowheads="1"/>
              </p:cNvSpPr>
              <p:nvPr/>
            </p:nvSpPr>
            <p:spPr bwMode="auto">
              <a:xfrm>
                <a:off x="0" y="569"/>
                <a:ext cx="828" cy="5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algn="ctr"/>
                <a:r>
                  <a:rPr lang="ar-JO" b="1" u="sng" dirty="0">
                    <a:solidFill>
                      <a:srgbClr val="FFFFFF"/>
                    </a:solidFill>
                    <a:latin typeface="Arial" panose="020B0604020202020204" pitchFamily="34" charset="0"/>
                    <a:cs typeface="Arial" panose="020B0604020202020204" pitchFamily="34" charset="0"/>
                  </a:rPr>
                  <a:t>داود</a:t>
                </a:r>
                <a:r>
                  <a:rPr lang="en-US" b="1" u="sng" dirty="0">
                    <a:solidFill>
                      <a:srgbClr val="FFFFFF"/>
                    </a:solidFill>
                    <a:latin typeface="Arial" panose="020B0604020202020204" pitchFamily="34" charset="0"/>
                    <a:cs typeface="Arial" panose="020B0604020202020204" pitchFamily="34" charset="0"/>
                  </a:rPr>
                  <a:t> </a:t>
                </a:r>
                <a:endParaRPr lang="en-US" b="1" dirty="0">
                  <a:solidFill>
                    <a:srgbClr val="FFFFFF"/>
                  </a:solidFill>
                  <a:latin typeface="Arial" panose="020B0604020202020204" pitchFamily="34" charset="0"/>
                  <a:cs typeface="Arial" panose="020B0604020202020204" pitchFamily="34" charset="0"/>
                </a:endParaRPr>
              </a:p>
              <a:p>
                <a:pPr algn="ctr" eaLnBrk="0" hangingPunct="0"/>
                <a:r>
                  <a:rPr lang="en-US" b="1" dirty="0">
                    <a:solidFill>
                      <a:srgbClr val="FFFFFF"/>
                    </a:solidFill>
                    <a:latin typeface="Arial" panose="020B0604020202020204" pitchFamily="34" charset="0"/>
                    <a:cs typeface="Arial" panose="020B0604020202020204" pitchFamily="34" charset="0"/>
                  </a:rPr>
                  <a:t>(</a:t>
                </a:r>
                <a:r>
                  <a:rPr lang="ar-JO" b="1" dirty="0">
                    <a:solidFill>
                      <a:srgbClr val="FFFFFF"/>
                    </a:solidFill>
                    <a:latin typeface="Arial" panose="020B0604020202020204" pitchFamily="34" charset="0"/>
                    <a:cs typeface="Arial" panose="020B0604020202020204" pitchFamily="34" charset="0"/>
                  </a:rPr>
                  <a:t>1 أخ</a:t>
                </a:r>
                <a:r>
                  <a:rPr lang="en-US" b="1" dirty="0">
                    <a:solidFill>
                      <a:srgbClr val="FFFFFF"/>
                    </a:solidFill>
                    <a:latin typeface="Arial" panose="020B0604020202020204" pitchFamily="34" charset="0"/>
                    <a:cs typeface="Arial" panose="020B0604020202020204" pitchFamily="34" charset="0"/>
                  </a:rPr>
                  <a:t>)</a:t>
                </a:r>
              </a:p>
            </p:txBody>
          </p:sp>
        </p:grpSp>
        <p:grpSp>
          <p:nvGrpSpPr>
            <p:cNvPr id="290823" name="Group 93"/>
            <p:cNvGrpSpPr>
              <a:grpSpLocks/>
            </p:cNvGrpSpPr>
            <p:nvPr/>
          </p:nvGrpSpPr>
          <p:grpSpPr bwMode="auto">
            <a:xfrm>
              <a:off x="4543" y="568"/>
              <a:ext cx="1217" cy="711"/>
              <a:chOff x="0" y="799"/>
              <a:chExt cx="828" cy="834"/>
            </a:xfrm>
          </p:grpSpPr>
          <p:sp>
            <p:nvSpPr>
              <p:cNvPr id="290896" name="Rectangle 91"/>
              <p:cNvSpPr>
                <a:spLocks noChangeArrowheads="1"/>
              </p:cNvSpPr>
              <p:nvPr/>
            </p:nvSpPr>
            <p:spPr bwMode="auto">
              <a:xfrm>
                <a:off x="0" y="799"/>
                <a:ext cx="828" cy="2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sp>
            <p:nvSpPr>
              <p:cNvPr id="290897" name="Rectangle 92"/>
              <p:cNvSpPr>
                <a:spLocks noChangeArrowheads="1"/>
              </p:cNvSpPr>
              <p:nvPr/>
            </p:nvSpPr>
            <p:spPr bwMode="auto">
              <a:xfrm>
                <a:off x="0" y="1087"/>
                <a:ext cx="828" cy="5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algn="ctr"/>
                <a:r>
                  <a:rPr lang="ar-JO" b="1" u="sng" dirty="0">
                    <a:solidFill>
                      <a:srgbClr val="FFFFFF"/>
                    </a:solidFill>
                    <a:latin typeface="Arial" panose="020B0604020202020204" pitchFamily="34" charset="0"/>
                    <a:cs typeface="Arial" panose="020B0604020202020204" pitchFamily="34" charset="0"/>
                  </a:rPr>
                  <a:t>سليمان</a:t>
                </a:r>
                <a:r>
                  <a:rPr lang="en-US" b="1" u="sng" dirty="0">
                    <a:solidFill>
                      <a:srgbClr val="FFFFFF"/>
                    </a:solidFill>
                    <a:latin typeface="Arial" panose="020B0604020202020204" pitchFamily="34" charset="0"/>
                    <a:cs typeface="Arial" panose="020B0604020202020204" pitchFamily="34" charset="0"/>
                  </a:rPr>
                  <a:t> </a:t>
                </a:r>
                <a:endParaRPr lang="en-US" b="1" dirty="0">
                  <a:solidFill>
                    <a:srgbClr val="FFFFFF"/>
                  </a:solidFill>
                  <a:latin typeface="Arial" panose="020B0604020202020204" pitchFamily="34" charset="0"/>
                  <a:cs typeface="Arial" panose="020B0604020202020204" pitchFamily="34" charset="0"/>
                </a:endParaRPr>
              </a:p>
              <a:p>
                <a:pPr algn="ctr" eaLnBrk="0" hangingPunct="0"/>
                <a:r>
                  <a:rPr lang="en-US" b="1" dirty="0">
                    <a:solidFill>
                      <a:srgbClr val="FFFFFF"/>
                    </a:solidFill>
                    <a:latin typeface="Arial" panose="020B0604020202020204" pitchFamily="34" charset="0"/>
                    <a:cs typeface="Arial" panose="020B0604020202020204" pitchFamily="34" charset="0"/>
                  </a:rPr>
                  <a:t>(</a:t>
                </a:r>
                <a:r>
                  <a:rPr lang="ar-JO" b="1" dirty="0">
                    <a:solidFill>
                      <a:srgbClr val="FFFFFF"/>
                    </a:solidFill>
                    <a:latin typeface="Arial" panose="020B0604020202020204" pitchFamily="34" charset="0"/>
                    <a:cs typeface="Arial" panose="020B0604020202020204" pitchFamily="34" charset="0"/>
                  </a:rPr>
                  <a:t>2 أخ</a:t>
                </a:r>
                <a:r>
                  <a:rPr lang="en-US" b="1" dirty="0">
                    <a:solidFill>
                      <a:srgbClr val="FFFFFF"/>
                    </a:solidFill>
                    <a:latin typeface="Arial" panose="020B0604020202020204" pitchFamily="34" charset="0"/>
                    <a:cs typeface="Arial" panose="020B0604020202020204" pitchFamily="34" charset="0"/>
                  </a:rPr>
                  <a:t>)</a:t>
                </a:r>
              </a:p>
            </p:txBody>
          </p:sp>
        </p:grpSp>
        <p:grpSp>
          <p:nvGrpSpPr>
            <p:cNvPr id="290824" name="Group 96"/>
            <p:cNvGrpSpPr>
              <a:grpSpLocks/>
            </p:cNvGrpSpPr>
            <p:nvPr/>
          </p:nvGrpSpPr>
          <p:grpSpPr bwMode="auto">
            <a:xfrm>
              <a:off x="0" y="1012"/>
              <a:ext cx="3600" cy="479"/>
              <a:chOff x="0" y="1318"/>
              <a:chExt cx="2451" cy="561"/>
            </a:xfrm>
          </p:grpSpPr>
          <p:sp>
            <p:nvSpPr>
              <p:cNvPr id="290894" name="Rectangle 94"/>
              <p:cNvSpPr>
                <a:spLocks noChangeArrowheads="1"/>
              </p:cNvSpPr>
              <p:nvPr/>
            </p:nvSpPr>
            <p:spPr bwMode="auto">
              <a:xfrm>
                <a:off x="0" y="1318"/>
                <a:ext cx="2264" cy="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sp>
            <p:nvSpPr>
              <p:cNvPr id="290895" name="Rectangle 95"/>
              <p:cNvSpPr>
                <a:spLocks noChangeArrowheads="1"/>
              </p:cNvSpPr>
              <p:nvPr/>
            </p:nvSpPr>
            <p:spPr bwMode="auto">
              <a:xfrm>
                <a:off x="186" y="1606"/>
                <a:ext cx="2265" cy="2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algn="ctr"/>
                <a:r>
                  <a:rPr lang="ar-JO" b="1" dirty="0">
                    <a:solidFill>
                      <a:srgbClr val="FFFFFF"/>
                    </a:solidFill>
                    <a:latin typeface="Arial" panose="020B0604020202020204" pitchFamily="34" charset="0"/>
                    <a:cs typeface="Arial" panose="020B0604020202020204" pitchFamily="34" charset="0"/>
                  </a:rPr>
                  <a:t>موقع التابوت قبل نقله</a:t>
                </a:r>
                <a:endParaRPr lang="en-US" b="1" dirty="0">
                  <a:solidFill>
                    <a:srgbClr val="FFFFFF"/>
                  </a:solidFill>
                  <a:latin typeface="Arial" panose="020B0604020202020204" pitchFamily="34" charset="0"/>
                  <a:cs typeface="Arial" panose="020B0604020202020204" pitchFamily="34" charset="0"/>
                </a:endParaRPr>
              </a:p>
            </p:txBody>
          </p:sp>
        </p:grpSp>
        <p:grpSp>
          <p:nvGrpSpPr>
            <p:cNvPr id="290825" name="Group 99"/>
            <p:cNvGrpSpPr>
              <a:grpSpLocks/>
            </p:cNvGrpSpPr>
            <p:nvPr/>
          </p:nvGrpSpPr>
          <p:grpSpPr bwMode="auto">
            <a:xfrm>
              <a:off x="3327" y="1012"/>
              <a:ext cx="1216" cy="479"/>
              <a:chOff x="0" y="1721"/>
              <a:chExt cx="828" cy="561"/>
            </a:xfrm>
          </p:grpSpPr>
          <p:sp>
            <p:nvSpPr>
              <p:cNvPr id="290892" name="Rectangle 97"/>
              <p:cNvSpPr>
                <a:spLocks noChangeArrowheads="1"/>
              </p:cNvSpPr>
              <p:nvPr/>
            </p:nvSpPr>
            <p:spPr bwMode="auto">
              <a:xfrm>
                <a:off x="0" y="1721"/>
                <a:ext cx="828" cy="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sp>
            <p:nvSpPr>
              <p:cNvPr id="290893" name="Rectangle 98"/>
              <p:cNvSpPr>
                <a:spLocks noChangeArrowheads="1"/>
              </p:cNvSpPr>
              <p:nvPr/>
            </p:nvSpPr>
            <p:spPr bwMode="auto">
              <a:xfrm>
                <a:off x="0" y="2009"/>
                <a:ext cx="828" cy="2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algn="ctr"/>
                <a:r>
                  <a:rPr lang="ar-JO" b="1" dirty="0">
                    <a:solidFill>
                      <a:srgbClr val="FFFFFF"/>
                    </a:solidFill>
                    <a:latin typeface="Arial" panose="020B0604020202020204" pitchFamily="34" charset="0"/>
                    <a:cs typeface="Arial" panose="020B0604020202020204" pitchFamily="34" charset="0"/>
                  </a:rPr>
                  <a:t>قرية يعاريم</a:t>
                </a:r>
                <a:endParaRPr lang="en-US" b="1" dirty="0">
                  <a:solidFill>
                    <a:srgbClr val="FFFFFF"/>
                  </a:solidFill>
                  <a:latin typeface="Arial" panose="020B0604020202020204" pitchFamily="34" charset="0"/>
                  <a:cs typeface="Arial" panose="020B0604020202020204" pitchFamily="34" charset="0"/>
                </a:endParaRPr>
              </a:p>
            </p:txBody>
          </p:sp>
        </p:grpSp>
        <p:grpSp>
          <p:nvGrpSpPr>
            <p:cNvPr id="290826" name="Group 102"/>
            <p:cNvGrpSpPr>
              <a:grpSpLocks/>
            </p:cNvGrpSpPr>
            <p:nvPr/>
          </p:nvGrpSpPr>
          <p:grpSpPr bwMode="auto">
            <a:xfrm>
              <a:off x="4543" y="1012"/>
              <a:ext cx="1217" cy="479"/>
              <a:chOff x="0" y="2124"/>
              <a:chExt cx="828" cy="561"/>
            </a:xfrm>
          </p:grpSpPr>
          <p:sp>
            <p:nvSpPr>
              <p:cNvPr id="290890" name="Rectangle 100"/>
              <p:cNvSpPr>
                <a:spLocks noChangeArrowheads="1"/>
              </p:cNvSpPr>
              <p:nvPr/>
            </p:nvSpPr>
            <p:spPr bwMode="auto">
              <a:xfrm>
                <a:off x="0" y="2124"/>
                <a:ext cx="828" cy="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sp>
            <p:nvSpPr>
              <p:cNvPr id="290891" name="Rectangle 101"/>
              <p:cNvSpPr>
                <a:spLocks noChangeArrowheads="1"/>
              </p:cNvSpPr>
              <p:nvPr/>
            </p:nvSpPr>
            <p:spPr bwMode="auto">
              <a:xfrm>
                <a:off x="0" y="2412"/>
                <a:ext cx="828" cy="2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algn="ctr"/>
                <a:r>
                  <a:rPr lang="ar-JO" b="1" dirty="0">
                    <a:solidFill>
                      <a:srgbClr val="FFFFFF"/>
                    </a:solidFill>
                    <a:latin typeface="Arial" panose="020B0604020202020204" pitchFamily="34" charset="0"/>
                    <a:cs typeface="Arial" panose="020B0604020202020204" pitchFamily="34" charset="0"/>
                  </a:rPr>
                  <a:t>مدينة داود</a:t>
                </a:r>
                <a:endParaRPr lang="en-US" b="1" dirty="0">
                  <a:solidFill>
                    <a:srgbClr val="FFFFFF"/>
                  </a:solidFill>
                  <a:latin typeface="Arial" panose="020B0604020202020204" pitchFamily="34" charset="0"/>
                  <a:cs typeface="Arial" panose="020B0604020202020204" pitchFamily="34" charset="0"/>
                </a:endParaRPr>
              </a:p>
            </p:txBody>
          </p:sp>
        </p:grpSp>
        <p:grpSp>
          <p:nvGrpSpPr>
            <p:cNvPr id="290827" name="Group 105"/>
            <p:cNvGrpSpPr>
              <a:grpSpLocks/>
            </p:cNvGrpSpPr>
            <p:nvPr/>
          </p:nvGrpSpPr>
          <p:grpSpPr bwMode="auto">
            <a:xfrm>
              <a:off x="0" y="1476"/>
              <a:ext cx="3600" cy="357"/>
              <a:chOff x="0" y="309"/>
              <a:chExt cx="2451" cy="419"/>
            </a:xfrm>
          </p:grpSpPr>
          <p:sp>
            <p:nvSpPr>
              <p:cNvPr id="290888" name="Rectangle 103"/>
              <p:cNvSpPr>
                <a:spLocks noChangeArrowheads="1"/>
              </p:cNvSpPr>
              <p:nvPr/>
            </p:nvSpPr>
            <p:spPr bwMode="auto">
              <a:xfrm>
                <a:off x="0" y="309"/>
                <a:ext cx="2264" cy="2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sp>
            <p:nvSpPr>
              <p:cNvPr id="290889" name="Rectangle 104"/>
              <p:cNvSpPr>
                <a:spLocks noChangeArrowheads="1"/>
              </p:cNvSpPr>
              <p:nvPr/>
            </p:nvSpPr>
            <p:spPr bwMode="auto">
              <a:xfrm>
                <a:off x="186" y="455"/>
                <a:ext cx="2265" cy="2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algn="ctr"/>
                <a:r>
                  <a:rPr lang="ar-JO" b="1" dirty="0">
                    <a:solidFill>
                      <a:srgbClr val="FFFFFF"/>
                    </a:solidFill>
                    <a:latin typeface="Arial" panose="020B0604020202020204" pitchFamily="34" charset="0"/>
                    <a:cs typeface="Arial" panose="020B0604020202020204" pitchFamily="34" charset="0"/>
                  </a:rPr>
                  <a:t>موقع التابوت بعد نقله </a:t>
                </a:r>
                <a:endParaRPr lang="en-US" b="1" dirty="0">
                  <a:solidFill>
                    <a:srgbClr val="FFFFFF"/>
                  </a:solidFill>
                  <a:latin typeface="Arial" panose="020B0604020202020204" pitchFamily="34" charset="0"/>
                  <a:cs typeface="Arial" panose="020B0604020202020204" pitchFamily="34" charset="0"/>
                </a:endParaRPr>
              </a:p>
            </p:txBody>
          </p:sp>
        </p:grpSp>
        <p:grpSp>
          <p:nvGrpSpPr>
            <p:cNvPr id="290828" name="Group 108"/>
            <p:cNvGrpSpPr>
              <a:grpSpLocks/>
            </p:cNvGrpSpPr>
            <p:nvPr/>
          </p:nvGrpSpPr>
          <p:grpSpPr bwMode="auto">
            <a:xfrm>
              <a:off x="3327" y="1476"/>
              <a:ext cx="1216" cy="657"/>
              <a:chOff x="0" y="309"/>
              <a:chExt cx="828" cy="770"/>
            </a:xfrm>
          </p:grpSpPr>
          <p:sp>
            <p:nvSpPr>
              <p:cNvPr id="290886" name="Rectangle 106"/>
              <p:cNvSpPr>
                <a:spLocks noChangeArrowheads="1"/>
              </p:cNvSpPr>
              <p:nvPr/>
            </p:nvSpPr>
            <p:spPr bwMode="auto">
              <a:xfrm>
                <a:off x="0" y="309"/>
                <a:ext cx="828" cy="2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sp>
            <p:nvSpPr>
              <p:cNvPr id="290887" name="Rectangle 107"/>
              <p:cNvSpPr>
                <a:spLocks noChangeArrowheads="1"/>
              </p:cNvSpPr>
              <p:nvPr/>
            </p:nvSpPr>
            <p:spPr bwMode="auto">
              <a:xfrm>
                <a:off x="0" y="643"/>
                <a:ext cx="828" cy="4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algn="ctr">
                  <a:lnSpc>
                    <a:spcPct val="80000"/>
                  </a:lnSpc>
                </a:pPr>
                <a:r>
                  <a:rPr lang="ar-JO" b="1" dirty="0">
                    <a:solidFill>
                      <a:srgbClr val="FFFFFF"/>
                    </a:solidFill>
                    <a:latin typeface="Arial" panose="020B0604020202020204" pitchFamily="34" charset="0"/>
                    <a:cs typeface="Arial" panose="020B0604020202020204" pitchFamily="34" charset="0"/>
                  </a:rPr>
                  <a:t>بيت عوبيد قرب مدينة داود</a:t>
                </a:r>
                <a:endParaRPr lang="en-US" b="1" dirty="0">
                  <a:solidFill>
                    <a:srgbClr val="FFFFFF"/>
                  </a:solidFill>
                  <a:latin typeface="Arial" panose="020B0604020202020204" pitchFamily="34" charset="0"/>
                  <a:cs typeface="Arial" panose="020B0604020202020204" pitchFamily="34" charset="0"/>
                </a:endParaRPr>
              </a:p>
            </p:txBody>
          </p:sp>
        </p:grpSp>
        <p:grpSp>
          <p:nvGrpSpPr>
            <p:cNvPr id="290829" name="Group 111"/>
            <p:cNvGrpSpPr>
              <a:grpSpLocks/>
            </p:cNvGrpSpPr>
            <p:nvPr/>
          </p:nvGrpSpPr>
          <p:grpSpPr bwMode="auto">
            <a:xfrm>
              <a:off x="4543" y="1631"/>
              <a:ext cx="1217" cy="483"/>
              <a:chOff x="0" y="-37"/>
              <a:chExt cx="828" cy="2176"/>
            </a:xfrm>
          </p:grpSpPr>
          <p:sp>
            <p:nvSpPr>
              <p:cNvPr id="290884" name="Rectangle 109"/>
              <p:cNvSpPr>
                <a:spLocks noChangeArrowheads="1"/>
              </p:cNvSpPr>
              <p:nvPr/>
            </p:nvSpPr>
            <p:spPr bwMode="auto">
              <a:xfrm>
                <a:off x="0" y="-37"/>
                <a:ext cx="828" cy="9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sp>
            <p:nvSpPr>
              <p:cNvPr id="290885" name="Rectangle 110"/>
              <p:cNvSpPr>
                <a:spLocks noChangeArrowheads="1"/>
              </p:cNvSpPr>
              <p:nvPr/>
            </p:nvSpPr>
            <p:spPr bwMode="auto">
              <a:xfrm>
                <a:off x="0" y="392"/>
                <a:ext cx="828" cy="17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algn="ctr"/>
                <a:r>
                  <a:rPr lang="ar-JO" sz="2000" b="1" dirty="0">
                    <a:solidFill>
                      <a:srgbClr val="FFFFFF"/>
                    </a:solidFill>
                    <a:latin typeface="Arial" panose="020B0604020202020204" pitchFamily="34" charset="0"/>
                    <a:cs typeface="Arial" panose="020B0604020202020204" pitchFamily="34" charset="0"/>
                  </a:rPr>
                  <a:t>هيكل المريا (بيدر أرونة السابق)</a:t>
                </a:r>
                <a:endParaRPr lang="en-US" sz="2000" b="1" dirty="0">
                  <a:solidFill>
                    <a:srgbClr val="FFFFFF"/>
                  </a:solidFill>
                  <a:latin typeface="Arial" panose="020B0604020202020204" pitchFamily="34" charset="0"/>
                  <a:cs typeface="Arial" panose="020B0604020202020204" pitchFamily="34" charset="0"/>
                </a:endParaRPr>
              </a:p>
            </p:txBody>
          </p:sp>
        </p:grpSp>
        <p:grpSp>
          <p:nvGrpSpPr>
            <p:cNvPr id="290830" name="Group 114"/>
            <p:cNvGrpSpPr>
              <a:grpSpLocks/>
            </p:cNvGrpSpPr>
            <p:nvPr/>
          </p:nvGrpSpPr>
          <p:grpSpPr bwMode="auto">
            <a:xfrm>
              <a:off x="0" y="1992"/>
              <a:ext cx="3327" cy="585"/>
              <a:chOff x="0" y="914"/>
              <a:chExt cx="2264" cy="687"/>
            </a:xfrm>
          </p:grpSpPr>
          <p:sp>
            <p:nvSpPr>
              <p:cNvPr id="290882" name="Rectangle 112"/>
              <p:cNvSpPr>
                <a:spLocks noChangeArrowheads="1"/>
              </p:cNvSpPr>
              <p:nvPr/>
            </p:nvSpPr>
            <p:spPr bwMode="auto">
              <a:xfrm>
                <a:off x="0" y="914"/>
                <a:ext cx="2264" cy="2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sp>
            <p:nvSpPr>
              <p:cNvPr id="290883" name="Rectangle 113"/>
              <p:cNvSpPr>
                <a:spLocks noChangeArrowheads="1"/>
              </p:cNvSpPr>
              <p:nvPr/>
            </p:nvSpPr>
            <p:spPr bwMode="auto">
              <a:xfrm>
                <a:off x="469" y="1055"/>
                <a:ext cx="1699" cy="5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algn="ctr"/>
                <a:r>
                  <a:rPr lang="ar-JO" b="1" dirty="0">
                    <a:latin typeface="Arial" panose="020B0604020202020204" pitchFamily="34" charset="0"/>
                    <a:cs typeface="Arial" panose="020B0604020202020204" pitchFamily="34" charset="0"/>
                  </a:rPr>
                  <a:t>التشاور مع قادة إسرائيل والموكب الوطني</a:t>
                </a:r>
                <a:endParaRPr lang="en-US" b="1" dirty="0">
                  <a:solidFill>
                    <a:srgbClr val="FFFFFF"/>
                  </a:solidFill>
                  <a:latin typeface="Arial" panose="020B0604020202020204" pitchFamily="34" charset="0"/>
                  <a:cs typeface="Arial" panose="020B0604020202020204" pitchFamily="34" charset="0"/>
                </a:endParaRPr>
              </a:p>
            </p:txBody>
          </p:sp>
        </p:grpSp>
        <p:grpSp>
          <p:nvGrpSpPr>
            <p:cNvPr id="290831" name="Group 117"/>
            <p:cNvGrpSpPr>
              <a:grpSpLocks/>
            </p:cNvGrpSpPr>
            <p:nvPr/>
          </p:nvGrpSpPr>
          <p:grpSpPr bwMode="auto">
            <a:xfrm>
              <a:off x="3327" y="2058"/>
              <a:ext cx="1216" cy="479"/>
              <a:chOff x="0" y="1433"/>
              <a:chExt cx="828" cy="561"/>
            </a:xfrm>
          </p:grpSpPr>
          <p:sp>
            <p:nvSpPr>
              <p:cNvPr id="290880" name="Rectangle 115"/>
              <p:cNvSpPr>
                <a:spLocks noChangeArrowheads="1"/>
              </p:cNvSpPr>
              <p:nvPr/>
            </p:nvSpPr>
            <p:spPr bwMode="auto">
              <a:xfrm>
                <a:off x="0" y="1433"/>
                <a:ext cx="828" cy="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sp>
            <p:nvSpPr>
              <p:cNvPr id="290881" name="Rectangle 116"/>
              <p:cNvSpPr>
                <a:spLocks noChangeArrowheads="1"/>
              </p:cNvSpPr>
              <p:nvPr/>
            </p:nvSpPr>
            <p:spPr bwMode="auto">
              <a:xfrm>
                <a:off x="0" y="1721"/>
                <a:ext cx="828" cy="2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algn="ctr"/>
                <a:r>
                  <a:rPr lang="ar-JO" b="1" dirty="0">
                    <a:solidFill>
                      <a:srgbClr val="FFFFFF"/>
                    </a:solidFill>
                    <a:latin typeface="Arial" panose="020B0604020202020204" pitchFamily="34" charset="0"/>
                    <a:cs typeface="Arial" panose="020B0604020202020204" pitchFamily="34" charset="0"/>
                  </a:rPr>
                  <a:t>13: 1-5</a:t>
                </a:r>
                <a:endParaRPr lang="en-US" b="1" dirty="0">
                  <a:solidFill>
                    <a:srgbClr val="FFFFFF"/>
                  </a:solidFill>
                  <a:latin typeface="Arial" panose="020B0604020202020204" pitchFamily="34" charset="0"/>
                  <a:cs typeface="Arial" panose="020B0604020202020204" pitchFamily="34" charset="0"/>
                </a:endParaRPr>
              </a:p>
            </p:txBody>
          </p:sp>
        </p:grpSp>
        <p:grpSp>
          <p:nvGrpSpPr>
            <p:cNvPr id="290832" name="Group 120"/>
            <p:cNvGrpSpPr>
              <a:grpSpLocks/>
            </p:cNvGrpSpPr>
            <p:nvPr/>
          </p:nvGrpSpPr>
          <p:grpSpPr bwMode="auto">
            <a:xfrm>
              <a:off x="4464" y="2204"/>
              <a:ext cx="1217" cy="342"/>
              <a:chOff x="0" y="1696"/>
              <a:chExt cx="828" cy="856"/>
            </a:xfrm>
          </p:grpSpPr>
          <p:sp>
            <p:nvSpPr>
              <p:cNvPr id="290878" name="Rectangle 118"/>
              <p:cNvSpPr>
                <a:spLocks noChangeArrowheads="1"/>
              </p:cNvSpPr>
              <p:nvPr/>
            </p:nvSpPr>
            <p:spPr bwMode="auto">
              <a:xfrm>
                <a:off x="0" y="1696"/>
                <a:ext cx="828" cy="5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sp>
            <p:nvSpPr>
              <p:cNvPr id="290879" name="Rectangle 119"/>
              <p:cNvSpPr>
                <a:spLocks noChangeArrowheads="1"/>
              </p:cNvSpPr>
              <p:nvPr/>
            </p:nvSpPr>
            <p:spPr bwMode="auto">
              <a:xfrm>
                <a:off x="0" y="1969"/>
                <a:ext cx="828" cy="5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algn="ctr"/>
                <a:r>
                  <a:rPr lang="ar-JO" b="1" dirty="0">
                    <a:solidFill>
                      <a:srgbClr val="FFFFFF"/>
                    </a:solidFill>
                    <a:latin typeface="Arial" panose="020B0604020202020204" pitchFamily="34" charset="0"/>
                    <a:cs typeface="Arial" panose="020B0604020202020204" pitchFamily="34" charset="0"/>
                  </a:rPr>
                  <a:t>5: 2-3</a:t>
                </a:r>
                <a:endParaRPr lang="en-US" b="1" dirty="0">
                  <a:solidFill>
                    <a:srgbClr val="FFFFFF"/>
                  </a:solidFill>
                  <a:latin typeface="Arial" panose="020B0604020202020204" pitchFamily="34" charset="0"/>
                  <a:cs typeface="Arial" panose="020B0604020202020204" pitchFamily="34" charset="0"/>
                </a:endParaRPr>
              </a:p>
            </p:txBody>
          </p:sp>
        </p:grpSp>
        <p:grpSp>
          <p:nvGrpSpPr>
            <p:cNvPr id="290833" name="Group 123"/>
            <p:cNvGrpSpPr>
              <a:grpSpLocks/>
            </p:cNvGrpSpPr>
            <p:nvPr/>
          </p:nvGrpSpPr>
          <p:grpSpPr bwMode="auto">
            <a:xfrm>
              <a:off x="0" y="2436"/>
              <a:ext cx="3600" cy="479"/>
              <a:chOff x="0" y="2238"/>
              <a:chExt cx="2451" cy="562"/>
            </a:xfrm>
          </p:grpSpPr>
          <p:sp>
            <p:nvSpPr>
              <p:cNvPr id="290876" name="Rectangle 121"/>
              <p:cNvSpPr>
                <a:spLocks noChangeArrowheads="1"/>
              </p:cNvSpPr>
              <p:nvPr/>
            </p:nvSpPr>
            <p:spPr bwMode="auto">
              <a:xfrm>
                <a:off x="0" y="2238"/>
                <a:ext cx="2264" cy="2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sp>
            <p:nvSpPr>
              <p:cNvPr id="290877" name="Rectangle 122"/>
              <p:cNvSpPr>
                <a:spLocks noChangeArrowheads="1"/>
              </p:cNvSpPr>
              <p:nvPr/>
            </p:nvSpPr>
            <p:spPr bwMode="auto">
              <a:xfrm>
                <a:off x="186" y="2527"/>
                <a:ext cx="2265" cy="2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algn="ctr"/>
                <a:r>
                  <a:rPr lang="ar-JO" b="1" dirty="0">
                    <a:solidFill>
                      <a:srgbClr val="FFFFFF"/>
                    </a:solidFill>
                    <a:latin typeface="Arial" panose="020B0604020202020204" pitchFamily="34" charset="0"/>
                    <a:cs typeface="Arial" panose="020B0604020202020204" pitchFamily="34" charset="0"/>
                  </a:rPr>
                  <a:t>نقل التابوت بشكل صحيح</a:t>
                </a:r>
                <a:endParaRPr lang="en-US" b="1" dirty="0">
                  <a:solidFill>
                    <a:srgbClr val="FFFFFF"/>
                  </a:solidFill>
                  <a:latin typeface="Arial" panose="020B0604020202020204" pitchFamily="34" charset="0"/>
                  <a:cs typeface="Arial" panose="020B0604020202020204" pitchFamily="34" charset="0"/>
                </a:endParaRPr>
              </a:p>
            </p:txBody>
          </p:sp>
        </p:grpSp>
        <p:grpSp>
          <p:nvGrpSpPr>
            <p:cNvPr id="290834" name="Group 126"/>
            <p:cNvGrpSpPr>
              <a:grpSpLocks/>
            </p:cNvGrpSpPr>
            <p:nvPr/>
          </p:nvGrpSpPr>
          <p:grpSpPr bwMode="auto">
            <a:xfrm>
              <a:off x="3327" y="2436"/>
              <a:ext cx="1216" cy="479"/>
              <a:chOff x="0" y="2641"/>
              <a:chExt cx="828" cy="562"/>
            </a:xfrm>
          </p:grpSpPr>
          <p:sp>
            <p:nvSpPr>
              <p:cNvPr id="290874" name="Rectangle 124"/>
              <p:cNvSpPr>
                <a:spLocks noChangeArrowheads="1"/>
              </p:cNvSpPr>
              <p:nvPr/>
            </p:nvSpPr>
            <p:spPr bwMode="auto">
              <a:xfrm>
                <a:off x="0" y="2641"/>
                <a:ext cx="828" cy="2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sp>
            <p:nvSpPr>
              <p:cNvPr id="290875" name="Rectangle 125"/>
              <p:cNvSpPr>
                <a:spLocks noChangeArrowheads="1"/>
              </p:cNvSpPr>
              <p:nvPr/>
            </p:nvSpPr>
            <p:spPr bwMode="auto">
              <a:xfrm>
                <a:off x="0" y="2930"/>
                <a:ext cx="828" cy="2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algn="ctr"/>
                <a:r>
                  <a:rPr lang="ar-JO" b="1" dirty="0">
                    <a:solidFill>
                      <a:srgbClr val="FFFFFF"/>
                    </a:solidFill>
                    <a:latin typeface="Arial" panose="020B0604020202020204" pitchFamily="34" charset="0"/>
                    <a:cs typeface="Arial" panose="020B0604020202020204" pitchFamily="34" charset="0"/>
                  </a:rPr>
                  <a:t>15: 1-16: 3</a:t>
                </a:r>
                <a:endParaRPr lang="en-US" b="1" dirty="0">
                  <a:solidFill>
                    <a:srgbClr val="FFFFFF"/>
                  </a:solidFill>
                  <a:latin typeface="Arial" panose="020B0604020202020204" pitchFamily="34" charset="0"/>
                  <a:cs typeface="Arial" panose="020B0604020202020204" pitchFamily="34" charset="0"/>
                </a:endParaRPr>
              </a:p>
            </p:txBody>
          </p:sp>
        </p:grpSp>
        <p:grpSp>
          <p:nvGrpSpPr>
            <p:cNvPr id="290835" name="Group 129"/>
            <p:cNvGrpSpPr>
              <a:grpSpLocks/>
            </p:cNvGrpSpPr>
            <p:nvPr/>
          </p:nvGrpSpPr>
          <p:grpSpPr bwMode="auto">
            <a:xfrm>
              <a:off x="4543" y="2437"/>
              <a:ext cx="1217" cy="479"/>
              <a:chOff x="0" y="3045"/>
              <a:chExt cx="828" cy="561"/>
            </a:xfrm>
          </p:grpSpPr>
          <p:sp>
            <p:nvSpPr>
              <p:cNvPr id="290872" name="Rectangle 127"/>
              <p:cNvSpPr>
                <a:spLocks noChangeArrowheads="1"/>
              </p:cNvSpPr>
              <p:nvPr/>
            </p:nvSpPr>
            <p:spPr bwMode="auto">
              <a:xfrm>
                <a:off x="0" y="3045"/>
                <a:ext cx="828" cy="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sp>
            <p:nvSpPr>
              <p:cNvPr id="290873" name="Rectangle 128"/>
              <p:cNvSpPr>
                <a:spLocks noChangeArrowheads="1"/>
              </p:cNvSpPr>
              <p:nvPr/>
            </p:nvSpPr>
            <p:spPr bwMode="auto">
              <a:xfrm>
                <a:off x="0" y="3333"/>
                <a:ext cx="828" cy="2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algn="ctr"/>
                <a:r>
                  <a:rPr lang="ar-JO" b="1" dirty="0">
                    <a:solidFill>
                      <a:srgbClr val="FFFFFF"/>
                    </a:solidFill>
                    <a:latin typeface="Arial" panose="020B0604020202020204" pitchFamily="34" charset="0"/>
                    <a:cs typeface="Arial" panose="020B0604020202020204" pitchFamily="34" charset="0"/>
                  </a:rPr>
                  <a:t>5: 2-10</a:t>
                </a:r>
                <a:endParaRPr lang="en-US" b="1" dirty="0">
                  <a:solidFill>
                    <a:srgbClr val="FFFFFF"/>
                  </a:solidFill>
                  <a:latin typeface="Arial" panose="020B0604020202020204" pitchFamily="34" charset="0"/>
                  <a:cs typeface="Arial" panose="020B0604020202020204" pitchFamily="34" charset="0"/>
                </a:endParaRPr>
              </a:p>
            </p:txBody>
          </p:sp>
        </p:grpSp>
        <p:grpSp>
          <p:nvGrpSpPr>
            <p:cNvPr id="290836" name="Group 132"/>
            <p:cNvGrpSpPr>
              <a:grpSpLocks/>
            </p:cNvGrpSpPr>
            <p:nvPr/>
          </p:nvGrpSpPr>
          <p:grpSpPr bwMode="auto">
            <a:xfrm>
              <a:off x="0" y="2780"/>
              <a:ext cx="3600" cy="479"/>
              <a:chOff x="0" y="3447"/>
              <a:chExt cx="2451" cy="562"/>
            </a:xfrm>
          </p:grpSpPr>
          <p:sp>
            <p:nvSpPr>
              <p:cNvPr id="290870" name="Rectangle 130"/>
              <p:cNvSpPr>
                <a:spLocks noChangeArrowheads="1"/>
              </p:cNvSpPr>
              <p:nvPr/>
            </p:nvSpPr>
            <p:spPr bwMode="auto">
              <a:xfrm>
                <a:off x="0" y="3447"/>
                <a:ext cx="2264" cy="2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sp>
            <p:nvSpPr>
              <p:cNvPr id="290871" name="Rectangle 131"/>
              <p:cNvSpPr>
                <a:spLocks noChangeArrowheads="1"/>
              </p:cNvSpPr>
              <p:nvPr/>
            </p:nvSpPr>
            <p:spPr bwMode="auto">
              <a:xfrm>
                <a:off x="186" y="3736"/>
                <a:ext cx="2265" cy="2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algn="ctr"/>
                <a:r>
                  <a:rPr lang="ar-JO" b="1" dirty="0">
                    <a:solidFill>
                      <a:srgbClr val="FFFFFF"/>
                    </a:solidFill>
                    <a:latin typeface="Arial" panose="020B0604020202020204" pitchFamily="34" charset="0"/>
                    <a:cs typeface="Arial" panose="020B0604020202020204" pitchFamily="34" charset="0"/>
                  </a:rPr>
                  <a:t>احتفال التسبيح عند الوصول</a:t>
                </a:r>
                <a:endParaRPr lang="en-US" b="1" dirty="0">
                  <a:solidFill>
                    <a:srgbClr val="FFFFFF"/>
                  </a:solidFill>
                  <a:latin typeface="Arial" panose="020B0604020202020204" pitchFamily="34" charset="0"/>
                  <a:cs typeface="Arial" panose="020B0604020202020204" pitchFamily="34" charset="0"/>
                </a:endParaRPr>
              </a:p>
            </p:txBody>
          </p:sp>
        </p:grpSp>
        <p:grpSp>
          <p:nvGrpSpPr>
            <p:cNvPr id="290837" name="Group 135"/>
            <p:cNvGrpSpPr>
              <a:grpSpLocks/>
            </p:cNvGrpSpPr>
            <p:nvPr/>
          </p:nvGrpSpPr>
          <p:grpSpPr bwMode="auto">
            <a:xfrm>
              <a:off x="3327" y="2780"/>
              <a:ext cx="1216" cy="479"/>
              <a:chOff x="0" y="3850"/>
              <a:chExt cx="828" cy="562"/>
            </a:xfrm>
          </p:grpSpPr>
          <p:sp>
            <p:nvSpPr>
              <p:cNvPr id="290868" name="Rectangle 133"/>
              <p:cNvSpPr>
                <a:spLocks noChangeArrowheads="1"/>
              </p:cNvSpPr>
              <p:nvPr/>
            </p:nvSpPr>
            <p:spPr bwMode="auto">
              <a:xfrm>
                <a:off x="0" y="3850"/>
                <a:ext cx="828" cy="2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sp>
            <p:nvSpPr>
              <p:cNvPr id="290869" name="Rectangle 134"/>
              <p:cNvSpPr>
                <a:spLocks noChangeArrowheads="1"/>
              </p:cNvSpPr>
              <p:nvPr/>
            </p:nvSpPr>
            <p:spPr bwMode="auto">
              <a:xfrm>
                <a:off x="0" y="4139"/>
                <a:ext cx="828" cy="2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algn="ctr"/>
                <a:r>
                  <a:rPr lang="ar-JO" b="1" dirty="0">
                    <a:solidFill>
                      <a:srgbClr val="FFFFFF"/>
                    </a:solidFill>
                    <a:latin typeface="Arial" panose="020B0604020202020204" pitchFamily="34" charset="0"/>
                    <a:cs typeface="Arial" panose="020B0604020202020204" pitchFamily="34" charset="0"/>
                  </a:rPr>
                  <a:t>16: 7-36</a:t>
                </a:r>
                <a:endParaRPr lang="en-US" b="1" dirty="0">
                  <a:solidFill>
                    <a:srgbClr val="FFFFFF"/>
                  </a:solidFill>
                  <a:latin typeface="Arial" panose="020B0604020202020204" pitchFamily="34" charset="0"/>
                  <a:cs typeface="Arial" panose="020B0604020202020204" pitchFamily="34" charset="0"/>
                </a:endParaRPr>
              </a:p>
            </p:txBody>
          </p:sp>
        </p:grpSp>
        <p:grpSp>
          <p:nvGrpSpPr>
            <p:cNvPr id="290838" name="Group 138"/>
            <p:cNvGrpSpPr>
              <a:grpSpLocks/>
            </p:cNvGrpSpPr>
            <p:nvPr/>
          </p:nvGrpSpPr>
          <p:grpSpPr bwMode="auto">
            <a:xfrm>
              <a:off x="4543" y="2780"/>
              <a:ext cx="1217" cy="479"/>
              <a:chOff x="0" y="4253"/>
              <a:chExt cx="828" cy="562"/>
            </a:xfrm>
          </p:grpSpPr>
          <p:sp>
            <p:nvSpPr>
              <p:cNvPr id="290866" name="Rectangle 136"/>
              <p:cNvSpPr>
                <a:spLocks noChangeArrowheads="1"/>
              </p:cNvSpPr>
              <p:nvPr/>
            </p:nvSpPr>
            <p:spPr bwMode="auto">
              <a:xfrm>
                <a:off x="0" y="4253"/>
                <a:ext cx="828" cy="2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sp>
            <p:nvSpPr>
              <p:cNvPr id="290867" name="Rectangle 137"/>
              <p:cNvSpPr>
                <a:spLocks noChangeArrowheads="1"/>
              </p:cNvSpPr>
              <p:nvPr/>
            </p:nvSpPr>
            <p:spPr bwMode="auto">
              <a:xfrm>
                <a:off x="0" y="4542"/>
                <a:ext cx="828" cy="2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algn="ctr"/>
                <a:r>
                  <a:rPr lang="ar-JO" b="1" dirty="0">
                    <a:solidFill>
                      <a:srgbClr val="FFFFFF"/>
                    </a:solidFill>
                    <a:latin typeface="Arial" panose="020B0604020202020204" pitchFamily="34" charset="0"/>
                    <a:cs typeface="Arial" panose="020B0604020202020204" pitchFamily="34" charset="0"/>
                  </a:rPr>
                  <a:t>5: 11-14</a:t>
                </a:r>
                <a:endParaRPr lang="en-US" b="1" dirty="0">
                  <a:solidFill>
                    <a:srgbClr val="FFFFFF"/>
                  </a:solidFill>
                  <a:latin typeface="Arial" panose="020B0604020202020204" pitchFamily="34" charset="0"/>
                  <a:cs typeface="Arial" panose="020B0604020202020204" pitchFamily="34" charset="0"/>
                </a:endParaRPr>
              </a:p>
            </p:txBody>
          </p:sp>
        </p:grpSp>
        <p:grpSp>
          <p:nvGrpSpPr>
            <p:cNvPr id="290839" name="Group 141"/>
            <p:cNvGrpSpPr>
              <a:grpSpLocks/>
            </p:cNvGrpSpPr>
            <p:nvPr/>
          </p:nvGrpSpPr>
          <p:grpSpPr bwMode="auto">
            <a:xfrm>
              <a:off x="0" y="3124"/>
              <a:ext cx="3327" cy="478"/>
              <a:chOff x="0" y="4656"/>
              <a:chExt cx="2264" cy="561"/>
            </a:xfrm>
          </p:grpSpPr>
          <p:sp>
            <p:nvSpPr>
              <p:cNvPr id="290864" name="Rectangle 139"/>
              <p:cNvSpPr>
                <a:spLocks noChangeArrowheads="1"/>
              </p:cNvSpPr>
              <p:nvPr/>
            </p:nvSpPr>
            <p:spPr bwMode="auto">
              <a:xfrm>
                <a:off x="0" y="4656"/>
                <a:ext cx="2264" cy="2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sp>
            <p:nvSpPr>
              <p:cNvPr id="290865" name="Rectangle 140"/>
              <p:cNvSpPr>
                <a:spLocks noChangeArrowheads="1"/>
              </p:cNvSpPr>
              <p:nvPr/>
            </p:nvSpPr>
            <p:spPr bwMode="auto">
              <a:xfrm>
                <a:off x="0" y="4944"/>
                <a:ext cx="2264" cy="2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algn="ctr"/>
                <a:r>
                  <a:rPr lang="ar-JO" b="1" dirty="0">
                    <a:solidFill>
                      <a:srgbClr val="FFFFFF"/>
                    </a:solidFill>
                    <a:latin typeface="Arial" panose="020B0604020202020204" pitchFamily="34" charset="0"/>
                    <a:cs typeface="Arial" panose="020B0604020202020204" pitchFamily="34" charset="0"/>
                  </a:rPr>
                  <a:t>وضع نظام العبادة المنظم</a:t>
                </a:r>
                <a:endParaRPr lang="en-US" b="1" dirty="0">
                  <a:solidFill>
                    <a:srgbClr val="FFFFFF"/>
                  </a:solidFill>
                  <a:latin typeface="Arial" panose="020B0604020202020204" pitchFamily="34" charset="0"/>
                  <a:cs typeface="Arial" panose="020B0604020202020204" pitchFamily="34" charset="0"/>
                </a:endParaRPr>
              </a:p>
            </p:txBody>
          </p:sp>
        </p:grpSp>
        <p:grpSp>
          <p:nvGrpSpPr>
            <p:cNvPr id="290840" name="Group 144"/>
            <p:cNvGrpSpPr>
              <a:grpSpLocks/>
            </p:cNvGrpSpPr>
            <p:nvPr/>
          </p:nvGrpSpPr>
          <p:grpSpPr bwMode="auto">
            <a:xfrm>
              <a:off x="3195" y="3126"/>
              <a:ext cx="1348" cy="472"/>
              <a:chOff x="-90" y="5059"/>
              <a:chExt cx="918" cy="554"/>
            </a:xfrm>
          </p:grpSpPr>
          <p:sp>
            <p:nvSpPr>
              <p:cNvPr id="290862" name="Rectangle 142"/>
              <p:cNvSpPr>
                <a:spLocks noChangeArrowheads="1"/>
              </p:cNvSpPr>
              <p:nvPr/>
            </p:nvSpPr>
            <p:spPr bwMode="auto">
              <a:xfrm>
                <a:off x="0" y="5059"/>
                <a:ext cx="828" cy="2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sp>
            <p:nvSpPr>
              <p:cNvPr id="290863" name="Rectangle 143"/>
              <p:cNvSpPr>
                <a:spLocks noChangeArrowheads="1"/>
              </p:cNvSpPr>
              <p:nvPr/>
            </p:nvSpPr>
            <p:spPr bwMode="auto">
              <a:xfrm>
                <a:off x="-90" y="5340"/>
                <a:ext cx="918" cy="2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nchor="ctr" anchorCtr="1">
                <a:spAutoFit/>
              </a:bodyPr>
              <a:lstStyle/>
              <a:p>
                <a:pPr algn="ctr"/>
                <a:r>
                  <a:rPr lang="ar-JO" b="1" dirty="0">
                    <a:solidFill>
                      <a:srgbClr val="FFFFFF"/>
                    </a:solidFill>
                    <a:latin typeface="Arial" panose="020B0604020202020204" pitchFamily="34" charset="0"/>
                    <a:cs typeface="Arial" panose="020B0604020202020204" pitchFamily="34" charset="0"/>
                  </a:rPr>
                  <a:t>16: 4-6, 37-42</a:t>
                </a:r>
                <a:endParaRPr lang="en-US" b="1" dirty="0">
                  <a:solidFill>
                    <a:srgbClr val="FFFFFF"/>
                  </a:solidFill>
                  <a:latin typeface="Arial" panose="020B0604020202020204" pitchFamily="34" charset="0"/>
                  <a:cs typeface="Arial" panose="020B0604020202020204" pitchFamily="34" charset="0"/>
                </a:endParaRPr>
              </a:p>
            </p:txBody>
          </p:sp>
        </p:grpSp>
        <p:grpSp>
          <p:nvGrpSpPr>
            <p:cNvPr id="290841" name="Group 147"/>
            <p:cNvGrpSpPr>
              <a:grpSpLocks/>
            </p:cNvGrpSpPr>
            <p:nvPr/>
          </p:nvGrpSpPr>
          <p:grpSpPr bwMode="auto">
            <a:xfrm>
              <a:off x="4543" y="3125"/>
              <a:ext cx="1217" cy="478"/>
              <a:chOff x="0" y="5462"/>
              <a:chExt cx="828" cy="561"/>
            </a:xfrm>
          </p:grpSpPr>
          <p:sp>
            <p:nvSpPr>
              <p:cNvPr id="290860" name="Rectangle 145"/>
              <p:cNvSpPr>
                <a:spLocks noChangeArrowheads="1"/>
              </p:cNvSpPr>
              <p:nvPr/>
            </p:nvSpPr>
            <p:spPr bwMode="auto">
              <a:xfrm>
                <a:off x="0" y="5462"/>
                <a:ext cx="828" cy="2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sp>
            <p:nvSpPr>
              <p:cNvPr id="290861" name="Rectangle 146"/>
              <p:cNvSpPr>
                <a:spLocks noChangeArrowheads="1"/>
              </p:cNvSpPr>
              <p:nvPr/>
            </p:nvSpPr>
            <p:spPr bwMode="auto">
              <a:xfrm>
                <a:off x="0" y="5750"/>
                <a:ext cx="828" cy="2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algn="ctr"/>
                <a:r>
                  <a:rPr lang="ar-JO" b="1" dirty="0">
                    <a:solidFill>
                      <a:srgbClr val="FFFFFF"/>
                    </a:solidFill>
                    <a:latin typeface="Arial" panose="020B0604020202020204" pitchFamily="34" charset="0"/>
                    <a:cs typeface="Arial" panose="020B0604020202020204" pitchFamily="34" charset="0"/>
                  </a:rPr>
                  <a:t>8: 12-16</a:t>
                </a:r>
                <a:endParaRPr lang="en-US" b="1" dirty="0">
                  <a:solidFill>
                    <a:srgbClr val="FFFFFF"/>
                  </a:solidFill>
                  <a:latin typeface="Arial" panose="020B0604020202020204" pitchFamily="34" charset="0"/>
                  <a:cs typeface="Arial" panose="020B0604020202020204" pitchFamily="34" charset="0"/>
                </a:endParaRPr>
              </a:p>
            </p:txBody>
          </p:sp>
        </p:grpSp>
        <p:grpSp>
          <p:nvGrpSpPr>
            <p:cNvPr id="290842" name="Group 150"/>
            <p:cNvGrpSpPr>
              <a:grpSpLocks/>
            </p:cNvGrpSpPr>
            <p:nvPr/>
          </p:nvGrpSpPr>
          <p:grpSpPr bwMode="auto">
            <a:xfrm>
              <a:off x="274" y="3469"/>
              <a:ext cx="3327" cy="480"/>
              <a:chOff x="186" y="5866"/>
              <a:chExt cx="2264" cy="562"/>
            </a:xfrm>
          </p:grpSpPr>
          <p:sp>
            <p:nvSpPr>
              <p:cNvPr id="290858" name="Rectangle 148"/>
              <p:cNvSpPr>
                <a:spLocks noChangeArrowheads="1"/>
              </p:cNvSpPr>
              <p:nvPr/>
            </p:nvSpPr>
            <p:spPr bwMode="auto">
              <a:xfrm>
                <a:off x="186" y="5866"/>
                <a:ext cx="2264" cy="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sp>
            <p:nvSpPr>
              <p:cNvPr id="290859" name="Rectangle 149"/>
              <p:cNvSpPr>
                <a:spLocks noChangeArrowheads="1"/>
              </p:cNvSpPr>
              <p:nvPr/>
            </p:nvSpPr>
            <p:spPr bwMode="auto">
              <a:xfrm>
                <a:off x="186" y="6155"/>
                <a:ext cx="2264" cy="2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algn="ctr"/>
                <a:r>
                  <a:rPr lang="ar-JO" b="1" dirty="0">
                    <a:solidFill>
                      <a:srgbClr val="FFFFFF"/>
                    </a:solidFill>
                    <a:latin typeface="Arial" panose="020B0604020202020204" pitchFamily="34" charset="0"/>
                    <a:cs typeface="Arial" panose="020B0604020202020204" pitchFamily="34" charset="0"/>
                  </a:rPr>
                  <a:t>الإعلان الإلهي المعطى</a:t>
                </a:r>
                <a:endParaRPr lang="en-US" b="1" dirty="0">
                  <a:solidFill>
                    <a:srgbClr val="FFFFFF"/>
                  </a:solidFill>
                  <a:latin typeface="Arial" panose="020B0604020202020204" pitchFamily="34" charset="0"/>
                  <a:cs typeface="Arial" panose="020B0604020202020204" pitchFamily="34" charset="0"/>
                </a:endParaRPr>
              </a:p>
            </p:txBody>
          </p:sp>
        </p:grpSp>
        <p:grpSp>
          <p:nvGrpSpPr>
            <p:cNvPr id="290843" name="Group 153"/>
            <p:cNvGrpSpPr>
              <a:grpSpLocks/>
            </p:cNvGrpSpPr>
            <p:nvPr/>
          </p:nvGrpSpPr>
          <p:grpSpPr bwMode="auto">
            <a:xfrm>
              <a:off x="3327" y="3469"/>
              <a:ext cx="1216" cy="480"/>
              <a:chOff x="0" y="6269"/>
              <a:chExt cx="828" cy="562"/>
            </a:xfrm>
          </p:grpSpPr>
          <p:sp>
            <p:nvSpPr>
              <p:cNvPr id="290856" name="Rectangle 151"/>
              <p:cNvSpPr>
                <a:spLocks noChangeArrowheads="1"/>
              </p:cNvSpPr>
              <p:nvPr/>
            </p:nvSpPr>
            <p:spPr bwMode="auto">
              <a:xfrm>
                <a:off x="0" y="6269"/>
                <a:ext cx="828" cy="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sp>
            <p:nvSpPr>
              <p:cNvPr id="290857" name="Rectangle 152"/>
              <p:cNvSpPr>
                <a:spLocks noChangeArrowheads="1"/>
              </p:cNvSpPr>
              <p:nvPr/>
            </p:nvSpPr>
            <p:spPr bwMode="auto">
              <a:xfrm>
                <a:off x="0" y="6558"/>
                <a:ext cx="828" cy="2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algn="ctr"/>
                <a:r>
                  <a:rPr lang="ar-JO" b="1" dirty="0">
                    <a:solidFill>
                      <a:srgbClr val="FFFFFF"/>
                    </a:solidFill>
                    <a:latin typeface="Arial" panose="020B0604020202020204" pitchFamily="34" charset="0"/>
                    <a:cs typeface="Arial" panose="020B0604020202020204" pitchFamily="34" charset="0"/>
                  </a:rPr>
                  <a:t>17: 1-15</a:t>
                </a:r>
                <a:endParaRPr lang="en-US" b="1" dirty="0">
                  <a:solidFill>
                    <a:srgbClr val="FFFFFF"/>
                  </a:solidFill>
                  <a:latin typeface="Arial" panose="020B0604020202020204" pitchFamily="34" charset="0"/>
                  <a:cs typeface="Arial" panose="020B0604020202020204" pitchFamily="34" charset="0"/>
                </a:endParaRPr>
              </a:p>
            </p:txBody>
          </p:sp>
        </p:grpSp>
        <p:grpSp>
          <p:nvGrpSpPr>
            <p:cNvPr id="290844" name="Group 156"/>
            <p:cNvGrpSpPr>
              <a:grpSpLocks/>
            </p:cNvGrpSpPr>
            <p:nvPr/>
          </p:nvGrpSpPr>
          <p:grpSpPr bwMode="auto">
            <a:xfrm>
              <a:off x="4543" y="3469"/>
              <a:ext cx="1217" cy="480"/>
              <a:chOff x="0" y="6672"/>
              <a:chExt cx="828" cy="562"/>
            </a:xfrm>
          </p:grpSpPr>
          <p:sp>
            <p:nvSpPr>
              <p:cNvPr id="290854" name="Rectangle 154"/>
              <p:cNvSpPr>
                <a:spLocks noChangeArrowheads="1"/>
              </p:cNvSpPr>
              <p:nvPr/>
            </p:nvSpPr>
            <p:spPr bwMode="auto">
              <a:xfrm>
                <a:off x="0" y="6672"/>
                <a:ext cx="828" cy="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sp>
            <p:nvSpPr>
              <p:cNvPr id="290855" name="Rectangle 155"/>
              <p:cNvSpPr>
                <a:spLocks noChangeArrowheads="1"/>
              </p:cNvSpPr>
              <p:nvPr/>
            </p:nvSpPr>
            <p:spPr bwMode="auto">
              <a:xfrm>
                <a:off x="0" y="6961"/>
                <a:ext cx="828" cy="2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algn="ctr"/>
                <a:r>
                  <a:rPr lang="ar-JO" b="1" dirty="0">
                    <a:solidFill>
                      <a:srgbClr val="FFFFFF"/>
                    </a:solidFill>
                    <a:latin typeface="Arial" panose="020B0604020202020204" pitchFamily="34" charset="0"/>
                    <a:cs typeface="Arial" panose="020B0604020202020204" pitchFamily="34" charset="0"/>
                  </a:rPr>
                  <a:t>7: 12-22</a:t>
                </a:r>
                <a:endParaRPr lang="en-US" b="1" dirty="0">
                  <a:solidFill>
                    <a:srgbClr val="FFFFFF"/>
                  </a:solidFill>
                  <a:latin typeface="Arial" panose="020B0604020202020204" pitchFamily="34" charset="0"/>
                  <a:cs typeface="Arial" panose="020B0604020202020204" pitchFamily="34" charset="0"/>
                </a:endParaRPr>
              </a:p>
            </p:txBody>
          </p:sp>
        </p:grpSp>
        <p:grpSp>
          <p:nvGrpSpPr>
            <p:cNvPr id="290845" name="Group 159"/>
            <p:cNvGrpSpPr>
              <a:grpSpLocks/>
            </p:cNvGrpSpPr>
            <p:nvPr/>
          </p:nvGrpSpPr>
          <p:grpSpPr bwMode="auto">
            <a:xfrm>
              <a:off x="0" y="3814"/>
              <a:ext cx="3600" cy="479"/>
              <a:chOff x="0" y="7075"/>
              <a:chExt cx="2451" cy="561"/>
            </a:xfrm>
          </p:grpSpPr>
          <p:sp>
            <p:nvSpPr>
              <p:cNvPr id="290852" name="Rectangle 157"/>
              <p:cNvSpPr>
                <a:spLocks noChangeArrowheads="1"/>
              </p:cNvSpPr>
              <p:nvPr/>
            </p:nvSpPr>
            <p:spPr bwMode="auto">
              <a:xfrm>
                <a:off x="0" y="7075"/>
                <a:ext cx="2264" cy="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sp>
            <p:nvSpPr>
              <p:cNvPr id="290853" name="Rectangle 158"/>
              <p:cNvSpPr>
                <a:spLocks noChangeArrowheads="1"/>
              </p:cNvSpPr>
              <p:nvPr/>
            </p:nvSpPr>
            <p:spPr bwMode="auto">
              <a:xfrm>
                <a:off x="186" y="7363"/>
                <a:ext cx="2265" cy="2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algn="ctr"/>
                <a:r>
                  <a:rPr lang="ar-JO" b="1" dirty="0">
                    <a:solidFill>
                      <a:srgbClr val="FFFFFF"/>
                    </a:solidFill>
                    <a:latin typeface="Arial" panose="020B0604020202020204" pitchFamily="34" charset="0"/>
                    <a:cs typeface="Arial" panose="020B0604020202020204" pitchFamily="34" charset="0"/>
                  </a:rPr>
                  <a:t>صلاة الملك</a:t>
                </a:r>
                <a:endParaRPr lang="en-US" b="1" dirty="0">
                  <a:solidFill>
                    <a:srgbClr val="FFFFFF"/>
                  </a:solidFill>
                  <a:latin typeface="Arial" panose="020B0604020202020204" pitchFamily="34" charset="0"/>
                  <a:cs typeface="Arial" panose="020B0604020202020204" pitchFamily="34" charset="0"/>
                </a:endParaRPr>
              </a:p>
            </p:txBody>
          </p:sp>
        </p:grpSp>
        <p:grpSp>
          <p:nvGrpSpPr>
            <p:cNvPr id="290846" name="Group 162"/>
            <p:cNvGrpSpPr>
              <a:grpSpLocks/>
            </p:cNvGrpSpPr>
            <p:nvPr/>
          </p:nvGrpSpPr>
          <p:grpSpPr bwMode="auto">
            <a:xfrm>
              <a:off x="3327" y="3814"/>
              <a:ext cx="1216" cy="479"/>
              <a:chOff x="0" y="7478"/>
              <a:chExt cx="828" cy="561"/>
            </a:xfrm>
          </p:grpSpPr>
          <p:sp>
            <p:nvSpPr>
              <p:cNvPr id="290850" name="Rectangle 160"/>
              <p:cNvSpPr>
                <a:spLocks noChangeArrowheads="1"/>
              </p:cNvSpPr>
              <p:nvPr/>
            </p:nvSpPr>
            <p:spPr bwMode="auto">
              <a:xfrm>
                <a:off x="0" y="7478"/>
                <a:ext cx="828" cy="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sp>
            <p:nvSpPr>
              <p:cNvPr id="290851" name="Rectangle 161"/>
              <p:cNvSpPr>
                <a:spLocks noChangeArrowheads="1"/>
              </p:cNvSpPr>
              <p:nvPr/>
            </p:nvSpPr>
            <p:spPr bwMode="auto">
              <a:xfrm>
                <a:off x="0" y="7766"/>
                <a:ext cx="828" cy="2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algn="ctr"/>
                <a:r>
                  <a:rPr lang="ar-JO" b="1" dirty="0">
                    <a:solidFill>
                      <a:srgbClr val="FFFFFF"/>
                    </a:solidFill>
                    <a:latin typeface="Arial" panose="020B0604020202020204" pitchFamily="34" charset="0"/>
                    <a:cs typeface="Arial" panose="020B0604020202020204" pitchFamily="34" charset="0"/>
                  </a:rPr>
                  <a:t>17: 16-27</a:t>
                </a:r>
                <a:endParaRPr lang="en-US" b="1" dirty="0">
                  <a:solidFill>
                    <a:srgbClr val="FFFFFF"/>
                  </a:solidFill>
                  <a:latin typeface="Arial" panose="020B0604020202020204" pitchFamily="34" charset="0"/>
                  <a:cs typeface="Arial" panose="020B0604020202020204" pitchFamily="34" charset="0"/>
                </a:endParaRPr>
              </a:p>
            </p:txBody>
          </p:sp>
        </p:grpSp>
        <p:grpSp>
          <p:nvGrpSpPr>
            <p:cNvPr id="290847" name="Group 165"/>
            <p:cNvGrpSpPr>
              <a:grpSpLocks/>
            </p:cNvGrpSpPr>
            <p:nvPr/>
          </p:nvGrpSpPr>
          <p:grpSpPr bwMode="auto">
            <a:xfrm>
              <a:off x="4543" y="3814"/>
              <a:ext cx="1217" cy="479"/>
              <a:chOff x="0" y="7881"/>
              <a:chExt cx="828" cy="561"/>
            </a:xfrm>
          </p:grpSpPr>
          <p:sp>
            <p:nvSpPr>
              <p:cNvPr id="290848" name="Rectangle 163"/>
              <p:cNvSpPr>
                <a:spLocks noChangeArrowheads="1"/>
              </p:cNvSpPr>
              <p:nvPr/>
            </p:nvSpPr>
            <p:spPr bwMode="auto">
              <a:xfrm>
                <a:off x="0" y="7881"/>
                <a:ext cx="828" cy="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sp>
            <p:nvSpPr>
              <p:cNvPr id="290849" name="Rectangle 164"/>
              <p:cNvSpPr>
                <a:spLocks noChangeArrowheads="1"/>
              </p:cNvSpPr>
              <p:nvPr/>
            </p:nvSpPr>
            <p:spPr bwMode="auto">
              <a:xfrm>
                <a:off x="0" y="8169"/>
                <a:ext cx="828" cy="2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spAutoFit/>
              </a:bodyPr>
              <a:lstStyle/>
              <a:p>
                <a:pPr algn="ctr"/>
                <a:r>
                  <a:rPr lang="ar-JO" b="1" dirty="0">
                    <a:solidFill>
                      <a:srgbClr val="FFFFFF"/>
                    </a:solidFill>
                    <a:latin typeface="Arial" panose="020B0604020202020204" pitchFamily="34" charset="0"/>
                    <a:cs typeface="Arial" panose="020B0604020202020204" pitchFamily="34" charset="0"/>
                  </a:rPr>
                  <a:t>6: 12-42</a:t>
                </a:r>
                <a:endParaRPr lang="en-US" b="1" dirty="0">
                  <a:solidFill>
                    <a:srgbClr val="FFFFFF"/>
                  </a:solidFill>
                  <a:latin typeface="Arial" panose="020B0604020202020204" pitchFamily="34" charset="0"/>
                  <a:cs typeface="Arial" panose="020B0604020202020204" pitchFamily="34" charset="0"/>
                </a:endParaRPr>
              </a:p>
            </p:txBody>
          </p:sp>
        </p:grpSp>
      </p:grpSp>
      <p:sp>
        <p:nvSpPr>
          <p:cNvPr id="87" name="Notched Right Arrow 86"/>
          <p:cNvSpPr/>
          <p:nvPr/>
        </p:nvSpPr>
        <p:spPr bwMode="auto">
          <a:xfrm>
            <a:off x="5220072" y="5517232"/>
            <a:ext cx="2160240" cy="1728192"/>
          </a:xfrm>
          <a:prstGeom prst="notchedRightArrow">
            <a:avLst/>
          </a:prstGeom>
          <a:noFill/>
          <a:ln w="38100" cap="flat" cmpd="sng" algn="ctr">
            <a:solidFill>
              <a:schemeClr val="tx1"/>
            </a:solidFill>
            <a:prstDash val="solid"/>
            <a:round/>
            <a:headEnd type="none" w="med" len="med"/>
            <a:tailEnd type="none" w="med" len="med"/>
          </a:ln>
          <a:effectLst/>
        </p:spPr>
        <p:txBody>
          <a:bodyPr vert="horz" wrap="square" lIns="92075" tIns="46038" rIns="92075" bIns="46038" numCol="1" rtlCol="0" anchor="t" anchorCtr="0" compatLnSpc="1">
            <a:prstTxWarp prst="textNoShape">
              <a:avLst/>
            </a:prstTxWarp>
          </a:bodyPr>
          <a:lstStyle/>
          <a:p>
            <a:pPr marL="342900" indent="-571500" eaLnBrk="0" hangingPunct="0">
              <a:lnSpc>
                <a:spcPct val="90000"/>
              </a:lnSpc>
              <a:spcBef>
                <a:spcPct val="20000"/>
              </a:spcBef>
              <a:buFontTx/>
              <a:buChar char="•"/>
            </a:pPr>
            <a:endParaRPr kumimoji="1" lang="en-US" b="1" dirty="0">
              <a:solidFill>
                <a:srgbClr val="FFFFFF"/>
              </a:solidFill>
              <a:latin typeface="Arial" panose="020B0604020202020204" pitchFamily="34" charset="0"/>
              <a:ea typeface="Times New Roman" pitchFamily="-108" charset="0"/>
              <a:cs typeface="Arial" panose="020B0604020202020204" pitchFamily="34" charset="0"/>
            </a:endParaRPr>
          </a:p>
        </p:txBody>
      </p:sp>
    </p:spTree>
    <p:extLst>
      <p:ext uri="{BB962C8B-B14F-4D97-AF65-F5344CB8AC3E}">
        <p14:creationId xmlns:p14="http://schemas.microsoft.com/office/powerpoint/2010/main" val="2349217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87"/>
                                        </p:tgtEl>
                                        <p:attrNameLst>
                                          <p:attrName>style.visibility</p:attrName>
                                        </p:attrNameLst>
                                      </p:cBhvr>
                                      <p:to>
                                        <p:strVal val="visible"/>
                                      </p:to>
                                    </p:set>
                                    <p:animEffect transition="in" filter="wipe(left)">
                                      <p:cBhvr>
                                        <p:cTn id="7" dur="500"/>
                                        <p:tgtEl>
                                          <p:spTgt spid="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 grpId="0" animBg="1"/>
    </p:bld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dirty="0">
              <a:solidFill>
                <a:srgbClr val="000000"/>
              </a:solidFill>
              <a:latin typeface="Arial" panose="020B0604020202020204" pitchFamily="34"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ea typeface="Osaka" charset="0"/>
                <a:cs typeface="Arial" panose="020B0604020202020204" pitchFamily="34" charset="0"/>
              </a:rPr>
              <a:t>١ أخبار الأيام 18 </a:t>
            </a:r>
            <a:endParaRPr lang="en-US" sz="8800" dirty="0">
              <a:ea typeface="Osaka" charset="0"/>
              <a:cs typeface="Arial" panose="020B0604020202020204" pitchFamily="34" charset="0"/>
            </a:endParaRPr>
          </a:p>
        </p:txBody>
      </p:sp>
    </p:spTree>
    <p:extLst>
      <p:ext uri="{BB962C8B-B14F-4D97-AF65-F5344CB8AC3E}">
        <p14:creationId xmlns:p14="http://schemas.microsoft.com/office/powerpoint/2010/main" val="3281498836"/>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United Kingdo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368" y="-1"/>
            <a:ext cx="9074496" cy="6858001"/>
          </a:xfrm>
          <a:prstGeom prst="rect">
            <a:avLst/>
          </a:prstGeom>
        </p:spPr>
      </p:pic>
      <p:sp>
        <p:nvSpPr>
          <p:cNvPr id="27" name="Explosion 1 26"/>
          <p:cNvSpPr/>
          <p:nvPr/>
        </p:nvSpPr>
        <p:spPr bwMode="auto">
          <a:xfrm>
            <a:off x="5517059" y="5896806"/>
            <a:ext cx="1387231" cy="1302716"/>
          </a:xfrm>
          <a:prstGeom prst="irregularSeal1">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25" name="Explosion 1 24"/>
          <p:cNvSpPr/>
          <p:nvPr/>
        </p:nvSpPr>
        <p:spPr bwMode="auto">
          <a:xfrm>
            <a:off x="7387011" y="855472"/>
            <a:ext cx="1387231" cy="1302716"/>
          </a:xfrm>
          <a:prstGeom prst="irregularSeal1">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26" name="Explosion 1 25"/>
          <p:cNvSpPr/>
          <p:nvPr/>
        </p:nvSpPr>
        <p:spPr bwMode="auto">
          <a:xfrm>
            <a:off x="6819343" y="-228055"/>
            <a:ext cx="1387231" cy="1302716"/>
          </a:xfrm>
          <a:prstGeom prst="irregularSeal1">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24" name="Explosion 1 23"/>
          <p:cNvSpPr/>
          <p:nvPr/>
        </p:nvSpPr>
        <p:spPr bwMode="auto">
          <a:xfrm>
            <a:off x="6210675" y="4718539"/>
            <a:ext cx="1387231" cy="1302716"/>
          </a:xfrm>
          <a:prstGeom prst="irregularSeal1">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1" y="43012"/>
            <a:ext cx="4337539" cy="2203339"/>
          </a:xfrm>
          <a:effectLst>
            <a:outerShdw blurRad="63500" dist="35921" dir="2700000" algn="ctr" rotWithShape="0">
              <a:schemeClr val="tx2">
                <a:alpha val="74998"/>
              </a:schemeClr>
            </a:outerShdw>
          </a:effectLst>
        </p:spPr>
        <p:txBody>
          <a:bodyPr anchor="t"/>
          <a:lstStyle/>
          <a:p>
            <a:pPr algn="l">
              <a:defRPr/>
            </a:pPr>
            <a:r>
              <a:rPr lang="ar-JO" dirty="0">
                <a:effectLst>
                  <a:glow rad="127000">
                    <a:schemeClr val="tx1"/>
                  </a:glow>
                </a:effectLst>
                <a:ea typeface="ＭＳ Ｐゴシック" charset="0"/>
              </a:rPr>
              <a:t>دول جديدة          تابعة لداود</a:t>
            </a:r>
            <a:endParaRPr lang="en-US" dirty="0">
              <a:effectLst>
                <a:glow rad="127000">
                  <a:schemeClr val="tx1"/>
                </a:glow>
              </a:effectLst>
              <a:ea typeface="ＭＳ Ｐゴシック" charset="0"/>
            </a:endParaRPr>
          </a:p>
        </p:txBody>
      </p:sp>
      <p:sp>
        <p:nvSpPr>
          <p:cNvPr id="12" name="Text Box 8"/>
          <p:cNvSpPr txBox="1">
            <a:spLocks noChangeArrowheads="1"/>
          </p:cNvSpPr>
          <p:nvPr/>
        </p:nvSpPr>
        <p:spPr bwMode="auto">
          <a:xfrm>
            <a:off x="4728347" y="2958488"/>
            <a:ext cx="2667000" cy="83099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ar-JO" sz="48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t>إسرائيل</a:t>
            </a:r>
            <a:endParaRPr lang="en-US" sz="48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49" name="Text Box 2"/>
          <p:cNvSpPr txBox="1">
            <a:spLocks noChangeArrowheads="1"/>
          </p:cNvSpPr>
          <p:nvPr/>
        </p:nvSpPr>
        <p:spPr bwMode="auto">
          <a:xfrm>
            <a:off x="8388756" y="89445"/>
            <a:ext cx="704039" cy="461665"/>
          </a:xfrm>
          <a:prstGeom prst="rect">
            <a:avLst/>
          </a:prstGeom>
          <a:solidFill>
            <a:srgbClr val="000000"/>
          </a:solid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457200" fontAlgn="auto">
              <a:spcBef>
                <a:spcPts val="0"/>
              </a:spcBef>
              <a:spcAft>
                <a:spcPts val="0"/>
              </a:spcAft>
            </a:pPr>
            <a:r>
              <a:rPr lang="ar-JO" b="1" dirty="0">
                <a:solidFill>
                  <a:srgbClr val="FFFFFF"/>
                </a:solidFill>
                <a:latin typeface="Arial" panose="020B0604020202020204" pitchFamily="34" charset="0"/>
                <a:cs typeface="Arial" panose="020B0604020202020204" pitchFamily="34" charset="0"/>
              </a:rPr>
              <a:t>140</a:t>
            </a:r>
            <a:endParaRPr lang="en-US" b="1" dirty="0">
              <a:solidFill>
                <a:srgbClr val="FFFFFF"/>
              </a:solidFill>
              <a:latin typeface="Arial" panose="020B0604020202020204" pitchFamily="34" charset="0"/>
              <a:cs typeface="Arial" panose="020B0604020202020204" pitchFamily="34" charset="0"/>
            </a:endParaRPr>
          </a:p>
        </p:txBody>
      </p:sp>
      <p:sp>
        <p:nvSpPr>
          <p:cNvPr id="50" name="Rectangle 2"/>
          <p:cNvSpPr txBox="1">
            <a:spLocks noChangeArrowheads="1"/>
          </p:cNvSpPr>
          <p:nvPr/>
        </p:nvSpPr>
        <p:spPr bwMode="auto">
          <a:xfrm>
            <a:off x="42606" y="1482883"/>
            <a:ext cx="3653182" cy="65628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ar-JO" sz="24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2 صم 10</a:t>
            </a:r>
            <a:endParaRPr lang="en-US" sz="24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
        <p:nvSpPr>
          <p:cNvPr id="14" name="Text Box 8"/>
          <p:cNvSpPr txBox="1">
            <a:spLocks noChangeArrowheads="1"/>
          </p:cNvSpPr>
          <p:nvPr/>
        </p:nvSpPr>
        <p:spPr bwMode="auto">
          <a:xfrm>
            <a:off x="6819343" y="1012070"/>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ar-JO" sz="32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t>أرام</a:t>
            </a:r>
            <a:endParaRPr lang="en-US" sz="32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5" name="Text Box 6"/>
          <p:cNvSpPr txBox="1">
            <a:spLocks noChangeArrowheads="1"/>
          </p:cNvSpPr>
          <p:nvPr/>
        </p:nvSpPr>
        <p:spPr bwMode="auto">
          <a:xfrm>
            <a:off x="5129690" y="6151566"/>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ar-JO" sz="32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t>أدوم</a:t>
            </a:r>
            <a:endParaRPr lang="en-US" sz="32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6" name="Text Box 8"/>
          <p:cNvSpPr txBox="1">
            <a:spLocks noChangeArrowheads="1"/>
          </p:cNvSpPr>
          <p:nvPr/>
        </p:nvSpPr>
        <p:spPr bwMode="auto">
          <a:xfrm>
            <a:off x="5695665" y="4942373"/>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ar-JO" sz="32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t>مؤاب</a:t>
            </a:r>
            <a:endParaRPr lang="en-US" sz="32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7" name="Text Box 6"/>
          <p:cNvSpPr txBox="1">
            <a:spLocks noChangeArrowheads="1"/>
          </p:cNvSpPr>
          <p:nvPr/>
        </p:nvSpPr>
        <p:spPr bwMode="auto">
          <a:xfrm>
            <a:off x="984626" y="5896806"/>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ar-JO" sz="32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t>مصر</a:t>
            </a:r>
            <a:endParaRPr lang="en-US" sz="32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9" name="Text Box 8"/>
          <p:cNvSpPr txBox="1">
            <a:spLocks noChangeArrowheads="1"/>
          </p:cNvSpPr>
          <p:nvPr/>
        </p:nvSpPr>
        <p:spPr bwMode="auto">
          <a:xfrm rot="17809876">
            <a:off x="4526030" y="528745"/>
            <a:ext cx="2667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ar-JO" sz="32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t>فينيقية</a:t>
            </a:r>
            <a:endParaRPr lang="en-US" sz="32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2" name="Explosion 1 1"/>
          <p:cNvSpPr/>
          <p:nvPr/>
        </p:nvSpPr>
        <p:spPr bwMode="auto">
          <a:xfrm>
            <a:off x="3819769" y="3858846"/>
            <a:ext cx="1387231" cy="1302716"/>
          </a:xfrm>
          <a:prstGeom prst="irregularSeal1">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18" name="Text Box 6"/>
          <p:cNvSpPr txBox="1">
            <a:spLocks noChangeArrowheads="1"/>
          </p:cNvSpPr>
          <p:nvPr/>
        </p:nvSpPr>
        <p:spPr bwMode="auto">
          <a:xfrm rot="17809876">
            <a:off x="3222710" y="4045270"/>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ar-JO" sz="32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t>فلسطين</a:t>
            </a:r>
            <a:endParaRPr lang="en-US" sz="32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23" name="Text Box 8"/>
          <p:cNvSpPr txBox="1">
            <a:spLocks noChangeArrowheads="1"/>
          </p:cNvSpPr>
          <p:nvPr/>
        </p:nvSpPr>
        <p:spPr bwMode="auto">
          <a:xfrm>
            <a:off x="6383336" y="-62536"/>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ar-JO" sz="32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t>زبح</a:t>
            </a:r>
            <a:endParaRPr lang="en-US" sz="32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21" name="Rectangle 2"/>
          <p:cNvSpPr txBox="1">
            <a:spLocks noChangeArrowheads="1"/>
          </p:cNvSpPr>
          <p:nvPr/>
        </p:nvSpPr>
        <p:spPr bwMode="auto">
          <a:xfrm>
            <a:off x="42605" y="2139168"/>
            <a:ext cx="4294933" cy="315407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defPPr>
              <a:defRPr lang="en-US"/>
            </a:defPPr>
            <a:lvl1pPr defTabSz="457200" eaLnBrk="0" hangingPunct="0">
              <a:defRPr b="1" i="1">
                <a:solidFill>
                  <a:srgbClr val="FFFFFF"/>
                </a:solidFill>
                <a:effectLst>
                  <a:glow rad="127000">
                    <a:srgbClr val="000000"/>
                  </a:glow>
                </a:effectLst>
                <a:latin typeface="Arial" panose="020B0604020202020204" pitchFamily="34" charset="0"/>
                <a:cs typeface="Arial" panose="020B0604020202020204" pitchFamily="34"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ar-JO" i="0" dirty="0">
                <a:solidFill>
                  <a:srgbClr val="FFFF00"/>
                </a:solidFill>
              </a:rPr>
              <a:t>كافأ الله داود بالنصر على الفلسطينيين </a:t>
            </a:r>
            <a:r>
              <a:rPr lang="ar-JO" i="0" dirty="0"/>
              <a:t>والأمم الأخرى ليُظهره كملك صالح وعده الله بسلالة أبدية (١ أخبار الأيام 18-20).</a:t>
            </a:r>
            <a:endParaRPr lang="en-US" i="0" dirty="0"/>
          </a:p>
        </p:txBody>
      </p:sp>
    </p:spTree>
    <p:extLst>
      <p:ext uri="{BB962C8B-B14F-4D97-AF65-F5344CB8AC3E}">
        <p14:creationId xmlns:p14="http://schemas.microsoft.com/office/powerpoint/2010/main" val="237448996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26" presetClass="entr" presetSubtype="0" fill="hold" grpId="0" nodeType="withEffect">
                                  <p:stCondLst>
                                    <p:cond delay="0"/>
                                  </p:stCondLst>
                                  <p:childTnLst>
                                    <p:set>
                                      <p:cBhvr>
                                        <p:cTn id="8" dur="1" fill="hold">
                                          <p:stCondLst>
                                            <p:cond delay="0"/>
                                          </p:stCondLst>
                                        </p:cTn>
                                        <p:tgtEl>
                                          <p:spTgt spid="25"/>
                                        </p:tgtEl>
                                        <p:attrNameLst>
                                          <p:attrName>style.visibility</p:attrName>
                                        </p:attrNameLst>
                                      </p:cBhvr>
                                      <p:to>
                                        <p:strVal val="visible"/>
                                      </p:to>
                                    </p:set>
                                    <p:animEffect transition="in" filter="wipe(down)">
                                      <p:cBhvr>
                                        <p:cTn id="9" dur="580">
                                          <p:stCondLst>
                                            <p:cond delay="0"/>
                                          </p:stCondLst>
                                        </p:cTn>
                                        <p:tgtEl>
                                          <p:spTgt spid="25"/>
                                        </p:tgtEl>
                                      </p:cBhvr>
                                    </p:animEffect>
                                    <p:anim calcmode="lin" valueType="num">
                                      <p:cBhvr>
                                        <p:cTn id="10" dur="182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25"/>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25"/>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25"/>
                                        </p:tgtEl>
                                        <p:attrNameLst>
                                          <p:attrName>ppt_y</p:attrName>
                                        </p:attrNameLst>
                                      </p:cBhvr>
                                      <p:tavLst>
                                        <p:tav tm="0" fmla="#ppt_y-sin(pi*$)/81">
                                          <p:val>
                                            <p:fltVal val="0"/>
                                          </p:val>
                                        </p:tav>
                                        <p:tav tm="100000">
                                          <p:val>
                                            <p:fltVal val="1"/>
                                          </p:val>
                                        </p:tav>
                                      </p:tavLst>
                                    </p:anim>
                                    <p:animScale>
                                      <p:cBhvr>
                                        <p:cTn id="15" dur="26">
                                          <p:stCondLst>
                                            <p:cond delay="650"/>
                                          </p:stCondLst>
                                        </p:cTn>
                                        <p:tgtEl>
                                          <p:spTgt spid="25"/>
                                        </p:tgtEl>
                                      </p:cBhvr>
                                      <p:to x="100000" y="60000"/>
                                    </p:animScale>
                                    <p:animScale>
                                      <p:cBhvr>
                                        <p:cTn id="16" dur="166" decel="50000">
                                          <p:stCondLst>
                                            <p:cond delay="676"/>
                                          </p:stCondLst>
                                        </p:cTn>
                                        <p:tgtEl>
                                          <p:spTgt spid="25"/>
                                        </p:tgtEl>
                                      </p:cBhvr>
                                      <p:to x="100000" y="100000"/>
                                    </p:animScale>
                                    <p:animScale>
                                      <p:cBhvr>
                                        <p:cTn id="17" dur="26">
                                          <p:stCondLst>
                                            <p:cond delay="1312"/>
                                          </p:stCondLst>
                                        </p:cTn>
                                        <p:tgtEl>
                                          <p:spTgt spid="25"/>
                                        </p:tgtEl>
                                      </p:cBhvr>
                                      <p:to x="100000" y="80000"/>
                                    </p:animScale>
                                    <p:animScale>
                                      <p:cBhvr>
                                        <p:cTn id="18" dur="166" decel="50000">
                                          <p:stCondLst>
                                            <p:cond delay="1338"/>
                                          </p:stCondLst>
                                        </p:cTn>
                                        <p:tgtEl>
                                          <p:spTgt spid="25"/>
                                        </p:tgtEl>
                                      </p:cBhvr>
                                      <p:to x="100000" y="100000"/>
                                    </p:animScale>
                                    <p:animScale>
                                      <p:cBhvr>
                                        <p:cTn id="19" dur="26">
                                          <p:stCondLst>
                                            <p:cond delay="1642"/>
                                          </p:stCondLst>
                                        </p:cTn>
                                        <p:tgtEl>
                                          <p:spTgt spid="25"/>
                                        </p:tgtEl>
                                      </p:cBhvr>
                                      <p:to x="100000" y="90000"/>
                                    </p:animScale>
                                    <p:animScale>
                                      <p:cBhvr>
                                        <p:cTn id="20" dur="166" decel="50000">
                                          <p:stCondLst>
                                            <p:cond delay="1668"/>
                                          </p:stCondLst>
                                        </p:cTn>
                                        <p:tgtEl>
                                          <p:spTgt spid="25"/>
                                        </p:tgtEl>
                                      </p:cBhvr>
                                      <p:to x="100000" y="100000"/>
                                    </p:animScale>
                                    <p:animScale>
                                      <p:cBhvr>
                                        <p:cTn id="21" dur="26">
                                          <p:stCondLst>
                                            <p:cond delay="1808"/>
                                          </p:stCondLst>
                                        </p:cTn>
                                        <p:tgtEl>
                                          <p:spTgt spid="25"/>
                                        </p:tgtEl>
                                      </p:cBhvr>
                                      <p:to x="100000" y="95000"/>
                                    </p:animScale>
                                    <p:animScale>
                                      <p:cBhvr>
                                        <p:cTn id="22" dur="166" decel="50000">
                                          <p:stCondLst>
                                            <p:cond delay="1834"/>
                                          </p:stCondLst>
                                        </p:cTn>
                                        <p:tgtEl>
                                          <p:spTgt spid="2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14" grpId="0"/>
    </p:bld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dirty="0">
              <a:solidFill>
                <a:srgbClr val="000000"/>
              </a:solidFill>
              <a:latin typeface="Arial" panose="020B0604020202020204" pitchFamily="34"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ea typeface="Osaka" charset="0"/>
                <a:cs typeface="Arial" panose="020B0604020202020204" pitchFamily="34" charset="0"/>
              </a:rPr>
              <a:t>١ أخبار الأيام 19 </a:t>
            </a:r>
            <a:endParaRPr lang="en-US" sz="8800" dirty="0">
              <a:ea typeface="Osaka" charset="0"/>
              <a:cs typeface="Arial" panose="020B0604020202020204" pitchFamily="34" charset="0"/>
            </a:endParaRPr>
          </a:p>
        </p:txBody>
      </p:sp>
    </p:spTree>
    <p:extLst>
      <p:ext uri="{BB962C8B-B14F-4D97-AF65-F5344CB8AC3E}">
        <p14:creationId xmlns:p14="http://schemas.microsoft.com/office/powerpoint/2010/main" val="953292233"/>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United Kingdo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368" y="-1"/>
            <a:ext cx="9074496" cy="6858001"/>
          </a:xfrm>
          <a:prstGeom prst="rect">
            <a:avLst/>
          </a:prstGeom>
        </p:spPr>
      </p:pic>
      <p:sp>
        <p:nvSpPr>
          <p:cNvPr id="27" name="Explosion 1 26"/>
          <p:cNvSpPr/>
          <p:nvPr/>
        </p:nvSpPr>
        <p:spPr bwMode="auto">
          <a:xfrm>
            <a:off x="5517059" y="5896806"/>
            <a:ext cx="1387231" cy="1302716"/>
          </a:xfrm>
          <a:prstGeom prst="irregularSeal1">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28" name="Explosion 1 27"/>
          <p:cNvSpPr/>
          <p:nvPr/>
        </p:nvSpPr>
        <p:spPr bwMode="auto">
          <a:xfrm>
            <a:off x="7395347" y="2811953"/>
            <a:ext cx="1387231" cy="1302716"/>
          </a:xfrm>
          <a:prstGeom prst="irregularSeal1">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25" name="Explosion 1 24"/>
          <p:cNvSpPr/>
          <p:nvPr/>
        </p:nvSpPr>
        <p:spPr bwMode="auto">
          <a:xfrm>
            <a:off x="7387011" y="855472"/>
            <a:ext cx="1387231" cy="1302716"/>
          </a:xfrm>
          <a:prstGeom prst="irregularSeal1">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26" name="Explosion 1 25"/>
          <p:cNvSpPr/>
          <p:nvPr/>
        </p:nvSpPr>
        <p:spPr bwMode="auto">
          <a:xfrm>
            <a:off x="6819343" y="-228055"/>
            <a:ext cx="1387231" cy="1302716"/>
          </a:xfrm>
          <a:prstGeom prst="irregularSeal1">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24" name="Explosion 1 23"/>
          <p:cNvSpPr/>
          <p:nvPr/>
        </p:nvSpPr>
        <p:spPr bwMode="auto">
          <a:xfrm>
            <a:off x="6210675" y="4718539"/>
            <a:ext cx="1387231" cy="1302716"/>
          </a:xfrm>
          <a:prstGeom prst="irregularSeal1">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1" y="43012"/>
            <a:ext cx="5076057" cy="2203339"/>
          </a:xfrm>
          <a:effectLst>
            <a:outerShdw blurRad="63500" dist="35921" dir="2700000" algn="ctr" rotWithShape="0">
              <a:schemeClr val="tx2">
                <a:alpha val="74998"/>
              </a:schemeClr>
            </a:outerShdw>
          </a:effectLst>
        </p:spPr>
        <p:txBody>
          <a:bodyPr anchor="t"/>
          <a:lstStyle/>
          <a:p>
            <a:pPr algn="l">
              <a:defRPr/>
            </a:pPr>
            <a:r>
              <a:rPr lang="ar-JO" dirty="0">
                <a:effectLst>
                  <a:glow rad="127000">
                    <a:schemeClr val="tx1"/>
                  </a:glow>
                </a:effectLst>
                <a:ea typeface="ＭＳ Ｐゴシック" charset="0"/>
              </a:rPr>
              <a:t>الإنتصار على             أرام وعمون</a:t>
            </a:r>
            <a:endParaRPr lang="en-US" dirty="0">
              <a:effectLst>
                <a:glow rad="127000">
                  <a:schemeClr val="tx1"/>
                </a:glow>
              </a:effectLst>
              <a:ea typeface="ＭＳ Ｐゴシック" charset="0"/>
            </a:endParaRPr>
          </a:p>
        </p:txBody>
      </p:sp>
      <p:sp>
        <p:nvSpPr>
          <p:cNvPr id="12" name="Text Box 8"/>
          <p:cNvSpPr txBox="1">
            <a:spLocks noChangeArrowheads="1"/>
          </p:cNvSpPr>
          <p:nvPr/>
        </p:nvSpPr>
        <p:spPr bwMode="auto">
          <a:xfrm>
            <a:off x="4728347" y="2958488"/>
            <a:ext cx="2667000" cy="83099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ar-JO" sz="48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t>إسرائيل</a:t>
            </a:r>
            <a:endParaRPr lang="en-US" sz="48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49" name="Text Box 2"/>
          <p:cNvSpPr txBox="1">
            <a:spLocks noChangeArrowheads="1"/>
          </p:cNvSpPr>
          <p:nvPr/>
        </p:nvSpPr>
        <p:spPr bwMode="auto">
          <a:xfrm>
            <a:off x="8388756" y="89445"/>
            <a:ext cx="704039" cy="461665"/>
          </a:xfrm>
          <a:prstGeom prst="rect">
            <a:avLst/>
          </a:prstGeom>
          <a:solidFill>
            <a:srgbClr val="000000"/>
          </a:solid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457200" fontAlgn="auto">
              <a:spcBef>
                <a:spcPts val="0"/>
              </a:spcBef>
              <a:spcAft>
                <a:spcPts val="0"/>
              </a:spcAft>
            </a:pPr>
            <a:r>
              <a:rPr lang="ar-JO" b="1" dirty="0">
                <a:solidFill>
                  <a:srgbClr val="FFFFFF"/>
                </a:solidFill>
                <a:latin typeface="Arial" panose="020B0604020202020204" pitchFamily="34" charset="0"/>
                <a:cs typeface="Arial" panose="020B0604020202020204" pitchFamily="34" charset="0"/>
              </a:rPr>
              <a:t>140</a:t>
            </a:r>
            <a:endParaRPr lang="en-US" b="1" dirty="0">
              <a:solidFill>
                <a:srgbClr val="FFFFFF"/>
              </a:solidFill>
              <a:latin typeface="Arial" panose="020B0604020202020204" pitchFamily="34" charset="0"/>
              <a:cs typeface="Arial" panose="020B0604020202020204" pitchFamily="34" charset="0"/>
            </a:endParaRPr>
          </a:p>
        </p:txBody>
      </p:sp>
      <p:sp>
        <p:nvSpPr>
          <p:cNvPr id="50" name="Rectangle 2"/>
          <p:cNvSpPr txBox="1">
            <a:spLocks noChangeArrowheads="1"/>
          </p:cNvSpPr>
          <p:nvPr/>
        </p:nvSpPr>
        <p:spPr bwMode="auto">
          <a:xfrm>
            <a:off x="42606" y="1482883"/>
            <a:ext cx="3653182" cy="65628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ar-JO" sz="24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١ أخبار الأيام 19</a:t>
            </a:r>
            <a:endParaRPr lang="en-US" sz="24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
        <p:nvSpPr>
          <p:cNvPr id="13" name="Text Box 6"/>
          <p:cNvSpPr txBox="1">
            <a:spLocks noChangeArrowheads="1"/>
          </p:cNvSpPr>
          <p:nvPr/>
        </p:nvSpPr>
        <p:spPr bwMode="auto">
          <a:xfrm>
            <a:off x="6719951" y="2960415"/>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ar-JO" sz="32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t>عمون</a:t>
            </a:r>
            <a:endParaRPr lang="en-US" sz="32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4" name="Text Box 8"/>
          <p:cNvSpPr txBox="1">
            <a:spLocks noChangeArrowheads="1"/>
          </p:cNvSpPr>
          <p:nvPr/>
        </p:nvSpPr>
        <p:spPr bwMode="auto">
          <a:xfrm>
            <a:off x="6819343" y="1012070"/>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ar-JO" sz="32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t>أرام</a:t>
            </a:r>
            <a:endParaRPr lang="en-US" sz="32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5" name="Text Box 6"/>
          <p:cNvSpPr txBox="1">
            <a:spLocks noChangeArrowheads="1"/>
          </p:cNvSpPr>
          <p:nvPr/>
        </p:nvSpPr>
        <p:spPr bwMode="auto">
          <a:xfrm>
            <a:off x="5129690" y="6151566"/>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ar-JO" sz="32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t>أدوم</a:t>
            </a:r>
            <a:endParaRPr lang="en-US" sz="32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6" name="Text Box 8"/>
          <p:cNvSpPr txBox="1">
            <a:spLocks noChangeArrowheads="1"/>
          </p:cNvSpPr>
          <p:nvPr/>
        </p:nvSpPr>
        <p:spPr bwMode="auto">
          <a:xfrm>
            <a:off x="5695665" y="4942373"/>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ar-JO" sz="32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t>مؤاب</a:t>
            </a:r>
            <a:endParaRPr lang="en-US" sz="32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7" name="Text Box 6"/>
          <p:cNvSpPr txBox="1">
            <a:spLocks noChangeArrowheads="1"/>
          </p:cNvSpPr>
          <p:nvPr/>
        </p:nvSpPr>
        <p:spPr bwMode="auto">
          <a:xfrm>
            <a:off x="984626" y="5896806"/>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ar-JO" sz="32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t>مصر</a:t>
            </a:r>
            <a:endParaRPr lang="en-US" sz="32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9" name="Text Box 8"/>
          <p:cNvSpPr txBox="1">
            <a:spLocks noChangeArrowheads="1"/>
          </p:cNvSpPr>
          <p:nvPr/>
        </p:nvSpPr>
        <p:spPr bwMode="auto">
          <a:xfrm rot="17809876">
            <a:off x="4526030" y="528745"/>
            <a:ext cx="2667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ar-JO" sz="32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t>فينيقية</a:t>
            </a:r>
            <a:endParaRPr lang="en-US" sz="32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2" name="Explosion 1 1"/>
          <p:cNvSpPr/>
          <p:nvPr/>
        </p:nvSpPr>
        <p:spPr bwMode="auto">
          <a:xfrm>
            <a:off x="3819769" y="3858846"/>
            <a:ext cx="1387231" cy="1302716"/>
          </a:xfrm>
          <a:prstGeom prst="irregularSeal1">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18" name="Text Box 6"/>
          <p:cNvSpPr txBox="1">
            <a:spLocks noChangeArrowheads="1"/>
          </p:cNvSpPr>
          <p:nvPr/>
        </p:nvSpPr>
        <p:spPr bwMode="auto">
          <a:xfrm rot="17809876">
            <a:off x="3222710" y="4045270"/>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ar-JO" sz="32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t>فلسطين</a:t>
            </a:r>
            <a:endParaRPr lang="en-US" sz="32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23" name="Text Box 8"/>
          <p:cNvSpPr txBox="1">
            <a:spLocks noChangeArrowheads="1"/>
          </p:cNvSpPr>
          <p:nvPr/>
        </p:nvSpPr>
        <p:spPr bwMode="auto">
          <a:xfrm>
            <a:off x="6383336" y="-62536"/>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ar-JO" sz="32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t>زبح</a:t>
            </a:r>
            <a:endParaRPr lang="en-US" sz="32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7068912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26" presetClass="entr" presetSubtype="0" fill="hold" grpId="0" nodeType="withEffect">
                                  <p:stCondLst>
                                    <p:cond delay="0"/>
                                  </p:stCondLst>
                                  <p:childTnLst>
                                    <p:set>
                                      <p:cBhvr>
                                        <p:cTn id="8" dur="1" fill="hold">
                                          <p:stCondLst>
                                            <p:cond delay="0"/>
                                          </p:stCondLst>
                                        </p:cTn>
                                        <p:tgtEl>
                                          <p:spTgt spid="28"/>
                                        </p:tgtEl>
                                        <p:attrNameLst>
                                          <p:attrName>style.visibility</p:attrName>
                                        </p:attrNameLst>
                                      </p:cBhvr>
                                      <p:to>
                                        <p:strVal val="visible"/>
                                      </p:to>
                                    </p:set>
                                    <p:animEffect transition="in" filter="wipe(down)">
                                      <p:cBhvr>
                                        <p:cTn id="9" dur="580">
                                          <p:stCondLst>
                                            <p:cond delay="0"/>
                                          </p:stCondLst>
                                        </p:cTn>
                                        <p:tgtEl>
                                          <p:spTgt spid="28"/>
                                        </p:tgtEl>
                                      </p:cBhvr>
                                    </p:animEffect>
                                    <p:anim calcmode="lin" valueType="num">
                                      <p:cBhvr>
                                        <p:cTn id="10" dur="182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28"/>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28"/>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28"/>
                                        </p:tgtEl>
                                        <p:attrNameLst>
                                          <p:attrName>ppt_y</p:attrName>
                                        </p:attrNameLst>
                                      </p:cBhvr>
                                      <p:tavLst>
                                        <p:tav tm="0" fmla="#ppt_y-sin(pi*$)/81">
                                          <p:val>
                                            <p:fltVal val="0"/>
                                          </p:val>
                                        </p:tav>
                                        <p:tav tm="100000">
                                          <p:val>
                                            <p:fltVal val="1"/>
                                          </p:val>
                                        </p:tav>
                                      </p:tavLst>
                                    </p:anim>
                                    <p:animScale>
                                      <p:cBhvr>
                                        <p:cTn id="15" dur="26">
                                          <p:stCondLst>
                                            <p:cond delay="650"/>
                                          </p:stCondLst>
                                        </p:cTn>
                                        <p:tgtEl>
                                          <p:spTgt spid="28"/>
                                        </p:tgtEl>
                                      </p:cBhvr>
                                      <p:to x="100000" y="60000"/>
                                    </p:animScale>
                                    <p:animScale>
                                      <p:cBhvr>
                                        <p:cTn id="16" dur="166" decel="50000">
                                          <p:stCondLst>
                                            <p:cond delay="676"/>
                                          </p:stCondLst>
                                        </p:cTn>
                                        <p:tgtEl>
                                          <p:spTgt spid="28"/>
                                        </p:tgtEl>
                                      </p:cBhvr>
                                      <p:to x="100000" y="100000"/>
                                    </p:animScale>
                                    <p:animScale>
                                      <p:cBhvr>
                                        <p:cTn id="17" dur="26">
                                          <p:stCondLst>
                                            <p:cond delay="1312"/>
                                          </p:stCondLst>
                                        </p:cTn>
                                        <p:tgtEl>
                                          <p:spTgt spid="28"/>
                                        </p:tgtEl>
                                      </p:cBhvr>
                                      <p:to x="100000" y="80000"/>
                                    </p:animScale>
                                    <p:animScale>
                                      <p:cBhvr>
                                        <p:cTn id="18" dur="166" decel="50000">
                                          <p:stCondLst>
                                            <p:cond delay="1338"/>
                                          </p:stCondLst>
                                        </p:cTn>
                                        <p:tgtEl>
                                          <p:spTgt spid="28"/>
                                        </p:tgtEl>
                                      </p:cBhvr>
                                      <p:to x="100000" y="100000"/>
                                    </p:animScale>
                                    <p:animScale>
                                      <p:cBhvr>
                                        <p:cTn id="19" dur="26">
                                          <p:stCondLst>
                                            <p:cond delay="1642"/>
                                          </p:stCondLst>
                                        </p:cTn>
                                        <p:tgtEl>
                                          <p:spTgt spid="28"/>
                                        </p:tgtEl>
                                      </p:cBhvr>
                                      <p:to x="100000" y="90000"/>
                                    </p:animScale>
                                    <p:animScale>
                                      <p:cBhvr>
                                        <p:cTn id="20" dur="166" decel="50000">
                                          <p:stCondLst>
                                            <p:cond delay="1668"/>
                                          </p:stCondLst>
                                        </p:cTn>
                                        <p:tgtEl>
                                          <p:spTgt spid="28"/>
                                        </p:tgtEl>
                                      </p:cBhvr>
                                      <p:to x="100000" y="100000"/>
                                    </p:animScale>
                                    <p:animScale>
                                      <p:cBhvr>
                                        <p:cTn id="21" dur="26">
                                          <p:stCondLst>
                                            <p:cond delay="1808"/>
                                          </p:stCondLst>
                                        </p:cTn>
                                        <p:tgtEl>
                                          <p:spTgt spid="28"/>
                                        </p:tgtEl>
                                      </p:cBhvr>
                                      <p:to x="100000" y="95000"/>
                                    </p:animScale>
                                    <p:animScale>
                                      <p:cBhvr>
                                        <p:cTn id="22" dur="166" decel="50000">
                                          <p:stCondLst>
                                            <p:cond delay="1834"/>
                                          </p:stCondLst>
                                        </p:cTn>
                                        <p:tgtEl>
                                          <p:spTgt spid="28"/>
                                        </p:tgtEl>
                                      </p:cBhvr>
                                      <p:to x="100000" y="100000"/>
                                    </p:animScale>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par>
                                <p:cTn id="27" presetID="26" presetClass="entr" presetSubtype="0" fill="hold" grpId="0" nodeType="with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wipe(down)">
                                      <p:cBhvr>
                                        <p:cTn id="29" dur="580">
                                          <p:stCondLst>
                                            <p:cond delay="0"/>
                                          </p:stCondLst>
                                        </p:cTn>
                                        <p:tgtEl>
                                          <p:spTgt spid="25"/>
                                        </p:tgtEl>
                                      </p:cBhvr>
                                    </p:animEffect>
                                    <p:anim calcmode="lin" valueType="num">
                                      <p:cBhvr>
                                        <p:cTn id="30" dur="182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31" dur="664"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32" dur="664" tmFilter="0, 0; 0.125,0.2665; 0.25,0.4; 0.375,0.465; 0.5,0.5;  0.625,0.535; 0.75,0.6; 0.875,0.7335; 1,1">
                                          <p:stCondLst>
                                            <p:cond delay="664"/>
                                          </p:stCondLst>
                                        </p:cTn>
                                        <p:tgtEl>
                                          <p:spTgt spid="25"/>
                                        </p:tgtEl>
                                        <p:attrNameLst>
                                          <p:attrName>ppt_y</p:attrName>
                                        </p:attrNameLst>
                                      </p:cBhvr>
                                      <p:tavLst>
                                        <p:tav tm="0" fmla="#ppt_y-sin(pi*$)/9">
                                          <p:val>
                                            <p:fltVal val="0"/>
                                          </p:val>
                                        </p:tav>
                                        <p:tav tm="100000">
                                          <p:val>
                                            <p:fltVal val="1"/>
                                          </p:val>
                                        </p:tav>
                                      </p:tavLst>
                                    </p:anim>
                                    <p:anim calcmode="lin" valueType="num">
                                      <p:cBhvr>
                                        <p:cTn id="33" dur="332" tmFilter="0, 0; 0.125,0.2665; 0.25,0.4; 0.375,0.465; 0.5,0.5;  0.625,0.535; 0.75,0.6; 0.875,0.7335; 1,1">
                                          <p:stCondLst>
                                            <p:cond delay="1324"/>
                                          </p:stCondLst>
                                        </p:cTn>
                                        <p:tgtEl>
                                          <p:spTgt spid="25"/>
                                        </p:tgtEl>
                                        <p:attrNameLst>
                                          <p:attrName>ppt_y</p:attrName>
                                        </p:attrNameLst>
                                      </p:cBhvr>
                                      <p:tavLst>
                                        <p:tav tm="0" fmla="#ppt_y-sin(pi*$)/27">
                                          <p:val>
                                            <p:fltVal val="0"/>
                                          </p:val>
                                        </p:tav>
                                        <p:tav tm="100000">
                                          <p:val>
                                            <p:fltVal val="1"/>
                                          </p:val>
                                        </p:tav>
                                      </p:tavLst>
                                    </p:anim>
                                    <p:anim calcmode="lin" valueType="num">
                                      <p:cBhvr>
                                        <p:cTn id="34" dur="164" tmFilter="0, 0; 0.125,0.2665; 0.25,0.4; 0.375,0.465; 0.5,0.5;  0.625,0.535; 0.75,0.6; 0.875,0.7335; 1,1">
                                          <p:stCondLst>
                                            <p:cond delay="1656"/>
                                          </p:stCondLst>
                                        </p:cTn>
                                        <p:tgtEl>
                                          <p:spTgt spid="25"/>
                                        </p:tgtEl>
                                        <p:attrNameLst>
                                          <p:attrName>ppt_y</p:attrName>
                                        </p:attrNameLst>
                                      </p:cBhvr>
                                      <p:tavLst>
                                        <p:tav tm="0" fmla="#ppt_y-sin(pi*$)/81">
                                          <p:val>
                                            <p:fltVal val="0"/>
                                          </p:val>
                                        </p:tav>
                                        <p:tav tm="100000">
                                          <p:val>
                                            <p:fltVal val="1"/>
                                          </p:val>
                                        </p:tav>
                                      </p:tavLst>
                                    </p:anim>
                                    <p:animScale>
                                      <p:cBhvr>
                                        <p:cTn id="35" dur="26">
                                          <p:stCondLst>
                                            <p:cond delay="650"/>
                                          </p:stCondLst>
                                        </p:cTn>
                                        <p:tgtEl>
                                          <p:spTgt spid="25"/>
                                        </p:tgtEl>
                                      </p:cBhvr>
                                      <p:to x="100000" y="60000"/>
                                    </p:animScale>
                                    <p:animScale>
                                      <p:cBhvr>
                                        <p:cTn id="36" dur="166" decel="50000">
                                          <p:stCondLst>
                                            <p:cond delay="676"/>
                                          </p:stCondLst>
                                        </p:cTn>
                                        <p:tgtEl>
                                          <p:spTgt spid="25"/>
                                        </p:tgtEl>
                                      </p:cBhvr>
                                      <p:to x="100000" y="100000"/>
                                    </p:animScale>
                                    <p:animScale>
                                      <p:cBhvr>
                                        <p:cTn id="37" dur="26">
                                          <p:stCondLst>
                                            <p:cond delay="1312"/>
                                          </p:stCondLst>
                                        </p:cTn>
                                        <p:tgtEl>
                                          <p:spTgt spid="25"/>
                                        </p:tgtEl>
                                      </p:cBhvr>
                                      <p:to x="100000" y="80000"/>
                                    </p:animScale>
                                    <p:animScale>
                                      <p:cBhvr>
                                        <p:cTn id="38" dur="166" decel="50000">
                                          <p:stCondLst>
                                            <p:cond delay="1338"/>
                                          </p:stCondLst>
                                        </p:cTn>
                                        <p:tgtEl>
                                          <p:spTgt spid="25"/>
                                        </p:tgtEl>
                                      </p:cBhvr>
                                      <p:to x="100000" y="100000"/>
                                    </p:animScale>
                                    <p:animScale>
                                      <p:cBhvr>
                                        <p:cTn id="39" dur="26">
                                          <p:stCondLst>
                                            <p:cond delay="1642"/>
                                          </p:stCondLst>
                                        </p:cTn>
                                        <p:tgtEl>
                                          <p:spTgt spid="25"/>
                                        </p:tgtEl>
                                      </p:cBhvr>
                                      <p:to x="100000" y="90000"/>
                                    </p:animScale>
                                    <p:animScale>
                                      <p:cBhvr>
                                        <p:cTn id="40" dur="166" decel="50000">
                                          <p:stCondLst>
                                            <p:cond delay="1668"/>
                                          </p:stCondLst>
                                        </p:cTn>
                                        <p:tgtEl>
                                          <p:spTgt spid="25"/>
                                        </p:tgtEl>
                                      </p:cBhvr>
                                      <p:to x="100000" y="100000"/>
                                    </p:animScale>
                                    <p:animScale>
                                      <p:cBhvr>
                                        <p:cTn id="41" dur="26">
                                          <p:stCondLst>
                                            <p:cond delay="1808"/>
                                          </p:stCondLst>
                                        </p:cTn>
                                        <p:tgtEl>
                                          <p:spTgt spid="25"/>
                                        </p:tgtEl>
                                      </p:cBhvr>
                                      <p:to x="100000" y="95000"/>
                                    </p:animScale>
                                    <p:animScale>
                                      <p:cBhvr>
                                        <p:cTn id="42" dur="166" decel="50000">
                                          <p:stCondLst>
                                            <p:cond delay="1834"/>
                                          </p:stCondLst>
                                        </p:cTn>
                                        <p:tgtEl>
                                          <p:spTgt spid="2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5" grpId="0" animBg="1"/>
      <p:bldP spid="13" grpId="0"/>
      <p:bldP spid="14" grpId="0"/>
    </p:bld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dirty="0">
              <a:solidFill>
                <a:srgbClr val="000000"/>
              </a:solidFill>
              <a:latin typeface="Arial" panose="020B0604020202020204" pitchFamily="34"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ea typeface="Osaka" charset="0"/>
                <a:cs typeface="Arial" panose="020B0604020202020204" pitchFamily="34" charset="0"/>
              </a:rPr>
              <a:t>١ أخبار الأيام 20 </a:t>
            </a:r>
            <a:endParaRPr lang="en-US" sz="8800" dirty="0">
              <a:ea typeface="Osaka" charset="0"/>
              <a:cs typeface="Arial" panose="020B0604020202020204" pitchFamily="34" charset="0"/>
            </a:endParaRPr>
          </a:p>
        </p:txBody>
      </p:sp>
    </p:spTree>
    <p:extLst>
      <p:ext uri="{BB962C8B-B14F-4D97-AF65-F5344CB8AC3E}">
        <p14:creationId xmlns:p14="http://schemas.microsoft.com/office/powerpoint/2010/main" val="3151776182"/>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216023" y="29469"/>
            <a:ext cx="8604449" cy="2501023"/>
          </a:xfrm>
          <a:effectLst>
            <a:outerShdw blurRad="63500" dist="35921" dir="2700000" algn="ctr" rotWithShape="0">
              <a:schemeClr val="tx2">
                <a:alpha val="74998"/>
              </a:schemeClr>
            </a:outerShdw>
          </a:effectLst>
        </p:spPr>
        <p:txBody>
          <a:bodyPr anchor="ctr"/>
          <a:lstStyle/>
          <a:p>
            <a:pPr>
              <a:defRPr/>
            </a:pPr>
            <a:r>
              <a:rPr lang="ar-JO" sz="3200" dirty="0">
                <a:effectLst>
                  <a:glow rad="127000">
                    <a:schemeClr val="tx1"/>
                  </a:glow>
                </a:effectLst>
                <a:ea typeface="ＭＳ Ｐゴシック" charset="0"/>
              </a:rPr>
              <a:t>وكانت أيضاً حرب مع الفلسطينيين فقتل ألحانان بن ياعور لحمي أخا جليات الجتي وكانت قناة رمحه كنول النساجين</a:t>
            </a:r>
            <a:br>
              <a:rPr lang="ar-JO" sz="3200" dirty="0">
                <a:effectLst>
                  <a:glow rad="127000">
                    <a:schemeClr val="tx1"/>
                  </a:glow>
                </a:effectLst>
                <a:ea typeface="ＭＳ Ｐゴシック" charset="0"/>
              </a:rPr>
            </a:br>
            <a:r>
              <a:rPr lang="ar-JO" sz="3200" dirty="0">
                <a:effectLst>
                  <a:glow rad="127000">
                    <a:schemeClr val="tx1"/>
                  </a:glow>
                </a:effectLst>
                <a:ea typeface="ＭＳ Ｐゴシック" charset="0"/>
              </a:rPr>
              <a:t>(١ أخبار الأيام ٢٠: ٥)</a:t>
            </a:r>
            <a:br>
              <a:rPr lang="ar-JO" sz="3200" dirty="0">
                <a:effectLst>
                  <a:glow rad="127000">
                    <a:schemeClr val="tx1"/>
                  </a:glow>
                </a:effectLst>
                <a:ea typeface="ＭＳ Ｐゴシック" charset="0"/>
              </a:rPr>
            </a:br>
            <a:r>
              <a:rPr lang="ar-JO" sz="3200" dirty="0">
                <a:effectLst>
                  <a:glow rad="127000">
                    <a:schemeClr val="tx1"/>
                  </a:glow>
                </a:effectLst>
                <a:ea typeface="ＭＳ Ｐゴシック" charset="0"/>
              </a:rPr>
              <a:t>(٢ صموئيل ٢١: ١٩ )</a:t>
            </a:r>
            <a:endParaRPr lang="en-US" sz="3200" dirty="0">
              <a:effectLst>
                <a:glow rad="127000">
                  <a:schemeClr val="tx1"/>
                </a:glow>
              </a:effectLst>
              <a:ea typeface="ＭＳ Ｐゴシック" charset="0"/>
            </a:endParaRPr>
          </a:p>
        </p:txBody>
      </p:sp>
      <p:pic>
        <p:nvPicPr>
          <p:cNvPr id="4" name="Picture 3"/>
          <p:cNvPicPr>
            <a:picLocks noChangeAspect="1"/>
          </p:cNvPicPr>
          <p:nvPr/>
        </p:nvPicPr>
        <p:blipFill>
          <a:blip r:embed="rId3"/>
          <a:stretch>
            <a:fillRect/>
          </a:stretch>
        </p:blipFill>
        <p:spPr>
          <a:xfrm>
            <a:off x="31127" y="2530492"/>
            <a:ext cx="9144000" cy="4327508"/>
          </a:xfrm>
          <a:prstGeom prst="rect">
            <a:avLst/>
          </a:prstGeom>
        </p:spPr>
      </p:pic>
    </p:spTree>
    <p:extLst>
      <p:ext uri="{BB962C8B-B14F-4D97-AF65-F5344CB8AC3E}">
        <p14:creationId xmlns:p14="http://schemas.microsoft.com/office/powerpoint/2010/main" val="148535852"/>
      </p:ext>
    </p:extLst>
  </p:cSld>
  <p:clrMapOvr>
    <a:masterClrMapping/>
  </p:clrMapOvr>
  <p:transition/>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683568" y="2403246"/>
            <a:ext cx="7874000" cy="4445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29469"/>
            <a:ext cx="9144000" cy="2373777"/>
          </a:xfrm>
          <a:effectLst>
            <a:outerShdw blurRad="63500" dist="35921" dir="2700000" algn="ctr" rotWithShape="0">
              <a:schemeClr val="tx2">
                <a:alpha val="74998"/>
              </a:schemeClr>
            </a:outerShdw>
          </a:effectLst>
        </p:spPr>
        <p:txBody>
          <a:bodyPr anchor="ctr"/>
          <a:lstStyle/>
          <a:p>
            <a:pPr>
              <a:defRPr/>
            </a:pPr>
            <a:r>
              <a:rPr lang="ar-JO" sz="3200" dirty="0">
                <a:effectLst>
                  <a:glow rad="127000">
                    <a:schemeClr val="tx1"/>
                  </a:glow>
                </a:effectLst>
                <a:ea typeface="ＭＳ Ｐゴシック" charset="0"/>
              </a:rPr>
              <a:t>ثم كانت أيضاً حرب في جت وكان رجل طويل القامة أعنش أصابعه أربع وعشرون وهو أيضاً ولد لرافا ولما عير إسرائيل ضربه يهوناثان بن شمعا أخي داود</a:t>
            </a:r>
            <a:br>
              <a:rPr lang="ar-JO" sz="3200" dirty="0">
                <a:effectLst>
                  <a:glow rad="127000">
                    <a:schemeClr val="tx1"/>
                  </a:glow>
                </a:effectLst>
                <a:ea typeface="ＭＳ Ｐゴシック" charset="0"/>
              </a:rPr>
            </a:br>
            <a:r>
              <a:rPr lang="ar-JO" sz="3200" dirty="0">
                <a:effectLst>
                  <a:glow rad="127000">
                    <a:schemeClr val="tx1"/>
                  </a:glow>
                </a:effectLst>
                <a:ea typeface="ＭＳ Ｐゴシック" charset="0"/>
              </a:rPr>
              <a:t>(١ أخبار الأيام ٢٠: ٦-٧) </a:t>
            </a:r>
            <a:br>
              <a:rPr lang="ar-JO" sz="3200" dirty="0">
                <a:effectLst>
                  <a:glow rad="127000">
                    <a:schemeClr val="tx1"/>
                  </a:glow>
                </a:effectLst>
                <a:ea typeface="ＭＳ Ｐゴシック" charset="0"/>
              </a:rPr>
            </a:br>
            <a:r>
              <a:rPr lang="ar-JO" sz="3200" dirty="0">
                <a:effectLst>
                  <a:glow rad="127000">
                    <a:schemeClr val="tx1"/>
                  </a:glow>
                </a:effectLst>
                <a:ea typeface="ＭＳ Ｐゴシック" charset="0"/>
              </a:rPr>
              <a:t>(٢ صموئيل ٢١: ٢٠ )</a:t>
            </a:r>
            <a:endParaRPr lang="en-US" sz="3200" dirty="0">
              <a:effectLst>
                <a:glow rad="127000">
                  <a:schemeClr val="tx1"/>
                </a:glow>
              </a:effectLst>
              <a:ea typeface="ＭＳ Ｐゴシック" charset="0"/>
            </a:endParaRPr>
          </a:p>
        </p:txBody>
      </p:sp>
    </p:spTree>
    <p:extLst>
      <p:ext uri="{BB962C8B-B14F-4D97-AF65-F5344CB8AC3E}">
        <p14:creationId xmlns:p14="http://schemas.microsoft.com/office/powerpoint/2010/main" val="3239739299"/>
      </p:ext>
    </p:extLst>
  </p:cSld>
  <p:clrMapOvr>
    <a:masterClrMapping/>
  </p:clrMapOvr>
  <p:transition/>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dirty="0">
              <a:solidFill>
                <a:srgbClr val="000000"/>
              </a:solidFill>
              <a:latin typeface="Arial" panose="020B0604020202020204" pitchFamily="34"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ea typeface="Osaka" charset="0"/>
                <a:cs typeface="Arial" panose="020B0604020202020204" pitchFamily="34" charset="0"/>
              </a:rPr>
              <a:t>١ أخبار الأيام 21 </a:t>
            </a:r>
            <a:endParaRPr lang="en-US" sz="8800" dirty="0">
              <a:ea typeface="Osaka" charset="0"/>
              <a:cs typeface="Arial" panose="020B0604020202020204" pitchFamily="34" charset="0"/>
            </a:endParaRPr>
          </a:p>
        </p:txBody>
      </p:sp>
    </p:spTree>
    <p:extLst>
      <p:ext uri="{BB962C8B-B14F-4D97-AF65-F5344CB8AC3E}">
        <p14:creationId xmlns:p14="http://schemas.microsoft.com/office/powerpoint/2010/main" val="15960745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5042" y="1268760"/>
            <a:ext cx="9098843" cy="5580624"/>
          </a:xfrm>
          <a:prstGeom prst="rect">
            <a:avLst/>
          </a:prstGeom>
        </p:spPr>
      </p:pic>
      <p:sp>
        <p:nvSpPr>
          <p:cNvPr id="900098" name="Rectangle 2"/>
          <p:cNvSpPr>
            <a:spLocks noGrp="1" noChangeArrowheads="1"/>
          </p:cNvSpPr>
          <p:nvPr>
            <p:ph type="ctrTitle"/>
          </p:nvPr>
        </p:nvSpPr>
        <p:spPr>
          <a:xfrm>
            <a:off x="0" y="-99392"/>
            <a:ext cx="9144000" cy="1656184"/>
          </a:xfrm>
          <a:solidFill>
            <a:schemeClr val="tx1"/>
          </a:solidFill>
          <a:effectLst>
            <a:outerShdw blurRad="63500" dist="35921" dir="2700000" algn="ctr" rotWithShape="0">
              <a:schemeClr val="tx2">
                <a:alpha val="74998"/>
              </a:schemeClr>
            </a:outerShdw>
          </a:effectLst>
        </p:spPr>
        <p:txBody>
          <a:bodyPr anchor="t"/>
          <a:lstStyle/>
          <a:p>
            <a:pPr>
              <a:defRPr/>
            </a:pPr>
            <a:r>
              <a:rPr lang="ar-JO" sz="4800" dirty="0">
                <a:effectLst>
                  <a:glow rad="127000">
                    <a:schemeClr val="tx1"/>
                  </a:glow>
                </a:effectLst>
                <a:ea typeface="ＭＳ Ｐゴシック" charset="0"/>
                <a:cs typeface="Arial" panose="020B0604020202020204" pitchFamily="34" charset="0"/>
              </a:rPr>
              <a:t>كيف يمكن أن تكون مُؤسَسَاَ بشكل مناسب في عالم متقلقل؟</a:t>
            </a:r>
            <a:r>
              <a:rPr lang="en-US" sz="4800" dirty="0">
                <a:effectLst>
                  <a:glow rad="127000">
                    <a:schemeClr val="tx1"/>
                  </a:glow>
                </a:effectLst>
                <a:ea typeface="ＭＳ Ｐゴシック" charset="0"/>
                <a:cs typeface="Arial" panose="020B0604020202020204" pitchFamily="34" charset="0"/>
              </a:rPr>
              <a:t> </a:t>
            </a:r>
          </a:p>
        </p:txBody>
      </p:sp>
      <p:sp>
        <p:nvSpPr>
          <p:cNvPr id="3" name="Rectangle 2">
            <a:extLst>
              <a:ext uri="{FF2B5EF4-FFF2-40B4-BE49-F238E27FC236}">
                <a16:creationId xmlns:a16="http://schemas.microsoft.com/office/drawing/2014/main" id="{02CCDFA7-B6A6-BD77-A070-C89B9123038E}"/>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ar-JO"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١ أخبار الأيام</a:t>
            </a:r>
            <a:endParaRPr lang="en-US"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422270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403648" y="2603500"/>
            <a:ext cx="6375400" cy="42545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29469"/>
            <a:ext cx="9144000" cy="2535435"/>
          </a:xfrm>
          <a:effectLst>
            <a:outerShdw blurRad="63500" dist="35921" dir="2700000" algn="ctr" rotWithShape="0">
              <a:schemeClr val="tx2">
                <a:alpha val="74998"/>
              </a:schemeClr>
            </a:outerShdw>
          </a:effectLst>
        </p:spPr>
        <p:txBody>
          <a:bodyPr anchor="ctr"/>
          <a:lstStyle/>
          <a:p>
            <a:pPr>
              <a:defRPr/>
            </a:pPr>
            <a:r>
              <a:rPr lang="ar-JO" sz="3600" dirty="0">
                <a:solidFill>
                  <a:srgbClr val="FFFF00"/>
                </a:solidFill>
              </a:rPr>
              <a:t>بارك الله عبادة داود </a:t>
            </a:r>
            <a:r>
              <a:rPr lang="ar-JO" sz="3600" dirty="0"/>
              <a:t>من خلال اختيار موقع الهيكل وتنظيم المواد والقادة والتكليف بالعمل لتشجيع عبادة الهيكل    (أخبار الأيام الأول 21-29)</a:t>
            </a:r>
            <a:endParaRPr lang="en-US" sz="3600" dirty="0">
              <a:effectLst>
                <a:glow rad="127000">
                  <a:schemeClr val="tx1"/>
                </a:glow>
              </a:effectLst>
              <a:ea typeface="ＭＳ Ｐゴシック" charset="0"/>
            </a:endParaRPr>
          </a:p>
        </p:txBody>
      </p:sp>
    </p:spTree>
    <p:extLst>
      <p:ext uri="{BB962C8B-B14F-4D97-AF65-F5344CB8AC3E}">
        <p14:creationId xmlns:p14="http://schemas.microsoft.com/office/powerpoint/2010/main" val="1905717442"/>
      </p:ext>
    </p:extLst>
  </p:cSld>
  <p:clrMapOvr>
    <a:masterClrMapping/>
  </p:clrMapOvr>
  <p:transition/>
</p:sld>
</file>

<file path=ppt/slides/slide18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0" y="152400"/>
            <a:ext cx="9144000" cy="6553200"/>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100357" name="TextBox 2"/>
          <p:cNvSpPr txBox="1">
            <a:spLocks noChangeArrowheads="1"/>
          </p:cNvSpPr>
          <p:nvPr/>
        </p:nvSpPr>
        <p:spPr bwMode="auto">
          <a:xfrm>
            <a:off x="0" y="7010236"/>
            <a:ext cx="914400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0" hangingPunct="0"/>
            <a:r>
              <a:rPr lang="ar-JO" sz="2800" b="1" dirty="0">
                <a:solidFill>
                  <a:srgbClr val="000000"/>
                </a:solidFill>
                <a:latin typeface="Arial" panose="020B0604020202020204" pitchFamily="34" charset="0"/>
                <a:cs typeface="Arial" panose="020B0604020202020204" pitchFamily="34" charset="0"/>
              </a:rPr>
              <a:t>الموقع</a:t>
            </a:r>
            <a:endParaRPr lang="en-US" sz="2800" b="1" dirty="0">
              <a:solidFill>
                <a:srgbClr val="000000"/>
              </a:solidFill>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251520" y="260648"/>
            <a:ext cx="4788023" cy="936104"/>
          </a:xfrm>
          <a:solidFill>
            <a:schemeClr val="tx1"/>
          </a:solidFill>
          <a:effectLst/>
        </p:spPr>
        <p:txBody>
          <a:bodyPr/>
          <a:lstStyle/>
          <a:p>
            <a:pPr>
              <a:defRPr/>
            </a:pPr>
            <a:r>
              <a:rPr lang="ar-JO" dirty="0">
                <a:effectLst/>
                <a:ea typeface="ＭＳ Ｐゴシック" charset="0"/>
              </a:rPr>
              <a:t>موقع الهيكل</a:t>
            </a:r>
            <a:endParaRPr lang="en-US" dirty="0">
              <a:effectLst/>
              <a:ea typeface="ＭＳ Ｐゴシック" charset="0"/>
            </a:endParaRPr>
          </a:p>
        </p:txBody>
      </p:sp>
      <p:sp>
        <p:nvSpPr>
          <p:cNvPr id="4" name="Right Arrow 3"/>
          <p:cNvSpPr/>
          <p:nvPr/>
        </p:nvSpPr>
        <p:spPr bwMode="auto">
          <a:xfrm>
            <a:off x="5004048" y="476672"/>
            <a:ext cx="1656184" cy="921412"/>
          </a:xfrm>
          <a:prstGeom prst="rightArrow">
            <a:avLst/>
          </a:prstGeom>
          <a:solidFill>
            <a:srgbClr val="00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b="1"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85352160"/>
      </p:ext>
    </p:extLst>
  </p:cSld>
  <p:clrMapOvr>
    <a:overrideClrMapping bg1="lt1" tx1="dk1" bg2="lt2" tx2="dk2" accent1="accent1" accent2="accent2" accent3="accent3" accent4="accent4" accent5="accent5" accent6="accent6" hlink="hlink" folHlink="folHlink"/>
  </p:clrMapOvr>
  <p:transition/>
</p:sld>
</file>

<file path=ppt/slides/slide18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0" y="325288"/>
            <a:ext cx="9144000" cy="5840016"/>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100357" name="TextBox 2"/>
          <p:cNvSpPr txBox="1">
            <a:spLocks noChangeArrowheads="1"/>
          </p:cNvSpPr>
          <p:nvPr/>
        </p:nvSpPr>
        <p:spPr bwMode="auto">
          <a:xfrm>
            <a:off x="0" y="7010236"/>
            <a:ext cx="914400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0" hangingPunct="0"/>
            <a:r>
              <a:rPr lang="ar-JO" sz="2800" b="1" dirty="0">
                <a:solidFill>
                  <a:srgbClr val="000000"/>
                </a:solidFill>
                <a:latin typeface="Arial" panose="020B0604020202020204" pitchFamily="34" charset="0"/>
                <a:cs typeface="Arial" panose="020B0604020202020204" pitchFamily="34" charset="0"/>
              </a:rPr>
              <a:t>الموقع</a:t>
            </a:r>
            <a:endParaRPr lang="en-US" sz="2800" b="1" dirty="0">
              <a:solidFill>
                <a:srgbClr val="000000"/>
              </a:solidFill>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15922"/>
            <a:ext cx="9144000" cy="936104"/>
          </a:xfrm>
          <a:solidFill>
            <a:schemeClr val="tx1"/>
          </a:solidFill>
          <a:effectLst/>
        </p:spPr>
        <p:txBody>
          <a:bodyPr/>
          <a:lstStyle/>
          <a:p>
            <a:pPr>
              <a:defRPr/>
            </a:pPr>
            <a:r>
              <a:rPr lang="ar-JO" dirty="0">
                <a:effectLst/>
                <a:ea typeface="ＭＳ Ｐゴシック" charset="0"/>
              </a:rPr>
              <a:t>بيدر أرونة</a:t>
            </a:r>
            <a:endParaRPr lang="en-US" dirty="0">
              <a:effectLst/>
              <a:ea typeface="ＭＳ Ｐゴシック" charset="0"/>
            </a:endParaRPr>
          </a:p>
        </p:txBody>
      </p:sp>
      <p:sp>
        <p:nvSpPr>
          <p:cNvPr id="8" name="Rectangle 2"/>
          <p:cNvSpPr txBox="1">
            <a:spLocks noChangeArrowheads="1"/>
          </p:cNvSpPr>
          <p:nvPr/>
        </p:nvSpPr>
        <p:spPr bwMode="auto">
          <a:xfrm>
            <a:off x="0" y="5877272"/>
            <a:ext cx="9144000" cy="936104"/>
          </a:xfrm>
          <a:prstGeom prst="rect">
            <a:avLst/>
          </a:prstGeom>
          <a:solidFill>
            <a:schemeClr val="tx1"/>
          </a:solidFill>
          <a:ln>
            <a:noFill/>
          </a:ln>
          <a:effectLst/>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b="1" dirty="0">
                <a:solidFill>
                  <a:srgbClr val="FFFFFF"/>
                </a:solidFill>
                <a:latin typeface="Arial" panose="020B0604020202020204" pitchFamily="34" charset="0"/>
                <a:ea typeface="ＭＳ Ｐゴシック" charset="0"/>
                <a:cs typeface="Arial" panose="020B0604020202020204" pitchFamily="34" charset="0"/>
              </a:rPr>
              <a:t>١ أخبار الأيام 21 : 15 و18</a:t>
            </a:r>
            <a:endParaRPr lang="en-US" b="1" dirty="0">
              <a:solidFill>
                <a:srgbClr val="FFFFFF"/>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881947737"/>
      </p:ext>
    </p:extLst>
  </p:cSld>
  <p:clrMapOvr>
    <a:overrideClrMapping bg1="lt1" tx1="dk1" bg2="lt2" tx2="dk2" accent1="accent1" accent2="accent2" accent3="accent3" accent4="accent4" accent5="accent5" accent6="accent6" hlink="hlink" folHlink="folHlink"/>
  </p:clrMapOvr>
  <p:transition/>
</p:sld>
</file>

<file path=ppt/slides/slide1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16580"/>
            <a:ext cx="9143999" cy="1080120"/>
          </a:xfrm>
          <a:effectLst/>
        </p:spPr>
        <p:txBody>
          <a:bodyPr/>
          <a:lstStyle/>
          <a:p>
            <a:pPr>
              <a:defRPr/>
            </a:pPr>
            <a:r>
              <a:rPr lang="ar-JO" dirty="0">
                <a:solidFill>
                  <a:srgbClr val="000000"/>
                </a:solidFill>
                <a:ea typeface="ＭＳ Ｐゴシック" charset="0"/>
              </a:rPr>
              <a:t>موقع الهيكل (1 أخ 21)</a:t>
            </a:r>
            <a:endParaRPr lang="en-US" dirty="0">
              <a:solidFill>
                <a:srgbClr val="000000"/>
              </a:solidFill>
              <a:effectLst/>
              <a:ea typeface="ＭＳ Ｐゴシック" charset="0"/>
            </a:endParaRPr>
          </a:p>
        </p:txBody>
      </p:sp>
      <p:sp>
        <p:nvSpPr>
          <p:cNvPr id="100357" name="TextBox 2"/>
          <p:cNvSpPr txBox="1">
            <a:spLocks noChangeArrowheads="1"/>
          </p:cNvSpPr>
          <p:nvPr/>
        </p:nvSpPr>
        <p:spPr bwMode="auto">
          <a:xfrm>
            <a:off x="0" y="7010236"/>
            <a:ext cx="914400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0" hangingPunct="0"/>
            <a:r>
              <a:rPr lang="ar-JO" sz="2800" b="1" dirty="0">
                <a:solidFill>
                  <a:srgbClr val="000000"/>
                </a:solidFill>
                <a:latin typeface="Arial" panose="020B0604020202020204" pitchFamily="34" charset="0"/>
                <a:cs typeface="Arial" panose="020B0604020202020204" pitchFamily="34" charset="0"/>
              </a:rPr>
              <a:t>الموقع</a:t>
            </a:r>
            <a:endParaRPr lang="en-US" sz="2800" b="1" dirty="0">
              <a:solidFill>
                <a:srgbClr val="000000"/>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0" y="1772816"/>
            <a:ext cx="10529926" cy="5085184"/>
          </a:xfrm>
          <a:prstGeom prst="rect">
            <a:avLst/>
          </a:prstGeom>
        </p:spPr>
      </p:pic>
      <p:sp>
        <p:nvSpPr>
          <p:cNvPr id="6" name="Rectangle 2">
            <a:extLst>
              <a:ext uri="{FF2B5EF4-FFF2-40B4-BE49-F238E27FC236}">
                <a16:creationId xmlns:a16="http://schemas.microsoft.com/office/drawing/2014/main" id="{4190D8B4-9B56-CA49-ACCF-3114374B1D1A}"/>
              </a:ext>
            </a:extLst>
          </p:cNvPr>
          <p:cNvSpPr txBox="1">
            <a:spLocks noChangeArrowheads="1"/>
          </p:cNvSpPr>
          <p:nvPr/>
        </p:nvSpPr>
        <p:spPr bwMode="auto">
          <a:xfrm>
            <a:off x="3995936" y="1772816"/>
            <a:ext cx="5148064" cy="504056"/>
          </a:xfrm>
          <a:prstGeom prst="rect">
            <a:avLst/>
          </a:prstGeom>
          <a:solidFill>
            <a:schemeClr val="bg1"/>
          </a:solidFill>
          <a:ln>
            <a:noFill/>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2400" b="1" kern="0" dirty="0">
                <a:solidFill>
                  <a:srgbClr val="000000"/>
                </a:solidFill>
                <a:latin typeface="Arial" panose="020B0604020202020204" pitchFamily="34" charset="0"/>
                <a:ea typeface="ＭＳ Ｐゴシック" charset="0"/>
                <a:cs typeface="Arial" panose="020B0604020202020204" pitchFamily="34" charset="0"/>
              </a:rPr>
              <a:t>قبة الصخرة (لأنطونيا)</a:t>
            </a:r>
            <a:endParaRPr lang="en-US" sz="2400" b="1" kern="0" dirty="0">
              <a:solidFill>
                <a:srgbClr val="000000"/>
              </a:solidFill>
              <a:latin typeface="Arial" panose="020B0604020202020204" pitchFamily="34" charset="0"/>
              <a:ea typeface="ＭＳ Ｐゴシック" charset="0"/>
              <a:cs typeface="Arial" panose="020B0604020202020204" pitchFamily="34" charset="0"/>
            </a:endParaRPr>
          </a:p>
        </p:txBody>
      </p:sp>
      <p:sp>
        <p:nvSpPr>
          <p:cNvPr id="7" name="Rectangle 2">
            <a:extLst>
              <a:ext uri="{FF2B5EF4-FFF2-40B4-BE49-F238E27FC236}">
                <a16:creationId xmlns:a16="http://schemas.microsoft.com/office/drawing/2014/main" id="{EA077C0B-A411-7343-8C4F-4B28C069D1E6}"/>
              </a:ext>
            </a:extLst>
          </p:cNvPr>
          <p:cNvSpPr txBox="1">
            <a:spLocks noChangeArrowheads="1"/>
          </p:cNvSpPr>
          <p:nvPr/>
        </p:nvSpPr>
        <p:spPr bwMode="auto">
          <a:xfrm>
            <a:off x="0" y="2885788"/>
            <a:ext cx="4103440" cy="504056"/>
          </a:xfrm>
          <a:prstGeom prst="rect">
            <a:avLst/>
          </a:prstGeom>
          <a:solidFill>
            <a:schemeClr val="bg1"/>
          </a:solidFill>
          <a:ln>
            <a:noFill/>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defRPr/>
            </a:pPr>
            <a:r>
              <a:rPr lang="ar-JO" sz="2400" b="1" kern="0" dirty="0">
                <a:solidFill>
                  <a:srgbClr val="000000"/>
                </a:solidFill>
                <a:latin typeface="Arial" panose="020B0604020202020204" pitchFamily="34" charset="0"/>
                <a:ea typeface="ＭＳ Ｐゴシック" charset="0"/>
                <a:cs typeface="Arial" panose="020B0604020202020204" pitchFamily="34" charset="0"/>
              </a:rPr>
              <a:t>البيدر</a:t>
            </a:r>
            <a:endParaRPr lang="en-US" sz="2400" b="1" kern="0" dirty="0">
              <a:solidFill>
                <a:srgbClr val="000000"/>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184715943"/>
      </p:ext>
    </p:extLst>
  </p:cSld>
  <p:clrMapOvr>
    <a:masterClrMapping/>
  </p:clrMapOvr>
  <p:transition/>
</p:sld>
</file>

<file path=ppt/slides/slide18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100357" name="TextBox 2"/>
          <p:cNvSpPr txBox="1">
            <a:spLocks noChangeArrowheads="1"/>
          </p:cNvSpPr>
          <p:nvPr/>
        </p:nvSpPr>
        <p:spPr bwMode="auto">
          <a:xfrm>
            <a:off x="0" y="7010236"/>
            <a:ext cx="914400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0" hangingPunct="0"/>
            <a:r>
              <a:rPr lang="ar-JO" sz="2800" b="1" dirty="0">
                <a:solidFill>
                  <a:srgbClr val="000000"/>
                </a:solidFill>
                <a:latin typeface="Arial" panose="020B0604020202020204" pitchFamily="34" charset="0"/>
                <a:cs typeface="Arial" panose="020B0604020202020204" pitchFamily="34" charset="0"/>
              </a:rPr>
              <a:t>الموقع</a:t>
            </a:r>
            <a:endParaRPr lang="en-US" sz="2800" b="1" dirty="0">
              <a:solidFill>
                <a:srgbClr val="000000"/>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4"/>
          <a:stretch>
            <a:fillRect/>
          </a:stretch>
        </p:blipFill>
        <p:spPr>
          <a:xfrm>
            <a:off x="0" y="-1"/>
            <a:ext cx="6372200" cy="6913837"/>
          </a:xfrm>
          <a:prstGeom prst="rect">
            <a:avLst/>
          </a:prstGeom>
        </p:spPr>
      </p:pic>
      <p:sp>
        <p:nvSpPr>
          <p:cNvPr id="900098" name="Rectangle 2"/>
          <p:cNvSpPr>
            <a:spLocks noGrp="1" noChangeArrowheads="1"/>
          </p:cNvSpPr>
          <p:nvPr>
            <p:ph type="ctrTitle"/>
          </p:nvPr>
        </p:nvSpPr>
        <p:spPr>
          <a:xfrm>
            <a:off x="6372200" y="-16580"/>
            <a:ext cx="2771799" cy="2365460"/>
          </a:xfrm>
          <a:effectLst/>
        </p:spPr>
        <p:txBody>
          <a:bodyPr/>
          <a:lstStyle/>
          <a:p>
            <a:pPr>
              <a:defRPr/>
            </a:pPr>
            <a:r>
              <a:rPr lang="ar-JO" dirty="0">
                <a:effectLst/>
                <a:ea typeface="ＭＳ Ｐゴシック" charset="0"/>
              </a:rPr>
              <a:t>موقع الهيكل</a:t>
            </a:r>
            <a:endParaRPr lang="en-US" dirty="0">
              <a:effectLst/>
              <a:ea typeface="ＭＳ Ｐゴシック" charset="0"/>
            </a:endParaRPr>
          </a:p>
        </p:txBody>
      </p:sp>
    </p:spTree>
    <p:extLst>
      <p:ext uri="{BB962C8B-B14F-4D97-AF65-F5344CB8AC3E}">
        <p14:creationId xmlns:p14="http://schemas.microsoft.com/office/powerpoint/2010/main" val="2292941216"/>
      </p:ext>
    </p:extLst>
  </p:cSld>
  <p:clrMapOvr>
    <a:overrideClrMapping bg1="lt1" tx1="dk1" bg2="lt2" tx2="dk2" accent1="accent1" accent2="accent2" accent3="accent3" accent4="accent4" accent5="accent5" accent6="accent6" hlink="hlink" folHlink="folHlink"/>
  </p:clrMapOvr>
  <p:transition/>
</p:sld>
</file>

<file path=ppt/slides/slide18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a:xfrm>
            <a:off x="152400" y="76200"/>
            <a:ext cx="7467600" cy="762000"/>
          </a:xfrm>
          <a:solidFill>
            <a:schemeClr val="tx1"/>
          </a:solidFill>
          <a:ln>
            <a:solidFill>
              <a:schemeClr val="tx1"/>
            </a:solidFill>
            <a:miter lim="800000"/>
            <a:headEnd/>
            <a:tailEnd/>
          </a:ln>
        </p:spPr>
        <p:txBody>
          <a:bodyPr/>
          <a:lstStyle/>
          <a:p>
            <a:pPr eaLnBrk="1" hangingPunct="1"/>
            <a:r>
              <a:rPr lang="ar-JO" altLang="zh-CN" sz="3600" b="1" dirty="0">
                <a:solidFill>
                  <a:srgbClr val="FFFFFF"/>
                </a:solidFill>
                <a:latin typeface="Arial" panose="020B0604020202020204" pitchFamily="34" charset="0"/>
                <a:ea typeface="宋体" charset="0"/>
                <a:cs typeface="Arial" panose="020B0604020202020204" pitchFamily="34" charset="0"/>
              </a:rPr>
              <a:t>صموئيل والملوك مقابل أخبار الأيام</a:t>
            </a:r>
            <a:endParaRPr lang="en-US" sz="3600" b="1" dirty="0">
              <a:solidFill>
                <a:srgbClr val="FFFFFF"/>
              </a:solidFill>
              <a:latin typeface="Arial" panose="020B0604020202020204" pitchFamily="34" charset="0"/>
              <a:ea typeface="宋体" charset="0"/>
              <a:cs typeface="Arial" panose="020B0604020202020204" pitchFamily="34" charset="0"/>
            </a:endParaRPr>
          </a:p>
        </p:txBody>
      </p:sp>
      <p:sp>
        <p:nvSpPr>
          <p:cNvPr id="88067" name="Text Box 3"/>
          <p:cNvSpPr txBox="1">
            <a:spLocks noChangeArrowheads="1"/>
          </p:cNvSpPr>
          <p:nvPr/>
        </p:nvSpPr>
        <p:spPr bwMode="auto">
          <a:xfrm>
            <a:off x="8077200" y="152400"/>
            <a:ext cx="914400" cy="457200"/>
          </a:xfrm>
          <a:prstGeom prst="rect">
            <a:avLst/>
          </a:prstGeom>
          <a:solidFill>
            <a:schemeClr val="tx1"/>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nchorCtr="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b="1" dirty="0">
                <a:solidFill>
                  <a:srgbClr val="FFFFFF"/>
                </a:solidFill>
                <a:latin typeface="Arial" panose="020B0604020202020204" pitchFamily="34" charset="0"/>
                <a:cs typeface="Arial" panose="020B0604020202020204" pitchFamily="34" charset="0"/>
              </a:rPr>
              <a:t>267أ</a:t>
            </a:r>
            <a:endParaRPr lang="en-US" b="1" dirty="0">
              <a:solidFill>
                <a:srgbClr val="FFFFFF"/>
              </a:solidFill>
              <a:latin typeface="Arial" panose="020B0604020202020204" pitchFamily="34" charset="0"/>
              <a:cs typeface="Arial" panose="020B0604020202020204" pitchFamily="34" charset="0"/>
            </a:endParaRPr>
          </a:p>
        </p:txBody>
      </p:sp>
      <p:grpSp>
        <p:nvGrpSpPr>
          <p:cNvPr id="88068" name="Group 95"/>
          <p:cNvGrpSpPr>
            <a:grpSpLocks/>
          </p:cNvGrpSpPr>
          <p:nvPr/>
        </p:nvGrpSpPr>
        <p:grpSpPr bwMode="auto">
          <a:xfrm>
            <a:off x="0" y="914400"/>
            <a:ext cx="9144000" cy="5943600"/>
            <a:chOff x="-4" y="-4"/>
            <a:chExt cx="3976" cy="5474"/>
          </a:xfrm>
        </p:grpSpPr>
        <p:grpSp>
          <p:nvGrpSpPr>
            <p:cNvPr id="88069" name="Group 93"/>
            <p:cNvGrpSpPr>
              <a:grpSpLocks/>
            </p:cNvGrpSpPr>
            <p:nvPr/>
          </p:nvGrpSpPr>
          <p:grpSpPr bwMode="auto">
            <a:xfrm>
              <a:off x="-4" y="0"/>
              <a:ext cx="3976" cy="5466"/>
              <a:chOff x="-4" y="0"/>
              <a:chExt cx="3976" cy="5466"/>
            </a:xfrm>
          </p:grpSpPr>
          <p:grpSp>
            <p:nvGrpSpPr>
              <p:cNvPr id="88071" name="Group 66"/>
              <p:cNvGrpSpPr>
                <a:grpSpLocks/>
              </p:cNvGrpSpPr>
              <p:nvPr/>
            </p:nvGrpSpPr>
            <p:grpSpPr bwMode="auto">
              <a:xfrm>
                <a:off x="-4" y="0"/>
                <a:ext cx="1988" cy="748"/>
                <a:chOff x="-4" y="0"/>
                <a:chExt cx="1988" cy="748"/>
              </a:xfrm>
            </p:grpSpPr>
            <p:sp>
              <p:nvSpPr>
                <p:cNvPr id="88111" name="Rectangle 51"/>
                <p:cNvSpPr>
                  <a:spLocks noChangeArrowheads="1"/>
                </p:cNvSpPr>
                <p:nvPr/>
              </p:nvSpPr>
              <p:spPr bwMode="auto">
                <a:xfrm>
                  <a:off x="-4" y="0"/>
                  <a:ext cx="1988" cy="748"/>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a:r>
                    <a:rPr lang="ar-JO" sz="2000" b="1" dirty="0">
                      <a:latin typeface="Arial" panose="020B0604020202020204" pitchFamily="34" charset="0"/>
                      <a:cs typeface="Arial" panose="020B0604020202020204" pitchFamily="34" charset="0"/>
                    </a:rPr>
                    <a:t>مقتل عائلة شاول (1 صم 21: 1-14)</a:t>
                  </a:r>
                  <a:endParaRPr lang="en-US" sz="2000" b="1" dirty="0">
                    <a:latin typeface="Arial" panose="020B0604020202020204" pitchFamily="34" charset="0"/>
                    <a:cs typeface="Arial" panose="020B0604020202020204" pitchFamily="34" charset="0"/>
                  </a:endParaRPr>
                </a:p>
              </p:txBody>
            </p:sp>
            <p:sp>
              <p:nvSpPr>
                <p:cNvPr id="88112" name="Rectangle 65"/>
                <p:cNvSpPr>
                  <a:spLocks noChangeArrowheads="1"/>
                </p:cNvSpPr>
                <p:nvPr/>
              </p:nvSpPr>
              <p:spPr bwMode="auto">
                <a:xfrm>
                  <a:off x="0" y="0"/>
                  <a:ext cx="1984" cy="748"/>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b="1" dirty="0">
                    <a:latin typeface="Arial" panose="020B0604020202020204" pitchFamily="34" charset="0"/>
                    <a:cs typeface="Arial" panose="020B0604020202020204" pitchFamily="34" charset="0"/>
                  </a:endParaRPr>
                </a:p>
              </p:txBody>
            </p:sp>
          </p:grpSp>
          <p:grpSp>
            <p:nvGrpSpPr>
              <p:cNvPr id="88072" name="Group 68"/>
              <p:cNvGrpSpPr>
                <a:grpSpLocks/>
              </p:cNvGrpSpPr>
              <p:nvPr/>
            </p:nvGrpSpPr>
            <p:grpSpPr bwMode="auto">
              <a:xfrm>
                <a:off x="1984" y="0"/>
                <a:ext cx="1988" cy="748"/>
                <a:chOff x="1984" y="0"/>
                <a:chExt cx="1988" cy="748"/>
              </a:xfrm>
            </p:grpSpPr>
            <p:sp>
              <p:nvSpPr>
                <p:cNvPr id="88109" name="Rectangle 52"/>
                <p:cNvSpPr>
                  <a:spLocks noChangeArrowheads="1"/>
                </p:cNvSpPr>
                <p:nvPr/>
              </p:nvSpPr>
              <p:spPr bwMode="auto">
                <a:xfrm>
                  <a:off x="1984" y="0"/>
                  <a:ext cx="1988" cy="748"/>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a:r>
                    <a:rPr lang="ar-JO" sz="2000" b="1" dirty="0">
                      <a:latin typeface="Arial" panose="020B0604020202020204" pitchFamily="34" charset="0"/>
                      <a:cs typeface="Arial" panose="020B0604020202020204" pitchFamily="34" charset="0"/>
                    </a:rPr>
                    <a:t>هزم أبيام من يهوذا يربعام الإسرائيلي بتكريمه الهيكل (أخبار الأيام الثاني 13: 3-21)</a:t>
                  </a:r>
                  <a:endParaRPr lang="en-US" sz="2000" b="1" dirty="0">
                    <a:latin typeface="Arial" panose="020B0604020202020204" pitchFamily="34" charset="0"/>
                    <a:cs typeface="Arial" panose="020B0604020202020204" pitchFamily="34" charset="0"/>
                  </a:endParaRPr>
                </a:p>
              </p:txBody>
            </p:sp>
            <p:sp>
              <p:nvSpPr>
                <p:cNvPr id="88110" name="Rectangle 67"/>
                <p:cNvSpPr>
                  <a:spLocks noChangeArrowheads="1"/>
                </p:cNvSpPr>
                <p:nvPr/>
              </p:nvSpPr>
              <p:spPr bwMode="auto">
                <a:xfrm>
                  <a:off x="1984" y="0"/>
                  <a:ext cx="1984" cy="748"/>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b="1" dirty="0">
                    <a:latin typeface="Arial" panose="020B0604020202020204" pitchFamily="34" charset="0"/>
                    <a:cs typeface="Arial" panose="020B0604020202020204" pitchFamily="34" charset="0"/>
                  </a:endParaRPr>
                </a:p>
              </p:txBody>
            </p:sp>
          </p:grpSp>
          <p:grpSp>
            <p:nvGrpSpPr>
              <p:cNvPr id="88073" name="Group 70"/>
              <p:cNvGrpSpPr>
                <a:grpSpLocks/>
              </p:cNvGrpSpPr>
              <p:nvPr/>
            </p:nvGrpSpPr>
            <p:grpSpPr bwMode="auto">
              <a:xfrm>
                <a:off x="-4" y="748"/>
                <a:ext cx="1988" cy="748"/>
                <a:chOff x="-4" y="748"/>
                <a:chExt cx="1988" cy="748"/>
              </a:xfrm>
            </p:grpSpPr>
            <p:sp>
              <p:nvSpPr>
                <p:cNvPr id="88107" name="Rectangle 53"/>
                <p:cNvSpPr>
                  <a:spLocks noChangeArrowheads="1"/>
                </p:cNvSpPr>
                <p:nvPr/>
              </p:nvSpPr>
              <p:spPr bwMode="auto">
                <a:xfrm>
                  <a:off x="-4" y="748"/>
                  <a:ext cx="1988" cy="748"/>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a:r>
                    <a:rPr lang="ar-JO" sz="2000" b="1" dirty="0">
                      <a:latin typeface="Arial" panose="020B0604020202020204" pitchFamily="34" charset="0"/>
                      <a:cs typeface="Arial" panose="020B0604020202020204" pitchFamily="34" charset="0"/>
                    </a:rPr>
                    <a:t>تمرد أدونيا ضد داود أبيه (1 ملوك 1)</a:t>
                  </a:r>
                  <a:endParaRPr lang="en-US" sz="2000" b="1" dirty="0">
                    <a:latin typeface="Arial" panose="020B0604020202020204" pitchFamily="34" charset="0"/>
                    <a:cs typeface="Arial" panose="020B0604020202020204" pitchFamily="34" charset="0"/>
                  </a:endParaRPr>
                </a:p>
              </p:txBody>
            </p:sp>
            <p:sp>
              <p:nvSpPr>
                <p:cNvPr id="88108" name="Rectangle 69"/>
                <p:cNvSpPr>
                  <a:spLocks noChangeArrowheads="1"/>
                </p:cNvSpPr>
                <p:nvPr/>
              </p:nvSpPr>
              <p:spPr bwMode="auto">
                <a:xfrm>
                  <a:off x="0" y="748"/>
                  <a:ext cx="1984" cy="748"/>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b="1" dirty="0">
                    <a:latin typeface="Arial" panose="020B0604020202020204" pitchFamily="34" charset="0"/>
                    <a:cs typeface="Arial" panose="020B0604020202020204" pitchFamily="34" charset="0"/>
                  </a:endParaRPr>
                </a:p>
              </p:txBody>
            </p:sp>
          </p:grpSp>
          <p:grpSp>
            <p:nvGrpSpPr>
              <p:cNvPr id="88074" name="Group 72"/>
              <p:cNvGrpSpPr>
                <a:grpSpLocks/>
              </p:cNvGrpSpPr>
              <p:nvPr/>
            </p:nvGrpSpPr>
            <p:grpSpPr bwMode="auto">
              <a:xfrm>
                <a:off x="1984" y="748"/>
                <a:ext cx="1988" cy="748"/>
                <a:chOff x="1984" y="748"/>
                <a:chExt cx="1988" cy="748"/>
              </a:xfrm>
            </p:grpSpPr>
            <p:sp>
              <p:nvSpPr>
                <p:cNvPr id="88105" name="Rectangle 54"/>
                <p:cNvSpPr>
                  <a:spLocks noChangeArrowheads="1"/>
                </p:cNvSpPr>
                <p:nvPr/>
              </p:nvSpPr>
              <p:spPr bwMode="auto">
                <a:xfrm>
                  <a:off x="1984" y="748"/>
                  <a:ext cx="1988" cy="748"/>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a:r>
                    <a:rPr lang="ar-JO" sz="2000" b="1" dirty="0">
                      <a:latin typeface="Arial" panose="020B0604020202020204" pitchFamily="34" charset="0"/>
                      <a:cs typeface="Arial" panose="020B0604020202020204" pitchFamily="34" charset="0"/>
                    </a:rPr>
                    <a:t>نهضات تحت 6 ملوك من يهوذا جميعهم أبناء داود</a:t>
                  </a:r>
                  <a:endParaRPr lang="en-US" sz="2000" b="1" dirty="0">
                    <a:latin typeface="Arial" panose="020B0604020202020204" pitchFamily="34" charset="0"/>
                    <a:cs typeface="Arial" panose="020B0604020202020204" pitchFamily="34" charset="0"/>
                  </a:endParaRPr>
                </a:p>
              </p:txBody>
            </p:sp>
            <p:sp>
              <p:nvSpPr>
                <p:cNvPr id="88106" name="Rectangle 71"/>
                <p:cNvSpPr>
                  <a:spLocks noChangeArrowheads="1"/>
                </p:cNvSpPr>
                <p:nvPr/>
              </p:nvSpPr>
              <p:spPr bwMode="auto">
                <a:xfrm>
                  <a:off x="1984" y="748"/>
                  <a:ext cx="1984" cy="748"/>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b="1" dirty="0">
                    <a:latin typeface="Arial" panose="020B0604020202020204" pitchFamily="34" charset="0"/>
                    <a:cs typeface="Arial" panose="020B0604020202020204" pitchFamily="34" charset="0"/>
                  </a:endParaRPr>
                </a:p>
              </p:txBody>
            </p:sp>
          </p:grpSp>
          <p:grpSp>
            <p:nvGrpSpPr>
              <p:cNvPr id="88075" name="Group 74"/>
              <p:cNvGrpSpPr>
                <a:grpSpLocks/>
              </p:cNvGrpSpPr>
              <p:nvPr/>
            </p:nvGrpSpPr>
            <p:grpSpPr bwMode="auto">
              <a:xfrm>
                <a:off x="-4" y="1496"/>
                <a:ext cx="1988" cy="748"/>
                <a:chOff x="-4" y="1496"/>
                <a:chExt cx="1988" cy="748"/>
              </a:xfrm>
            </p:grpSpPr>
            <p:sp>
              <p:nvSpPr>
                <p:cNvPr id="88103" name="Rectangle 55"/>
                <p:cNvSpPr>
                  <a:spLocks noChangeArrowheads="1"/>
                </p:cNvSpPr>
                <p:nvPr/>
              </p:nvSpPr>
              <p:spPr bwMode="auto">
                <a:xfrm>
                  <a:off x="-4" y="1496"/>
                  <a:ext cx="1988" cy="748"/>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a:r>
                    <a:rPr lang="ar-JO" sz="2000" b="1" dirty="0">
                      <a:latin typeface="Arial" panose="020B0604020202020204" pitchFamily="34" charset="0"/>
                      <a:cs typeface="Arial" panose="020B0604020202020204" pitchFamily="34" charset="0"/>
                    </a:rPr>
                    <a:t>طلب داود من سليمان الإنتقام لمقاوميه                  (1 ملوك 2: 1-9)</a:t>
                  </a:r>
                  <a:endParaRPr lang="en-US" sz="2000" b="1" dirty="0">
                    <a:latin typeface="Arial" panose="020B0604020202020204" pitchFamily="34" charset="0"/>
                    <a:cs typeface="Arial" panose="020B0604020202020204" pitchFamily="34" charset="0"/>
                  </a:endParaRPr>
                </a:p>
              </p:txBody>
            </p:sp>
            <p:sp>
              <p:nvSpPr>
                <p:cNvPr id="88104" name="Rectangle 73"/>
                <p:cNvSpPr>
                  <a:spLocks noChangeArrowheads="1"/>
                </p:cNvSpPr>
                <p:nvPr/>
              </p:nvSpPr>
              <p:spPr bwMode="auto">
                <a:xfrm>
                  <a:off x="0" y="1496"/>
                  <a:ext cx="1984" cy="748"/>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b="1" dirty="0">
                    <a:latin typeface="Arial" panose="020B0604020202020204" pitchFamily="34" charset="0"/>
                    <a:cs typeface="Arial" panose="020B0604020202020204" pitchFamily="34" charset="0"/>
                  </a:endParaRPr>
                </a:p>
              </p:txBody>
            </p:sp>
          </p:grpSp>
          <p:grpSp>
            <p:nvGrpSpPr>
              <p:cNvPr id="88076" name="Group 76"/>
              <p:cNvGrpSpPr>
                <a:grpSpLocks/>
              </p:cNvGrpSpPr>
              <p:nvPr/>
            </p:nvGrpSpPr>
            <p:grpSpPr bwMode="auto">
              <a:xfrm>
                <a:off x="1984" y="1496"/>
                <a:ext cx="1988" cy="748"/>
                <a:chOff x="1984" y="1496"/>
                <a:chExt cx="1988" cy="748"/>
              </a:xfrm>
            </p:grpSpPr>
            <p:sp>
              <p:nvSpPr>
                <p:cNvPr id="88101" name="Rectangle 56"/>
                <p:cNvSpPr>
                  <a:spLocks noChangeArrowheads="1"/>
                </p:cNvSpPr>
                <p:nvPr/>
              </p:nvSpPr>
              <p:spPr bwMode="auto">
                <a:xfrm>
                  <a:off x="1984" y="1496"/>
                  <a:ext cx="1988" cy="748"/>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a:r>
                    <a:rPr lang="ar-JO" sz="2000" b="1" dirty="0">
                      <a:latin typeface="Arial" panose="020B0604020202020204" pitchFamily="34" charset="0"/>
                      <a:cs typeface="Arial" panose="020B0604020202020204" pitchFamily="34" charset="0"/>
                    </a:rPr>
                    <a:t>تكليف داود لسليمان ببناء الهيكل                         (١ أخبار الأيام 22: 2-19)</a:t>
                  </a:r>
                  <a:endParaRPr lang="en-US" sz="2000" b="1" dirty="0">
                    <a:latin typeface="Arial" panose="020B0604020202020204" pitchFamily="34" charset="0"/>
                    <a:cs typeface="Arial" panose="020B0604020202020204" pitchFamily="34" charset="0"/>
                  </a:endParaRPr>
                </a:p>
              </p:txBody>
            </p:sp>
            <p:sp>
              <p:nvSpPr>
                <p:cNvPr id="88102" name="Rectangle 75"/>
                <p:cNvSpPr>
                  <a:spLocks noChangeArrowheads="1"/>
                </p:cNvSpPr>
                <p:nvPr/>
              </p:nvSpPr>
              <p:spPr bwMode="auto">
                <a:xfrm>
                  <a:off x="1984" y="1496"/>
                  <a:ext cx="1984" cy="748"/>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b="1" dirty="0">
                    <a:latin typeface="Arial" panose="020B0604020202020204" pitchFamily="34" charset="0"/>
                    <a:cs typeface="Arial" panose="020B0604020202020204" pitchFamily="34" charset="0"/>
                  </a:endParaRPr>
                </a:p>
              </p:txBody>
            </p:sp>
          </p:grpSp>
          <p:grpSp>
            <p:nvGrpSpPr>
              <p:cNvPr id="88077" name="Group 78"/>
              <p:cNvGrpSpPr>
                <a:grpSpLocks/>
              </p:cNvGrpSpPr>
              <p:nvPr/>
            </p:nvGrpSpPr>
            <p:grpSpPr bwMode="auto">
              <a:xfrm>
                <a:off x="-4" y="2244"/>
                <a:ext cx="1988" cy="863"/>
                <a:chOff x="-4" y="2244"/>
                <a:chExt cx="1988" cy="863"/>
              </a:xfrm>
            </p:grpSpPr>
            <p:sp>
              <p:nvSpPr>
                <p:cNvPr id="88099" name="Rectangle 57"/>
                <p:cNvSpPr>
                  <a:spLocks noChangeArrowheads="1"/>
                </p:cNvSpPr>
                <p:nvPr/>
              </p:nvSpPr>
              <p:spPr bwMode="auto">
                <a:xfrm>
                  <a:off x="-4" y="2244"/>
                  <a:ext cx="1988" cy="863"/>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a:r>
                    <a:rPr lang="ar-JO" sz="2000" b="1" dirty="0">
                      <a:latin typeface="Arial" panose="020B0604020202020204" pitchFamily="34" charset="0"/>
                      <a:cs typeface="Arial" panose="020B0604020202020204" pitchFamily="34" charset="0"/>
                    </a:rPr>
                    <a:t>معلومات سلبية عن ملوك إسرائيل (على سبيل المثال    1 ملوك 13: 1-14: 20 على يربعام ؛                   1 ملوك 15: 25-21: 29 على الآخرين)</a:t>
                  </a:r>
                  <a:endParaRPr lang="en-US" sz="2000" b="1" dirty="0">
                    <a:latin typeface="Arial" panose="020B0604020202020204" pitchFamily="34" charset="0"/>
                    <a:cs typeface="Arial" panose="020B0604020202020204" pitchFamily="34" charset="0"/>
                  </a:endParaRPr>
                </a:p>
              </p:txBody>
            </p:sp>
            <p:sp>
              <p:nvSpPr>
                <p:cNvPr id="88100" name="Rectangle 77"/>
                <p:cNvSpPr>
                  <a:spLocks noChangeArrowheads="1"/>
                </p:cNvSpPr>
                <p:nvPr/>
              </p:nvSpPr>
              <p:spPr bwMode="auto">
                <a:xfrm>
                  <a:off x="0" y="2244"/>
                  <a:ext cx="1984" cy="863"/>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b="1" dirty="0">
                    <a:latin typeface="Arial" panose="020B0604020202020204" pitchFamily="34" charset="0"/>
                    <a:cs typeface="Arial" panose="020B0604020202020204" pitchFamily="34" charset="0"/>
                  </a:endParaRPr>
                </a:p>
              </p:txBody>
            </p:sp>
          </p:grpSp>
          <p:grpSp>
            <p:nvGrpSpPr>
              <p:cNvPr id="88078" name="Group 80"/>
              <p:cNvGrpSpPr>
                <a:grpSpLocks/>
              </p:cNvGrpSpPr>
              <p:nvPr/>
            </p:nvGrpSpPr>
            <p:grpSpPr bwMode="auto">
              <a:xfrm>
                <a:off x="1984" y="2244"/>
                <a:ext cx="1988" cy="863"/>
                <a:chOff x="1984" y="2244"/>
                <a:chExt cx="1988" cy="863"/>
              </a:xfrm>
            </p:grpSpPr>
            <p:sp>
              <p:nvSpPr>
                <p:cNvPr id="88097" name="Rectangle 58"/>
                <p:cNvSpPr>
                  <a:spLocks noChangeArrowheads="1"/>
                </p:cNvSpPr>
                <p:nvPr/>
              </p:nvSpPr>
              <p:spPr bwMode="auto">
                <a:xfrm>
                  <a:off x="1984" y="2244"/>
                  <a:ext cx="1988" cy="863"/>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a:r>
                    <a:rPr lang="ar-JO" sz="2000" b="1" dirty="0">
                      <a:latin typeface="Arial" panose="020B0604020202020204" pitchFamily="34" charset="0"/>
                      <a:cs typeface="Arial" panose="020B0604020202020204" pitchFamily="34" charset="0"/>
                    </a:rPr>
                    <a:t>تفاصيل إيجابية عن ملوك يهوذا: آسا (١ أخبار الأيام ١٤: ٦-١٥: ١٥) ، يهوشافاط (٢ أخبار الأيام ١٧: ١-١٩) ، حزقيا (٢ أخبار الأيام ٣٢: ٢٧-٣٠) ، إلخ</a:t>
                  </a:r>
                  <a:endParaRPr lang="en-US" sz="1900" b="1" dirty="0">
                    <a:latin typeface="Arial" panose="020B0604020202020204" pitchFamily="34" charset="0"/>
                    <a:cs typeface="Arial" panose="020B0604020202020204" pitchFamily="34" charset="0"/>
                  </a:endParaRPr>
                </a:p>
              </p:txBody>
            </p:sp>
            <p:sp>
              <p:nvSpPr>
                <p:cNvPr id="88098" name="Rectangle 79"/>
                <p:cNvSpPr>
                  <a:spLocks noChangeArrowheads="1"/>
                </p:cNvSpPr>
                <p:nvPr/>
              </p:nvSpPr>
              <p:spPr bwMode="auto">
                <a:xfrm>
                  <a:off x="1984" y="2244"/>
                  <a:ext cx="1984" cy="863"/>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b="1" dirty="0">
                    <a:latin typeface="Arial" panose="020B0604020202020204" pitchFamily="34" charset="0"/>
                    <a:cs typeface="Arial" panose="020B0604020202020204" pitchFamily="34" charset="0"/>
                  </a:endParaRPr>
                </a:p>
              </p:txBody>
            </p:sp>
          </p:grpSp>
          <p:grpSp>
            <p:nvGrpSpPr>
              <p:cNvPr id="88079" name="Group 82"/>
              <p:cNvGrpSpPr>
                <a:grpSpLocks/>
              </p:cNvGrpSpPr>
              <p:nvPr/>
            </p:nvGrpSpPr>
            <p:grpSpPr bwMode="auto">
              <a:xfrm>
                <a:off x="-4" y="3107"/>
                <a:ext cx="1988" cy="863"/>
                <a:chOff x="-4" y="3107"/>
                <a:chExt cx="1988" cy="863"/>
              </a:xfrm>
            </p:grpSpPr>
            <p:sp>
              <p:nvSpPr>
                <p:cNvPr id="88095" name="Rectangle 59"/>
                <p:cNvSpPr>
                  <a:spLocks noChangeArrowheads="1"/>
                </p:cNvSpPr>
                <p:nvPr/>
              </p:nvSpPr>
              <p:spPr bwMode="auto">
                <a:xfrm>
                  <a:off x="-4" y="3107"/>
                  <a:ext cx="1988" cy="863"/>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a:r>
                    <a:rPr lang="ar-JO" sz="2000" b="1" dirty="0">
                      <a:latin typeface="Arial" panose="020B0604020202020204" pitchFamily="34" charset="0"/>
                      <a:cs typeface="Arial" panose="020B0604020202020204" pitchFamily="34" charset="0"/>
                    </a:rPr>
                    <a:t>قصص إيليا (1 ملوك 15: 25-21: 29)           وإليشع (2 ملوك 2: 1-8: 15 ؛ 13: 14-25)        منذ أن خدموا في إسرائيل بشكل أساسي</a:t>
                  </a:r>
                  <a:endParaRPr lang="en-US" sz="2000" b="1" dirty="0">
                    <a:latin typeface="Arial" panose="020B0604020202020204" pitchFamily="34" charset="0"/>
                    <a:cs typeface="Arial" panose="020B0604020202020204" pitchFamily="34" charset="0"/>
                  </a:endParaRPr>
                </a:p>
              </p:txBody>
            </p:sp>
            <p:sp>
              <p:nvSpPr>
                <p:cNvPr id="88096" name="Rectangle 81"/>
                <p:cNvSpPr>
                  <a:spLocks noChangeArrowheads="1"/>
                </p:cNvSpPr>
                <p:nvPr/>
              </p:nvSpPr>
              <p:spPr bwMode="auto">
                <a:xfrm>
                  <a:off x="0" y="3107"/>
                  <a:ext cx="1984" cy="863"/>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b="1" dirty="0">
                    <a:latin typeface="Arial" panose="020B0604020202020204" pitchFamily="34" charset="0"/>
                    <a:cs typeface="Arial" panose="020B0604020202020204" pitchFamily="34" charset="0"/>
                  </a:endParaRPr>
                </a:p>
              </p:txBody>
            </p:sp>
          </p:grpSp>
          <p:grpSp>
            <p:nvGrpSpPr>
              <p:cNvPr id="88080" name="Group 84"/>
              <p:cNvGrpSpPr>
                <a:grpSpLocks/>
              </p:cNvGrpSpPr>
              <p:nvPr/>
            </p:nvGrpSpPr>
            <p:grpSpPr bwMode="auto">
              <a:xfrm>
                <a:off x="1984" y="3107"/>
                <a:ext cx="1988" cy="863"/>
                <a:chOff x="1984" y="3107"/>
                <a:chExt cx="1988" cy="863"/>
              </a:xfrm>
            </p:grpSpPr>
            <p:sp>
              <p:nvSpPr>
                <p:cNvPr id="88093" name="Rectangle 60"/>
                <p:cNvSpPr>
                  <a:spLocks noChangeArrowheads="1"/>
                </p:cNvSpPr>
                <p:nvPr/>
              </p:nvSpPr>
              <p:spPr bwMode="auto">
                <a:xfrm>
                  <a:off x="1984" y="3107"/>
                  <a:ext cx="1988" cy="863"/>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a:r>
                    <a:rPr lang="ar-JO" sz="2000" b="1" dirty="0">
                      <a:latin typeface="Arial" panose="020B0604020202020204" pitchFamily="34" charset="0"/>
                      <a:cs typeface="Arial" panose="020B0604020202020204" pitchFamily="34" charset="0"/>
                    </a:rPr>
                    <a:t>تأديب الله بالضربات وغزوات العدو ليورام يهوذا على طرقه الشريرة (١ أخبار الأيام 21: 11-20)</a:t>
                  </a:r>
                  <a:endParaRPr lang="en-US" sz="2000" b="1" dirty="0">
                    <a:latin typeface="Arial" panose="020B0604020202020204" pitchFamily="34" charset="0"/>
                    <a:cs typeface="Arial" panose="020B0604020202020204" pitchFamily="34" charset="0"/>
                  </a:endParaRPr>
                </a:p>
              </p:txBody>
            </p:sp>
            <p:sp>
              <p:nvSpPr>
                <p:cNvPr id="88094" name="Rectangle 83"/>
                <p:cNvSpPr>
                  <a:spLocks noChangeArrowheads="1"/>
                </p:cNvSpPr>
                <p:nvPr/>
              </p:nvSpPr>
              <p:spPr bwMode="auto">
                <a:xfrm>
                  <a:off x="1984" y="3107"/>
                  <a:ext cx="1984" cy="863"/>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b="1" dirty="0">
                    <a:latin typeface="Arial" panose="020B0604020202020204" pitchFamily="34" charset="0"/>
                    <a:cs typeface="Arial" panose="020B0604020202020204" pitchFamily="34" charset="0"/>
                  </a:endParaRPr>
                </a:p>
              </p:txBody>
            </p:sp>
          </p:grpSp>
          <p:grpSp>
            <p:nvGrpSpPr>
              <p:cNvPr id="88081" name="Group 86"/>
              <p:cNvGrpSpPr>
                <a:grpSpLocks/>
              </p:cNvGrpSpPr>
              <p:nvPr/>
            </p:nvGrpSpPr>
            <p:grpSpPr bwMode="auto">
              <a:xfrm>
                <a:off x="-4" y="3970"/>
                <a:ext cx="1988" cy="748"/>
                <a:chOff x="-4" y="3970"/>
                <a:chExt cx="1988" cy="748"/>
              </a:xfrm>
            </p:grpSpPr>
            <p:sp>
              <p:nvSpPr>
                <p:cNvPr id="88091" name="Rectangle 61"/>
                <p:cNvSpPr>
                  <a:spLocks noChangeArrowheads="1"/>
                </p:cNvSpPr>
                <p:nvPr/>
              </p:nvSpPr>
              <p:spPr bwMode="auto">
                <a:xfrm>
                  <a:off x="-4" y="3970"/>
                  <a:ext cx="1988" cy="748"/>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a:r>
                    <a:rPr lang="ar-JO" sz="2000" b="1" dirty="0">
                      <a:latin typeface="Arial" panose="020B0604020202020204" pitchFamily="34" charset="0"/>
                      <a:cs typeface="Arial" panose="020B0604020202020204" pitchFamily="34" charset="0"/>
                    </a:rPr>
                    <a:t>الأحداث السلبية بعد سقوط يهوذا (الملوك الثاني 25)</a:t>
                  </a:r>
                  <a:endParaRPr lang="en-US" sz="2000" b="1" dirty="0">
                    <a:latin typeface="Arial" panose="020B0604020202020204" pitchFamily="34" charset="0"/>
                    <a:cs typeface="Arial" panose="020B0604020202020204" pitchFamily="34" charset="0"/>
                  </a:endParaRPr>
                </a:p>
              </p:txBody>
            </p:sp>
            <p:sp>
              <p:nvSpPr>
                <p:cNvPr id="88092" name="Rectangle 85"/>
                <p:cNvSpPr>
                  <a:spLocks noChangeArrowheads="1"/>
                </p:cNvSpPr>
                <p:nvPr/>
              </p:nvSpPr>
              <p:spPr bwMode="auto">
                <a:xfrm>
                  <a:off x="0" y="3970"/>
                  <a:ext cx="1984" cy="748"/>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b="1" dirty="0">
                    <a:latin typeface="Arial" panose="020B0604020202020204" pitchFamily="34" charset="0"/>
                    <a:cs typeface="Arial" panose="020B0604020202020204" pitchFamily="34" charset="0"/>
                  </a:endParaRPr>
                </a:p>
              </p:txBody>
            </p:sp>
          </p:grpSp>
          <p:grpSp>
            <p:nvGrpSpPr>
              <p:cNvPr id="88082" name="Group 88"/>
              <p:cNvGrpSpPr>
                <a:grpSpLocks/>
              </p:cNvGrpSpPr>
              <p:nvPr/>
            </p:nvGrpSpPr>
            <p:grpSpPr bwMode="auto">
              <a:xfrm>
                <a:off x="1984" y="3970"/>
                <a:ext cx="1988" cy="748"/>
                <a:chOff x="1984" y="3970"/>
                <a:chExt cx="1988" cy="748"/>
              </a:xfrm>
            </p:grpSpPr>
            <p:sp>
              <p:nvSpPr>
                <p:cNvPr id="88089" name="Rectangle 62"/>
                <p:cNvSpPr>
                  <a:spLocks noChangeArrowheads="1"/>
                </p:cNvSpPr>
                <p:nvPr/>
              </p:nvSpPr>
              <p:spPr bwMode="auto">
                <a:xfrm>
                  <a:off x="1984" y="3970"/>
                  <a:ext cx="1988" cy="748"/>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a:r>
                    <a:rPr lang="ar-JO" sz="2000" b="1" dirty="0">
                      <a:latin typeface="Arial" panose="020B0604020202020204" pitchFamily="34" charset="0"/>
                      <a:cs typeface="Arial" panose="020B0604020202020204" pitchFamily="34" charset="0"/>
                    </a:rPr>
                    <a:t>تجديد عيد الفصح (2 أخبار الأيام 30) وإصلاحات أخرى في العبادة (2 أخبار الأيام 31)</a:t>
                  </a:r>
                  <a:endParaRPr lang="en-US" sz="2000" b="1" dirty="0">
                    <a:latin typeface="Arial" panose="020B0604020202020204" pitchFamily="34" charset="0"/>
                    <a:cs typeface="Arial" panose="020B0604020202020204" pitchFamily="34" charset="0"/>
                  </a:endParaRPr>
                </a:p>
              </p:txBody>
            </p:sp>
            <p:sp>
              <p:nvSpPr>
                <p:cNvPr id="88090" name="Rectangle 87"/>
                <p:cNvSpPr>
                  <a:spLocks noChangeArrowheads="1"/>
                </p:cNvSpPr>
                <p:nvPr/>
              </p:nvSpPr>
              <p:spPr bwMode="auto">
                <a:xfrm>
                  <a:off x="1984" y="3970"/>
                  <a:ext cx="1984" cy="748"/>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b="1" dirty="0">
                    <a:latin typeface="Arial" panose="020B0604020202020204" pitchFamily="34" charset="0"/>
                    <a:cs typeface="Arial" panose="020B0604020202020204" pitchFamily="34" charset="0"/>
                  </a:endParaRPr>
                </a:p>
              </p:txBody>
            </p:sp>
          </p:grpSp>
          <p:grpSp>
            <p:nvGrpSpPr>
              <p:cNvPr id="88083" name="Group 90"/>
              <p:cNvGrpSpPr>
                <a:grpSpLocks/>
              </p:cNvGrpSpPr>
              <p:nvPr/>
            </p:nvGrpSpPr>
            <p:grpSpPr bwMode="auto">
              <a:xfrm>
                <a:off x="-4" y="4718"/>
                <a:ext cx="1988" cy="748"/>
                <a:chOff x="-4" y="4718"/>
                <a:chExt cx="1988" cy="748"/>
              </a:xfrm>
            </p:grpSpPr>
            <p:sp>
              <p:nvSpPr>
                <p:cNvPr id="88087" name="Rectangle 63"/>
                <p:cNvSpPr>
                  <a:spLocks noChangeArrowheads="1"/>
                </p:cNvSpPr>
                <p:nvPr/>
              </p:nvSpPr>
              <p:spPr bwMode="auto">
                <a:xfrm>
                  <a:off x="-4" y="4718"/>
                  <a:ext cx="1988" cy="748"/>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a:r>
                    <a:rPr lang="ar-JO" sz="2000" b="1" dirty="0">
                      <a:latin typeface="Arial" panose="020B0604020202020204" pitchFamily="34" charset="0"/>
                      <a:cs typeface="Arial" panose="020B0604020202020204" pitchFamily="34" charset="0"/>
                    </a:rPr>
                    <a:t>سقوطين لإسرائيل (2 ملوك 17: 1-41 و17: 5-6 ؛ 18: 9-12)</a:t>
                  </a:r>
                  <a:endParaRPr lang="en-US" sz="2000" b="1" dirty="0">
                    <a:latin typeface="Arial" panose="020B0604020202020204" pitchFamily="34" charset="0"/>
                    <a:cs typeface="Arial" panose="020B0604020202020204" pitchFamily="34" charset="0"/>
                  </a:endParaRPr>
                </a:p>
              </p:txBody>
            </p:sp>
            <p:sp>
              <p:nvSpPr>
                <p:cNvPr id="88088" name="Rectangle 89"/>
                <p:cNvSpPr>
                  <a:spLocks noChangeArrowheads="1"/>
                </p:cNvSpPr>
                <p:nvPr/>
              </p:nvSpPr>
              <p:spPr bwMode="auto">
                <a:xfrm>
                  <a:off x="0" y="4718"/>
                  <a:ext cx="1984" cy="748"/>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b="1" dirty="0">
                    <a:latin typeface="Arial" panose="020B0604020202020204" pitchFamily="34" charset="0"/>
                    <a:cs typeface="Arial" panose="020B0604020202020204" pitchFamily="34" charset="0"/>
                  </a:endParaRPr>
                </a:p>
              </p:txBody>
            </p:sp>
          </p:grpSp>
          <p:grpSp>
            <p:nvGrpSpPr>
              <p:cNvPr id="88084" name="Group 92"/>
              <p:cNvGrpSpPr>
                <a:grpSpLocks/>
              </p:cNvGrpSpPr>
              <p:nvPr/>
            </p:nvGrpSpPr>
            <p:grpSpPr bwMode="auto">
              <a:xfrm>
                <a:off x="1984" y="4718"/>
                <a:ext cx="1988" cy="748"/>
                <a:chOff x="1984" y="4718"/>
                <a:chExt cx="1988" cy="748"/>
              </a:xfrm>
            </p:grpSpPr>
            <p:sp>
              <p:nvSpPr>
                <p:cNvPr id="88085" name="Rectangle 64"/>
                <p:cNvSpPr>
                  <a:spLocks noChangeArrowheads="1"/>
                </p:cNvSpPr>
                <p:nvPr/>
              </p:nvSpPr>
              <p:spPr bwMode="auto">
                <a:xfrm>
                  <a:off x="1984" y="4718"/>
                  <a:ext cx="1988" cy="748"/>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a:r>
                    <a:rPr lang="ar-JO" sz="2000" b="1" dirty="0">
                      <a:latin typeface="Arial" panose="020B0604020202020204" pitchFamily="34" charset="0"/>
                      <a:cs typeface="Arial" panose="020B0604020202020204" pitchFamily="34" charset="0"/>
                    </a:rPr>
                    <a:t>نهاية سبي يهوذا (٢ أخبار ٣٦: ٢٢-٢٣)</a:t>
                  </a:r>
                  <a:endParaRPr lang="en-US" sz="2000" b="1" dirty="0">
                    <a:latin typeface="Arial" panose="020B0604020202020204" pitchFamily="34" charset="0"/>
                    <a:cs typeface="Arial" panose="020B0604020202020204" pitchFamily="34" charset="0"/>
                  </a:endParaRPr>
                </a:p>
              </p:txBody>
            </p:sp>
            <p:sp>
              <p:nvSpPr>
                <p:cNvPr id="88086" name="Rectangle 91"/>
                <p:cNvSpPr>
                  <a:spLocks noChangeArrowheads="1"/>
                </p:cNvSpPr>
                <p:nvPr/>
              </p:nvSpPr>
              <p:spPr bwMode="auto">
                <a:xfrm>
                  <a:off x="1984" y="4718"/>
                  <a:ext cx="1984" cy="748"/>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b="1" dirty="0">
                    <a:latin typeface="Arial" panose="020B0604020202020204" pitchFamily="34" charset="0"/>
                    <a:cs typeface="Arial" panose="020B0604020202020204" pitchFamily="34" charset="0"/>
                  </a:endParaRPr>
                </a:p>
              </p:txBody>
            </p:sp>
          </p:grpSp>
        </p:grpSp>
        <p:sp>
          <p:nvSpPr>
            <p:cNvPr id="88070" name="Rectangle 94"/>
            <p:cNvSpPr>
              <a:spLocks noChangeArrowheads="1"/>
            </p:cNvSpPr>
            <p:nvPr/>
          </p:nvSpPr>
          <p:spPr bwMode="auto">
            <a:xfrm>
              <a:off x="-4" y="-4"/>
              <a:ext cx="3976" cy="5474"/>
            </a:xfrm>
            <a:prstGeom prst="rect">
              <a:avLst/>
            </a:prstGeom>
            <a:noFill/>
            <a:ln w="1428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b="1" dirty="0">
                <a:latin typeface="Arial" panose="020B0604020202020204" pitchFamily="34" charset="0"/>
                <a:cs typeface="Arial" panose="020B0604020202020204" pitchFamily="34" charset="0"/>
              </a:endParaRPr>
            </a:p>
          </p:txBody>
        </p:sp>
      </p:grpSp>
      <p:sp>
        <p:nvSpPr>
          <p:cNvPr id="49" name="Cloud 48"/>
          <p:cNvSpPr/>
          <p:nvPr/>
        </p:nvSpPr>
        <p:spPr bwMode="auto">
          <a:xfrm>
            <a:off x="4355976" y="4221088"/>
            <a:ext cx="4896544" cy="1152128"/>
          </a:xfrm>
          <a:prstGeom prst="cloud">
            <a:avLst/>
          </a:prstGeom>
          <a:noFill/>
          <a:ln w="76200" cap="sq" cmpd="sng" algn="ctr">
            <a:solidFill>
              <a:srgbClr val="0000FF"/>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endParaRPr lang="en-US" b="1" dirty="0">
              <a:solidFill>
                <a:srgbClr val="000000"/>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p:cTn id="7" dur="1000" fill="hold"/>
                                        <p:tgtEl>
                                          <p:spTgt spid="49"/>
                                        </p:tgtEl>
                                        <p:attrNameLst>
                                          <p:attrName>ppt_w</p:attrName>
                                        </p:attrNameLst>
                                      </p:cBhvr>
                                      <p:tavLst>
                                        <p:tav tm="0">
                                          <p:val>
                                            <p:fltVal val="0"/>
                                          </p:val>
                                        </p:tav>
                                        <p:tav tm="100000">
                                          <p:val>
                                            <p:strVal val="#ppt_w"/>
                                          </p:val>
                                        </p:tav>
                                      </p:tavLst>
                                    </p:anim>
                                    <p:anim calcmode="lin" valueType="num">
                                      <p:cBhvr>
                                        <p:cTn id="8" dur="1000" fill="hold"/>
                                        <p:tgtEl>
                                          <p:spTgt spid="49"/>
                                        </p:tgtEl>
                                        <p:attrNameLst>
                                          <p:attrName>ppt_h</p:attrName>
                                        </p:attrNameLst>
                                      </p:cBhvr>
                                      <p:tavLst>
                                        <p:tav tm="0">
                                          <p:val>
                                            <p:fltVal val="0"/>
                                          </p:val>
                                        </p:tav>
                                        <p:tav tm="100000">
                                          <p:val>
                                            <p:strVal val="#ppt_h"/>
                                          </p:val>
                                        </p:tav>
                                      </p:tavLst>
                                    </p:anim>
                                    <p:anim calcmode="lin" valueType="num">
                                      <p:cBhvr>
                                        <p:cTn id="9" dur="1000" fill="hold"/>
                                        <p:tgtEl>
                                          <p:spTgt spid="49"/>
                                        </p:tgtEl>
                                        <p:attrNameLst>
                                          <p:attrName>style.rotation</p:attrName>
                                        </p:attrNameLst>
                                      </p:cBhvr>
                                      <p:tavLst>
                                        <p:tav tm="0">
                                          <p:val>
                                            <p:fltVal val="90"/>
                                          </p:val>
                                        </p:tav>
                                        <p:tav tm="100000">
                                          <p:val>
                                            <p:fltVal val="0"/>
                                          </p:val>
                                        </p:tav>
                                      </p:tavLst>
                                    </p:anim>
                                    <p:animEffect transition="in" filter="fade">
                                      <p:cBhvr>
                                        <p:cTn id="10" dur="10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Lst>
  </p:timing>
</p:sld>
</file>

<file path=ppt/slides/slide1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2" name="Rectangle 51">
            <a:extLst>
              <a:ext uri="{FF2B5EF4-FFF2-40B4-BE49-F238E27FC236}">
                <a16:creationId xmlns:a16="http://schemas.microsoft.com/office/drawing/2014/main" id="{61FF58AC-74EB-9449-903F-F8E719A1738F}"/>
              </a:ext>
            </a:extLst>
          </p:cNvPr>
          <p:cNvSpPr/>
          <p:nvPr/>
        </p:nvSpPr>
        <p:spPr bwMode="auto">
          <a:xfrm>
            <a:off x="-13311" y="-2840"/>
            <a:ext cx="9146198" cy="6888223"/>
          </a:xfrm>
          <a:prstGeom prst="rect">
            <a:avLst/>
          </a:prstGeom>
          <a:solidFill>
            <a:srgbClr val="FFFDE4"/>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1"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86018" name="Rectangle 2"/>
          <p:cNvSpPr>
            <a:spLocks noGrp="1" noChangeArrowheads="1"/>
          </p:cNvSpPr>
          <p:nvPr>
            <p:ph type="title"/>
          </p:nvPr>
        </p:nvSpPr>
        <p:spPr>
          <a:xfrm>
            <a:off x="152400" y="76200"/>
            <a:ext cx="7467600" cy="762000"/>
          </a:xfrm>
          <a:solidFill>
            <a:schemeClr val="tx1"/>
          </a:solidFill>
          <a:ln>
            <a:solidFill>
              <a:schemeClr val="tx1"/>
            </a:solidFill>
            <a:miter lim="800000"/>
            <a:headEnd/>
            <a:tailEnd/>
          </a:ln>
        </p:spPr>
        <p:txBody>
          <a:bodyPr/>
          <a:lstStyle/>
          <a:p>
            <a:pPr eaLnBrk="1" hangingPunct="1"/>
            <a:r>
              <a:rPr lang="ar-JO" altLang="zh-CN" sz="3600" b="1" dirty="0">
                <a:solidFill>
                  <a:srgbClr val="FFFFFF"/>
                </a:solidFill>
                <a:latin typeface="Arial" panose="020B0604020202020204" pitchFamily="34" charset="0"/>
                <a:ea typeface="宋体" charset="0"/>
                <a:cs typeface="Arial" panose="020B0604020202020204" pitchFamily="34" charset="0"/>
              </a:rPr>
              <a:t>أخبار الأيام مقابل صموئيل والملوك</a:t>
            </a:r>
            <a:endParaRPr lang="en-US" sz="3600" b="1" dirty="0">
              <a:solidFill>
                <a:srgbClr val="FFFFFF"/>
              </a:solidFill>
              <a:latin typeface="Arial" panose="020B0604020202020204" pitchFamily="34" charset="0"/>
              <a:ea typeface="宋体" charset="0"/>
              <a:cs typeface="Arial" panose="020B0604020202020204" pitchFamily="34" charset="0"/>
            </a:endParaRPr>
          </a:p>
        </p:txBody>
      </p:sp>
      <p:sp>
        <p:nvSpPr>
          <p:cNvPr id="86019" name="Text Box 3"/>
          <p:cNvSpPr txBox="1">
            <a:spLocks noChangeArrowheads="1"/>
          </p:cNvSpPr>
          <p:nvPr/>
        </p:nvSpPr>
        <p:spPr bwMode="auto">
          <a:xfrm>
            <a:off x="8077200" y="152400"/>
            <a:ext cx="914400" cy="457200"/>
          </a:xfrm>
          <a:prstGeom prst="rect">
            <a:avLst/>
          </a:prstGeom>
          <a:solidFill>
            <a:schemeClr val="tx1"/>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nchorCtr="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b="1" dirty="0">
                <a:solidFill>
                  <a:srgbClr val="FFFFFF"/>
                </a:solidFill>
                <a:latin typeface="Arial" panose="020B0604020202020204" pitchFamily="34" charset="0"/>
                <a:cs typeface="Arial" panose="020B0604020202020204" pitchFamily="34" charset="0"/>
              </a:rPr>
              <a:t>267أ</a:t>
            </a:r>
            <a:endParaRPr lang="en-US" b="1" dirty="0">
              <a:solidFill>
                <a:srgbClr val="FFFFFF"/>
              </a:solidFill>
              <a:latin typeface="Arial" panose="020B0604020202020204" pitchFamily="34" charset="0"/>
              <a:cs typeface="Arial" panose="020B0604020202020204" pitchFamily="34" charset="0"/>
            </a:endParaRPr>
          </a:p>
        </p:txBody>
      </p:sp>
      <p:grpSp>
        <p:nvGrpSpPr>
          <p:cNvPr id="3" name="Group 158"/>
          <p:cNvGrpSpPr>
            <a:grpSpLocks/>
          </p:cNvGrpSpPr>
          <p:nvPr/>
        </p:nvGrpSpPr>
        <p:grpSpPr bwMode="auto">
          <a:xfrm>
            <a:off x="0" y="919163"/>
            <a:ext cx="9144000" cy="5938837"/>
            <a:chOff x="0" y="576"/>
            <a:chExt cx="5760" cy="3741"/>
          </a:xfrm>
        </p:grpSpPr>
        <p:sp>
          <p:nvSpPr>
            <p:cNvPr id="86021" name="Rectangle 104"/>
            <p:cNvSpPr>
              <a:spLocks noChangeArrowheads="1"/>
            </p:cNvSpPr>
            <p:nvPr/>
          </p:nvSpPr>
          <p:spPr bwMode="auto">
            <a:xfrm>
              <a:off x="7" y="576"/>
              <a:ext cx="2873" cy="691"/>
            </a:xfrm>
            <a:prstGeom prst="rect">
              <a:avLst/>
            </a:prstGeom>
            <a:solidFill>
              <a:srgbClr val="000000"/>
            </a:solidFill>
            <a:ln w="12700" cap="sq">
              <a:solidFill>
                <a:schemeClr val="tx1"/>
              </a:solidFill>
              <a:miter lim="800000"/>
              <a:headEnd type="none" w="sm" len="sm"/>
              <a:tailEnd type="none" w="sm" len="sm"/>
            </a:ln>
          </p:spPr>
          <p:txBody>
            <a:bodyPr lIns="0" tIns="0" rIns="0" bIns="0" anchor="ctr" anchorCtr="1"/>
            <a:lstStyle/>
            <a:p>
              <a:pPr algn="ctr" eaLnBrk="0" hangingPunct="0"/>
              <a:r>
                <a:rPr lang="ar-JO" altLang="zh-CN" sz="2500" b="1" dirty="0">
                  <a:solidFill>
                    <a:srgbClr val="FFFFFF"/>
                  </a:solidFill>
                  <a:latin typeface="Arial" panose="020B0604020202020204" pitchFamily="34" charset="0"/>
                  <a:ea typeface="宋体" charset="0"/>
                  <a:cs typeface="Arial" panose="020B0604020202020204" pitchFamily="34" charset="0"/>
                </a:rPr>
                <a:t>ما هو </a:t>
              </a:r>
              <a:r>
                <a:rPr lang="ar-JO" altLang="zh-CN" sz="2500" b="1" u="sng" dirty="0">
                  <a:solidFill>
                    <a:srgbClr val="FFFFFF"/>
                  </a:solidFill>
                  <a:latin typeface="Arial" panose="020B0604020202020204" pitchFamily="34" charset="0"/>
                  <a:ea typeface="宋体" charset="0"/>
                  <a:cs typeface="Arial" panose="020B0604020202020204" pitchFamily="34" charset="0"/>
                </a:rPr>
                <a:t>المفقود</a:t>
              </a:r>
              <a:r>
                <a:rPr lang="ar-JO" altLang="zh-CN" sz="2500" b="1" dirty="0">
                  <a:solidFill>
                    <a:srgbClr val="FFFFFF"/>
                  </a:solidFill>
                  <a:latin typeface="Arial" panose="020B0604020202020204" pitchFamily="34" charset="0"/>
                  <a:ea typeface="宋体" charset="0"/>
                  <a:cs typeface="Arial" panose="020B0604020202020204" pitchFamily="34" charset="0"/>
                </a:rPr>
                <a:t> في أخبار الأيام لكن موجود في صموئيل / الملوك؟</a:t>
              </a:r>
              <a:r>
                <a:rPr lang="en-US" altLang="zh-CN" sz="2500" b="1" dirty="0">
                  <a:solidFill>
                    <a:srgbClr val="FFFFFF"/>
                  </a:solidFill>
                  <a:latin typeface="Arial" panose="020B0604020202020204" pitchFamily="34" charset="0"/>
                  <a:ea typeface="宋体" charset="0"/>
                  <a:cs typeface="Arial" panose="020B0604020202020204" pitchFamily="34" charset="0"/>
                </a:rPr>
                <a:t> </a:t>
              </a:r>
            </a:p>
          </p:txBody>
        </p:sp>
        <p:grpSp>
          <p:nvGrpSpPr>
            <p:cNvPr id="4" name="Group 126"/>
            <p:cNvGrpSpPr>
              <a:grpSpLocks/>
            </p:cNvGrpSpPr>
            <p:nvPr/>
          </p:nvGrpSpPr>
          <p:grpSpPr bwMode="auto">
            <a:xfrm>
              <a:off x="2880" y="579"/>
              <a:ext cx="2874" cy="693"/>
              <a:chOff x="1984" y="0"/>
              <a:chExt cx="1984" cy="1074"/>
            </a:xfrm>
          </p:grpSpPr>
          <p:sp>
            <p:nvSpPr>
              <p:cNvPr id="86063" name="Rectangle 125"/>
              <p:cNvSpPr>
                <a:spLocks noChangeArrowheads="1"/>
              </p:cNvSpPr>
              <p:nvPr/>
            </p:nvSpPr>
            <p:spPr bwMode="auto">
              <a:xfrm>
                <a:off x="1984" y="0"/>
                <a:ext cx="1984" cy="1074"/>
              </a:xfrm>
              <a:prstGeom prst="rect">
                <a:avLst/>
              </a:prstGeom>
              <a:solidFill>
                <a:srgbClr val="000000"/>
              </a:solidFill>
              <a:ln w="12700" cap="sq">
                <a:solidFill>
                  <a:schemeClr val="tx1"/>
                </a:solidFill>
                <a:miter lim="800000"/>
                <a:headEnd type="none" w="sm" len="sm"/>
                <a:tailEnd type="none" w="sm" len="sm"/>
              </a:ln>
            </p:spPr>
            <p:txBody>
              <a:bodyPr wrap="none" lIns="0" tIns="0" rIns="0" anchor="ctr" anchorCtr="1"/>
              <a:lstStyle/>
              <a:p>
                <a:endParaRPr lang="en-US" b="1" dirty="0">
                  <a:latin typeface="Arial" panose="020B0604020202020204" pitchFamily="34" charset="0"/>
                  <a:cs typeface="Arial" panose="020B0604020202020204" pitchFamily="34" charset="0"/>
                </a:endParaRPr>
              </a:p>
            </p:txBody>
          </p:sp>
          <p:grpSp>
            <p:nvGrpSpPr>
              <p:cNvPr id="5" name="Group 124"/>
              <p:cNvGrpSpPr>
                <a:grpSpLocks/>
              </p:cNvGrpSpPr>
              <p:nvPr/>
            </p:nvGrpSpPr>
            <p:grpSpPr bwMode="auto">
              <a:xfrm>
                <a:off x="1984" y="0"/>
                <a:ext cx="1984" cy="1074"/>
                <a:chOff x="1984" y="0"/>
                <a:chExt cx="1984" cy="1074"/>
              </a:xfrm>
            </p:grpSpPr>
            <p:sp>
              <p:nvSpPr>
                <p:cNvPr id="86065" name="Rectangle 106"/>
                <p:cNvSpPr>
                  <a:spLocks noChangeArrowheads="1"/>
                </p:cNvSpPr>
                <p:nvPr/>
              </p:nvSpPr>
              <p:spPr bwMode="auto">
                <a:xfrm>
                  <a:off x="2027" y="0"/>
                  <a:ext cx="1898" cy="1074"/>
                </a:xfrm>
                <a:prstGeom prst="rect">
                  <a:avLst/>
                </a:prstGeom>
                <a:solidFill>
                  <a:srgbClr val="000000"/>
                </a:solidFill>
                <a:ln w="12700" cap="sq">
                  <a:solidFill>
                    <a:schemeClr val="tx1"/>
                  </a:solidFill>
                  <a:miter lim="800000"/>
                  <a:headEnd type="none" w="sm" len="sm"/>
                  <a:tailEnd type="none" w="sm" len="sm"/>
                </a:ln>
              </p:spPr>
              <p:txBody>
                <a:bodyPr lIns="0" tIns="0" rIns="0" anchor="ctr" anchorCtr="1"/>
                <a:lstStyle/>
                <a:p>
                  <a:pPr algn="ctr" eaLnBrk="0" hangingPunct="0"/>
                  <a:r>
                    <a:rPr lang="ar-JO" altLang="zh-CN" sz="2500" b="1" dirty="0">
                      <a:solidFill>
                        <a:srgbClr val="FFFFFF"/>
                      </a:solidFill>
                      <a:latin typeface="Arial" panose="020B0604020202020204" pitchFamily="34" charset="0"/>
                      <a:ea typeface="宋体" charset="0"/>
                      <a:cs typeface="Arial" panose="020B0604020202020204" pitchFamily="34" charset="0"/>
                    </a:rPr>
                    <a:t>ما هو </a:t>
                  </a:r>
                  <a:r>
                    <a:rPr lang="ar-JO" altLang="zh-CN" sz="2500" b="1" u="sng" dirty="0">
                      <a:solidFill>
                        <a:srgbClr val="FFFFFF"/>
                      </a:solidFill>
                      <a:latin typeface="Arial" panose="020B0604020202020204" pitchFamily="34" charset="0"/>
                      <a:ea typeface="宋体" charset="0"/>
                      <a:cs typeface="Arial" panose="020B0604020202020204" pitchFamily="34" charset="0"/>
                    </a:rPr>
                    <a:t>الموجود</a:t>
                  </a:r>
                  <a:r>
                    <a:rPr lang="ar-JO" altLang="zh-CN" sz="2500" b="1" dirty="0">
                      <a:solidFill>
                        <a:srgbClr val="FFFFFF"/>
                      </a:solidFill>
                      <a:latin typeface="Arial" panose="020B0604020202020204" pitchFamily="34" charset="0"/>
                      <a:ea typeface="宋体" charset="0"/>
                      <a:cs typeface="Arial" panose="020B0604020202020204" pitchFamily="34" charset="0"/>
                    </a:rPr>
                    <a:t> في أخبار الأيام لكن مفقود في صموئيل / الملوك؟</a:t>
                  </a:r>
                  <a:endParaRPr lang="en-US" altLang="zh-CN" sz="2500" b="1" dirty="0">
                    <a:latin typeface="Arial" panose="020B0604020202020204" pitchFamily="34" charset="0"/>
                    <a:ea typeface="宋体" charset="0"/>
                    <a:cs typeface="Arial" panose="020B0604020202020204" pitchFamily="34" charset="0"/>
                  </a:endParaRPr>
                </a:p>
              </p:txBody>
            </p:sp>
            <p:sp>
              <p:nvSpPr>
                <p:cNvPr id="86066" name="Rectangle 123"/>
                <p:cNvSpPr>
                  <a:spLocks noChangeArrowheads="1"/>
                </p:cNvSpPr>
                <p:nvPr/>
              </p:nvSpPr>
              <p:spPr bwMode="auto">
                <a:xfrm>
                  <a:off x="1984" y="0"/>
                  <a:ext cx="1984" cy="1074"/>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b="1" dirty="0">
                    <a:latin typeface="Arial" panose="020B0604020202020204" pitchFamily="34" charset="0"/>
                    <a:cs typeface="Arial" panose="020B0604020202020204" pitchFamily="34" charset="0"/>
                  </a:endParaRPr>
                </a:p>
              </p:txBody>
            </p:sp>
          </p:grpSp>
        </p:grpSp>
        <p:grpSp>
          <p:nvGrpSpPr>
            <p:cNvPr id="6" name="Group 130"/>
            <p:cNvGrpSpPr>
              <a:grpSpLocks/>
            </p:cNvGrpSpPr>
            <p:nvPr/>
          </p:nvGrpSpPr>
          <p:grpSpPr bwMode="auto">
            <a:xfrm>
              <a:off x="0" y="1272"/>
              <a:ext cx="2880" cy="483"/>
              <a:chOff x="-4" y="1074"/>
              <a:chExt cx="1988" cy="748"/>
            </a:xfrm>
          </p:grpSpPr>
          <p:sp>
            <p:nvSpPr>
              <p:cNvPr id="86059" name="Rectangle 129"/>
              <p:cNvSpPr>
                <a:spLocks noChangeArrowheads="1"/>
              </p:cNvSpPr>
              <p:nvPr/>
            </p:nvSpPr>
            <p:spPr bwMode="auto">
              <a:xfrm>
                <a:off x="0" y="1074"/>
                <a:ext cx="1984" cy="748"/>
              </a:xfrm>
              <a:prstGeom prst="rect">
                <a:avLst/>
              </a:prstGeom>
              <a:solidFill>
                <a:srgbClr val="BFBFBF"/>
              </a:solidFill>
              <a:ln w="12700" cap="sq">
                <a:solidFill>
                  <a:schemeClr val="tx1"/>
                </a:solidFill>
                <a:miter lim="800000"/>
                <a:headEnd type="none" w="sm" len="sm"/>
                <a:tailEnd type="none" w="sm" len="sm"/>
              </a:ln>
            </p:spPr>
            <p:txBody>
              <a:bodyPr wrap="none" lIns="0" tIns="0" rIns="0" anchor="ctr" anchorCtr="1"/>
              <a:lstStyle/>
              <a:p>
                <a:endParaRPr lang="en-US" b="1" dirty="0">
                  <a:latin typeface="Arial" panose="020B0604020202020204" pitchFamily="34" charset="0"/>
                  <a:cs typeface="Arial" panose="020B0604020202020204" pitchFamily="34" charset="0"/>
                </a:endParaRPr>
              </a:p>
            </p:txBody>
          </p:sp>
          <p:grpSp>
            <p:nvGrpSpPr>
              <p:cNvPr id="7" name="Group 128"/>
              <p:cNvGrpSpPr>
                <a:grpSpLocks/>
              </p:cNvGrpSpPr>
              <p:nvPr/>
            </p:nvGrpSpPr>
            <p:grpSpPr bwMode="auto">
              <a:xfrm>
                <a:off x="-4" y="1074"/>
                <a:ext cx="1988" cy="748"/>
                <a:chOff x="-4" y="1074"/>
                <a:chExt cx="1988" cy="748"/>
              </a:xfrm>
            </p:grpSpPr>
            <p:sp>
              <p:nvSpPr>
                <p:cNvPr id="86061" name="Rectangle 107"/>
                <p:cNvSpPr>
                  <a:spLocks noChangeArrowheads="1"/>
                </p:cNvSpPr>
                <p:nvPr/>
              </p:nvSpPr>
              <p:spPr bwMode="auto">
                <a:xfrm>
                  <a:off x="-4" y="1074"/>
                  <a:ext cx="1988" cy="748"/>
                </a:xfrm>
                <a:prstGeom prst="rect">
                  <a:avLst/>
                </a:prstGeom>
                <a:solidFill>
                  <a:srgbClr val="BFBFBF"/>
                </a:solidFill>
                <a:ln w="12700" cap="sq">
                  <a:solidFill>
                    <a:schemeClr val="tx1"/>
                  </a:solidFill>
                  <a:miter lim="800000"/>
                  <a:headEnd type="none" w="sm" len="sm"/>
                  <a:tailEnd type="none" w="sm" len="sm"/>
                </a:ln>
              </p:spPr>
              <p:txBody>
                <a:bodyPr lIns="0" tIns="0" rIns="0" anchor="ctr" anchorCtr="1"/>
                <a:lstStyle/>
                <a:p>
                  <a:pPr algn="ctr"/>
                  <a:r>
                    <a:rPr lang="en-US" altLang="zh-CN" sz="2100" b="1" dirty="0">
                      <a:latin typeface="Arial" panose="020B0604020202020204" pitchFamily="34" charset="0"/>
                      <a:ea typeface="宋体" charset="0"/>
                      <a:cs typeface="Arial" panose="020B0604020202020204" pitchFamily="34" charset="0"/>
                    </a:rPr>
                    <a:t> </a:t>
                  </a:r>
                  <a:r>
                    <a:rPr lang="ar-JO" sz="2000" b="1" dirty="0">
                      <a:latin typeface="Arial" panose="020B0604020202020204" pitchFamily="34" charset="0"/>
                      <a:cs typeface="Arial" panose="020B0604020202020204" pitchFamily="34" charset="0"/>
                    </a:rPr>
                    <a:t> هذه بشكل عام عناصر سلبية أو مرتبطة بإسرائيل والعائلة المالكة</a:t>
                  </a:r>
                  <a:endParaRPr lang="en-US" altLang="zh-CN" sz="2100" b="1" dirty="0">
                    <a:latin typeface="Arial" panose="020B0604020202020204" pitchFamily="34" charset="0"/>
                    <a:ea typeface="宋体" charset="0"/>
                    <a:cs typeface="Arial" panose="020B0604020202020204" pitchFamily="34" charset="0"/>
                  </a:endParaRPr>
                </a:p>
              </p:txBody>
            </p:sp>
            <p:sp>
              <p:nvSpPr>
                <p:cNvPr id="86062" name="Rectangle 127"/>
                <p:cNvSpPr>
                  <a:spLocks noChangeArrowheads="1"/>
                </p:cNvSpPr>
                <p:nvPr/>
              </p:nvSpPr>
              <p:spPr bwMode="auto">
                <a:xfrm>
                  <a:off x="0" y="1074"/>
                  <a:ext cx="1984" cy="748"/>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b="1" dirty="0">
                    <a:latin typeface="Arial" panose="020B0604020202020204" pitchFamily="34" charset="0"/>
                    <a:cs typeface="Arial" panose="020B0604020202020204" pitchFamily="34" charset="0"/>
                  </a:endParaRPr>
                </a:p>
              </p:txBody>
            </p:sp>
          </p:grpSp>
        </p:grpSp>
        <p:grpSp>
          <p:nvGrpSpPr>
            <p:cNvPr id="8" name="Group 134"/>
            <p:cNvGrpSpPr>
              <a:grpSpLocks/>
            </p:cNvGrpSpPr>
            <p:nvPr/>
          </p:nvGrpSpPr>
          <p:grpSpPr bwMode="auto">
            <a:xfrm>
              <a:off x="2880" y="1272"/>
              <a:ext cx="2880" cy="483"/>
              <a:chOff x="1984" y="1074"/>
              <a:chExt cx="1988" cy="748"/>
            </a:xfrm>
          </p:grpSpPr>
          <p:sp>
            <p:nvSpPr>
              <p:cNvPr id="86055" name="Rectangle 133"/>
              <p:cNvSpPr>
                <a:spLocks noChangeArrowheads="1"/>
              </p:cNvSpPr>
              <p:nvPr/>
            </p:nvSpPr>
            <p:spPr bwMode="auto">
              <a:xfrm>
                <a:off x="1984" y="1074"/>
                <a:ext cx="1984" cy="748"/>
              </a:xfrm>
              <a:prstGeom prst="rect">
                <a:avLst/>
              </a:prstGeom>
              <a:solidFill>
                <a:srgbClr val="BFBFBF"/>
              </a:solidFill>
              <a:ln w="12700" cap="sq">
                <a:solidFill>
                  <a:schemeClr val="tx1"/>
                </a:solidFill>
                <a:miter lim="800000"/>
                <a:headEnd type="none" w="sm" len="sm"/>
                <a:tailEnd type="none" w="sm" len="sm"/>
              </a:ln>
            </p:spPr>
            <p:txBody>
              <a:bodyPr wrap="none" lIns="0" tIns="0" rIns="0" anchor="ctr" anchorCtr="1"/>
              <a:lstStyle/>
              <a:p>
                <a:endParaRPr lang="en-US" b="1" dirty="0">
                  <a:latin typeface="Arial" panose="020B0604020202020204" pitchFamily="34" charset="0"/>
                  <a:cs typeface="Arial" panose="020B0604020202020204" pitchFamily="34" charset="0"/>
                </a:endParaRPr>
              </a:p>
            </p:txBody>
          </p:sp>
          <p:grpSp>
            <p:nvGrpSpPr>
              <p:cNvPr id="9" name="Group 132"/>
              <p:cNvGrpSpPr>
                <a:grpSpLocks/>
              </p:cNvGrpSpPr>
              <p:nvPr/>
            </p:nvGrpSpPr>
            <p:grpSpPr bwMode="auto">
              <a:xfrm>
                <a:off x="1984" y="1074"/>
                <a:ext cx="1988" cy="748"/>
                <a:chOff x="1984" y="1074"/>
                <a:chExt cx="1988" cy="748"/>
              </a:xfrm>
            </p:grpSpPr>
            <p:sp>
              <p:nvSpPr>
                <p:cNvPr id="86057" name="Rectangle 108"/>
                <p:cNvSpPr>
                  <a:spLocks noChangeArrowheads="1"/>
                </p:cNvSpPr>
                <p:nvPr/>
              </p:nvSpPr>
              <p:spPr bwMode="auto">
                <a:xfrm>
                  <a:off x="1984" y="1074"/>
                  <a:ext cx="1988" cy="748"/>
                </a:xfrm>
                <a:prstGeom prst="rect">
                  <a:avLst/>
                </a:prstGeom>
                <a:solidFill>
                  <a:srgbClr val="BFBFBF"/>
                </a:solidFill>
                <a:ln w="12700" cap="sq">
                  <a:solidFill>
                    <a:schemeClr val="tx1"/>
                  </a:solidFill>
                  <a:miter lim="800000"/>
                  <a:headEnd type="none" w="sm" len="sm"/>
                  <a:tailEnd type="none" w="sm" len="sm"/>
                </a:ln>
              </p:spPr>
              <p:txBody>
                <a:bodyPr lIns="0" tIns="0" rIns="0" anchor="ctr" anchorCtr="1"/>
                <a:lstStyle/>
                <a:p>
                  <a:pPr algn="ctr"/>
                  <a:r>
                    <a:rPr lang="ar-JO" sz="2000" b="1" dirty="0">
                      <a:latin typeface="Arial" panose="020B0604020202020204" pitchFamily="34" charset="0"/>
                      <a:cs typeface="Arial" panose="020B0604020202020204" pitchFamily="34" charset="0"/>
                    </a:rPr>
                    <a:t>هذه بشكل عام عناصر إيجابية أو مرتبطة بيهوذا والهيكل</a:t>
                  </a:r>
                  <a:endParaRPr lang="en-US" altLang="zh-CN" sz="2100" b="1" dirty="0">
                    <a:latin typeface="Arial" panose="020B0604020202020204" pitchFamily="34" charset="0"/>
                    <a:ea typeface="宋体" charset="0"/>
                    <a:cs typeface="Arial" panose="020B0604020202020204" pitchFamily="34" charset="0"/>
                  </a:endParaRPr>
                </a:p>
              </p:txBody>
            </p:sp>
            <p:sp>
              <p:nvSpPr>
                <p:cNvPr id="86058" name="Rectangle 131"/>
                <p:cNvSpPr>
                  <a:spLocks noChangeArrowheads="1"/>
                </p:cNvSpPr>
                <p:nvPr/>
              </p:nvSpPr>
              <p:spPr bwMode="auto">
                <a:xfrm>
                  <a:off x="1984" y="1074"/>
                  <a:ext cx="1984" cy="748"/>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b="1" dirty="0">
                    <a:latin typeface="Arial" panose="020B0604020202020204" pitchFamily="34" charset="0"/>
                    <a:cs typeface="Arial" panose="020B0604020202020204" pitchFamily="34" charset="0"/>
                  </a:endParaRPr>
                </a:p>
              </p:txBody>
            </p:sp>
          </p:grpSp>
        </p:grpSp>
        <p:grpSp>
          <p:nvGrpSpPr>
            <p:cNvPr id="10" name="Group 136"/>
            <p:cNvGrpSpPr>
              <a:grpSpLocks/>
            </p:cNvGrpSpPr>
            <p:nvPr/>
          </p:nvGrpSpPr>
          <p:grpSpPr bwMode="auto">
            <a:xfrm>
              <a:off x="0" y="1755"/>
              <a:ext cx="2880" cy="483"/>
              <a:chOff x="-4" y="1822"/>
              <a:chExt cx="1988" cy="748"/>
            </a:xfrm>
          </p:grpSpPr>
          <p:sp>
            <p:nvSpPr>
              <p:cNvPr id="86053" name="Rectangle 109"/>
              <p:cNvSpPr>
                <a:spLocks noChangeArrowheads="1"/>
              </p:cNvSpPr>
              <p:nvPr/>
            </p:nvSpPr>
            <p:spPr bwMode="auto">
              <a:xfrm>
                <a:off x="-4" y="1822"/>
                <a:ext cx="1988" cy="748"/>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a:r>
                  <a:rPr lang="en-US" altLang="zh-CN" sz="2100" b="1" dirty="0">
                    <a:latin typeface="Arial" panose="020B0604020202020204" pitchFamily="34" charset="0"/>
                    <a:ea typeface="宋体" charset="0"/>
                    <a:cs typeface="Arial" panose="020B0604020202020204" pitchFamily="34" charset="0"/>
                  </a:rPr>
                  <a:t>  </a:t>
                </a:r>
                <a:r>
                  <a:rPr lang="ar-JO" altLang="zh-CN" sz="2100" b="1" dirty="0">
                    <a:latin typeface="Arial" panose="020B0604020202020204" pitchFamily="34" charset="0"/>
                    <a:ea typeface="宋体" charset="0"/>
                    <a:cs typeface="Arial" panose="020B0604020202020204" pitchFamily="34" charset="0"/>
                  </a:rPr>
                  <a:t> ميكال تحتقر داود بسبب التابوت </a:t>
                </a:r>
              </a:p>
              <a:p>
                <a:pPr algn="ctr"/>
                <a:r>
                  <a:rPr lang="ar-JO" altLang="zh-CN" sz="2100" b="1" dirty="0">
                    <a:latin typeface="Arial" panose="020B0604020202020204" pitchFamily="34" charset="0"/>
                    <a:ea typeface="宋体" charset="0"/>
                    <a:cs typeface="Arial" panose="020B0604020202020204" pitchFamily="34" charset="0"/>
                  </a:rPr>
                  <a:t>(2 صم 6: 20ب-23)</a:t>
                </a:r>
                <a:endParaRPr lang="en-US" altLang="zh-CN" sz="2100" b="1" dirty="0">
                  <a:latin typeface="Arial" panose="020B0604020202020204" pitchFamily="34" charset="0"/>
                  <a:ea typeface="宋体" charset="0"/>
                  <a:cs typeface="Arial" panose="020B0604020202020204" pitchFamily="34" charset="0"/>
                </a:endParaRPr>
              </a:p>
            </p:txBody>
          </p:sp>
          <p:sp>
            <p:nvSpPr>
              <p:cNvPr id="86054" name="Rectangle 135"/>
              <p:cNvSpPr>
                <a:spLocks noChangeArrowheads="1"/>
              </p:cNvSpPr>
              <p:nvPr/>
            </p:nvSpPr>
            <p:spPr bwMode="auto">
              <a:xfrm>
                <a:off x="0" y="1822"/>
                <a:ext cx="1984" cy="748"/>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b="1" dirty="0">
                  <a:latin typeface="Arial" panose="020B0604020202020204" pitchFamily="34" charset="0"/>
                  <a:cs typeface="Arial" panose="020B0604020202020204" pitchFamily="34" charset="0"/>
                </a:endParaRPr>
              </a:p>
            </p:txBody>
          </p:sp>
        </p:grpSp>
        <p:grpSp>
          <p:nvGrpSpPr>
            <p:cNvPr id="11" name="Group 138"/>
            <p:cNvGrpSpPr>
              <a:grpSpLocks/>
            </p:cNvGrpSpPr>
            <p:nvPr/>
          </p:nvGrpSpPr>
          <p:grpSpPr bwMode="auto">
            <a:xfrm>
              <a:off x="2880" y="1755"/>
              <a:ext cx="2880" cy="483"/>
              <a:chOff x="1984" y="1822"/>
              <a:chExt cx="1988" cy="748"/>
            </a:xfrm>
          </p:grpSpPr>
          <p:sp>
            <p:nvSpPr>
              <p:cNvPr id="86051" name="Rectangle 110"/>
              <p:cNvSpPr>
                <a:spLocks noChangeArrowheads="1"/>
              </p:cNvSpPr>
              <p:nvPr/>
            </p:nvSpPr>
            <p:spPr bwMode="auto">
              <a:xfrm>
                <a:off x="1984" y="1822"/>
                <a:ext cx="1988" cy="748"/>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a:r>
                  <a:rPr lang="ar-JO" sz="2000" b="1" dirty="0">
                    <a:latin typeface="Arial" panose="020B0604020202020204" pitchFamily="34" charset="0"/>
                    <a:cs typeface="Arial" panose="020B0604020202020204" pitchFamily="34" charset="0"/>
                  </a:rPr>
                  <a:t>اللاويون يكرمون الله في التابوت                         (1 أخ 16: 4-42)</a:t>
                </a:r>
                <a:endParaRPr lang="en-US" altLang="zh-CN" sz="2100" b="1" dirty="0">
                  <a:latin typeface="Arial" panose="020B0604020202020204" pitchFamily="34" charset="0"/>
                  <a:ea typeface="宋体" charset="0"/>
                  <a:cs typeface="Arial" panose="020B0604020202020204" pitchFamily="34" charset="0"/>
                </a:endParaRPr>
              </a:p>
            </p:txBody>
          </p:sp>
          <p:sp>
            <p:nvSpPr>
              <p:cNvPr id="86052" name="Rectangle 137"/>
              <p:cNvSpPr>
                <a:spLocks noChangeArrowheads="1"/>
              </p:cNvSpPr>
              <p:nvPr/>
            </p:nvSpPr>
            <p:spPr bwMode="auto">
              <a:xfrm>
                <a:off x="1984" y="1822"/>
                <a:ext cx="1984" cy="748"/>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b="1" dirty="0">
                  <a:latin typeface="Arial" panose="020B0604020202020204" pitchFamily="34" charset="0"/>
                  <a:cs typeface="Arial" panose="020B0604020202020204" pitchFamily="34" charset="0"/>
                </a:endParaRPr>
              </a:p>
            </p:txBody>
          </p:sp>
        </p:grpSp>
        <p:grpSp>
          <p:nvGrpSpPr>
            <p:cNvPr id="12" name="Group 140"/>
            <p:cNvGrpSpPr>
              <a:grpSpLocks/>
            </p:cNvGrpSpPr>
            <p:nvPr/>
          </p:nvGrpSpPr>
          <p:grpSpPr bwMode="auto">
            <a:xfrm>
              <a:off x="0" y="2238"/>
              <a:ext cx="2880" cy="557"/>
              <a:chOff x="-4" y="2570"/>
              <a:chExt cx="1988" cy="863"/>
            </a:xfrm>
          </p:grpSpPr>
          <p:sp>
            <p:nvSpPr>
              <p:cNvPr id="86049" name="Rectangle 111"/>
              <p:cNvSpPr>
                <a:spLocks noChangeArrowheads="1"/>
              </p:cNvSpPr>
              <p:nvPr/>
            </p:nvSpPr>
            <p:spPr bwMode="auto">
              <a:xfrm>
                <a:off x="-4" y="2570"/>
                <a:ext cx="1988" cy="863"/>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a:r>
                  <a:rPr lang="ar-JO" altLang="zh-CN" sz="2100" b="1" dirty="0">
                    <a:latin typeface="Arial" panose="020B0604020202020204" pitchFamily="34" charset="0"/>
                    <a:ea typeface="宋体" charset="0"/>
                    <a:cs typeface="Arial" panose="020B0604020202020204" pitchFamily="34" charset="0"/>
                  </a:rPr>
                  <a:t>النواحي التأديبية في العهد الداوودي</a:t>
                </a:r>
              </a:p>
              <a:p>
                <a:pPr algn="ctr"/>
                <a:r>
                  <a:rPr lang="ar-JO" altLang="zh-CN" sz="2100" b="1" dirty="0">
                    <a:latin typeface="Arial" panose="020B0604020202020204" pitchFamily="34" charset="0"/>
                    <a:ea typeface="宋体" charset="0"/>
                    <a:cs typeface="Arial" panose="020B0604020202020204" pitchFamily="34" charset="0"/>
                  </a:rPr>
                  <a:t>(2 صم 7: 14ب)</a:t>
                </a:r>
                <a:endParaRPr lang="en-US" altLang="zh-CN" sz="2100" b="1" dirty="0">
                  <a:latin typeface="Arial" panose="020B0604020202020204" pitchFamily="34" charset="0"/>
                  <a:ea typeface="宋体" charset="0"/>
                  <a:cs typeface="Arial" panose="020B0604020202020204" pitchFamily="34" charset="0"/>
                </a:endParaRPr>
              </a:p>
            </p:txBody>
          </p:sp>
          <p:sp>
            <p:nvSpPr>
              <p:cNvPr id="86050" name="Rectangle 139"/>
              <p:cNvSpPr>
                <a:spLocks noChangeArrowheads="1"/>
              </p:cNvSpPr>
              <p:nvPr/>
            </p:nvSpPr>
            <p:spPr bwMode="auto">
              <a:xfrm>
                <a:off x="0" y="2570"/>
                <a:ext cx="1984" cy="863"/>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b="1" dirty="0">
                  <a:latin typeface="Arial" panose="020B0604020202020204" pitchFamily="34" charset="0"/>
                  <a:cs typeface="Arial" panose="020B0604020202020204" pitchFamily="34" charset="0"/>
                </a:endParaRPr>
              </a:p>
            </p:txBody>
          </p:sp>
        </p:grpSp>
        <p:grpSp>
          <p:nvGrpSpPr>
            <p:cNvPr id="13" name="Group 142"/>
            <p:cNvGrpSpPr>
              <a:grpSpLocks/>
            </p:cNvGrpSpPr>
            <p:nvPr/>
          </p:nvGrpSpPr>
          <p:grpSpPr bwMode="auto">
            <a:xfrm>
              <a:off x="2880" y="2238"/>
              <a:ext cx="2880" cy="557"/>
              <a:chOff x="1984" y="2570"/>
              <a:chExt cx="1988" cy="863"/>
            </a:xfrm>
          </p:grpSpPr>
          <p:sp>
            <p:nvSpPr>
              <p:cNvPr id="86047" name="Rectangle 112"/>
              <p:cNvSpPr>
                <a:spLocks noChangeArrowheads="1"/>
              </p:cNvSpPr>
              <p:nvPr/>
            </p:nvSpPr>
            <p:spPr bwMode="auto">
              <a:xfrm>
                <a:off x="1984" y="2570"/>
                <a:ext cx="1988" cy="863"/>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a:r>
                  <a:rPr lang="ar-JO" sz="2000" b="1" dirty="0">
                    <a:latin typeface="Arial" panose="020B0604020202020204" pitchFamily="34" charset="0"/>
                    <a:cs typeface="Arial" panose="020B0604020202020204" pitchFamily="34" charset="0"/>
                  </a:rPr>
                  <a:t>تحديد موقع الهيكل حتى عندما يؤدب الله إحصاء داود المتكبر (١ أخبار الأيام. ٢١: ٢٧ - ٢٢: ١ ؛            ٢ صموئيل ٢٤:٢٥)</a:t>
                </a:r>
                <a:endParaRPr lang="en-US" altLang="zh-CN" sz="2100" b="1" dirty="0">
                  <a:latin typeface="Arial" panose="020B0604020202020204" pitchFamily="34" charset="0"/>
                  <a:ea typeface="宋体" charset="0"/>
                  <a:cs typeface="Arial" panose="020B0604020202020204" pitchFamily="34" charset="0"/>
                </a:endParaRPr>
              </a:p>
            </p:txBody>
          </p:sp>
          <p:sp>
            <p:nvSpPr>
              <p:cNvPr id="86048" name="Rectangle 141"/>
              <p:cNvSpPr>
                <a:spLocks noChangeArrowheads="1"/>
              </p:cNvSpPr>
              <p:nvPr/>
            </p:nvSpPr>
            <p:spPr bwMode="auto">
              <a:xfrm>
                <a:off x="1984" y="2570"/>
                <a:ext cx="1984" cy="863"/>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b="1" dirty="0">
                  <a:latin typeface="Arial" panose="020B0604020202020204" pitchFamily="34" charset="0"/>
                  <a:cs typeface="Arial" panose="020B0604020202020204" pitchFamily="34" charset="0"/>
                </a:endParaRPr>
              </a:p>
            </p:txBody>
          </p:sp>
        </p:grpSp>
        <p:grpSp>
          <p:nvGrpSpPr>
            <p:cNvPr id="14" name="Group 144"/>
            <p:cNvGrpSpPr>
              <a:grpSpLocks/>
            </p:cNvGrpSpPr>
            <p:nvPr/>
          </p:nvGrpSpPr>
          <p:grpSpPr bwMode="auto">
            <a:xfrm>
              <a:off x="0" y="2795"/>
              <a:ext cx="2880" cy="631"/>
              <a:chOff x="-4" y="3433"/>
              <a:chExt cx="1988" cy="978"/>
            </a:xfrm>
          </p:grpSpPr>
          <p:sp>
            <p:nvSpPr>
              <p:cNvPr id="86045" name="Rectangle 113"/>
              <p:cNvSpPr>
                <a:spLocks noChangeArrowheads="1"/>
              </p:cNvSpPr>
              <p:nvPr/>
            </p:nvSpPr>
            <p:spPr bwMode="auto">
              <a:xfrm>
                <a:off x="-4" y="3433"/>
                <a:ext cx="1988" cy="978"/>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a:r>
                  <a:rPr lang="ar-JO" sz="2000" b="1" dirty="0">
                    <a:latin typeface="Arial" panose="020B0604020202020204" pitchFamily="34" charset="0"/>
                    <a:cs typeface="Arial" panose="020B0604020202020204" pitchFamily="34" charset="0"/>
                  </a:rPr>
                  <a:t>زنا داود مع بثشبع وقتل أوريا ومواجهة ناثان النبي   (2 صم 11: 2-12: 25)</a:t>
                </a:r>
                <a:endParaRPr lang="en-US" altLang="zh-CN" sz="2100" b="1" dirty="0">
                  <a:latin typeface="Arial" panose="020B0604020202020204" pitchFamily="34" charset="0"/>
                  <a:ea typeface="宋体" charset="0"/>
                  <a:cs typeface="Arial" panose="020B0604020202020204" pitchFamily="34" charset="0"/>
                </a:endParaRPr>
              </a:p>
            </p:txBody>
          </p:sp>
          <p:sp>
            <p:nvSpPr>
              <p:cNvPr id="86046" name="Rectangle 143"/>
              <p:cNvSpPr>
                <a:spLocks noChangeArrowheads="1"/>
              </p:cNvSpPr>
              <p:nvPr/>
            </p:nvSpPr>
            <p:spPr bwMode="auto">
              <a:xfrm>
                <a:off x="0" y="3433"/>
                <a:ext cx="1984" cy="978"/>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b="1" dirty="0">
                  <a:latin typeface="Arial" panose="020B0604020202020204" pitchFamily="34" charset="0"/>
                  <a:cs typeface="Arial" panose="020B0604020202020204" pitchFamily="34" charset="0"/>
                </a:endParaRPr>
              </a:p>
            </p:txBody>
          </p:sp>
        </p:grpSp>
        <p:grpSp>
          <p:nvGrpSpPr>
            <p:cNvPr id="15" name="Group 146"/>
            <p:cNvGrpSpPr>
              <a:grpSpLocks/>
            </p:cNvGrpSpPr>
            <p:nvPr/>
          </p:nvGrpSpPr>
          <p:grpSpPr bwMode="auto">
            <a:xfrm>
              <a:off x="2880" y="2795"/>
              <a:ext cx="2880" cy="631"/>
              <a:chOff x="1984" y="3433"/>
              <a:chExt cx="1988" cy="978"/>
            </a:xfrm>
          </p:grpSpPr>
          <p:sp>
            <p:nvSpPr>
              <p:cNvPr id="86043" name="Rectangle 114"/>
              <p:cNvSpPr>
                <a:spLocks noChangeArrowheads="1"/>
              </p:cNvSpPr>
              <p:nvPr/>
            </p:nvSpPr>
            <p:spPr bwMode="auto">
              <a:xfrm>
                <a:off x="1984" y="3433"/>
                <a:ext cx="1988" cy="978"/>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a:r>
                  <a:rPr lang="ar-JO" sz="2000" b="1" dirty="0">
                    <a:latin typeface="Arial" panose="020B0604020202020204" pitchFamily="34" charset="0"/>
                    <a:cs typeface="Arial" panose="020B0604020202020204" pitchFamily="34" charset="0"/>
                  </a:rPr>
                  <a:t>فرق اللاويين (١ أخبار الأيام ٢٢-٢٧)</a:t>
                </a:r>
                <a:endParaRPr lang="en-US" altLang="zh-CN" sz="2100" b="1" dirty="0">
                  <a:latin typeface="Arial" panose="020B0604020202020204" pitchFamily="34" charset="0"/>
                  <a:ea typeface="宋体" charset="0"/>
                  <a:cs typeface="Arial" panose="020B0604020202020204" pitchFamily="34" charset="0"/>
                </a:endParaRPr>
              </a:p>
            </p:txBody>
          </p:sp>
          <p:sp>
            <p:nvSpPr>
              <p:cNvPr id="86044" name="Rectangle 145"/>
              <p:cNvSpPr>
                <a:spLocks noChangeArrowheads="1"/>
              </p:cNvSpPr>
              <p:nvPr/>
            </p:nvSpPr>
            <p:spPr bwMode="auto">
              <a:xfrm>
                <a:off x="1984" y="3433"/>
                <a:ext cx="1984" cy="978"/>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b="1" dirty="0">
                  <a:latin typeface="Arial" panose="020B0604020202020204" pitchFamily="34" charset="0"/>
                  <a:cs typeface="Arial" panose="020B0604020202020204" pitchFamily="34" charset="0"/>
                </a:endParaRPr>
              </a:p>
            </p:txBody>
          </p:sp>
        </p:grpSp>
        <p:grpSp>
          <p:nvGrpSpPr>
            <p:cNvPr id="16" name="Group 148"/>
            <p:cNvGrpSpPr>
              <a:grpSpLocks/>
            </p:cNvGrpSpPr>
            <p:nvPr/>
          </p:nvGrpSpPr>
          <p:grpSpPr bwMode="auto">
            <a:xfrm>
              <a:off x="0" y="3426"/>
              <a:ext cx="2880" cy="482"/>
              <a:chOff x="-4" y="4411"/>
              <a:chExt cx="1988" cy="748"/>
            </a:xfrm>
          </p:grpSpPr>
          <p:sp>
            <p:nvSpPr>
              <p:cNvPr id="86041" name="Rectangle 115"/>
              <p:cNvSpPr>
                <a:spLocks noChangeArrowheads="1"/>
              </p:cNvSpPr>
              <p:nvPr/>
            </p:nvSpPr>
            <p:spPr bwMode="auto">
              <a:xfrm>
                <a:off x="-4" y="4411"/>
                <a:ext cx="1988" cy="748"/>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a:r>
                  <a:rPr lang="en-US" altLang="zh-CN" sz="2100" b="1" dirty="0">
                    <a:latin typeface="Arial" panose="020B0604020202020204" pitchFamily="34" charset="0"/>
                    <a:ea typeface="宋体" charset="0"/>
                    <a:cs typeface="Arial" panose="020B0604020202020204" pitchFamily="34" charset="0"/>
                  </a:rPr>
                  <a:t> </a:t>
                </a:r>
                <a:r>
                  <a:rPr lang="ar-JO" altLang="zh-CN" sz="2100" b="1" dirty="0">
                    <a:latin typeface="Arial" panose="020B0604020202020204" pitchFamily="34" charset="0"/>
                    <a:ea typeface="宋体" charset="0"/>
                    <a:cs typeface="Arial" panose="020B0604020202020204" pitchFamily="34" charset="0"/>
                  </a:rPr>
                  <a:t>مشاكل داود مع أبشالوم</a:t>
                </a:r>
              </a:p>
              <a:p>
                <a:pPr algn="ctr"/>
                <a:r>
                  <a:rPr lang="ar-JO" altLang="zh-CN" sz="2100" b="1" dirty="0">
                    <a:latin typeface="Arial" panose="020B0604020202020204" pitchFamily="34" charset="0"/>
                    <a:ea typeface="宋体" charset="0"/>
                    <a:cs typeface="Arial" panose="020B0604020202020204" pitchFamily="34" charset="0"/>
                  </a:rPr>
                  <a:t>(2 صم 13 – 19)</a:t>
                </a:r>
                <a:endParaRPr lang="en-US" altLang="zh-CN" sz="2100" b="1" dirty="0">
                  <a:latin typeface="Arial" panose="020B0604020202020204" pitchFamily="34" charset="0"/>
                  <a:ea typeface="宋体" charset="0"/>
                  <a:cs typeface="Arial" panose="020B0604020202020204" pitchFamily="34" charset="0"/>
                </a:endParaRPr>
              </a:p>
            </p:txBody>
          </p:sp>
          <p:sp>
            <p:nvSpPr>
              <p:cNvPr id="86042" name="Rectangle 147"/>
              <p:cNvSpPr>
                <a:spLocks noChangeArrowheads="1"/>
              </p:cNvSpPr>
              <p:nvPr/>
            </p:nvSpPr>
            <p:spPr bwMode="auto">
              <a:xfrm>
                <a:off x="0" y="4411"/>
                <a:ext cx="1984" cy="748"/>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b="1" dirty="0">
                  <a:latin typeface="Arial" panose="020B0604020202020204" pitchFamily="34" charset="0"/>
                  <a:cs typeface="Arial" panose="020B0604020202020204" pitchFamily="34" charset="0"/>
                </a:endParaRPr>
              </a:p>
            </p:txBody>
          </p:sp>
        </p:grpSp>
        <p:grpSp>
          <p:nvGrpSpPr>
            <p:cNvPr id="17" name="Group 150"/>
            <p:cNvGrpSpPr>
              <a:grpSpLocks/>
            </p:cNvGrpSpPr>
            <p:nvPr/>
          </p:nvGrpSpPr>
          <p:grpSpPr bwMode="auto">
            <a:xfrm>
              <a:off x="2880" y="3426"/>
              <a:ext cx="2880" cy="482"/>
              <a:chOff x="1984" y="4411"/>
              <a:chExt cx="1988" cy="748"/>
            </a:xfrm>
          </p:grpSpPr>
          <p:sp>
            <p:nvSpPr>
              <p:cNvPr id="86039" name="Rectangle 116"/>
              <p:cNvSpPr>
                <a:spLocks noChangeArrowheads="1"/>
              </p:cNvSpPr>
              <p:nvPr/>
            </p:nvSpPr>
            <p:spPr bwMode="auto">
              <a:xfrm>
                <a:off x="1984" y="4411"/>
                <a:ext cx="1988" cy="748"/>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a:r>
                  <a:rPr lang="ar-JO" sz="2000" b="1" dirty="0">
                    <a:latin typeface="Arial" panose="020B0604020202020204" pitchFamily="34" charset="0"/>
                    <a:cs typeface="Arial" panose="020B0604020202020204" pitchFamily="34" charset="0"/>
                  </a:rPr>
                  <a:t>تهمة داود لإسرائيل وسليمان والصلاة                   (١ أخبار 28: 1-29: 22 أ)</a:t>
                </a:r>
                <a:endParaRPr lang="en-US" altLang="zh-CN" sz="2100" b="1" dirty="0">
                  <a:latin typeface="Arial" panose="020B0604020202020204" pitchFamily="34" charset="0"/>
                  <a:ea typeface="宋体" charset="0"/>
                  <a:cs typeface="Arial" panose="020B0604020202020204" pitchFamily="34" charset="0"/>
                </a:endParaRPr>
              </a:p>
            </p:txBody>
          </p:sp>
          <p:sp>
            <p:nvSpPr>
              <p:cNvPr id="86040" name="Rectangle 149"/>
              <p:cNvSpPr>
                <a:spLocks noChangeArrowheads="1"/>
              </p:cNvSpPr>
              <p:nvPr/>
            </p:nvSpPr>
            <p:spPr bwMode="auto">
              <a:xfrm>
                <a:off x="1984" y="4411"/>
                <a:ext cx="1984" cy="748"/>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b="1" dirty="0">
                  <a:latin typeface="Arial" panose="020B0604020202020204" pitchFamily="34" charset="0"/>
                  <a:cs typeface="Arial" panose="020B0604020202020204" pitchFamily="34" charset="0"/>
                </a:endParaRPr>
              </a:p>
            </p:txBody>
          </p:sp>
        </p:grpSp>
        <p:grpSp>
          <p:nvGrpSpPr>
            <p:cNvPr id="18" name="Group 152"/>
            <p:cNvGrpSpPr>
              <a:grpSpLocks/>
            </p:cNvGrpSpPr>
            <p:nvPr/>
          </p:nvGrpSpPr>
          <p:grpSpPr bwMode="auto">
            <a:xfrm>
              <a:off x="0" y="3908"/>
              <a:ext cx="2880" cy="409"/>
              <a:chOff x="-4" y="5159"/>
              <a:chExt cx="1988" cy="633"/>
            </a:xfrm>
          </p:grpSpPr>
          <p:sp>
            <p:nvSpPr>
              <p:cNvPr id="86037" name="Rectangle 117"/>
              <p:cNvSpPr>
                <a:spLocks noChangeArrowheads="1"/>
              </p:cNvSpPr>
              <p:nvPr/>
            </p:nvSpPr>
            <p:spPr bwMode="auto">
              <a:xfrm>
                <a:off x="-4" y="5159"/>
                <a:ext cx="1988" cy="633"/>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a:r>
                  <a:rPr lang="en-US" altLang="zh-CN" sz="2100" b="1" dirty="0">
                    <a:latin typeface="Arial" panose="020B0604020202020204" pitchFamily="34" charset="0"/>
                    <a:ea typeface="宋体" charset="0"/>
                    <a:cs typeface="Arial" panose="020B0604020202020204" pitchFamily="34" charset="0"/>
                  </a:rPr>
                  <a:t> </a:t>
                </a:r>
                <a:r>
                  <a:rPr lang="ar-JO" altLang="zh-CN" sz="2100" b="1" dirty="0">
                    <a:latin typeface="Arial" panose="020B0604020202020204" pitchFamily="34" charset="0"/>
                    <a:ea typeface="宋体" charset="0"/>
                    <a:cs typeface="Arial" panose="020B0604020202020204" pitchFamily="34" charset="0"/>
                  </a:rPr>
                  <a:t>إخماد تمرد شبع</a:t>
                </a:r>
              </a:p>
              <a:p>
                <a:pPr algn="ctr"/>
                <a:r>
                  <a:rPr lang="ar-JO" altLang="zh-CN" sz="2100" b="1" dirty="0">
                    <a:latin typeface="Arial" panose="020B0604020202020204" pitchFamily="34" charset="0"/>
                    <a:ea typeface="宋体" charset="0"/>
                    <a:cs typeface="Arial" panose="020B0604020202020204" pitchFamily="34" charset="0"/>
                  </a:rPr>
                  <a:t>(2 صم 20)</a:t>
                </a:r>
                <a:endParaRPr lang="en-US" altLang="zh-CN" sz="2100" b="1" dirty="0">
                  <a:latin typeface="Arial" panose="020B0604020202020204" pitchFamily="34" charset="0"/>
                  <a:ea typeface="宋体" charset="0"/>
                  <a:cs typeface="Arial" panose="020B0604020202020204" pitchFamily="34" charset="0"/>
                </a:endParaRPr>
              </a:p>
            </p:txBody>
          </p:sp>
          <p:sp>
            <p:nvSpPr>
              <p:cNvPr id="86038" name="Rectangle 151"/>
              <p:cNvSpPr>
                <a:spLocks noChangeArrowheads="1"/>
              </p:cNvSpPr>
              <p:nvPr/>
            </p:nvSpPr>
            <p:spPr bwMode="auto">
              <a:xfrm>
                <a:off x="0" y="5159"/>
                <a:ext cx="1984" cy="633"/>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b="1" dirty="0">
                  <a:latin typeface="Arial" panose="020B0604020202020204" pitchFamily="34" charset="0"/>
                  <a:cs typeface="Arial" panose="020B0604020202020204" pitchFamily="34" charset="0"/>
                </a:endParaRPr>
              </a:p>
            </p:txBody>
          </p:sp>
        </p:grpSp>
        <p:grpSp>
          <p:nvGrpSpPr>
            <p:cNvPr id="19" name="Group 154"/>
            <p:cNvGrpSpPr>
              <a:grpSpLocks/>
            </p:cNvGrpSpPr>
            <p:nvPr/>
          </p:nvGrpSpPr>
          <p:grpSpPr bwMode="auto">
            <a:xfrm>
              <a:off x="2880" y="3908"/>
              <a:ext cx="2880" cy="409"/>
              <a:chOff x="1984" y="5159"/>
              <a:chExt cx="1988" cy="633"/>
            </a:xfrm>
          </p:grpSpPr>
          <p:sp>
            <p:nvSpPr>
              <p:cNvPr id="86035" name="Rectangle 118"/>
              <p:cNvSpPr>
                <a:spLocks noChangeArrowheads="1"/>
              </p:cNvSpPr>
              <p:nvPr/>
            </p:nvSpPr>
            <p:spPr bwMode="auto">
              <a:xfrm>
                <a:off x="1984" y="5159"/>
                <a:ext cx="1988" cy="633"/>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a:r>
                  <a:rPr lang="ar-JO" sz="2000" b="1" dirty="0">
                    <a:latin typeface="Arial" panose="020B0604020202020204" pitchFamily="34" charset="0"/>
                    <a:cs typeface="Arial" panose="020B0604020202020204" pitchFamily="34" charset="0"/>
                  </a:rPr>
                  <a:t>مشاريع رحبعام (٢ أخبار الأيام ١١: ٥-٢٣)</a:t>
                </a:r>
                <a:endParaRPr lang="en-US" altLang="zh-CN" sz="2100" b="1" dirty="0">
                  <a:latin typeface="Arial" panose="020B0604020202020204" pitchFamily="34" charset="0"/>
                  <a:ea typeface="宋体" charset="0"/>
                  <a:cs typeface="Arial" panose="020B0604020202020204" pitchFamily="34" charset="0"/>
                </a:endParaRPr>
              </a:p>
            </p:txBody>
          </p:sp>
          <p:sp>
            <p:nvSpPr>
              <p:cNvPr id="86036" name="Rectangle 153"/>
              <p:cNvSpPr>
                <a:spLocks noChangeArrowheads="1"/>
              </p:cNvSpPr>
              <p:nvPr/>
            </p:nvSpPr>
            <p:spPr bwMode="auto">
              <a:xfrm>
                <a:off x="1984" y="5159"/>
                <a:ext cx="1984" cy="633"/>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b="1" dirty="0">
                  <a:latin typeface="Arial" panose="020B0604020202020204" pitchFamily="34" charset="0"/>
                  <a:cs typeface="Arial" panose="020B0604020202020204" pitchFamily="34" charset="0"/>
                </a:endParaRPr>
              </a:p>
            </p:txBody>
          </p:sp>
        </p:grpSp>
      </p:grpSp>
      <p:sp>
        <p:nvSpPr>
          <p:cNvPr id="2" name="Cloud 1"/>
          <p:cNvSpPr/>
          <p:nvPr/>
        </p:nvSpPr>
        <p:spPr bwMode="auto">
          <a:xfrm>
            <a:off x="4139952" y="3357562"/>
            <a:ext cx="5328592" cy="1214446"/>
          </a:xfrm>
          <a:prstGeom prst="cloud">
            <a:avLst/>
          </a:prstGeom>
          <a:noFill/>
          <a:ln w="76200" cap="sq" cmpd="sng" algn="ctr">
            <a:solidFill>
              <a:srgbClr val="0000FF"/>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1"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dirty="0">
              <a:solidFill>
                <a:srgbClr val="000000"/>
              </a:solidFill>
              <a:latin typeface="Arial" panose="020B0604020202020204" pitchFamily="34"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ea typeface="Osaka" charset="0"/>
                <a:cs typeface="Arial" panose="020B0604020202020204" pitchFamily="34" charset="0"/>
              </a:rPr>
              <a:t>١ أخبار الأيام 22 </a:t>
            </a:r>
            <a:endParaRPr lang="en-US" sz="8800" dirty="0">
              <a:ea typeface="Osaka" charset="0"/>
              <a:cs typeface="Arial" panose="020B0604020202020204" pitchFamily="34" charset="0"/>
            </a:endParaRPr>
          </a:p>
        </p:txBody>
      </p:sp>
    </p:spTree>
    <p:extLst>
      <p:ext uri="{BB962C8B-B14F-4D97-AF65-F5344CB8AC3E}">
        <p14:creationId xmlns:p14="http://schemas.microsoft.com/office/powerpoint/2010/main" val="2120894883"/>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5065123" cy="6858000"/>
          </a:xfrm>
          <a:prstGeom prst="rect">
            <a:avLst/>
          </a:prstGeom>
        </p:spPr>
      </p:pic>
      <p:sp>
        <p:nvSpPr>
          <p:cNvPr id="900098" name="Rectangle 2"/>
          <p:cNvSpPr>
            <a:spLocks noGrp="1" noChangeArrowheads="1"/>
          </p:cNvSpPr>
          <p:nvPr>
            <p:ph type="ctrTitle"/>
          </p:nvPr>
        </p:nvSpPr>
        <p:spPr>
          <a:xfrm>
            <a:off x="5148064" y="0"/>
            <a:ext cx="3995936" cy="6740525"/>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cs typeface="Arial" panose="020B0604020202020204" pitchFamily="34" charset="0"/>
              </a:rPr>
              <a:t>داود وسليمان</a:t>
            </a:r>
            <a:endParaRPr lang="en-US" sz="5400" dirty="0">
              <a:effectLst>
                <a:glow rad="127000">
                  <a:schemeClr val="tx1"/>
                </a:glow>
              </a:effectLst>
              <a:ea typeface="ＭＳ Ｐゴシック" charset="0"/>
              <a:cs typeface="Arial" panose="020B0604020202020204" pitchFamily="34" charset="0"/>
            </a:endParaRPr>
          </a:p>
        </p:txBody>
      </p:sp>
    </p:spTree>
    <p:extLst>
      <p:ext uri="{BB962C8B-B14F-4D97-AF65-F5344CB8AC3E}">
        <p14:creationId xmlns:p14="http://schemas.microsoft.com/office/powerpoint/2010/main" val="4271224895"/>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a:xfrm>
            <a:off x="152400" y="76200"/>
            <a:ext cx="7467600" cy="762000"/>
          </a:xfrm>
          <a:solidFill>
            <a:schemeClr val="tx1"/>
          </a:solidFill>
          <a:ln>
            <a:solidFill>
              <a:schemeClr val="tx1"/>
            </a:solidFill>
            <a:miter lim="800000"/>
            <a:headEnd/>
            <a:tailEnd/>
          </a:ln>
        </p:spPr>
        <p:txBody>
          <a:bodyPr/>
          <a:lstStyle/>
          <a:p>
            <a:pPr eaLnBrk="1" hangingPunct="1"/>
            <a:r>
              <a:rPr lang="ar-JO" altLang="zh-CN" sz="3600" b="1" dirty="0">
                <a:solidFill>
                  <a:srgbClr val="FFFFFF"/>
                </a:solidFill>
                <a:latin typeface="Arial" panose="020B0604020202020204" pitchFamily="34" charset="0"/>
                <a:ea typeface="宋体" charset="0"/>
                <a:cs typeface="Arial" panose="020B0604020202020204" pitchFamily="34" charset="0"/>
              </a:rPr>
              <a:t>صموئيل/الملوك مقابل أخبار الأيام</a:t>
            </a:r>
            <a:endParaRPr lang="en-US" sz="3600" b="1" dirty="0">
              <a:solidFill>
                <a:srgbClr val="FFFFFF"/>
              </a:solidFill>
              <a:latin typeface="Arial" panose="020B0604020202020204" pitchFamily="34" charset="0"/>
              <a:ea typeface="宋体" charset="0"/>
              <a:cs typeface="Arial" panose="020B0604020202020204" pitchFamily="34" charset="0"/>
            </a:endParaRPr>
          </a:p>
        </p:txBody>
      </p:sp>
      <p:sp>
        <p:nvSpPr>
          <p:cNvPr id="88067" name="Text Box 3"/>
          <p:cNvSpPr txBox="1">
            <a:spLocks noChangeArrowheads="1"/>
          </p:cNvSpPr>
          <p:nvPr/>
        </p:nvSpPr>
        <p:spPr bwMode="auto">
          <a:xfrm>
            <a:off x="8077200" y="152400"/>
            <a:ext cx="914400" cy="457200"/>
          </a:xfrm>
          <a:prstGeom prst="rect">
            <a:avLst/>
          </a:prstGeom>
          <a:solidFill>
            <a:schemeClr val="tx1"/>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nchorCtr="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b="1" dirty="0">
                <a:solidFill>
                  <a:srgbClr val="FFFFFF"/>
                </a:solidFill>
                <a:latin typeface="Arial" panose="020B0604020202020204" pitchFamily="34" charset="0"/>
                <a:cs typeface="Arial" panose="020B0604020202020204" pitchFamily="34" charset="0"/>
              </a:rPr>
              <a:t>267أ</a:t>
            </a:r>
            <a:endParaRPr lang="en-US" b="1" dirty="0">
              <a:solidFill>
                <a:srgbClr val="FFFFFF"/>
              </a:solidFill>
              <a:latin typeface="Arial" panose="020B0604020202020204" pitchFamily="34" charset="0"/>
              <a:cs typeface="Arial" panose="020B0604020202020204" pitchFamily="34" charset="0"/>
            </a:endParaRPr>
          </a:p>
        </p:txBody>
      </p:sp>
      <p:grpSp>
        <p:nvGrpSpPr>
          <p:cNvPr id="88068" name="Group 95"/>
          <p:cNvGrpSpPr>
            <a:grpSpLocks/>
          </p:cNvGrpSpPr>
          <p:nvPr/>
        </p:nvGrpSpPr>
        <p:grpSpPr bwMode="auto">
          <a:xfrm>
            <a:off x="0" y="914400"/>
            <a:ext cx="9144000" cy="5943600"/>
            <a:chOff x="-4" y="-4"/>
            <a:chExt cx="3976" cy="5474"/>
          </a:xfrm>
        </p:grpSpPr>
        <p:grpSp>
          <p:nvGrpSpPr>
            <p:cNvPr id="88069" name="Group 93"/>
            <p:cNvGrpSpPr>
              <a:grpSpLocks/>
            </p:cNvGrpSpPr>
            <p:nvPr/>
          </p:nvGrpSpPr>
          <p:grpSpPr bwMode="auto">
            <a:xfrm>
              <a:off x="-4" y="0"/>
              <a:ext cx="3976" cy="5466"/>
              <a:chOff x="-4" y="0"/>
              <a:chExt cx="3976" cy="5466"/>
            </a:xfrm>
          </p:grpSpPr>
          <p:grpSp>
            <p:nvGrpSpPr>
              <p:cNvPr id="88071" name="Group 66"/>
              <p:cNvGrpSpPr>
                <a:grpSpLocks/>
              </p:cNvGrpSpPr>
              <p:nvPr/>
            </p:nvGrpSpPr>
            <p:grpSpPr bwMode="auto">
              <a:xfrm>
                <a:off x="-4" y="0"/>
                <a:ext cx="1988" cy="748"/>
                <a:chOff x="-4" y="0"/>
                <a:chExt cx="1988" cy="748"/>
              </a:xfrm>
            </p:grpSpPr>
            <p:sp>
              <p:nvSpPr>
                <p:cNvPr id="88111" name="Rectangle 51"/>
                <p:cNvSpPr>
                  <a:spLocks noChangeArrowheads="1"/>
                </p:cNvSpPr>
                <p:nvPr/>
              </p:nvSpPr>
              <p:spPr bwMode="auto">
                <a:xfrm>
                  <a:off x="-4" y="0"/>
                  <a:ext cx="1988" cy="748"/>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a:r>
                    <a:rPr lang="ar-JO" sz="2000" b="1" dirty="0">
                      <a:latin typeface="Arial" panose="020B0604020202020204" pitchFamily="34" charset="0"/>
                      <a:cs typeface="Arial" panose="020B0604020202020204" pitchFamily="34" charset="0"/>
                    </a:rPr>
                    <a:t>مقتل عائلة شاول (1 صم 21: 1-14)</a:t>
                  </a:r>
                  <a:endParaRPr lang="en-US" sz="2000" b="1" dirty="0">
                    <a:latin typeface="Arial" panose="020B0604020202020204" pitchFamily="34" charset="0"/>
                    <a:cs typeface="Arial" panose="020B0604020202020204" pitchFamily="34" charset="0"/>
                  </a:endParaRPr>
                </a:p>
              </p:txBody>
            </p:sp>
            <p:sp>
              <p:nvSpPr>
                <p:cNvPr id="88112" name="Rectangle 65"/>
                <p:cNvSpPr>
                  <a:spLocks noChangeArrowheads="1"/>
                </p:cNvSpPr>
                <p:nvPr/>
              </p:nvSpPr>
              <p:spPr bwMode="auto">
                <a:xfrm>
                  <a:off x="0" y="0"/>
                  <a:ext cx="1984" cy="748"/>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b="1" dirty="0">
                    <a:latin typeface="Arial" panose="020B0604020202020204" pitchFamily="34" charset="0"/>
                    <a:cs typeface="Arial" panose="020B0604020202020204" pitchFamily="34" charset="0"/>
                  </a:endParaRPr>
                </a:p>
              </p:txBody>
            </p:sp>
          </p:grpSp>
          <p:grpSp>
            <p:nvGrpSpPr>
              <p:cNvPr id="88072" name="Group 68"/>
              <p:cNvGrpSpPr>
                <a:grpSpLocks/>
              </p:cNvGrpSpPr>
              <p:nvPr/>
            </p:nvGrpSpPr>
            <p:grpSpPr bwMode="auto">
              <a:xfrm>
                <a:off x="1984" y="0"/>
                <a:ext cx="1988" cy="748"/>
                <a:chOff x="1984" y="0"/>
                <a:chExt cx="1988" cy="748"/>
              </a:xfrm>
            </p:grpSpPr>
            <p:sp>
              <p:nvSpPr>
                <p:cNvPr id="88109" name="Rectangle 52"/>
                <p:cNvSpPr>
                  <a:spLocks noChangeArrowheads="1"/>
                </p:cNvSpPr>
                <p:nvPr/>
              </p:nvSpPr>
              <p:spPr bwMode="auto">
                <a:xfrm>
                  <a:off x="1984" y="0"/>
                  <a:ext cx="1988" cy="748"/>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a:r>
                    <a:rPr lang="ar-JO" sz="2000" b="1" dirty="0">
                      <a:latin typeface="Arial" panose="020B0604020202020204" pitchFamily="34" charset="0"/>
                      <a:cs typeface="Arial" panose="020B0604020202020204" pitchFamily="34" charset="0"/>
                    </a:rPr>
                    <a:t>هزم أبيام من يهوذا يربعام الإسرائيلي بتكريمه الهيكل (2 أخبار الأيام 13: 3-21)</a:t>
                  </a:r>
                  <a:endParaRPr lang="en-US" sz="2000" b="1" dirty="0">
                    <a:latin typeface="Arial" panose="020B0604020202020204" pitchFamily="34" charset="0"/>
                    <a:cs typeface="Arial" panose="020B0604020202020204" pitchFamily="34" charset="0"/>
                  </a:endParaRPr>
                </a:p>
              </p:txBody>
            </p:sp>
            <p:sp>
              <p:nvSpPr>
                <p:cNvPr id="88110" name="Rectangle 67"/>
                <p:cNvSpPr>
                  <a:spLocks noChangeArrowheads="1"/>
                </p:cNvSpPr>
                <p:nvPr/>
              </p:nvSpPr>
              <p:spPr bwMode="auto">
                <a:xfrm>
                  <a:off x="1984" y="0"/>
                  <a:ext cx="1984" cy="748"/>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b="1" dirty="0">
                    <a:latin typeface="Arial" panose="020B0604020202020204" pitchFamily="34" charset="0"/>
                    <a:cs typeface="Arial" panose="020B0604020202020204" pitchFamily="34" charset="0"/>
                  </a:endParaRPr>
                </a:p>
              </p:txBody>
            </p:sp>
          </p:grpSp>
          <p:grpSp>
            <p:nvGrpSpPr>
              <p:cNvPr id="88073" name="Group 70"/>
              <p:cNvGrpSpPr>
                <a:grpSpLocks/>
              </p:cNvGrpSpPr>
              <p:nvPr/>
            </p:nvGrpSpPr>
            <p:grpSpPr bwMode="auto">
              <a:xfrm>
                <a:off x="-4" y="748"/>
                <a:ext cx="1988" cy="748"/>
                <a:chOff x="-4" y="748"/>
                <a:chExt cx="1988" cy="748"/>
              </a:xfrm>
            </p:grpSpPr>
            <p:sp>
              <p:nvSpPr>
                <p:cNvPr id="88107" name="Rectangle 53"/>
                <p:cNvSpPr>
                  <a:spLocks noChangeArrowheads="1"/>
                </p:cNvSpPr>
                <p:nvPr/>
              </p:nvSpPr>
              <p:spPr bwMode="auto">
                <a:xfrm>
                  <a:off x="-4" y="748"/>
                  <a:ext cx="1988" cy="748"/>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a:r>
                    <a:rPr lang="ar-JO" sz="2000" b="1" dirty="0">
                      <a:latin typeface="Arial" panose="020B0604020202020204" pitchFamily="34" charset="0"/>
                      <a:cs typeface="Arial" panose="020B0604020202020204" pitchFamily="34" charset="0"/>
                    </a:rPr>
                    <a:t>تمرد أدونيا ضد داود أبيه (1 ملوك 1)</a:t>
                  </a:r>
                  <a:endParaRPr lang="en-US" sz="2000" b="1" dirty="0">
                    <a:latin typeface="Arial" panose="020B0604020202020204" pitchFamily="34" charset="0"/>
                    <a:cs typeface="Arial" panose="020B0604020202020204" pitchFamily="34" charset="0"/>
                  </a:endParaRPr>
                </a:p>
              </p:txBody>
            </p:sp>
            <p:sp>
              <p:nvSpPr>
                <p:cNvPr id="88108" name="Rectangle 69"/>
                <p:cNvSpPr>
                  <a:spLocks noChangeArrowheads="1"/>
                </p:cNvSpPr>
                <p:nvPr/>
              </p:nvSpPr>
              <p:spPr bwMode="auto">
                <a:xfrm>
                  <a:off x="0" y="748"/>
                  <a:ext cx="1984" cy="748"/>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b="1" dirty="0">
                    <a:latin typeface="Arial" panose="020B0604020202020204" pitchFamily="34" charset="0"/>
                    <a:cs typeface="Arial" panose="020B0604020202020204" pitchFamily="34" charset="0"/>
                  </a:endParaRPr>
                </a:p>
              </p:txBody>
            </p:sp>
          </p:grpSp>
          <p:grpSp>
            <p:nvGrpSpPr>
              <p:cNvPr id="88074" name="Group 72"/>
              <p:cNvGrpSpPr>
                <a:grpSpLocks/>
              </p:cNvGrpSpPr>
              <p:nvPr/>
            </p:nvGrpSpPr>
            <p:grpSpPr bwMode="auto">
              <a:xfrm>
                <a:off x="1984" y="748"/>
                <a:ext cx="1988" cy="748"/>
                <a:chOff x="1984" y="748"/>
                <a:chExt cx="1988" cy="748"/>
              </a:xfrm>
            </p:grpSpPr>
            <p:sp>
              <p:nvSpPr>
                <p:cNvPr id="88105" name="Rectangle 54"/>
                <p:cNvSpPr>
                  <a:spLocks noChangeArrowheads="1"/>
                </p:cNvSpPr>
                <p:nvPr/>
              </p:nvSpPr>
              <p:spPr bwMode="auto">
                <a:xfrm>
                  <a:off x="1984" y="748"/>
                  <a:ext cx="1988" cy="748"/>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a:r>
                    <a:rPr lang="ar-JO" sz="2000" b="1" dirty="0">
                      <a:latin typeface="Arial" panose="020B0604020202020204" pitchFamily="34" charset="0"/>
                      <a:cs typeface="Arial" panose="020B0604020202020204" pitchFamily="34" charset="0"/>
                    </a:rPr>
                    <a:t>نهضات تحت 6 ملوك من يهوذا جميع أبناء داود</a:t>
                  </a:r>
                  <a:endParaRPr lang="en-US" sz="2000" b="1" dirty="0">
                    <a:latin typeface="Arial" panose="020B0604020202020204" pitchFamily="34" charset="0"/>
                    <a:cs typeface="Arial" panose="020B0604020202020204" pitchFamily="34" charset="0"/>
                  </a:endParaRPr>
                </a:p>
              </p:txBody>
            </p:sp>
            <p:sp>
              <p:nvSpPr>
                <p:cNvPr id="88106" name="Rectangle 71"/>
                <p:cNvSpPr>
                  <a:spLocks noChangeArrowheads="1"/>
                </p:cNvSpPr>
                <p:nvPr/>
              </p:nvSpPr>
              <p:spPr bwMode="auto">
                <a:xfrm>
                  <a:off x="1984" y="748"/>
                  <a:ext cx="1984" cy="748"/>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b="1" dirty="0">
                    <a:latin typeface="Arial" panose="020B0604020202020204" pitchFamily="34" charset="0"/>
                    <a:cs typeface="Arial" panose="020B0604020202020204" pitchFamily="34" charset="0"/>
                  </a:endParaRPr>
                </a:p>
              </p:txBody>
            </p:sp>
          </p:grpSp>
          <p:grpSp>
            <p:nvGrpSpPr>
              <p:cNvPr id="88075" name="Group 74"/>
              <p:cNvGrpSpPr>
                <a:grpSpLocks/>
              </p:cNvGrpSpPr>
              <p:nvPr/>
            </p:nvGrpSpPr>
            <p:grpSpPr bwMode="auto">
              <a:xfrm>
                <a:off x="-4" y="1496"/>
                <a:ext cx="1988" cy="748"/>
                <a:chOff x="-4" y="1496"/>
                <a:chExt cx="1988" cy="748"/>
              </a:xfrm>
            </p:grpSpPr>
            <p:sp>
              <p:nvSpPr>
                <p:cNvPr id="88103" name="Rectangle 55"/>
                <p:cNvSpPr>
                  <a:spLocks noChangeArrowheads="1"/>
                </p:cNvSpPr>
                <p:nvPr/>
              </p:nvSpPr>
              <p:spPr bwMode="auto">
                <a:xfrm>
                  <a:off x="-4" y="1496"/>
                  <a:ext cx="1988" cy="748"/>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a:r>
                    <a:rPr lang="ar-JO" sz="2000" b="1" dirty="0">
                      <a:latin typeface="Arial" panose="020B0604020202020204" pitchFamily="34" charset="0"/>
                      <a:cs typeface="Arial" panose="020B0604020202020204" pitchFamily="34" charset="0"/>
                    </a:rPr>
                    <a:t>تكليف داود لسليمان بالإنتقام لمقاوميه                   (1 ملوك 2: 1-9)</a:t>
                  </a:r>
                  <a:endParaRPr lang="en-US" sz="2000" b="1" dirty="0">
                    <a:latin typeface="Arial" panose="020B0604020202020204" pitchFamily="34" charset="0"/>
                    <a:cs typeface="Arial" panose="020B0604020202020204" pitchFamily="34" charset="0"/>
                  </a:endParaRPr>
                </a:p>
              </p:txBody>
            </p:sp>
            <p:sp>
              <p:nvSpPr>
                <p:cNvPr id="88104" name="Rectangle 73"/>
                <p:cNvSpPr>
                  <a:spLocks noChangeArrowheads="1"/>
                </p:cNvSpPr>
                <p:nvPr/>
              </p:nvSpPr>
              <p:spPr bwMode="auto">
                <a:xfrm>
                  <a:off x="0" y="1496"/>
                  <a:ext cx="1984" cy="748"/>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b="1" dirty="0">
                    <a:latin typeface="Arial" panose="020B0604020202020204" pitchFamily="34" charset="0"/>
                    <a:cs typeface="Arial" panose="020B0604020202020204" pitchFamily="34" charset="0"/>
                  </a:endParaRPr>
                </a:p>
              </p:txBody>
            </p:sp>
          </p:grpSp>
          <p:grpSp>
            <p:nvGrpSpPr>
              <p:cNvPr id="88076" name="Group 76"/>
              <p:cNvGrpSpPr>
                <a:grpSpLocks/>
              </p:cNvGrpSpPr>
              <p:nvPr/>
            </p:nvGrpSpPr>
            <p:grpSpPr bwMode="auto">
              <a:xfrm>
                <a:off x="1984" y="1496"/>
                <a:ext cx="1988" cy="748"/>
                <a:chOff x="1984" y="1496"/>
                <a:chExt cx="1988" cy="748"/>
              </a:xfrm>
            </p:grpSpPr>
            <p:sp>
              <p:nvSpPr>
                <p:cNvPr id="88101" name="Rectangle 56"/>
                <p:cNvSpPr>
                  <a:spLocks noChangeArrowheads="1"/>
                </p:cNvSpPr>
                <p:nvPr/>
              </p:nvSpPr>
              <p:spPr bwMode="auto">
                <a:xfrm>
                  <a:off x="1984" y="1496"/>
                  <a:ext cx="1988" cy="748"/>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a:r>
                    <a:rPr lang="ar-JO" sz="2000" b="1" dirty="0">
                      <a:latin typeface="Arial" panose="020B0604020202020204" pitchFamily="34" charset="0"/>
                      <a:cs typeface="Arial" panose="020B0604020202020204" pitchFamily="34" charset="0"/>
                    </a:rPr>
                    <a:t>تكليف داود لسليمان ببناء الهيكل                         (١ أخبار الأيام 22: 2-19)</a:t>
                  </a:r>
                  <a:endParaRPr lang="en-US" sz="2000" b="1" dirty="0">
                    <a:latin typeface="Arial" panose="020B0604020202020204" pitchFamily="34" charset="0"/>
                    <a:cs typeface="Arial" panose="020B0604020202020204" pitchFamily="34" charset="0"/>
                  </a:endParaRPr>
                </a:p>
              </p:txBody>
            </p:sp>
            <p:sp>
              <p:nvSpPr>
                <p:cNvPr id="88102" name="Rectangle 75"/>
                <p:cNvSpPr>
                  <a:spLocks noChangeArrowheads="1"/>
                </p:cNvSpPr>
                <p:nvPr/>
              </p:nvSpPr>
              <p:spPr bwMode="auto">
                <a:xfrm>
                  <a:off x="1984" y="1496"/>
                  <a:ext cx="1984" cy="748"/>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b="1" dirty="0">
                    <a:latin typeface="Arial" panose="020B0604020202020204" pitchFamily="34" charset="0"/>
                    <a:cs typeface="Arial" panose="020B0604020202020204" pitchFamily="34" charset="0"/>
                  </a:endParaRPr>
                </a:p>
              </p:txBody>
            </p:sp>
          </p:grpSp>
          <p:grpSp>
            <p:nvGrpSpPr>
              <p:cNvPr id="88077" name="Group 78"/>
              <p:cNvGrpSpPr>
                <a:grpSpLocks/>
              </p:cNvGrpSpPr>
              <p:nvPr/>
            </p:nvGrpSpPr>
            <p:grpSpPr bwMode="auto">
              <a:xfrm>
                <a:off x="-4" y="2244"/>
                <a:ext cx="1988" cy="863"/>
                <a:chOff x="-4" y="2244"/>
                <a:chExt cx="1988" cy="863"/>
              </a:xfrm>
            </p:grpSpPr>
            <p:sp>
              <p:nvSpPr>
                <p:cNvPr id="88099" name="Rectangle 57"/>
                <p:cNvSpPr>
                  <a:spLocks noChangeArrowheads="1"/>
                </p:cNvSpPr>
                <p:nvPr/>
              </p:nvSpPr>
              <p:spPr bwMode="auto">
                <a:xfrm>
                  <a:off x="-4" y="2244"/>
                  <a:ext cx="1988" cy="863"/>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a:r>
                    <a:rPr lang="ar-JO" sz="2000" b="1" dirty="0">
                      <a:latin typeface="Arial" panose="020B0604020202020204" pitchFamily="34" charset="0"/>
                      <a:cs typeface="Arial" panose="020B0604020202020204" pitchFamily="34" charset="0"/>
                    </a:rPr>
                    <a:t>معلومات سلبية عن ملوك إسرائيل (على سبيل المثال     1 ملوك 13: 1-14: 20 على يربعام                    1 ملوك 15: 25-21: 29 على الآخرين)</a:t>
                  </a:r>
                  <a:endParaRPr lang="en-US" sz="2000" b="1" dirty="0">
                    <a:latin typeface="Arial" panose="020B0604020202020204" pitchFamily="34" charset="0"/>
                    <a:cs typeface="Arial" panose="020B0604020202020204" pitchFamily="34" charset="0"/>
                  </a:endParaRPr>
                </a:p>
              </p:txBody>
            </p:sp>
            <p:sp>
              <p:nvSpPr>
                <p:cNvPr id="88100" name="Rectangle 77"/>
                <p:cNvSpPr>
                  <a:spLocks noChangeArrowheads="1"/>
                </p:cNvSpPr>
                <p:nvPr/>
              </p:nvSpPr>
              <p:spPr bwMode="auto">
                <a:xfrm>
                  <a:off x="0" y="2244"/>
                  <a:ext cx="1984" cy="863"/>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b="1" dirty="0">
                    <a:latin typeface="Arial" panose="020B0604020202020204" pitchFamily="34" charset="0"/>
                    <a:cs typeface="Arial" panose="020B0604020202020204" pitchFamily="34" charset="0"/>
                  </a:endParaRPr>
                </a:p>
              </p:txBody>
            </p:sp>
          </p:grpSp>
          <p:grpSp>
            <p:nvGrpSpPr>
              <p:cNvPr id="88078" name="Group 80"/>
              <p:cNvGrpSpPr>
                <a:grpSpLocks/>
              </p:cNvGrpSpPr>
              <p:nvPr/>
            </p:nvGrpSpPr>
            <p:grpSpPr bwMode="auto">
              <a:xfrm>
                <a:off x="1984" y="2244"/>
                <a:ext cx="1988" cy="863"/>
                <a:chOff x="1984" y="2244"/>
                <a:chExt cx="1988" cy="863"/>
              </a:xfrm>
            </p:grpSpPr>
            <p:sp>
              <p:nvSpPr>
                <p:cNvPr id="88097" name="Rectangle 58"/>
                <p:cNvSpPr>
                  <a:spLocks noChangeArrowheads="1"/>
                </p:cNvSpPr>
                <p:nvPr/>
              </p:nvSpPr>
              <p:spPr bwMode="auto">
                <a:xfrm>
                  <a:off x="1984" y="2244"/>
                  <a:ext cx="1988" cy="863"/>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a:r>
                    <a:rPr lang="ar-JO" sz="2000" b="1" dirty="0">
                      <a:latin typeface="Arial" panose="020B0604020202020204" pitchFamily="34" charset="0"/>
                      <a:cs typeface="Arial" panose="020B0604020202020204" pitchFamily="34" charset="0"/>
                    </a:rPr>
                    <a:t>تفاصيل إيجابية عن ملوك يهوذا: آسا (١ أخبار الأيام ١٤: ٦-١٥: ١٥) ، يهوشافاط (٢ أخبار الأيام ١٧: ١-١٩) ، حزقيا (٢ أخبار الأيام ٣٢: ٢٧-٣٠)... إلخ</a:t>
                  </a:r>
                  <a:endParaRPr lang="en-US" sz="1900" b="1" dirty="0">
                    <a:latin typeface="Arial" panose="020B0604020202020204" pitchFamily="34" charset="0"/>
                    <a:cs typeface="Arial" panose="020B0604020202020204" pitchFamily="34" charset="0"/>
                  </a:endParaRPr>
                </a:p>
              </p:txBody>
            </p:sp>
            <p:sp>
              <p:nvSpPr>
                <p:cNvPr id="88098" name="Rectangle 79"/>
                <p:cNvSpPr>
                  <a:spLocks noChangeArrowheads="1"/>
                </p:cNvSpPr>
                <p:nvPr/>
              </p:nvSpPr>
              <p:spPr bwMode="auto">
                <a:xfrm>
                  <a:off x="1984" y="2244"/>
                  <a:ext cx="1984" cy="863"/>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b="1" dirty="0">
                    <a:latin typeface="Arial" panose="020B0604020202020204" pitchFamily="34" charset="0"/>
                    <a:cs typeface="Arial" panose="020B0604020202020204" pitchFamily="34" charset="0"/>
                  </a:endParaRPr>
                </a:p>
              </p:txBody>
            </p:sp>
          </p:grpSp>
          <p:grpSp>
            <p:nvGrpSpPr>
              <p:cNvPr id="88079" name="Group 82"/>
              <p:cNvGrpSpPr>
                <a:grpSpLocks/>
              </p:cNvGrpSpPr>
              <p:nvPr/>
            </p:nvGrpSpPr>
            <p:grpSpPr bwMode="auto">
              <a:xfrm>
                <a:off x="-4" y="3107"/>
                <a:ext cx="1988" cy="863"/>
                <a:chOff x="-4" y="3107"/>
                <a:chExt cx="1988" cy="863"/>
              </a:xfrm>
            </p:grpSpPr>
            <p:sp>
              <p:nvSpPr>
                <p:cNvPr id="88095" name="Rectangle 59"/>
                <p:cNvSpPr>
                  <a:spLocks noChangeArrowheads="1"/>
                </p:cNvSpPr>
                <p:nvPr/>
              </p:nvSpPr>
              <p:spPr bwMode="auto">
                <a:xfrm>
                  <a:off x="-4" y="3107"/>
                  <a:ext cx="1988" cy="863"/>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a:r>
                    <a:rPr lang="ar-JO" sz="2000" b="1" dirty="0">
                      <a:latin typeface="Arial" panose="020B0604020202020204" pitchFamily="34" charset="0"/>
                      <a:cs typeface="Arial" panose="020B0604020202020204" pitchFamily="34" charset="0"/>
                    </a:rPr>
                    <a:t>قصص إيليا (1 ملوك 15: 25-21: 29)           وإليشع (2 ملوك 2: 1-8: 15 ؛ 13: 14-25)        منذ أن خدموا في إسرائيل بشكل أساسي</a:t>
                  </a:r>
                  <a:endParaRPr lang="en-US" sz="2000" b="1" dirty="0">
                    <a:latin typeface="Arial" panose="020B0604020202020204" pitchFamily="34" charset="0"/>
                    <a:cs typeface="Arial" panose="020B0604020202020204" pitchFamily="34" charset="0"/>
                  </a:endParaRPr>
                </a:p>
              </p:txBody>
            </p:sp>
            <p:sp>
              <p:nvSpPr>
                <p:cNvPr id="88096" name="Rectangle 81"/>
                <p:cNvSpPr>
                  <a:spLocks noChangeArrowheads="1"/>
                </p:cNvSpPr>
                <p:nvPr/>
              </p:nvSpPr>
              <p:spPr bwMode="auto">
                <a:xfrm>
                  <a:off x="0" y="3107"/>
                  <a:ext cx="1984" cy="863"/>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b="1" dirty="0">
                    <a:latin typeface="Arial" panose="020B0604020202020204" pitchFamily="34" charset="0"/>
                    <a:cs typeface="Arial" panose="020B0604020202020204" pitchFamily="34" charset="0"/>
                  </a:endParaRPr>
                </a:p>
              </p:txBody>
            </p:sp>
          </p:grpSp>
          <p:grpSp>
            <p:nvGrpSpPr>
              <p:cNvPr id="88080" name="Group 84"/>
              <p:cNvGrpSpPr>
                <a:grpSpLocks/>
              </p:cNvGrpSpPr>
              <p:nvPr/>
            </p:nvGrpSpPr>
            <p:grpSpPr bwMode="auto">
              <a:xfrm>
                <a:off x="1984" y="3107"/>
                <a:ext cx="1988" cy="863"/>
                <a:chOff x="1984" y="3107"/>
                <a:chExt cx="1988" cy="863"/>
              </a:xfrm>
            </p:grpSpPr>
            <p:sp>
              <p:nvSpPr>
                <p:cNvPr id="88093" name="Rectangle 60"/>
                <p:cNvSpPr>
                  <a:spLocks noChangeArrowheads="1"/>
                </p:cNvSpPr>
                <p:nvPr/>
              </p:nvSpPr>
              <p:spPr bwMode="auto">
                <a:xfrm>
                  <a:off x="1984" y="3107"/>
                  <a:ext cx="1988" cy="863"/>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a:r>
                    <a:rPr lang="ar-JO" sz="2000" b="1" dirty="0">
                      <a:latin typeface="Arial" panose="020B0604020202020204" pitchFamily="34" charset="0"/>
                      <a:cs typeface="Arial" panose="020B0604020202020204" pitchFamily="34" charset="0"/>
                    </a:rPr>
                    <a:t>تأديب الله بالضربات وغزوات العدو ليورام يهوذا على طرقه الشريرة (١ أخبار الأيام 21: 11-20)</a:t>
                  </a:r>
                  <a:endParaRPr lang="en-US" sz="2000" b="1" dirty="0">
                    <a:latin typeface="Arial" panose="020B0604020202020204" pitchFamily="34" charset="0"/>
                    <a:cs typeface="Arial" panose="020B0604020202020204" pitchFamily="34" charset="0"/>
                  </a:endParaRPr>
                </a:p>
              </p:txBody>
            </p:sp>
            <p:sp>
              <p:nvSpPr>
                <p:cNvPr id="88094" name="Rectangle 83"/>
                <p:cNvSpPr>
                  <a:spLocks noChangeArrowheads="1"/>
                </p:cNvSpPr>
                <p:nvPr/>
              </p:nvSpPr>
              <p:spPr bwMode="auto">
                <a:xfrm>
                  <a:off x="1984" y="3107"/>
                  <a:ext cx="1984" cy="863"/>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b="1" dirty="0">
                    <a:latin typeface="Arial" panose="020B0604020202020204" pitchFamily="34" charset="0"/>
                    <a:cs typeface="Arial" panose="020B0604020202020204" pitchFamily="34" charset="0"/>
                  </a:endParaRPr>
                </a:p>
              </p:txBody>
            </p:sp>
          </p:grpSp>
          <p:grpSp>
            <p:nvGrpSpPr>
              <p:cNvPr id="88081" name="Group 86"/>
              <p:cNvGrpSpPr>
                <a:grpSpLocks/>
              </p:cNvGrpSpPr>
              <p:nvPr/>
            </p:nvGrpSpPr>
            <p:grpSpPr bwMode="auto">
              <a:xfrm>
                <a:off x="-4" y="3970"/>
                <a:ext cx="1988" cy="748"/>
                <a:chOff x="-4" y="3970"/>
                <a:chExt cx="1988" cy="748"/>
              </a:xfrm>
            </p:grpSpPr>
            <p:sp>
              <p:nvSpPr>
                <p:cNvPr id="88091" name="Rectangle 61"/>
                <p:cNvSpPr>
                  <a:spLocks noChangeArrowheads="1"/>
                </p:cNvSpPr>
                <p:nvPr/>
              </p:nvSpPr>
              <p:spPr bwMode="auto">
                <a:xfrm>
                  <a:off x="-4" y="3970"/>
                  <a:ext cx="1988" cy="748"/>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a:r>
                    <a:rPr lang="ar-JO" sz="2000" b="1" dirty="0">
                      <a:latin typeface="Arial" panose="020B0604020202020204" pitchFamily="34" charset="0"/>
                      <a:cs typeface="Arial" panose="020B0604020202020204" pitchFamily="34" charset="0"/>
                    </a:rPr>
                    <a:t>الأحداث السلبية بعد سقوط يهوذا (2 ملوك 25)</a:t>
                  </a:r>
                  <a:endParaRPr lang="en-US" sz="2000" b="1" dirty="0">
                    <a:latin typeface="Arial" panose="020B0604020202020204" pitchFamily="34" charset="0"/>
                    <a:cs typeface="Arial" panose="020B0604020202020204" pitchFamily="34" charset="0"/>
                  </a:endParaRPr>
                </a:p>
              </p:txBody>
            </p:sp>
            <p:sp>
              <p:nvSpPr>
                <p:cNvPr id="88092" name="Rectangle 85"/>
                <p:cNvSpPr>
                  <a:spLocks noChangeArrowheads="1"/>
                </p:cNvSpPr>
                <p:nvPr/>
              </p:nvSpPr>
              <p:spPr bwMode="auto">
                <a:xfrm>
                  <a:off x="0" y="3970"/>
                  <a:ext cx="1984" cy="748"/>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b="1" dirty="0">
                    <a:latin typeface="Arial" panose="020B0604020202020204" pitchFamily="34" charset="0"/>
                    <a:cs typeface="Arial" panose="020B0604020202020204" pitchFamily="34" charset="0"/>
                  </a:endParaRPr>
                </a:p>
              </p:txBody>
            </p:sp>
          </p:grpSp>
          <p:grpSp>
            <p:nvGrpSpPr>
              <p:cNvPr id="88082" name="Group 88"/>
              <p:cNvGrpSpPr>
                <a:grpSpLocks/>
              </p:cNvGrpSpPr>
              <p:nvPr/>
            </p:nvGrpSpPr>
            <p:grpSpPr bwMode="auto">
              <a:xfrm>
                <a:off x="1984" y="3970"/>
                <a:ext cx="1988" cy="748"/>
                <a:chOff x="1984" y="3970"/>
                <a:chExt cx="1988" cy="748"/>
              </a:xfrm>
            </p:grpSpPr>
            <p:sp>
              <p:nvSpPr>
                <p:cNvPr id="88089" name="Rectangle 62"/>
                <p:cNvSpPr>
                  <a:spLocks noChangeArrowheads="1"/>
                </p:cNvSpPr>
                <p:nvPr/>
              </p:nvSpPr>
              <p:spPr bwMode="auto">
                <a:xfrm>
                  <a:off x="1984" y="3970"/>
                  <a:ext cx="1988" cy="748"/>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a:r>
                    <a:rPr lang="ar-JO" sz="2000" b="1" dirty="0">
                      <a:latin typeface="Arial" panose="020B0604020202020204" pitchFamily="34" charset="0"/>
                      <a:cs typeface="Arial" panose="020B0604020202020204" pitchFamily="34" charset="0"/>
                    </a:rPr>
                    <a:t>تجديد عيد الفصح (2 أخبار الأيام 30)         وإصلاحات أخرى في العبادة (2 أخبار الأيام 31)</a:t>
                  </a:r>
                  <a:endParaRPr lang="en-US" sz="2000" b="1" dirty="0">
                    <a:latin typeface="Arial" panose="020B0604020202020204" pitchFamily="34" charset="0"/>
                    <a:cs typeface="Arial" panose="020B0604020202020204" pitchFamily="34" charset="0"/>
                  </a:endParaRPr>
                </a:p>
              </p:txBody>
            </p:sp>
            <p:sp>
              <p:nvSpPr>
                <p:cNvPr id="88090" name="Rectangle 87"/>
                <p:cNvSpPr>
                  <a:spLocks noChangeArrowheads="1"/>
                </p:cNvSpPr>
                <p:nvPr/>
              </p:nvSpPr>
              <p:spPr bwMode="auto">
                <a:xfrm>
                  <a:off x="1984" y="3970"/>
                  <a:ext cx="1984" cy="748"/>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b="1" dirty="0">
                    <a:latin typeface="Arial" panose="020B0604020202020204" pitchFamily="34" charset="0"/>
                    <a:cs typeface="Arial" panose="020B0604020202020204" pitchFamily="34" charset="0"/>
                  </a:endParaRPr>
                </a:p>
              </p:txBody>
            </p:sp>
          </p:grpSp>
          <p:grpSp>
            <p:nvGrpSpPr>
              <p:cNvPr id="88083" name="Group 90"/>
              <p:cNvGrpSpPr>
                <a:grpSpLocks/>
              </p:cNvGrpSpPr>
              <p:nvPr/>
            </p:nvGrpSpPr>
            <p:grpSpPr bwMode="auto">
              <a:xfrm>
                <a:off x="-4" y="4718"/>
                <a:ext cx="1988" cy="748"/>
                <a:chOff x="-4" y="4718"/>
                <a:chExt cx="1988" cy="748"/>
              </a:xfrm>
            </p:grpSpPr>
            <p:sp>
              <p:nvSpPr>
                <p:cNvPr id="88087" name="Rectangle 63"/>
                <p:cNvSpPr>
                  <a:spLocks noChangeArrowheads="1"/>
                </p:cNvSpPr>
                <p:nvPr/>
              </p:nvSpPr>
              <p:spPr bwMode="auto">
                <a:xfrm>
                  <a:off x="-4" y="4718"/>
                  <a:ext cx="1988" cy="748"/>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a:r>
                    <a:rPr lang="ar-JO" sz="2000" b="1" dirty="0">
                      <a:latin typeface="Arial" panose="020B0604020202020204" pitchFamily="34" charset="0"/>
                      <a:cs typeface="Arial" panose="020B0604020202020204" pitchFamily="34" charset="0"/>
                    </a:rPr>
                    <a:t>سقوطين لإسرائيل (2 ملوك 17: 1-41 و17: 5-6 ؛ 18: 9-12)</a:t>
                  </a:r>
                  <a:endParaRPr lang="en-US" sz="2000" b="1" dirty="0">
                    <a:latin typeface="Arial" panose="020B0604020202020204" pitchFamily="34" charset="0"/>
                    <a:cs typeface="Arial" panose="020B0604020202020204" pitchFamily="34" charset="0"/>
                  </a:endParaRPr>
                </a:p>
              </p:txBody>
            </p:sp>
            <p:sp>
              <p:nvSpPr>
                <p:cNvPr id="88088" name="Rectangle 89"/>
                <p:cNvSpPr>
                  <a:spLocks noChangeArrowheads="1"/>
                </p:cNvSpPr>
                <p:nvPr/>
              </p:nvSpPr>
              <p:spPr bwMode="auto">
                <a:xfrm>
                  <a:off x="0" y="4718"/>
                  <a:ext cx="1984" cy="748"/>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b="1" dirty="0">
                    <a:latin typeface="Arial" panose="020B0604020202020204" pitchFamily="34" charset="0"/>
                    <a:cs typeface="Arial" panose="020B0604020202020204" pitchFamily="34" charset="0"/>
                  </a:endParaRPr>
                </a:p>
              </p:txBody>
            </p:sp>
          </p:grpSp>
          <p:grpSp>
            <p:nvGrpSpPr>
              <p:cNvPr id="88084" name="Group 92"/>
              <p:cNvGrpSpPr>
                <a:grpSpLocks/>
              </p:cNvGrpSpPr>
              <p:nvPr/>
            </p:nvGrpSpPr>
            <p:grpSpPr bwMode="auto">
              <a:xfrm>
                <a:off x="1984" y="4718"/>
                <a:ext cx="1988" cy="748"/>
                <a:chOff x="1984" y="4718"/>
                <a:chExt cx="1988" cy="748"/>
              </a:xfrm>
            </p:grpSpPr>
            <p:sp>
              <p:nvSpPr>
                <p:cNvPr id="88085" name="Rectangle 64"/>
                <p:cNvSpPr>
                  <a:spLocks noChangeArrowheads="1"/>
                </p:cNvSpPr>
                <p:nvPr/>
              </p:nvSpPr>
              <p:spPr bwMode="auto">
                <a:xfrm>
                  <a:off x="1984" y="4718"/>
                  <a:ext cx="1988" cy="748"/>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a:r>
                    <a:rPr lang="ar-JO" sz="2000" b="1" dirty="0">
                      <a:latin typeface="Arial" panose="020B0604020202020204" pitchFamily="34" charset="0"/>
                      <a:cs typeface="Arial" panose="020B0604020202020204" pitchFamily="34" charset="0"/>
                    </a:rPr>
                    <a:t>نهاية سبي يهوذا (٢ أخبار الأيام ٣٦: ٢٢-٢٣)</a:t>
                  </a:r>
                  <a:endParaRPr lang="en-US" sz="2000" b="1" dirty="0">
                    <a:latin typeface="Arial" panose="020B0604020202020204" pitchFamily="34" charset="0"/>
                    <a:cs typeface="Arial" panose="020B0604020202020204" pitchFamily="34" charset="0"/>
                  </a:endParaRPr>
                </a:p>
              </p:txBody>
            </p:sp>
            <p:sp>
              <p:nvSpPr>
                <p:cNvPr id="88086" name="Rectangle 91"/>
                <p:cNvSpPr>
                  <a:spLocks noChangeArrowheads="1"/>
                </p:cNvSpPr>
                <p:nvPr/>
              </p:nvSpPr>
              <p:spPr bwMode="auto">
                <a:xfrm>
                  <a:off x="1984" y="4718"/>
                  <a:ext cx="1984" cy="748"/>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b="1" dirty="0">
                    <a:latin typeface="Arial" panose="020B0604020202020204" pitchFamily="34" charset="0"/>
                    <a:cs typeface="Arial" panose="020B0604020202020204" pitchFamily="34" charset="0"/>
                  </a:endParaRPr>
                </a:p>
              </p:txBody>
            </p:sp>
          </p:grpSp>
        </p:grpSp>
        <p:sp>
          <p:nvSpPr>
            <p:cNvPr id="88070" name="Rectangle 94"/>
            <p:cNvSpPr>
              <a:spLocks noChangeArrowheads="1"/>
            </p:cNvSpPr>
            <p:nvPr/>
          </p:nvSpPr>
          <p:spPr bwMode="auto">
            <a:xfrm>
              <a:off x="-4" y="-4"/>
              <a:ext cx="3976" cy="5474"/>
            </a:xfrm>
            <a:prstGeom prst="rect">
              <a:avLst/>
            </a:prstGeom>
            <a:noFill/>
            <a:ln w="1428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b="1" dirty="0">
                <a:latin typeface="Arial" panose="020B0604020202020204" pitchFamily="34" charset="0"/>
                <a:cs typeface="Arial" panose="020B0604020202020204" pitchFamily="34" charset="0"/>
              </a:endParaRPr>
            </a:p>
          </p:txBody>
        </p:sp>
      </p:grpSp>
      <p:sp>
        <p:nvSpPr>
          <p:cNvPr id="49" name="Cloud 48"/>
          <p:cNvSpPr/>
          <p:nvPr/>
        </p:nvSpPr>
        <p:spPr bwMode="auto">
          <a:xfrm>
            <a:off x="4355976" y="2348880"/>
            <a:ext cx="4896544" cy="1152128"/>
          </a:xfrm>
          <a:prstGeom prst="cloud">
            <a:avLst/>
          </a:prstGeom>
          <a:noFill/>
          <a:ln w="76200" cap="sq" cmpd="sng" algn="ctr">
            <a:solidFill>
              <a:srgbClr val="0000FF"/>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endParaRPr lang="en-US" b="1"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80703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p:cTn id="7" dur="1000" fill="hold"/>
                                        <p:tgtEl>
                                          <p:spTgt spid="49"/>
                                        </p:tgtEl>
                                        <p:attrNameLst>
                                          <p:attrName>ppt_w</p:attrName>
                                        </p:attrNameLst>
                                      </p:cBhvr>
                                      <p:tavLst>
                                        <p:tav tm="0">
                                          <p:val>
                                            <p:fltVal val="0"/>
                                          </p:val>
                                        </p:tav>
                                        <p:tav tm="100000">
                                          <p:val>
                                            <p:strVal val="#ppt_w"/>
                                          </p:val>
                                        </p:tav>
                                      </p:tavLst>
                                    </p:anim>
                                    <p:anim calcmode="lin" valueType="num">
                                      <p:cBhvr>
                                        <p:cTn id="8" dur="1000" fill="hold"/>
                                        <p:tgtEl>
                                          <p:spTgt spid="49"/>
                                        </p:tgtEl>
                                        <p:attrNameLst>
                                          <p:attrName>ppt_h</p:attrName>
                                        </p:attrNameLst>
                                      </p:cBhvr>
                                      <p:tavLst>
                                        <p:tav tm="0">
                                          <p:val>
                                            <p:fltVal val="0"/>
                                          </p:val>
                                        </p:tav>
                                        <p:tav tm="100000">
                                          <p:val>
                                            <p:strVal val="#ppt_h"/>
                                          </p:val>
                                        </p:tav>
                                      </p:tavLst>
                                    </p:anim>
                                    <p:anim calcmode="lin" valueType="num">
                                      <p:cBhvr>
                                        <p:cTn id="9" dur="1000" fill="hold"/>
                                        <p:tgtEl>
                                          <p:spTgt spid="49"/>
                                        </p:tgtEl>
                                        <p:attrNameLst>
                                          <p:attrName>style.rotation</p:attrName>
                                        </p:attrNameLst>
                                      </p:cBhvr>
                                      <p:tavLst>
                                        <p:tav tm="0">
                                          <p:val>
                                            <p:fltVal val="90"/>
                                          </p:val>
                                        </p:tav>
                                        <p:tav tm="100000">
                                          <p:val>
                                            <p:fltVal val="0"/>
                                          </p:val>
                                        </p:tav>
                                      </p:tavLst>
                                    </p:anim>
                                    <p:animEffect transition="in" filter="fade">
                                      <p:cBhvr>
                                        <p:cTn id="10" dur="10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bwMode="auto">
          <a:xfrm>
            <a:off x="0" y="0"/>
            <a:ext cx="9144000" cy="152612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ar-JO" sz="54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كن مؤسساً على يسوع كأساس لك</a:t>
            </a:r>
            <a:endParaRPr lang="en-US" sz="54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pic>
        <p:nvPicPr>
          <p:cNvPr id="5" name="Picture 4"/>
          <p:cNvPicPr>
            <a:picLocks noChangeAspect="1"/>
          </p:cNvPicPr>
          <p:nvPr/>
        </p:nvPicPr>
        <p:blipFill>
          <a:blip r:embed="rId3"/>
          <a:stretch>
            <a:fillRect/>
          </a:stretch>
        </p:blipFill>
        <p:spPr>
          <a:xfrm>
            <a:off x="107503" y="1834420"/>
            <a:ext cx="5688633" cy="4760948"/>
          </a:xfrm>
          <a:prstGeom prst="rect">
            <a:avLst/>
          </a:prstGeom>
        </p:spPr>
      </p:pic>
      <p:sp>
        <p:nvSpPr>
          <p:cNvPr id="900098" name="Rectangle 2"/>
          <p:cNvSpPr>
            <a:spLocks noGrp="1" noChangeArrowheads="1"/>
          </p:cNvSpPr>
          <p:nvPr>
            <p:ph type="ctrTitle"/>
          </p:nvPr>
        </p:nvSpPr>
        <p:spPr>
          <a:xfrm>
            <a:off x="0" y="5877272"/>
            <a:ext cx="9144000" cy="769349"/>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الفكرة الرئيسية</a:t>
            </a:r>
            <a:endParaRPr lang="en-US" sz="5400" dirty="0">
              <a:effectLst>
                <a:glow rad="127000">
                  <a:schemeClr val="tx1"/>
                </a:glow>
              </a:effectLst>
              <a:ea typeface="ＭＳ Ｐゴシック" charset="0"/>
            </a:endParaRPr>
          </a:p>
        </p:txBody>
      </p:sp>
      <p:sp>
        <p:nvSpPr>
          <p:cNvPr id="2" name="Rectangle 2">
            <a:extLst>
              <a:ext uri="{FF2B5EF4-FFF2-40B4-BE49-F238E27FC236}">
                <a16:creationId xmlns:a16="http://schemas.microsoft.com/office/drawing/2014/main" id="{4F1915ED-D94A-159A-C3D0-A612D73ADB79}"/>
              </a:ext>
            </a:extLst>
          </p:cNvPr>
          <p:cNvSpPr txBox="1">
            <a:spLocks noChangeArrowheads="1"/>
          </p:cNvSpPr>
          <p:nvPr/>
        </p:nvSpPr>
        <p:spPr bwMode="auto">
          <a:xfrm>
            <a:off x="-324544" y="2204864"/>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ar-JO"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١ أخبار الأيام</a:t>
            </a:r>
            <a:endParaRPr lang="en-US"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101276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dirty="0">
              <a:solidFill>
                <a:srgbClr val="000000"/>
              </a:solidFill>
              <a:latin typeface="Arial" panose="020B0604020202020204" pitchFamily="34"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ea typeface="Osaka" charset="0"/>
                <a:cs typeface="Arial" panose="020B0604020202020204" pitchFamily="34" charset="0"/>
              </a:rPr>
              <a:t>١ أخبار الأيام 23 </a:t>
            </a:r>
            <a:endParaRPr lang="en-US" sz="8800" dirty="0">
              <a:ea typeface="Osaka" charset="0"/>
              <a:cs typeface="Arial" panose="020B0604020202020204" pitchFamily="34" charset="0"/>
            </a:endParaRPr>
          </a:p>
        </p:txBody>
      </p:sp>
    </p:spTree>
    <p:extLst>
      <p:ext uri="{BB962C8B-B14F-4D97-AF65-F5344CB8AC3E}">
        <p14:creationId xmlns:p14="http://schemas.microsoft.com/office/powerpoint/2010/main" val="1663469920"/>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a:xfrm>
            <a:off x="152400" y="76200"/>
            <a:ext cx="7467600" cy="762000"/>
          </a:xfrm>
          <a:solidFill>
            <a:schemeClr val="tx1"/>
          </a:solidFill>
          <a:ln>
            <a:solidFill>
              <a:schemeClr val="tx1"/>
            </a:solidFill>
            <a:miter lim="800000"/>
            <a:headEnd/>
            <a:tailEnd/>
          </a:ln>
        </p:spPr>
        <p:txBody>
          <a:bodyPr/>
          <a:lstStyle/>
          <a:p>
            <a:pPr eaLnBrk="1" hangingPunct="1"/>
            <a:r>
              <a:rPr lang="ar-JO" altLang="zh-CN" sz="3600" b="1" dirty="0">
                <a:solidFill>
                  <a:srgbClr val="FFFFFF"/>
                </a:solidFill>
                <a:latin typeface="Arial" panose="020B0604020202020204" pitchFamily="34" charset="0"/>
                <a:ea typeface="宋体" charset="0"/>
                <a:cs typeface="Arial" panose="020B0604020202020204" pitchFamily="34" charset="0"/>
              </a:rPr>
              <a:t>صموئيل/الملوك مقابل أخبار الأيام</a:t>
            </a:r>
            <a:endParaRPr lang="en-US" sz="3600" b="1" dirty="0">
              <a:solidFill>
                <a:srgbClr val="FFFFFF"/>
              </a:solidFill>
              <a:latin typeface="Arial" panose="020B0604020202020204" pitchFamily="34" charset="0"/>
              <a:ea typeface="宋体" charset="0"/>
              <a:cs typeface="Arial" panose="020B0604020202020204" pitchFamily="34" charset="0"/>
            </a:endParaRPr>
          </a:p>
        </p:txBody>
      </p:sp>
      <p:sp>
        <p:nvSpPr>
          <p:cNvPr id="86019" name="Text Box 3"/>
          <p:cNvSpPr txBox="1">
            <a:spLocks noChangeArrowheads="1"/>
          </p:cNvSpPr>
          <p:nvPr/>
        </p:nvSpPr>
        <p:spPr bwMode="auto">
          <a:xfrm>
            <a:off x="8077200" y="152400"/>
            <a:ext cx="914400" cy="457200"/>
          </a:xfrm>
          <a:prstGeom prst="rect">
            <a:avLst/>
          </a:prstGeom>
          <a:solidFill>
            <a:schemeClr val="tx1"/>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nchorCtr="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b="1" dirty="0">
                <a:solidFill>
                  <a:srgbClr val="FFFFFF"/>
                </a:solidFill>
                <a:latin typeface="Arial" panose="020B0604020202020204" pitchFamily="34" charset="0"/>
                <a:cs typeface="Arial" panose="020B0604020202020204" pitchFamily="34" charset="0"/>
              </a:rPr>
              <a:t>267أ</a:t>
            </a:r>
            <a:endParaRPr lang="en-US" b="1" dirty="0">
              <a:solidFill>
                <a:srgbClr val="FFFFFF"/>
              </a:solidFill>
              <a:latin typeface="Arial" panose="020B0604020202020204" pitchFamily="34" charset="0"/>
              <a:cs typeface="Arial" panose="020B0604020202020204" pitchFamily="34" charset="0"/>
            </a:endParaRPr>
          </a:p>
        </p:txBody>
      </p:sp>
      <p:grpSp>
        <p:nvGrpSpPr>
          <p:cNvPr id="86020" name="Group 158"/>
          <p:cNvGrpSpPr>
            <a:grpSpLocks/>
          </p:cNvGrpSpPr>
          <p:nvPr/>
        </p:nvGrpSpPr>
        <p:grpSpPr bwMode="auto">
          <a:xfrm>
            <a:off x="0" y="919163"/>
            <a:ext cx="9144000" cy="5938837"/>
            <a:chOff x="0" y="576"/>
            <a:chExt cx="5760" cy="3741"/>
          </a:xfrm>
        </p:grpSpPr>
        <p:sp>
          <p:nvSpPr>
            <p:cNvPr id="86021" name="Rectangle 104"/>
            <p:cNvSpPr>
              <a:spLocks noChangeArrowheads="1"/>
            </p:cNvSpPr>
            <p:nvPr/>
          </p:nvSpPr>
          <p:spPr bwMode="auto">
            <a:xfrm>
              <a:off x="7" y="576"/>
              <a:ext cx="2873" cy="691"/>
            </a:xfrm>
            <a:prstGeom prst="rect">
              <a:avLst/>
            </a:prstGeom>
            <a:solidFill>
              <a:srgbClr val="000000"/>
            </a:solidFill>
            <a:ln w="12700" cap="sq">
              <a:solidFill>
                <a:schemeClr val="tx1"/>
              </a:solidFill>
              <a:miter lim="800000"/>
              <a:headEnd type="none" w="sm" len="sm"/>
              <a:tailEnd type="none" w="sm" len="sm"/>
            </a:ln>
          </p:spPr>
          <p:txBody>
            <a:bodyPr lIns="0" tIns="0" rIns="0" bIns="0" anchor="ctr" anchorCtr="1"/>
            <a:lstStyle/>
            <a:p>
              <a:pPr algn="ctr" eaLnBrk="0" hangingPunct="0"/>
              <a:r>
                <a:rPr lang="ar-JO" altLang="zh-CN" sz="2500" b="1" dirty="0">
                  <a:solidFill>
                    <a:srgbClr val="FFFFFF"/>
                  </a:solidFill>
                  <a:latin typeface="Arial" panose="020B0604020202020204" pitchFamily="34" charset="0"/>
                  <a:ea typeface="宋体" charset="0"/>
                  <a:cs typeface="Arial" panose="020B0604020202020204" pitchFamily="34" charset="0"/>
                </a:rPr>
                <a:t>ما هو </a:t>
              </a:r>
              <a:r>
                <a:rPr lang="ar-JO" altLang="zh-CN" sz="2500" b="1" u="sng" dirty="0">
                  <a:solidFill>
                    <a:srgbClr val="FFFFFF"/>
                  </a:solidFill>
                  <a:latin typeface="Arial" panose="020B0604020202020204" pitchFamily="34" charset="0"/>
                  <a:ea typeface="宋体" charset="0"/>
                  <a:cs typeface="Arial" panose="020B0604020202020204" pitchFamily="34" charset="0"/>
                </a:rPr>
                <a:t>المفقود</a:t>
              </a:r>
              <a:r>
                <a:rPr lang="ar-JO" altLang="zh-CN" sz="2500" b="1" dirty="0">
                  <a:solidFill>
                    <a:srgbClr val="FFFFFF"/>
                  </a:solidFill>
                  <a:latin typeface="Arial" panose="020B0604020202020204" pitchFamily="34" charset="0"/>
                  <a:ea typeface="宋体" charset="0"/>
                  <a:cs typeface="Arial" panose="020B0604020202020204" pitchFamily="34" charset="0"/>
                </a:rPr>
                <a:t> في أخبار الأيام ولكن موجود في صموئيل/الملوك؟</a:t>
              </a:r>
              <a:r>
                <a:rPr lang="en-US" altLang="zh-CN" sz="2500" b="1" dirty="0">
                  <a:solidFill>
                    <a:srgbClr val="FFFFFF"/>
                  </a:solidFill>
                  <a:latin typeface="Arial" panose="020B0604020202020204" pitchFamily="34" charset="0"/>
                  <a:ea typeface="宋体" charset="0"/>
                  <a:cs typeface="Arial" panose="020B0604020202020204" pitchFamily="34" charset="0"/>
                </a:rPr>
                <a:t> </a:t>
              </a:r>
            </a:p>
          </p:txBody>
        </p:sp>
        <p:grpSp>
          <p:nvGrpSpPr>
            <p:cNvPr id="86022" name="Group 126"/>
            <p:cNvGrpSpPr>
              <a:grpSpLocks/>
            </p:cNvGrpSpPr>
            <p:nvPr/>
          </p:nvGrpSpPr>
          <p:grpSpPr bwMode="auto">
            <a:xfrm>
              <a:off x="2880" y="579"/>
              <a:ext cx="2874" cy="693"/>
              <a:chOff x="1984" y="0"/>
              <a:chExt cx="1984" cy="1074"/>
            </a:xfrm>
          </p:grpSpPr>
          <p:sp>
            <p:nvSpPr>
              <p:cNvPr id="86063" name="Rectangle 125"/>
              <p:cNvSpPr>
                <a:spLocks noChangeArrowheads="1"/>
              </p:cNvSpPr>
              <p:nvPr/>
            </p:nvSpPr>
            <p:spPr bwMode="auto">
              <a:xfrm>
                <a:off x="1984" y="0"/>
                <a:ext cx="1984" cy="1074"/>
              </a:xfrm>
              <a:prstGeom prst="rect">
                <a:avLst/>
              </a:prstGeom>
              <a:solidFill>
                <a:srgbClr val="000000"/>
              </a:solidFill>
              <a:ln w="12700" cap="sq">
                <a:solidFill>
                  <a:schemeClr val="tx1"/>
                </a:solidFill>
                <a:miter lim="800000"/>
                <a:headEnd type="none" w="sm" len="sm"/>
                <a:tailEnd type="none" w="sm" len="sm"/>
              </a:ln>
            </p:spPr>
            <p:txBody>
              <a:bodyPr wrap="none" lIns="0" tIns="0" rIns="0" anchor="ctr" anchorCtr="1"/>
              <a:lstStyle/>
              <a:p>
                <a:endParaRPr lang="en-US" b="1" dirty="0">
                  <a:solidFill>
                    <a:srgbClr val="000000"/>
                  </a:solidFill>
                  <a:latin typeface="Arial" panose="020B0604020202020204" pitchFamily="34" charset="0"/>
                  <a:cs typeface="Arial" panose="020B0604020202020204" pitchFamily="34" charset="0"/>
                </a:endParaRPr>
              </a:p>
            </p:txBody>
          </p:sp>
          <p:grpSp>
            <p:nvGrpSpPr>
              <p:cNvPr id="86064" name="Group 124"/>
              <p:cNvGrpSpPr>
                <a:grpSpLocks/>
              </p:cNvGrpSpPr>
              <p:nvPr/>
            </p:nvGrpSpPr>
            <p:grpSpPr bwMode="auto">
              <a:xfrm>
                <a:off x="1984" y="0"/>
                <a:ext cx="1984" cy="1074"/>
                <a:chOff x="1984" y="0"/>
                <a:chExt cx="1984" cy="1074"/>
              </a:xfrm>
            </p:grpSpPr>
            <p:sp>
              <p:nvSpPr>
                <p:cNvPr id="86065" name="Rectangle 106"/>
                <p:cNvSpPr>
                  <a:spLocks noChangeArrowheads="1"/>
                </p:cNvSpPr>
                <p:nvPr/>
              </p:nvSpPr>
              <p:spPr bwMode="auto">
                <a:xfrm>
                  <a:off x="2027" y="0"/>
                  <a:ext cx="1898" cy="1074"/>
                </a:xfrm>
                <a:prstGeom prst="rect">
                  <a:avLst/>
                </a:prstGeom>
                <a:solidFill>
                  <a:srgbClr val="000000"/>
                </a:solidFill>
                <a:ln w="12700" cap="sq">
                  <a:solidFill>
                    <a:schemeClr val="tx1"/>
                  </a:solidFill>
                  <a:miter lim="800000"/>
                  <a:headEnd type="none" w="sm" len="sm"/>
                  <a:tailEnd type="none" w="sm" len="sm"/>
                </a:ln>
              </p:spPr>
              <p:txBody>
                <a:bodyPr lIns="0" tIns="0" rIns="0" anchor="ctr" anchorCtr="1"/>
                <a:lstStyle/>
                <a:p>
                  <a:pPr algn="ctr"/>
                  <a:r>
                    <a:rPr lang="en-US" altLang="zh-CN" sz="2500" b="1" dirty="0">
                      <a:solidFill>
                        <a:srgbClr val="FFFFFF"/>
                      </a:solidFill>
                      <a:latin typeface="Arial" panose="020B0604020202020204" pitchFamily="34" charset="0"/>
                      <a:ea typeface="宋体" charset="0"/>
                      <a:cs typeface="Arial" panose="020B0604020202020204" pitchFamily="34" charset="0"/>
                    </a:rPr>
                    <a:t> </a:t>
                  </a:r>
                  <a:r>
                    <a:rPr lang="ar-JO" altLang="zh-CN" sz="2500" b="1" dirty="0">
                      <a:solidFill>
                        <a:srgbClr val="FFFFFF"/>
                      </a:solidFill>
                      <a:latin typeface="Arial" panose="020B0604020202020204" pitchFamily="34" charset="0"/>
                      <a:ea typeface="宋体" charset="0"/>
                      <a:cs typeface="Arial" panose="020B0604020202020204" pitchFamily="34" charset="0"/>
                    </a:rPr>
                    <a:t>ما هو </a:t>
                  </a:r>
                  <a:r>
                    <a:rPr lang="ar-JO" altLang="zh-CN" sz="2500" b="1" u="sng" dirty="0">
                      <a:solidFill>
                        <a:srgbClr val="FFFFFF"/>
                      </a:solidFill>
                      <a:latin typeface="Arial" panose="020B0604020202020204" pitchFamily="34" charset="0"/>
                      <a:ea typeface="宋体" charset="0"/>
                      <a:cs typeface="Arial" panose="020B0604020202020204" pitchFamily="34" charset="0"/>
                    </a:rPr>
                    <a:t>الموجود</a:t>
                  </a:r>
                  <a:r>
                    <a:rPr lang="ar-JO" altLang="zh-CN" sz="2500" b="1" dirty="0">
                      <a:solidFill>
                        <a:srgbClr val="FFFFFF"/>
                      </a:solidFill>
                      <a:latin typeface="Arial" panose="020B0604020202020204" pitchFamily="34" charset="0"/>
                      <a:ea typeface="宋体" charset="0"/>
                      <a:cs typeface="Arial" panose="020B0604020202020204" pitchFamily="34" charset="0"/>
                    </a:rPr>
                    <a:t> في أخبار الأيام ولكن مفقود في صموئيل/الملوك؟</a:t>
                  </a:r>
                  <a:endParaRPr lang="en-US" altLang="zh-CN" sz="2500" b="1" dirty="0">
                    <a:solidFill>
                      <a:srgbClr val="000000"/>
                    </a:solidFill>
                    <a:latin typeface="Arial" panose="020B0604020202020204" pitchFamily="34" charset="0"/>
                    <a:ea typeface="宋体" charset="0"/>
                    <a:cs typeface="Arial" panose="020B0604020202020204" pitchFamily="34" charset="0"/>
                  </a:endParaRPr>
                </a:p>
              </p:txBody>
            </p:sp>
            <p:sp>
              <p:nvSpPr>
                <p:cNvPr id="86066" name="Rectangle 123"/>
                <p:cNvSpPr>
                  <a:spLocks noChangeArrowheads="1"/>
                </p:cNvSpPr>
                <p:nvPr/>
              </p:nvSpPr>
              <p:spPr bwMode="auto">
                <a:xfrm>
                  <a:off x="1984" y="0"/>
                  <a:ext cx="1984" cy="1074"/>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b="1" dirty="0">
                    <a:solidFill>
                      <a:srgbClr val="000000"/>
                    </a:solidFill>
                    <a:latin typeface="Arial" panose="020B0604020202020204" pitchFamily="34" charset="0"/>
                    <a:cs typeface="Arial" panose="020B0604020202020204" pitchFamily="34" charset="0"/>
                  </a:endParaRPr>
                </a:p>
              </p:txBody>
            </p:sp>
          </p:grpSp>
        </p:grpSp>
        <p:grpSp>
          <p:nvGrpSpPr>
            <p:cNvPr id="86023" name="Group 130"/>
            <p:cNvGrpSpPr>
              <a:grpSpLocks/>
            </p:cNvGrpSpPr>
            <p:nvPr/>
          </p:nvGrpSpPr>
          <p:grpSpPr bwMode="auto">
            <a:xfrm>
              <a:off x="0" y="1272"/>
              <a:ext cx="2880" cy="483"/>
              <a:chOff x="-4" y="1074"/>
              <a:chExt cx="1988" cy="748"/>
            </a:xfrm>
          </p:grpSpPr>
          <p:sp>
            <p:nvSpPr>
              <p:cNvPr id="86059" name="Rectangle 129"/>
              <p:cNvSpPr>
                <a:spLocks noChangeArrowheads="1"/>
              </p:cNvSpPr>
              <p:nvPr/>
            </p:nvSpPr>
            <p:spPr bwMode="auto">
              <a:xfrm>
                <a:off x="0" y="1074"/>
                <a:ext cx="1984" cy="748"/>
              </a:xfrm>
              <a:prstGeom prst="rect">
                <a:avLst/>
              </a:prstGeom>
              <a:solidFill>
                <a:srgbClr val="BFBFBF"/>
              </a:solidFill>
              <a:ln w="12700" cap="sq">
                <a:solidFill>
                  <a:schemeClr val="tx1"/>
                </a:solidFill>
                <a:miter lim="800000"/>
                <a:headEnd type="none" w="sm" len="sm"/>
                <a:tailEnd type="none" w="sm" len="sm"/>
              </a:ln>
            </p:spPr>
            <p:txBody>
              <a:bodyPr wrap="none" lIns="0" tIns="0" rIns="0" anchor="ctr" anchorCtr="1"/>
              <a:lstStyle/>
              <a:p>
                <a:endParaRPr lang="en-US" b="1" dirty="0">
                  <a:solidFill>
                    <a:srgbClr val="000000"/>
                  </a:solidFill>
                  <a:latin typeface="Arial" panose="020B0604020202020204" pitchFamily="34" charset="0"/>
                  <a:cs typeface="Arial" panose="020B0604020202020204" pitchFamily="34" charset="0"/>
                </a:endParaRPr>
              </a:p>
            </p:txBody>
          </p:sp>
          <p:grpSp>
            <p:nvGrpSpPr>
              <p:cNvPr id="86060" name="Group 128"/>
              <p:cNvGrpSpPr>
                <a:grpSpLocks/>
              </p:cNvGrpSpPr>
              <p:nvPr/>
            </p:nvGrpSpPr>
            <p:grpSpPr bwMode="auto">
              <a:xfrm>
                <a:off x="-4" y="1074"/>
                <a:ext cx="1988" cy="748"/>
                <a:chOff x="-4" y="1074"/>
                <a:chExt cx="1988" cy="748"/>
              </a:xfrm>
            </p:grpSpPr>
            <p:sp>
              <p:nvSpPr>
                <p:cNvPr id="86061" name="Rectangle 107"/>
                <p:cNvSpPr>
                  <a:spLocks noChangeArrowheads="1"/>
                </p:cNvSpPr>
                <p:nvPr/>
              </p:nvSpPr>
              <p:spPr bwMode="auto">
                <a:xfrm>
                  <a:off x="-4" y="1074"/>
                  <a:ext cx="1988" cy="748"/>
                </a:xfrm>
                <a:prstGeom prst="rect">
                  <a:avLst/>
                </a:prstGeom>
                <a:solidFill>
                  <a:srgbClr val="BFBFBF"/>
                </a:solidFill>
                <a:ln w="12700" cap="sq">
                  <a:solidFill>
                    <a:schemeClr val="tx1"/>
                  </a:solidFill>
                  <a:miter lim="800000"/>
                  <a:headEnd type="none" w="sm" len="sm"/>
                  <a:tailEnd type="none" w="sm" len="sm"/>
                </a:ln>
              </p:spPr>
              <p:txBody>
                <a:bodyPr lIns="0" tIns="0" rIns="0" anchor="ctr" anchorCtr="1"/>
                <a:lstStyle/>
                <a:p>
                  <a:pPr algn="ctr"/>
                  <a:r>
                    <a:rPr lang="ar-JO" sz="2000" b="1" dirty="0">
                      <a:latin typeface="Arial" panose="020B0604020202020204" pitchFamily="34" charset="0"/>
                      <a:cs typeface="Arial" panose="020B0604020202020204" pitchFamily="34" charset="0"/>
                    </a:rPr>
                    <a:t>هذه بشكل عام عناصر سلبية أو مرتبطة بإسرائيل والعائلة المالكة</a:t>
                  </a:r>
                  <a:endParaRPr lang="en-US" altLang="zh-CN" sz="2100" b="1" dirty="0">
                    <a:solidFill>
                      <a:srgbClr val="000000"/>
                    </a:solidFill>
                    <a:latin typeface="Arial" panose="020B0604020202020204" pitchFamily="34" charset="0"/>
                    <a:ea typeface="宋体" charset="0"/>
                    <a:cs typeface="Arial" panose="020B0604020202020204" pitchFamily="34" charset="0"/>
                  </a:endParaRPr>
                </a:p>
              </p:txBody>
            </p:sp>
            <p:sp>
              <p:nvSpPr>
                <p:cNvPr id="86062" name="Rectangle 127"/>
                <p:cNvSpPr>
                  <a:spLocks noChangeArrowheads="1"/>
                </p:cNvSpPr>
                <p:nvPr/>
              </p:nvSpPr>
              <p:spPr bwMode="auto">
                <a:xfrm>
                  <a:off x="0" y="1074"/>
                  <a:ext cx="1984" cy="748"/>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b="1" dirty="0">
                    <a:solidFill>
                      <a:srgbClr val="000000"/>
                    </a:solidFill>
                    <a:latin typeface="Arial" panose="020B0604020202020204" pitchFamily="34" charset="0"/>
                    <a:cs typeface="Arial" panose="020B0604020202020204" pitchFamily="34" charset="0"/>
                  </a:endParaRPr>
                </a:p>
              </p:txBody>
            </p:sp>
          </p:grpSp>
        </p:grpSp>
        <p:grpSp>
          <p:nvGrpSpPr>
            <p:cNvPr id="86024" name="Group 134"/>
            <p:cNvGrpSpPr>
              <a:grpSpLocks/>
            </p:cNvGrpSpPr>
            <p:nvPr/>
          </p:nvGrpSpPr>
          <p:grpSpPr bwMode="auto">
            <a:xfrm>
              <a:off x="2880" y="1272"/>
              <a:ext cx="2880" cy="483"/>
              <a:chOff x="1984" y="1074"/>
              <a:chExt cx="1988" cy="748"/>
            </a:xfrm>
          </p:grpSpPr>
          <p:sp>
            <p:nvSpPr>
              <p:cNvPr id="86055" name="Rectangle 133"/>
              <p:cNvSpPr>
                <a:spLocks noChangeArrowheads="1"/>
              </p:cNvSpPr>
              <p:nvPr/>
            </p:nvSpPr>
            <p:spPr bwMode="auto">
              <a:xfrm>
                <a:off x="1984" y="1074"/>
                <a:ext cx="1984" cy="748"/>
              </a:xfrm>
              <a:prstGeom prst="rect">
                <a:avLst/>
              </a:prstGeom>
              <a:solidFill>
                <a:srgbClr val="BFBFBF"/>
              </a:solidFill>
              <a:ln w="12700" cap="sq">
                <a:solidFill>
                  <a:schemeClr val="tx1"/>
                </a:solidFill>
                <a:miter lim="800000"/>
                <a:headEnd type="none" w="sm" len="sm"/>
                <a:tailEnd type="none" w="sm" len="sm"/>
              </a:ln>
            </p:spPr>
            <p:txBody>
              <a:bodyPr wrap="none" lIns="0" tIns="0" rIns="0" anchor="ctr" anchorCtr="1"/>
              <a:lstStyle/>
              <a:p>
                <a:endParaRPr lang="en-US" b="1" dirty="0">
                  <a:solidFill>
                    <a:srgbClr val="000000"/>
                  </a:solidFill>
                  <a:latin typeface="Arial" panose="020B0604020202020204" pitchFamily="34" charset="0"/>
                  <a:cs typeface="Arial" panose="020B0604020202020204" pitchFamily="34" charset="0"/>
                </a:endParaRPr>
              </a:p>
            </p:txBody>
          </p:sp>
          <p:grpSp>
            <p:nvGrpSpPr>
              <p:cNvPr id="86056" name="Group 132"/>
              <p:cNvGrpSpPr>
                <a:grpSpLocks/>
              </p:cNvGrpSpPr>
              <p:nvPr/>
            </p:nvGrpSpPr>
            <p:grpSpPr bwMode="auto">
              <a:xfrm>
                <a:off x="1984" y="1074"/>
                <a:ext cx="1988" cy="748"/>
                <a:chOff x="1984" y="1074"/>
                <a:chExt cx="1988" cy="748"/>
              </a:xfrm>
            </p:grpSpPr>
            <p:sp>
              <p:nvSpPr>
                <p:cNvPr id="86057" name="Rectangle 108"/>
                <p:cNvSpPr>
                  <a:spLocks noChangeArrowheads="1"/>
                </p:cNvSpPr>
                <p:nvPr/>
              </p:nvSpPr>
              <p:spPr bwMode="auto">
                <a:xfrm>
                  <a:off x="1984" y="1074"/>
                  <a:ext cx="1988" cy="748"/>
                </a:xfrm>
                <a:prstGeom prst="rect">
                  <a:avLst/>
                </a:prstGeom>
                <a:solidFill>
                  <a:srgbClr val="BFBFBF"/>
                </a:solidFill>
                <a:ln w="12700" cap="sq">
                  <a:solidFill>
                    <a:schemeClr val="tx1"/>
                  </a:solidFill>
                  <a:miter lim="800000"/>
                  <a:headEnd type="none" w="sm" len="sm"/>
                  <a:tailEnd type="none" w="sm" len="sm"/>
                </a:ln>
              </p:spPr>
              <p:txBody>
                <a:bodyPr lIns="0" tIns="0" rIns="0" anchor="ctr" anchorCtr="1"/>
                <a:lstStyle/>
                <a:p>
                  <a:pPr algn="ctr"/>
                  <a:r>
                    <a:rPr lang="ar-JO" sz="2000" b="1" dirty="0">
                      <a:latin typeface="Arial" panose="020B0604020202020204" pitchFamily="34" charset="0"/>
                      <a:cs typeface="Arial" panose="020B0604020202020204" pitchFamily="34" charset="0"/>
                    </a:rPr>
                    <a:t>هذه بشكل عام عناصر إيجابية أو مرتبطة بيهوذا والهيكل</a:t>
                  </a:r>
                  <a:endParaRPr lang="en-US" altLang="zh-CN" sz="2100" b="1" dirty="0">
                    <a:solidFill>
                      <a:srgbClr val="000000"/>
                    </a:solidFill>
                    <a:latin typeface="Arial" panose="020B0604020202020204" pitchFamily="34" charset="0"/>
                    <a:ea typeface="宋体" charset="0"/>
                    <a:cs typeface="Arial" panose="020B0604020202020204" pitchFamily="34" charset="0"/>
                  </a:endParaRPr>
                </a:p>
              </p:txBody>
            </p:sp>
            <p:sp>
              <p:nvSpPr>
                <p:cNvPr id="86058" name="Rectangle 131"/>
                <p:cNvSpPr>
                  <a:spLocks noChangeArrowheads="1"/>
                </p:cNvSpPr>
                <p:nvPr/>
              </p:nvSpPr>
              <p:spPr bwMode="auto">
                <a:xfrm>
                  <a:off x="1984" y="1074"/>
                  <a:ext cx="1984" cy="748"/>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b="1" dirty="0">
                    <a:solidFill>
                      <a:srgbClr val="000000"/>
                    </a:solidFill>
                    <a:latin typeface="Arial" panose="020B0604020202020204" pitchFamily="34" charset="0"/>
                    <a:cs typeface="Arial" panose="020B0604020202020204" pitchFamily="34" charset="0"/>
                  </a:endParaRPr>
                </a:p>
              </p:txBody>
            </p:sp>
          </p:grpSp>
        </p:grpSp>
        <p:grpSp>
          <p:nvGrpSpPr>
            <p:cNvPr id="86025" name="Group 136"/>
            <p:cNvGrpSpPr>
              <a:grpSpLocks/>
            </p:cNvGrpSpPr>
            <p:nvPr/>
          </p:nvGrpSpPr>
          <p:grpSpPr bwMode="auto">
            <a:xfrm>
              <a:off x="0" y="1755"/>
              <a:ext cx="2880" cy="483"/>
              <a:chOff x="-4" y="1822"/>
              <a:chExt cx="1988" cy="748"/>
            </a:xfrm>
          </p:grpSpPr>
          <p:sp>
            <p:nvSpPr>
              <p:cNvPr id="86053" name="Rectangle 109"/>
              <p:cNvSpPr>
                <a:spLocks noChangeArrowheads="1"/>
              </p:cNvSpPr>
              <p:nvPr/>
            </p:nvSpPr>
            <p:spPr bwMode="auto">
              <a:xfrm>
                <a:off x="-4" y="1822"/>
                <a:ext cx="1988" cy="748"/>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a:r>
                  <a:rPr lang="ar-JO" sz="2000" b="1" dirty="0">
                    <a:latin typeface="Arial" panose="020B0604020202020204" pitchFamily="34" charset="0"/>
                    <a:cs typeface="Arial" panose="020B0604020202020204" pitchFamily="34" charset="0"/>
                  </a:rPr>
                  <a:t>ميكال يحتقر داود بسبب التابوت                          (2 صم 6: 20 ب - 23)</a:t>
                </a:r>
                <a:endParaRPr lang="en-US" altLang="zh-CN" sz="2100" b="1" dirty="0">
                  <a:solidFill>
                    <a:srgbClr val="000000"/>
                  </a:solidFill>
                  <a:latin typeface="Arial" panose="020B0604020202020204" pitchFamily="34" charset="0"/>
                  <a:ea typeface="宋体" charset="0"/>
                  <a:cs typeface="Arial" panose="020B0604020202020204" pitchFamily="34" charset="0"/>
                </a:endParaRPr>
              </a:p>
            </p:txBody>
          </p:sp>
          <p:sp>
            <p:nvSpPr>
              <p:cNvPr id="86054" name="Rectangle 135"/>
              <p:cNvSpPr>
                <a:spLocks noChangeArrowheads="1"/>
              </p:cNvSpPr>
              <p:nvPr/>
            </p:nvSpPr>
            <p:spPr bwMode="auto">
              <a:xfrm>
                <a:off x="0" y="1822"/>
                <a:ext cx="1984" cy="748"/>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b="1" dirty="0">
                  <a:solidFill>
                    <a:srgbClr val="000000"/>
                  </a:solidFill>
                  <a:latin typeface="Arial" panose="020B0604020202020204" pitchFamily="34" charset="0"/>
                  <a:cs typeface="Arial" panose="020B0604020202020204" pitchFamily="34" charset="0"/>
                </a:endParaRPr>
              </a:p>
            </p:txBody>
          </p:sp>
        </p:grpSp>
        <p:grpSp>
          <p:nvGrpSpPr>
            <p:cNvPr id="86026" name="Group 138"/>
            <p:cNvGrpSpPr>
              <a:grpSpLocks/>
            </p:cNvGrpSpPr>
            <p:nvPr/>
          </p:nvGrpSpPr>
          <p:grpSpPr bwMode="auto">
            <a:xfrm>
              <a:off x="2880" y="1755"/>
              <a:ext cx="2880" cy="483"/>
              <a:chOff x="1984" y="1822"/>
              <a:chExt cx="1988" cy="748"/>
            </a:xfrm>
          </p:grpSpPr>
          <p:sp>
            <p:nvSpPr>
              <p:cNvPr id="86051" name="Rectangle 110"/>
              <p:cNvSpPr>
                <a:spLocks noChangeArrowheads="1"/>
              </p:cNvSpPr>
              <p:nvPr/>
            </p:nvSpPr>
            <p:spPr bwMode="auto">
              <a:xfrm>
                <a:off x="1984" y="1822"/>
                <a:ext cx="1988" cy="748"/>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a:r>
                  <a:rPr lang="ar-JO" sz="2000" b="1" dirty="0">
                    <a:latin typeface="Arial" panose="020B0604020202020204" pitchFamily="34" charset="0"/>
                    <a:cs typeface="Arial" panose="020B0604020202020204" pitchFamily="34" charset="0"/>
                  </a:rPr>
                  <a:t>اللاويون يكرمون الله في التابوت (1 أخ 16: 4-42)</a:t>
                </a:r>
                <a:endParaRPr lang="en-US" altLang="zh-CN" sz="2100" b="1" dirty="0">
                  <a:solidFill>
                    <a:srgbClr val="000000"/>
                  </a:solidFill>
                  <a:latin typeface="Arial" panose="020B0604020202020204" pitchFamily="34" charset="0"/>
                  <a:ea typeface="宋体" charset="0"/>
                  <a:cs typeface="Arial" panose="020B0604020202020204" pitchFamily="34" charset="0"/>
                </a:endParaRPr>
              </a:p>
            </p:txBody>
          </p:sp>
          <p:sp>
            <p:nvSpPr>
              <p:cNvPr id="86052" name="Rectangle 137"/>
              <p:cNvSpPr>
                <a:spLocks noChangeArrowheads="1"/>
              </p:cNvSpPr>
              <p:nvPr/>
            </p:nvSpPr>
            <p:spPr bwMode="auto">
              <a:xfrm>
                <a:off x="1984" y="1822"/>
                <a:ext cx="1984" cy="748"/>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b="1" dirty="0">
                  <a:solidFill>
                    <a:srgbClr val="000000"/>
                  </a:solidFill>
                  <a:latin typeface="Arial" panose="020B0604020202020204" pitchFamily="34" charset="0"/>
                  <a:cs typeface="Arial" panose="020B0604020202020204" pitchFamily="34" charset="0"/>
                </a:endParaRPr>
              </a:p>
            </p:txBody>
          </p:sp>
        </p:grpSp>
        <p:grpSp>
          <p:nvGrpSpPr>
            <p:cNvPr id="86027" name="Group 140"/>
            <p:cNvGrpSpPr>
              <a:grpSpLocks/>
            </p:cNvGrpSpPr>
            <p:nvPr/>
          </p:nvGrpSpPr>
          <p:grpSpPr bwMode="auto">
            <a:xfrm>
              <a:off x="0" y="2238"/>
              <a:ext cx="2880" cy="557"/>
              <a:chOff x="-4" y="2570"/>
              <a:chExt cx="1988" cy="863"/>
            </a:xfrm>
          </p:grpSpPr>
          <p:sp>
            <p:nvSpPr>
              <p:cNvPr id="86049" name="Rectangle 111"/>
              <p:cNvSpPr>
                <a:spLocks noChangeArrowheads="1"/>
              </p:cNvSpPr>
              <p:nvPr/>
            </p:nvSpPr>
            <p:spPr bwMode="auto">
              <a:xfrm>
                <a:off x="-4" y="2570"/>
                <a:ext cx="1988" cy="863"/>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a:r>
                  <a:rPr lang="ar-JO" sz="2000" b="1" dirty="0">
                    <a:latin typeface="Arial" panose="020B0604020202020204" pitchFamily="34" charset="0"/>
                    <a:cs typeface="Arial" panose="020B0604020202020204" pitchFamily="34" charset="0"/>
                  </a:rPr>
                  <a:t>جوانب التأديب في العهد الداوودي                        (2 صم 7: 14 ب)</a:t>
                </a:r>
                <a:endParaRPr lang="en-US" altLang="zh-CN" sz="2100" b="1" dirty="0">
                  <a:solidFill>
                    <a:srgbClr val="000000"/>
                  </a:solidFill>
                  <a:latin typeface="Arial" panose="020B0604020202020204" pitchFamily="34" charset="0"/>
                  <a:ea typeface="宋体" charset="0"/>
                  <a:cs typeface="Arial" panose="020B0604020202020204" pitchFamily="34" charset="0"/>
                </a:endParaRPr>
              </a:p>
            </p:txBody>
          </p:sp>
          <p:sp>
            <p:nvSpPr>
              <p:cNvPr id="86050" name="Rectangle 139"/>
              <p:cNvSpPr>
                <a:spLocks noChangeArrowheads="1"/>
              </p:cNvSpPr>
              <p:nvPr/>
            </p:nvSpPr>
            <p:spPr bwMode="auto">
              <a:xfrm>
                <a:off x="0" y="2570"/>
                <a:ext cx="1984" cy="863"/>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b="1" dirty="0">
                  <a:solidFill>
                    <a:srgbClr val="000000"/>
                  </a:solidFill>
                  <a:latin typeface="Arial" panose="020B0604020202020204" pitchFamily="34" charset="0"/>
                  <a:cs typeface="Arial" panose="020B0604020202020204" pitchFamily="34" charset="0"/>
                </a:endParaRPr>
              </a:p>
            </p:txBody>
          </p:sp>
        </p:grpSp>
        <p:grpSp>
          <p:nvGrpSpPr>
            <p:cNvPr id="86028" name="Group 142"/>
            <p:cNvGrpSpPr>
              <a:grpSpLocks/>
            </p:cNvGrpSpPr>
            <p:nvPr/>
          </p:nvGrpSpPr>
          <p:grpSpPr bwMode="auto">
            <a:xfrm>
              <a:off x="2880" y="2238"/>
              <a:ext cx="2880" cy="557"/>
              <a:chOff x="1984" y="2570"/>
              <a:chExt cx="1988" cy="863"/>
            </a:xfrm>
          </p:grpSpPr>
          <p:sp>
            <p:nvSpPr>
              <p:cNvPr id="86047" name="Rectangle 112"/>
              <p:cNvSpPr>
                <a:spLocks noChangeArrowheads="1"/>
              </p:cNvSpPr>
              <p:nvPr/>
            </p:nvSpPr>
            <p:spPr bwMode="auto">
              <a:xfrm>
                <a:off x="1984" y="2570"/>
                <a:ext cx="1988" cy="863"/>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a:r>
                  <a:rPr lang="ar-JO" sz="2000" b="1" dirty="0">
                    <a:latin typeface="Arial" panose="020B0604020202020204" pitchFamily="34" charset="0"/>
                    <a:cs typeface="Arial" panose="020B0604020202020204" pitchFamily="34" charset="0"/>
                  </a:rPr>
                  <a:t>تحديد موقع الهيكل حتى عندما يؤدب الله إحصاء داود المتكبر (1 أخ ٢١: ٢٧ - ٢٢: ١ ؛ ٢ صم ٢٤:٢٥)</a:t>
                </a:r>
                <a:endParaRPr lang="en-US" altLang="zh-CN" sz="2100" b="1" dirty="0">
                  <a:solidFill>
                    <a:srgbClr val="000000"/>
                  </a:solidFill>
                  <a:latin typeface="Arial" panose="020B0604020202020204" pitchFamily="34" charset="0"/>
                  <a:ea typeface="宋体" charset="0"/>
                  <a:cs typeface="Arial" panose="020B0604020202020204" pitchFamily="34" charset="0"/>
                </a:endParaRPr>
              </a:p>
            </p:txBody>
          </p:sp>
          <p:sp>
            <p:nvSpPr>
              <p:cNvPr id="86048" name="Rectangle 141"/>
              <p:cNvSpPr>
                <a:spLocks noChangeArrowheads="1"/>
              </p:cNvSpPr>
              <p:nvPr/>
            </p:nvSpPr>
            <p:spPr bwMode="auto">
              <a:xfrm>
                <a:off x="1984" y="2570"/>
                <a:ext cx="1984" cy="863"/>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b="1" dirty="0">
                  <a:solidFill>
                    <a:srgbClr val="000000"/>
                  </a:solidFill>
                  <a:latin typeface="Arial" panose="020B0604020202020204" pitchFamily="34" charset="0"/>
                  <a:cs typeface="Arial" panose="020B0604020202020204" pitchFamily="34" charset="0"/>
                </a:endParaRPr>
              </a:p>
            </p:txBody>
          </p:sp>
        </p:grpSp>
        <p:grpSp>
          <p:nvGrpSpPr>
            <p:cNvPr id="86029" name="Group 144"/>
            <p:cNvGrpSpPr>
              <a:grpSpLocks/>
            </p:cNvGrpSpPr>
            <p:nvPr/>
          </p:nvGrpSpPr>
          <p:grpSpPr bwMode="auto">
            <a:xfrm>
              <a:off x="0" y="2795"/>
              <a:ext cx="2880" cy="631"/>
              <a:chOff x="-4" y="3433"/>
              <a:chExt cx="1988" cy="978"/>
            </a:xfrm>
          </p:grpSpPr>
          <p:sp>
            <p:nvSpPr>
              <p:cNvPr id="86045" name="Rectangle 113"/>
              <p:cNvSpPr>
                <a:spLocks noChangeArrowheads="1"/>
              </p:cNvSpPr>
              <p:nvPr/>
            </p:nvSpPr>
            <p:spPr bwMode="auto">
              <a:xfrm>
                <a:off x="-4" y="3433"/>
                <a:ext cx="1988" cy="978"/>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a:r>
                  <a:rPr lang="ar-JO" sz="2000" b="1" dirty="0">
                    <a:latin typeface="Arial" panose="020B0604020202020204" pitchFamily="34" charset="0"/>
                    <a:cs typeface="Arial" panose="020B0604020202020204" pitchFamily="34" charset="0"/>
                  </a:rPr>
                  <a:t>زنا داود مع بثشبع وقتل أوريا ومواجهة ناثان النبي   (2 صم 11: 2-12: 25)</a:t>
                </a:r>
                <a:endParaRPr lang="en-US" altLang="zh-CN" sz="2100" b="1" dirty="0">
                  <a:solidFill>
                    <a:srgbClr val="000000"/>
                  </a:solidFill>
                  <a:latin typeface="Arial" panose="020B0604020202020204" pitchFamily="34" charset="0"/>
                  <a:ea typeface="宋体" charset="0"/>
                  <a:cs typeface="Arial" panose="020B0604020202020204" pitchFamily="34" charset="0"/>
                </a:endParaRPr>
              </a:p>
            </p:txBody>
          </p:sp>
          <p:sp>
            <p:nvSpPr>
              <p:cNvPr id="86046" name="Rectangle 143"/>
              <p:cNvSpPr>
                <a:spLocks noChangeArrowheads="1"/>
              </p:cNvSpPr>
              <p:nvPr/>
            </p:nvSpPr>
            <p:spPr bwMode="auto">
              <a:xfrm>
                <a:off x="0" y="3433"/>
                <a:ext cx="1984" cy="978"/>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b="1" dirty="0">
                  <a:solidFill>
                    <a:srgbClr val="000000"/>
                  </a:solidFill>
                  <a:latin typeface="Arial" panose="020B0604020202020204" pitchFamily="34" charset="0"/>
                  <a:cs typeface="Arial" panose="020B0604020202020204" pitchFamily="34" charset="0"/>
                </a:endParaRPr>
              </a:p>
            </p:txBody>
          </p:sp>
        </p:grpSp>
        <p:grpSp>
          <p:nvGrpSpPr>
            <p:cNvPr id="86030" name="Group 146"/>
            <p:cNvGrpSpPr>
              <a:grpSpLocks/>
            </p:cNvGrpSpPr>
            <p:nvPr/>
          </p:nvGrpSpPr>
          <p:grpSpPr bwMode="auto">
            <a:xfrm>
              <a:off x="2880" y="2795"/>
              <a:ext cx="2880" cy="631"/>
              <a:chOff x="1984" y="3433"/>
              <a:chExt cx="1988" cy="978"/>
            </a:xfrm>
          </p:grpSpPr>
          <p:sp>
            <p:nvSpPr>
              <p:cNvPr id="86043" name="Rectangle 114"/>
              <p:cNvSpPr>
                <a:spLocks noChangeArrowheads="1"/>
              </p:cNvSpPr>
              <p:nvPr/>
            </p:nvSpPr>
            <p:spPr bwMode="auto">
              <a:xfrm>
                <a:off x="1984" y="3433"/>
                <a:ext cx="1988" cy="978"/>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a:r>
                  <a:rPr lang="ar-JO" sz="2000" b="1" dirty="0">
                    <a:latin typeface="Arial" panose="020B0604020202020204" pitchFamily="34" charset="0"/>
                    <a:cs typeface="Arial" panose="020B0604020202020204" pitchFamily="34" charset="0"/>
                  </a:rPr>
                  <a:t>فرق اللاويين (١ أخ ٢٢-٢٧)</a:t>
                </a:r>
                <a:endParaRPr lang="en-US" altLang="zh-CN" sz="2100" b="1" dirty="0">
                  <a:solidFill>
                    <a:srgbClr val="000000"/>
                  </a:solidFill>
                  <a:latin typeface="Arial" panose="020B0604020202020204" pitchFamily="34" charset="0"/>
                  <a:ea typeface="宋体" charset="0"/>
                  <a:cs typeface="Arial" panose="020B0604020202020204" pitchFamily="34" charset="0"/>
                </a:endParaRPr>
              </a:p>
            </p:txBody>
          </p:sp>
          <p:sp>
            <p:nvSpPr>
              <p:cNvPr id="86044" name="Rectangle 145"/>
              <p:cNvSpPr>
                <a:spLocks noChangeArrowheads="1"/>
              </p:cNvSpPr>
              <p:nvPr/>
            </p:nvSpPr>
            <p:spPr bwMode="auto">
              <a:xfrm>
                <a:off x="1984" y="3433"/>
                <a:ext cx="1984" cy="978"/>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b="1" dirty="0">
                  <a:solidFill>
                    <a:srgbClr val="000000"/>
                  </a:solidFill>
                  <a:latin typeface="Arial" panose="020B0604020202020204" pitchFamily="34" charset="0"/>
                  <a:cs typeface="Arial" panose="020B0604020202020204" pitchFamily="34" charset="0"/>
                </a:endParaRPr>
              </a:p>
            </p:txBody>
          </p:sp>
        </p:grpSp>
        <p:grpSp>
          <p:nvGrpSpPr>
            <p:cNvPr id="86031" name="Group 148"/>
            <p:cNvGrpSpPr>
              <a:grpSpLocks/>
            </p:cNvGrpSpPr>
            <p:nvPr/>
          </p:nvGrpSpPr>
          <p:grpSpPr bwMode="auto">
            <a:xfrm>
              <a:off x="0" y="3426"/>
              <a:ext cx="2880" cy="482"/>
              <a:chOff x="-4" y="4411"/>
              <a:chExt cx="1988" cy="748"/>
            </a:xfrm>
          </p:grpSpPr>
          <p:sp>
            <p:nvSpPr>
              <p:cNvPr id="86041" name="Rectangle 115"/>
              <p:cNvSpPr>
                <a:spLocks noChangeArrowheads="1"/>
              </p:cNvSpPr>
              <p:nvPr/>
            </p:nvSpPr>
            <p:spPr bwMode="auto">
              <a:xfrm>
                <a:off x="-4" y="4411"/>
                <a:ext cx="1988" cy="748"/>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a:r>
                  <a:rPr lang="ar-JO" sz="2000" b="1" dirty="0">
                    <a:latin typeface="Arial" panose="020B0604020202020204" pitchFamily="34" charset="0"/>
                    <a:cs typeface="Arial" panose="020B0604020202020204" pitchFamily="34" charset="0"/>
                  </a:rPr>
                  <a:t>مشاكل داود مع أبشالوم (2 صم 13-19)</a:t>
                </a:r>
                <a:endParaRPr lang="en-US" altLang="zh-CN" sz="2100" b="1" dirty="0">
                  <a:solidFill>
                    <a:srgbClr val="000000"/>
                  </a:solidFill>
                  <a:latin typeface="Arial" panose="020B0604020202020204" pitchFamily="34" charset="0"/>
                  <a:ea typeface="宋体" charset="0"/>
                  <a:cs typeface="Arial" panose="020B0604020202020204" pitchFamily="34" charset="0"/>
                </a:endParaRPr>
              </a:p>
            </p:txBody>
          </p:sp>
          <p:sp>
            <p:nvSpPr>
              <p:cNvPr id="86042" name="Rectangle 147"/>
              <p:cNvSpPr>
                <a:spLocks noChangeArrowheads="1"/>
              </p:cNvSpPr>
              <p:nvPr/>
            </p:nvSpPr>
            <p:spPr bwMode="auto">
              <a:xfrm>
                <a:off x="0" y="4411"/>
                <a:ext cx="1984" cy="748"/>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b="1" dirty="0">
                  <a:solidFill>
                    <a:srgbClr val="000000"/>
                  </a:solidFill>
                  <a:latin typeface="Arial" panose="020B0604020202020204" pitchFamily="34" charset="0"/>
                  <a:cs typeface="Arial" panose="020B0604020202020204" pitchFamily="34" charset="0"/>
                </a:endParaRPr>
              </a:p>
            </p:txBody>
          </p:sp>
        </p:grpSp>
        <p:grpSp>
          <p:nvGrpSpPr>
            <p:cNvPr id="86032" name="Group 150"/>
            <p:cNvGrpSpPr>
              <a:grpSpLocks/>
            </p:cNvGrpSpPr>
            <p:nvPr/>
          </p:nvGrpSpPr>
          <p:grpSpPr bwMode="auto">
            <a:xfrm>
              <a:off x="2880" y="3426"/>
              <a:ext cx="2880" cy="482"/>
              <a:chOff x="1984" y="4411"/>
              <a:chExt cx="1988" cy="748"/>
            </a:xfrm>
          </p:grpSpPr>
          <p:sp>
            <p:nvSpPr>
              <p:cNvPr id="86039" name="Rectangle 116"/>
              <p:cNvSpPr>
                <a:spLocks noChangeArrowheads="1"/>
              </p:cNvSpPr>
              <p:nvPr/>
            </p:nvSpPr>
            <p:spPr bwMode="auto">
              <a:xfrm>
                <a:off x="1984" y="4411"/>
                <a:ext cx="1988" cy="748"/>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a:r>
                  <a:rPr lang="ar-JO" sz="2000" b="1" dirty="0">
                    <a:latin typeface="Arial" panose="020B0604020202020204" pitchFamily="34" charset="0"/>
                    <a:cs typeface="Arial" panose="020B0604020202020204" pitchFamily="34" charset="0"/>
                  </a:rPr>
                  <a:t>تهمة داود لإسرائيل وسليمان والصلاة                   (1 أخ 28: 1-29: 22 أ)</a:t>
                </a:r>
                <a:endParaRPr lang="en-US" altLang="zh-CN" sz="2100" b="1" dirty="0">
                  <a:solidFill>
                    <a:srgbClr val="000000"/>
                  </a:solidFill>
                  <a:latin typeface="Arial" panose="020B0604020202020204" pitchFamily="34" charset="0"/>
                  <a:ea typeface="宋体" charset="0"/>
                  <a:cs typeface="Arial" panose="020B0604020202020204" pitchFamily="34" charset="0"/>
                </a:endParaRPr>
              </a:p>
            </p:txBody>
          </p:sp>
          <p:sp>
            <p:nvSpPr>
              <p:cNvPr id="86040" name="Rectangle 149"/>
              <p:cNvSpPr>
                <a:spLocks noChangeArrowheads="1"/>
              </p:cNvSpPr>
              <p:nvPr/>
            </p:nvSpPr>
            <p:spPr bwMode="auto">
              <a:xfrm>
                <a:off x="1984" y="4411"/>
                <a:ext cx="1984" cy="748"/>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b="1" dirty="0">
                  <a:solidFill>
                    <a:srgbClr val="000000"/>
                  </a:solidFill>
                  <a:latin typeface="Arial" panose="020B0604020202020204" pitchFamily="34" charset="0"/>
                  <a:cs typeface="Arial" panose="020B0604020202020204" pitchFamily="34" charset="0"/>
                </a:endParaRPr>
              </a:p>
            </p:txBody>
          </p:sp>
        </p:grpSp>
        <p:grpSp>
          <p:nvGrpSpPr>
            <p:cNvPr id="86033" name="Group 152"/>
            <p:cNvGrpSpPr>
              <a:grpSpLocks/>
            </p:cNvGrpSpPr>
            <p:nvPr/>
          </p:nvGrpSpPr>
          <p:grpSpPr bwMode="auto">
            <a:xfrm>
              <a:off x="0" y="3908"/>
              <a:ext cx="2880" cy="409"/>
              <a:chOff x="-4" y="5159"/>
              <a:chExt cx="1988" cy="633"/>
            </a:xfrm>
          </p:grpSpPr>
          <p:sp>
            <p:nvSpPr>
              <p:cNvPr id="86037" name="Rectangle 117"/>
              <p:cNvSpPr>
                <a:spLocks noChangeArrowheads="1"/>
              </p:cNvSpPr>
              <p:nvPr/>
            </p:nvSpPr>
            <p:spPr bwMode="auto">
              <a:xfrm>
                <a:off x="-4" y="5159"/>
                <a:ext cx="1988" cy="633"/>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a:r>
                  <a:rPr lang="ar-JO" sz="2000" b="1" dirty="0">
                    <a:latin typeface="Arial" panose="020B0604020202020204" pitchFamily="34" charset="0"/>
                    <a:cs typeface="Arial" panose="020B0604020202020204" pitchFamily="34" charset="0"/>
                  </a:rPr>
                  <a:t>إخماد تمرد شبع (2 صم 20)</a:t>
                </a:r>
                <a:endParaRPr lang="en-US" altLang="zh-CN" sz="2100" b="1" dirty="0">
                  <a:solidFill>
                    <a:srgbClr val="000000"/>
                  </a:solidFill>
                  <a:latin typeface="Arial" panose="020B0604020202020204" pitchFamily="34" charset="0"/>
                  <a:ea typeface="宋体" charset="0"/>
                  <a:cs typeface="Arial" panose="020B0604020202020204" pitchFamily="34" charset="0"/>
                </a:endParaRPr>
              </a:p>
            </p:txBody>
          </p:sp>
          <p:sp>
            <p:nvSpPr>
              <p:cNvPr id="86038" name="Rectangle 151"/>
              <p:cNvSpPr>
                <a:spLocks noChangeArrowheads="1"/>
              </p:cNvSpPr>
              <p:nvPr/>
            </p:nvSpPr>
            <p:spPr bwMode="auto">
              <a:xfrm>
                <a:off x="0" y="5159"/>
                <a:ext cx="1984" cy="633"/>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b="1" dirty="0">
                  <a:solidFill>
                    <a:srgbClr val="000000"/>
                  </a:solidFill>
                  <a:latin typeface="Arial" panose="020B0604020202020204" pitchFamily="34" charset="0"/>
                  <a:cs typeface="Arial" panose="020B0604020202020204" pitchFamily="34" charset="0"/>
                </a:endParaRPr>
              </a:p>
            </p:txBody>
          </p:sp>
        </p:grpSp>
        <p:grpSp>
          <p:nvGrpSpPr>
            <p:cNvPr id="86034" name="Group 154"/>
            <p:cNvGrpSpPr>
              <a:grpSpLocks/>
            </p:cNvGrpSpPr>
            <p:nvPr/>
          </p:nvGrpSpPr>
          <p:grpSpPr bwMode="auto">
            <a:xfrm>
              <a:off x="2880" y="3908"/>
              <a:ext cx="2880" cy="409"/>
              <a:chOff x="1984" y="5159"/>
              <a:chExt cx="1988" cy="633"/>
            </a:xfrm>
          </p:grpSpPr>
          <p:sp>
            <p:nvSpPr>
              <p:cNvPr id="86035" name="Rectangle 118"/>
              <p:cNvSpPr>
                <a:spLocks noChangeArrowheads="1"/>
              </p:cNvSpPr>
              <p:nvPr/>
            </p:nvSpPr>
            <p:spPr bwMode="auto">
              <a:xfrm>
                <a:off x="1984" y="5159"/>
                <a:ext cx="1988" cy="633"/>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a:r>
                  <a:rPr lang="ar-JO" sz="2000" b="1" dirty="0">
                    <a:latin typeface="Arial" panose="020B0604020202020204" pitchFamily="34" charset="0"/>
                    <a:cs typeface="Arial" panose="020B0604020202020204" pitchFamily="34" charset="0"/>
                  </a:rPr>
                  <a:t>مشاريع رحبعام (٢ أخ ١١: ٥-٢٣)</a:t>
                </a:r>
                <a:endParaRPr lang="en-US" altLang="zh-CN" sz="2100" b="1" dirty="0">
                  <a:solidFill>
                    <a:srgbClr val="000000"/>
                  </a:solidFill>
                  <a:latin typeface="Arial" panose="020B0604020202020204" pitchFamily="34" charset="0"/>
                  <a:ea typeface="宋体" charset="0"/>
                  <a:cs typeface="Arial" panose="020B0604020202020204" pitchFamily="34" charset="0"/>
                </a:endParaRPr>
              </a:p>
            </p:txBody>
          </p:sp>
          <p:sp>
            <p:nvSpPr>
              <p:cNvPr id="86036" name="Rectangle 153"/>
              <p:cNvSpPr>
                <a:spLocks noChangeArrowheads="1"/>
              </p:cNvSpPr>
              <p:nvPr/>
            </p:nvSpPr>
            <p:spPr bwMode="auto">
              <a:xfrm>
                <a:off x="1984" y="5159"/>
                <a:ext cx="1984" cy="633"/>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b="1" dirty="0">
                  <a:solidFill>
                    <a:srgbClr val="000000"/>
                  </a:solidFill>
                  <a:latin typeface="Arial" panose="020B0604020202020204" pitchFamily="34" charset="0"/>
                  <a:cs typeface="Arial" panose="020B0604020202020204" pitchFamily="34" charset="0"/>
                </a:endParaRPr>
              </a:p>
            </p:txBody>
          </p:sp>
        </p:grpSp>
      </p:grpSp>
      <p:sp>
        <p:nvSpPr>
          <p:cNvPr id="2" name="Cloud 1"/>
          <p:cNvSpPr/>
          <p:nvPr/>
        </p:nvSpPr>
        <p:spPr bwMode="auto">
          <a:xfrm>
            <a:off x="4355976" y="4581128"/>
            <a:ext cx="4788024" cy="1008112"/>
          </a:xfrm>
          <a:prstGeom prst="cloud">
            <a:avLst/>
          </a:prstGeom>
          <a:noFill/>
          <a:ln w="76200" cap="sq" cmpd="sng" algn="ctr">
            <a:solidFill>
              <a:srgbClr val="0000FF"/>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endParaRPr lang="en-US" b="1"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26839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dirty="0">
              <a:solidFill>
                <a:srgbClr val="000000"/>
              </a:solidFill>
              <a:latin typeface="Arial" panose="020B0604020202020204" pitchFamily="34"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ea typeface="Osaka" charset="0"/>
                <a:cs typeface="Arial" panose="020B0604020202020204" pitchFamily="34" charset="0"/>
              </a:rPr>
              <a:t>١ أخبار الأيام 24 </a:t>
            </a:r>
            <a:endParaRPr lang="en-US" sz="8800" dirty="0">
              <a:ea typeface="Osaka" charset="0"/>
              <a:cs typeface="Arial" panose="020B0604020202020204" pitchFamily="34" charset="0"/>
            </a:endParaRPr>
          </a:p>
        </p:txBody>
      </p:sp>
    </p:spTree>
    <p:extLst>
      <p:ext uri="{BB962C8B-B14F-4D97-AF65-F5344CB8AC3E}">
        <p14:creationId xmlns:p14="http://schemas.microsoft.com/office/powerpoint/2010/main" val="2987508073"/>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33937"/>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49784"/>
            <a:ext cx="9144000" cy="1579016"/>
          </a:xfr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p>
            <a:pPr defTabSz="457200"/>
            <a:r>
              <a:rPr lang="ar-JO" kern="1200" dirty="0">
                <a:solidFill>
                  <a:srgbClr val="FFFFFF"/>
                </a:solidFill>
                <a:effectLst>
                  <a:glow rad="127000">
                    <a:srgbClr val="000000"/>
                  </a:glow>
                </a:effectLst>
                <a:ea typeface="ＭＳ Ｐゴシック" charset="0"/>
                <a:cs typeface="Arial" panose="020B0604020202020204" pitchFamily="34" charset="0"/>
              </a:rPr>
              <a:t>أصبح الكهنة 24 فرقة لتقديم الذبائح أمام الرب في دورات لمدة أسبوعين كل عام</a:t>
            </a:r>
            <a:endParaRPr lang="en-US" kern="1200" dirty="0">
              <a:solidFill>
                <a:srgbClr val="FFFFFF"/>
              </a:solidFill>
              <a:effectLst>
                <a:glow rad="127000">
                  <a:srgbClr val="000000"/>
                </a:glow>
              </a:effectLst>
              <a:ea typeface="ＭＳ Ｐゴシック" charset="0"/>
              <a:cs typeface="Arial" panose="020B0604020202020204" pitchFamily="34" charset="0"/>
            </a:endParaRPr>
          </a:p>
        </p:txBody>
      </p:sp>
      <p:sp>
        <p:nvSpPr>
          <p:cNvPr id="6" name="Rectangle 2"/>
          <p:cNvSpPr txBox="1">
            <a:spLocks noChangeArrowheads="1"/>
          </p:cNvSpPr>
          <p:nvPr/>
        </p:nvSpPr>
        <p:spPr bwMode="auto">
          <a:xfrm>
            <a:off x="0" y="5999064"/>
            <a:ext cx="9174915" cy="858936"/>
          </a:xfrm>
          <a:prstGeom prst="rect">
            <a:avLst/>
          </a:prstGeom>
          <a:solidFill>
            <a:schemeClr val="tx1"/>
          </a:soli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defRPr/>
            </a:pPr>
            <a:r>
              <a:rPr lang="ar-JO" dirty="0">
                <a:effectLst>
                  <a:glow rad="127000">
                    <a:schemeClr val="tx1"/>
                  </a:glow>
                </a:effectLst>
                <a:latin typeface="Arial" panose="020B0604020202020204" pitchFamily="34" charset="0"/>
                <a:ea typeface="ＭＳ Ｐゴシック" charset="0"/>
                <a:cs typeface="Arial" panose="020B0604020202020204" pitchFamily="34" charset="0"/>
              </a:rPr>
              <a:t>١ أخبار الأيام 24</a:t>
            </a:r>
            <a:endParaRPr lang="en-US"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44232789"/>
      </p:ext>
    </p:extLst>
  </p:cSld>
  <p:clrMapOvr>
    <a:masterClrMapping/>
  </p:clrMapOvr>
  <p:transition/>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dirty="0">
              <a:solidFill>
                <a:srgbClr val="000000"/>
              </a:solidFill>
              <a:latin typeface="Arial" panose="020B0604020202020204" pitchFamily="34"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ea typeface="Osaka" charset="0"/>
                <a:cs typeface="Arial" panose="020B0604020202020204" pitchFamily="34" charset="0"/>
              </a:rPr>
              <a:t>١ أخبار الأيام 25 </a:t>
            </a:r>
            <a:endParaRPr lang="en-US" sz="8800" dirty="0">
              <a:ea typeface="Osaka" charset="0"/>
              <a:cs typeface="Arial" panose="020B0604020202020204" pitchFamily="34" charset="0"/>
            </a:endParaRPr>
          </a:p>
        </p:txBody>
      </p:sp>
    </p:spTree>
    <p:extLst>
      <p:ext uri="{BB962C8B-B14F-4D97-AF65-F5344CB8AC3E}">
        <p14:creationId xmlns:p14="http://schemas.microsoft.com/office/powerpoint/2010/main" val="1794482598"/>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49784"/>
            <a:ext cx="9144000" cy="858936"/>
          </a:xfrm>
          <a:effectLst>
            <a:outerShdw blurRad="63500" dist="35921" dir="2700000" algn="ctr" rotWithShape="0">
              <a:schemeClr val="tx2">
                <a:alpha val="74998"/>
              </a:schemeClr>
            </a:outerShdw>
          </a:effectLst>
        </p:spPr>
        <p:txBody>
          <a:bodyPr anchor="ctr"/>
          <a:lstStyle/>
          <a:p>
            <a:pPr>
              <a:defRPr/>
            </a:pPr>
            <a:r>
              <a:rPr lang="ar-JO" dirty="0">
                <a:effectLst>
                  <a:glow rad="127000">
                    <a:schemeClr val="tx1"/>
                  </a:glow>
                </a:effectLst>
                <a:ea typeface="ＭＳ Ｐゴシック" charset="0"/>
                <a:cs typeface="Arial" panose="020B0604020202020204" pitchFamily="34" charset="0"/>
              </a:rPr>
              <a:t>رتب داود العازفين</a:t>
            </a:r>
            <a:endParaRPr lang="en-US" dirty="0">
              <a:effectLst>
                <a:glow rad="127000">
                  <a:schemeClr val="tx1"/>
                </a:glow>
              </a:effectLst>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1" y="980728"/>
            <a:ext cx="9088565" cy="5877272"/>
          </a:xfrm>
          <a:prstGeom prst="rect">
            <a:avLst/>
          </a:prstGeom>
        </p:spPr>
      </p:pic>
      <p:sp>
        <p:nvSpPr>
          <p:cNvPr id="6" name="Rectangle 2"/>
          <p:cNvSpPr txBox="1">
            <a:spLocks noChangeArrowheads="1"/>
          </p:cNvSpPr>
          <p:nvPr/>
        </p:nvSpPr>
        <p:spPr bwMode="auto">
          <a:xfrm>
            <a:off x="30915" y="5999064"/>
            <a:ext cx="9144000" cy="858936"/>
          </a:xfrm>
          <a:prstGeom prst="rect">
            <a:avLst/>
          </a:prstGeom>
          <a:solidFill>
            <a:schemeClr val="tx1"/>
          </a:soli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defRPr/>
            </a:pPr>
            <a:r>
              <a:rPr lang="ar-JO" dirty="0">
                <a:effectLst>
                  <a:glow rad="127000">
                    <a:schemeClr val="tx1"/>
                  </a:glow>
                </a:effectLst>
                <a:latin typeface="Arial" panose="020B0604020202020204" pitchFamily="34" charset="0"/>
                <a:ea typeface="ＭＳ Ｐゴシック" charset="0"/>
                <a:cs typeface="Arial" panose="020B0604020202020204" pitchFamily="34" charset="0"/>
              </a:rPr>
              <a:t>١ أخبار الأيام 25 </a:t>
            </a:r>
            <a:endParaRPr lang="en-US"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977016551"/>
      </p:ext>
    </p:extLst>
  </p:cSld>
  <p:clrMapOvr>
    <a:masterClrMapping/>
  </p:clrMapOvr>
  <p:transition/>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904" y="1008112"/>
            <a:ext cx="9141095" cy="594928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49784"/>
            <a:ext cx="9144000" cy="1362992"/>
          </a:xfrm>
          <a:solidFill>
            <a:schemeClr val="tx1"/>
          </a:solidFill>
          <a:effectLst>
            <a:outerShdw blurRad="63500" dist="35921" dir="2700000" algn="ctr" rotWithShape="0">
              <a:schemeClr val="tx2">
                <a:alpha val="74998"/>
              </a:schemeClr>
            </a:outerShdw>
          </a:effectLst>
        </p:spPr>
        <p:txBody>
          <a:bodyPr anchor="t"/>
          <a:lstStyle/>
          <a:p>
            <a:pPr>
              <a:defRPr/>
            </a:pPr>
            <a:r>
              <a:rPr lang="ar-JO" sz="3200" dirty="0">
                <a:cs typeface="Arial" panose="020B0604020202020204" pitchFamily="34" charset="0"/>
              </a:rPr>
              <a:t>تم تنظيم الموسيقيين في عازفين ومغنين لتقديم التسبيح للرب في خدمة النبوة (١ أخبار الأيام 25)</a:t>
            </a:r>
            <a:endParaRPr lang="en-US" sz="3200" dirty="0">
              <a:effectLst>
                <a:glow rad="127000">
                  <a:schemeClr val="tx1"/>
                </a:glow>
              </a:effectLst>
              <a:ea typeface="ＭＳ Ｐゴシック" charset="0"/>
              <a:cs typeface="Arial" panose="020B0604020202020204" pitchFamily="34" charset="0"/>
            </a:endParaRPr>
          </a:p>
        </p:txBody>
      </p:sp>
    </p:spTree>
    <p:extLst>
      <p:ext uri="{BB962C8B-B14F-4D97-AF65-F5344CB8AC3E}">
        <p14:creationId xmlns:p14="http://schemas.microsoft.com/office/powerpoint/2010/main" val="3909272007"/>
      </p:ext>
    </p:extLst>
  </p:cSld>
  <p:clrMapOvr>
    <a:masterClrMapping/>
  </p:clrMapOvr>
  <p:transition/>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dirty="0">
              <a:solidFill>
                <a:srgbClr val="000000"/>
              </a:solidFill>
              <a:latin typeface="Arial" panose="020B0604020202020204" pitchFamily="34"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ea typeface="Osaka" charset="0"/>
                <a:cs typeface="Arial" panose="020B0604020202020204" pitchFamily="34" charset="0"/>
              </a:rPr>
              <a:t>١ أخبار الأيام 26 </a:t>
            </a:r>
            <a:endParaRPr lang="en-US" sz="8800" dirty="0">
              <a:ea typeface="Osaka" charset="0"/>
              <a:cs typeface="Arial" panose="020B0604020202020204" pitchFamily="34" charset="0"/>
            </a:endParaRPr>
          </a:p>
        </p:txBody>
      </p:sp>
    </p:spTree>
    <p:extLst>
      <p:ext uri="{BB962C8B-B14F-4D97-AF65-F5344CB8AC3E}">
        <p14:creationId xmlns:p14="http://schemas.microsoft.com/office/powerpoint/2010/main" val="4214417494"/>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49784"/>
            <a:ext cx="9144000" cy="1362992"/>
          </a:xfrm>
          <a:solidFill>
            <a:schemeClr val="tx1"/>
          </a:solidFill>
          <a:effectLst>
            <a:outerShdw blurRad="63500" dist="35921" dir="2700000" algn="ctr" rotWithShape="0">
              <a:schemeClr val="tx2">
                <a:alpha val="74998"/>
              </a:schemeClr>
            </a:outerShdw>
          </a:effectLst>
        </p:spPr>
        <p:txBody>
          <a:bodyPr anchor="t"/>
          <a:lstStyle/>
          <a:p>
            <a:pPr>
              <a:defRPr/>
            </a:pPr>
            <a:r>
              <a:rPr lang="ar-JO" sz="3200" dirty="0">
                <a:cs typeface="Arial" panose="020B0604020202020204" pitchFamily="34" charset="0"/>
              </a:rPr>
              <a:t>تم تنظيم ضباط الهيكل في حراس بوابات، أمناء خزينة وإداريين من أجل حسن سير الهيكل (١ أخبار الأيام 26)</a:t>
            </a:r>
            <a:endParaRPr lang="en-US" sz="3200" dirty="0">
              <a:effectLst>
                <a:glow rad="127000">
                  <a:schemeClr val="tx1"/>
                </a:glow>
              </a:effectLst>
              <a:ea typeface="ＭＳ Ｐゴシック" charset="0"/>
              <a:cs typeface="Arial" panose="020B0604020202020204" pitchFamily="34" charset="0"/>
            </a:endParaRPr>
          </a:p>
        </p:txBody>
      </p:sp>
      <p:pic>
        <p:nvPicPr>
          <p:cNvPr id="4" name="Picture 3"/>
          <p:cNvPicPr>
            <a:picLocks noChangeAspect="1"/>
          </p:cNvPicPr>
          <p:nvPr/>
        </p:nvPicPr>
        <p:blipFill>
          <a:blip r:embed="rId3"/>
          <a:stretch>
            <a:fillRect/>
          </a:stretch>
        </p:blipFill>
        <p:spPr>
          <a:xfrm>
            <a:off x="827584" y="1725578"/>
            <a:ext cx="7632848" cy="5159806"/>
          </a:xfrm>
          <a:prstGeom prst="rect">
            <a:avLst/>
          </a:prstGeom>
        </p:spPr>
      </p:pic>
    </p:spTree>
    <p:extLst>
      <p:ext uri="{BB962C8B-B14F-4D97-AF65-F5344CB8AC3E}">
        <p14:creationId xmlns:p14="http://schemas.microsoft.com/office/powerpoint/2010/main" val="166103867"/>
      </p:ext>
    </p:extLst>
  </p:cSld>
  <p:clrMapOvr>
    <a:masterClrMapping/>
  </p:clrMapOvr>
  <p:transition/>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dirty="0">
              <a:solidFill>
                <a:srgbClr val="000000"/>
              </a:solidFill>
              <a:latin typeface="Arial" panose="020B0604020202020204" pitchFamily="34"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ea typeface="Osaka" charset="0"/>
                <a:cs typeface="Arial" panose="020B0604020202020204" pitchFamily="34" charset="0"/>
              </a:rPr>
              <a:t>١ أخبار الأيام 27 </a:t>
            </a:r>
            <a:endParaRPr lang="en-US" sz="8800" dirty="0">
              <a:ea typeface="Osaka" charset="0"/>
              <a:cs typeface="Arial" panose="020B0604020202020204" pitchFamily="34" charset="0"/>
            </a:endParaRPr>
          </a:p>
        </p:txBody>
      </p:sp>
    </p:spTree>
    <p:extLst>
      <p:ext uri="{BB962C8B-B14F-4D97-AF65-F5344CB8AC3E}">
        <p14:creationId xmlns:p14="http://schemas.microsoft.com/office/powerpoint/2010/main" val="30525188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ar-JO" sz="4800" dirty="0">
                <a:effectLst>
                  <a:glow rad="127000">
                    <a:schemeClr val="tx1"/>
                  </a:glow>
                </a:effectLst>
                <a:ea typeface="ＭＳ Ｐゴシック" charset="0"/>
              </a:rPr>
              <a:t>الكلمة المفتاحية</a:t>
            </a:r>
            <a:endParaRPr lang="en-US" sz="4800" dirty="0">
              <a:effectLst>
                <a:glow rad="127000">
                  <a:schemeClr val="tx1"/>
                </a:glow>
              </a:effectLst>
              <a:ea typeface="ＭＳ Ｐゴシック" charset="0"/>
            </a:endParaRPr>
          </a:p>
        </p:txBody>
      </p:sp>
      <p:sp>
        <p:nvSpPr>
          <p:cNvPr id="5" name="Rectangle 2"/>
          <p:cNvSpPr txBox="1">
            <a:spLocks noChangeArrowheads="1"/>
          </p:cNvSpPr>
          <p:nvPr/>
        </p:nvSpPr>
        <p:spPr bwMode="auto">
          <a:xfrm>
            <a:off x="0" y="2348880"/>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ar-JO" sz="72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التأسيس</a:t>
            </a:r>
            <a:endParaRPr lang="en-US" sz="40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ar-JO"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١ أخبار الأيام</a:t>
            </a:r>
            <a:endParaRPr lang="en-US"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
        <p:nvSpPr>
          <p:cNvPr id="7" name="Text Box 24"/>
          <p:cNvSpPr txBox="1">
            <a:spLocks noChangeArrowheads="1"/>
          </p:cNvSpPr>
          <p:nvPr/>
        </p:nvSpPr>
        <p:spPr bwMode="auto">
          <a:xfrm>
            <a:off x="8360240" y="65344"/>
            <a:ext cx="704039"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fontAlgn="auto">
              <a:spcBef>
                <a:spcPts val="0"/>
              </a:spcBef>
              <a:spcAft>
                <a:spcPts val="0"/>
              </a:spcAft>
            </a:pPr>
            <a:r>
              <a:rPr lang="ar-JO" altLang="zh-CN" b="1" dirty="0">
                <a:solidFill>
                  <a:prstClr val="white"/>
                </a:solidFill>
                <a:effectLst>
                  <a:outerShdw blurRad="50800" dist="38100" dir="2700000" algn="tl" rotWithShape="0">
                    <a:srgbClr val="000000">
                      <a:alpha val="96000"/>
                    </a:srgbClr>
                  </a:outerShdw>
                </a:effectLst>
                <a:latin typeface="Arial" panose="020B0604020202020204" pitchFamily="34" charset="0"/>
                <a:cs typeface="Arial" panose="020B0604020202020204" pitchFamily="34" charset="0"/>
              </a:rPr>
              <a:t>262</a:t>
            </a:r>
          </a:p>
          <a:p>
            <a:pPr algn="ctr" defTabSz="457200" fontAlgn="auto">
              <a:spcBef>
                <a:spcPts val="0"/>
              </a:spcBef>
              <a:spcAft>
                <a:spcPts val="0"/>
              </a:spcAft>
            </a:pPr>
            <a:r>
              <a:rPr lang="ar-JO" altLang="zh-CN" b="1" dirty="0">
                <a:solidFill>
                  <a:prstClr val="white"/>
                </a:solidFill>
                <a:effectLst>
                  <a:outerShdw blurRad="50800" dist="38100" dir="2700000" algn="tl" rotWithShape="0">
                    <a:srgbClr val="000000">
                      <a:alpha val="96000"/>
                    </a:srgbClr>
                  </a:outerShdw>
                </a:effectLst>
                <a:latin typeface="Arial" panose="020B0604020202020204" pitchFamily="34" charset="0"/>
                <a:cs typeface="Arial" panose="020B0604020202020204" pitchFamily="34" charset="0"/>
              </a:rPr>
              <a:t>39</a:t>
            </a:r>
            <a:endParaRPr lang="en-US" altLang="zh-CN" b="1" dirty="0">
              <a:solidFill>
                <a:prstClr val="white"/>
              </a:solidFill>
              <a:effectLst>
                <a:outerShdw blurRad="50800" dist="38100" dir="2700000" algn="tl" rotWithShape="0">
                  <a:srgbClr val="000000">
                    <a:alpha val="96000"/>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9776814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6644680"/>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a:xfrm>
            <a:off x="152400" y="76200"/>
            <a:ext cx="7467600" cy="762000"/>
          </a:xfrm>
          <a:solidFill>
            <a:schemeClr val="tx1"/>
          </a:solidFill>
          <a:ln>
            <a:solidFill>
              <a:schemeClr val="tx1"/>
            </a:solidFill>
            <a:miter lim="800000"/>
            <a:headEnd/>
            <a:tailEnd/>
          </a:ln>
        </p:spPr>
        <p:txBody>
          <a:bodyPr/>
          <a:lstStyle/>
          <a:p>
            <a:pPr eaLnBrk="1" hangingPunct="1"/>
            <a:r>
              <a:rPr lang="ar-JO" altLang="zh-CN" sz="3600" b="1" dirty="0">
                <a:solidFill>
                  <a:srgbClr val="FFFFFF"/>
                </a:solidFill>
                <a:latin typeface="Arial" panose="020B0604020202020204" pitchFamily="34" charset="0"/>
                <a:ea typeface="宋体" charset="0"/>
                <a:cs typeface="Arial" panose="020B0604020202020204" pitchFamily="34" charset="0"/>
              </a:rPr>
              <a:t>صموئيل/الملوك مقابل أخبار الأيام</a:t>
            </a:r>
            <a:endParaRPr lang="en-US" sz="3600" b="1" dirty="0">
              <a:solidFill>
                <a:srgbClr val="FFFFFF"/>
              </a:solidFill>
              <a:latin typeface="Arial" panose="020B0604020202020204" pitchFamily="34" charset="0"/>
              <a:ea typeface="宋体" charset="0"/>
              <a:cs typeface="Arial" panose="020B0604020202020204" pitchFamily="34" charset="0"/>
            </a:endParaRPr>
          </a:p>
        </p:txBody>
      </p:sp>
      <p:sp>
        <p:nvSpPr>
          <p:cNvPr id="86019" name="Text Box 3"/>
          <p:cNvSpPr txBox="1">
            <a:spLocks noChangeArrowheads="1"/>
          </p:cNvSpPr>
          <p:nvPr/>
        </p:nvSpPr>
        <p:spPr bwMode="auto">
          <a:xfrm>
            <a:off x="8077200" y="152400"/>
            <a:ext cx="914400" cy="457200"/>
          </a:xfrm>
          <a:prstGeom prst="rect">
            <a:avLst/>
          </a:prstGeom>
          <a:solidFill>
            <a:schemeClr val="tx1"/>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nchorCtr="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b="1" dirty="0">
                <a:solidFill>
                  <a:srgbClr val="FFFFFF"/>
                </a:solidFill>
                <a:latin typeface="Arial" panose="020B0604020202020204" pitchFamily="34" charset="0"/>
                <a:cs typeface="Arial" panose="020B0604020202020204" pitchFamily="34" charset="0"/>
              </a:rPr>
              <a:t>267أ</a:t>
            </a:r>
            <a:endParaRPr lang="en-US" b="1" dirty="0">
              <a:solidFill>
                <a:srgbClr val="FFFFFF"/>
              </a:solidFill>
              <a:latin typeface="Arial" panose="020B0604020202020204" pitchFamily="34" charset="0"/>
              <a:cs typeface="Arial" panose="020B0604020202020204" pitchFamily="34" charset="0"/>
            </a:endParaRPr>
          </a:p>
        </p:txBody>
      </p:sp>
      <p:grpSp>
        <p:nvGrpSpPr>
          <p:cNvPr id="86020" name="Group 158"/>
          <p:cNvGrpSpPr>
            <a:grpSpLocks/>
          </p:cNvGrpSpPr>
          <p:nvPr/>
        </p:nvGrpSpPr>
        <p:grpSpPr bwMode="auto">
          <a:xfrm>
            <a:off x="0" y="919163"/>
            <a:ext cx="9144000" cy="5938837"/>
            <a:chOff x="0" y="576"/>
            <a:chExt cx="5760" cy="3741"/>
          </a:xfrm>
        </p:grpSpPr>
        <p:sp>
          <p:nvSpPr>
            <p:cNvPr id="86021" name="Rectangle 104"/>
            <p:cNvSpPr>
              <a:spLocks noChangeArrowheads="1"/>
            </p:cNvSpPr>
            <p:nvPr/>
          </p:nvSpPr>
          <p:spPr bwMode="auto">
            <a:xfrm>
              <a:off x="7" y="576"/>
              <a:ext cx="2873" cy="691"/>
            </a:xfrm>
            <a:prstGeom prst="rect">
              <a:avLst/>
            </a:prstGeom>
            <a:solidFill>
              <a:srgbClr val="000000"/>
            </a:solidFill>
            <a:ln w="12700" cap="sq">
              <a:solidFill>
                <a:schemeClr val="tx1"/>
              </a:solidFill>
              <a:miter lim="800000"/>
              <a:headEnd type="none" w="sm" len="sm"/>
              <a:tailEnd type="none" w="sm" len="sm"/>
            </a:ln>
          </p:spPr>
          <p:txBody>
            <a:bodyPr lIns="0" tIns="0" rIns="0" bIns="0" anchor="ctr" anchorCtr="1"/>
            <a:lstStyle/>
            <a:p>
              <a:pPr algn="ctr"/>
              <a:r>
                <a:rPr lang="ar-JO" sz="2500" b="1" dirty="0">
                  <a:solidFill>
                    <a:schemeClr val="bg1"/>
                  </a:solidFill>
                  <a:latin typeface="Arial" panose="020B0604020202020204" pitchFamily="34" charset="0"/>
                  <a:cs typeface="Arial" panose="020B0604020202020204" pitchFamily="34" charset="0"/>
                </a:rPr>
                <a:t>ما هو </a:t>
              </a:r>
              <a:r>
                <a:rPr lang="ar-JO" sz="2500" b="1" u="sng" dirty="0">
                  <a:solidFill>
                    <a:schemeClr val="bg1"/>
                  </a:solidFill>
                  <a:latin typeface="Arial" panose="020B0604020202020204" pitchFamily="34" charset="0"/>
                  <a:cs typeface="Arial" panose="020B0604020202020204" pitchFamily="34" charset="0"/>
                </a:rPr>
                <a:t>مفقود</a:t>
              </a:r>
              <a:r>
                <a:rPr lang="ar-JO" sz="2500" b="1" dirty="0">
                  <a:solidFill>
                    <a:schemeClr val="bg1"/>
                  </a:solidFill>
                  <a:latin typeface="Arial" panose="020B0604020202020204" pitchFamily="34" charset="0"/>
                  <a:cs typeface="Arial" panose="020B0604020202020204" pitchFamily="34" charset="0"/>
                </a:rPr>
                <a:t> في أخبار الأيام لكن مشمول في صموئيل / الملوك؟</a:t>
              </a:r>
              <a:endParaRPr lang="en-US" altLang="zh-CN" sz="2500" b="1" dirty="0">
                <a:solidFill>
                  <a:schemeClr val="bg1"/>
                </a:solidFill>
                <a:latin typeface="Arial" panose="020B0604020202020204" pitchFamily="34" charset="0"/>
                <a:ea typeface="宋体" charset="0"/>
                <a:cs typeface="Arial" panose="020B0604020202020204" pitchFamily="34" charset="0"/>
              </a:endParaRPr>
            </a:p>
          </p:txBody>
        </p:sp>
        <p:grpSp>
          <p:nvGrpSpPr>
            <p:cNvPr id="86022" name="Group 126"/>
            <p:cNvGrpSpPr>
              <a:grpSpLocks/>
            </p:cNvGrpSpPr>
            <p:nvPr/>
          </p:nvGrpSpPr>
          <p:grpSpPr bwMode="auto">
            <a:xfrm>
              <a:off x="2880" y="579"/>
              <a:ext cx="2874" cy="693"/>
              <a:chOff x="1984" y="0"/>
              <a:chExt cx="1984" cy="1074"/>
            </a:xfrm>
          </p:grpSpPr>
          <p:sp>
            <p:nvSpPr>
              <p:cNvPr id="86063" name="Rectangle 125"/>
              <p:cNvSpPr>
                <a:spLocks noChangeArrowheads="1"/>
              </p:cNvSpPr>
              <p:nvPr/>
            </p:nvSpPr>
            <p:spPr bwMode="auto">
              <a:xfrm>
                <a:off x="1984" y="0"/>
                <a:ext cx="1984" cy="1074"/>
              </a:xfrm>
              <a:prstGeom prst="rect">
                <a:avLst/>
              </a:prstGeom>
              <a:solidFill>
                <a:srgbClr val="000000"/>
              </a:solidFill>
              <a:ln w="12700" cap="sq">
                <a:solidFill>
                  <a:schemeClr val="tx1"/>
                </a:solidFill>
                <a:miter lim="800000"/>
                <a:headEnd type="none" w="sm" len="sm"/>
                <a:tailEnd type="none" w="sm" len="sm"/>
              </a:ln>
            </p:spPr>
            <p:txBody>
              <a:bodyPr wrap="none" lIns="0" tIns="0" rIns="0" anchor="ctr" anchorCtr="1"/>
              <a:lstStyle/>
              <a:p>
                <a:endParaRPr lang="en-US" b="1" dirty="0">
                  <a:solidFill>
                    <a:srgbClr val="000000"/>
                  </a:solidFill>
                  <a:latin typeface="Arial" panose="020B0604020202020204" pitchFamily="34" charset="0"/>
                  <a:cs typeface="Arial" panose="020B0604020202020204" pitchFamily="34" charset="0"/>
                </a:endParaRPr>
              </a:p>
            </p:txBody>
          </p:sp>
          <p:grpSp>
            <p:nvGrpSpPr>
              <p:cNvPr id="86064" name="Group 124"/>
              <p:cNvGrpSpPr>
                <a:grpSpLocks/>
              </p:cNvGrpSpPr>
              <p:nvPr/>
            </p:nvGrpSpPr>
            <p:grpSpPr bwMode="auto">
              <a:xfrm>
                <a:off x="1984" y="0"/>
                <a:ext cx="1984" cy="1074"/>
                <a:chOff x="1984" y="0"/>
                <a:chExt cx="1984" cy="1074"/>
              </a:xfrm>
            </p:grpSpPr>
            <p:sp>
              <p:nvSpPr>
                <p:cNvPr id="86065" name="Rectangle 106"/>
                <p:cNvSpPr>
                  <a:spLocks noChangeArrowheads="1"/>
                </p:cNvSpPr>
                <p:nvPr/>
              </p:nvSpPr>
              <p:spPr bwMode="auto">
                <a:xfrm>
                  <a:off x="2027" y="0"/>
                  <a:ext cx="1898" cy="1074"/>
                </a:xfrm>
                <a:prstGeom prst="rect">
                  <a:avLst/>
                </a:prstGeom>
                <a:solidFill>
                  <a:srgbClr val="000000"/>
                </a:solidFill>
                <a:ln w="12700" cap="sq">
                  <a:solidFill>
                    <a:schemeClr val="tx1"/>
                  </a:solidFill>
                  <a:miter lim="800000"/>
                  <a:headEnd type="none" w="sm" len="sm"/>
                  <a:tailEnd type="none" w="sm" len="sm"/>
                </a:ln>
              </p:spPr>
              <p:txBody>
                <a:bodyPr lIns="0" tIns="0" rIns="0" anchor="ctr" anchorCtr="1"/>
                <a:lstStyle/>
                <a:p>
                  <a:pPr algn="ctr"/>
                  <a:r>
                    <a:rPr lang="ar-JO" sz="2500" b="1" dirty="0">
                      <a:solidFill>
                        <a:schemeClr val="bg1"/>
                      </a:solidFill>
                      <a:latin typeface="Arial" panose="020B0604020202020204" pitchFamily="34" charset="0"/>
                      <a:cs typeface="Arial" panose="020B0604020202020204" pitchFamily="34" charset="0"/>
                    </a:rPr>
                    <a:t>ما هو </a:t>
                  </a:r>
                  <a:r>
                    <a:rPr lang="ar-JO" sz="2500" b="1" u="sng" dirty="0">
                      <a:solidFill>
                        <a:schemeClr val="bg1"/>
                      </a:solidFill>
                      <a:latin typeface="Arial" panose="020B0604020202020204" pitchFamily="34" charset="0"/>
                      <a:cs typeface="Arial" panose="020B0604020202020204" pitchFamily="34" charset="0"/>
                    </a:rPr>
                    <a:t>موجود</a:t>
                  </a:r>
                  <a:r>
                    <a:rPr lang="ar-JO" sz="2500" b="1" dirty="0">
                      <a:solidFill>
                        <a:schemeClr val="bg1"/>
                      </a:solidFill>
                      <a:latin typeface="Arial" panose="020B0604020202020204" pitchFamily="34" charset="0"/>
                      <a:cs typeface="Arial" panose="020B0604020202020204" pitchFamily="34" charset="0"/>
                    </a:rPr>
                    <a:t> في أخبار الأيام لكن مفقود في صموئيل / الملوك؟</a:t>
                  </a:r>
                  <a:endParaRPr lang="en-US" altLang="zh-CN" sz="2500" b="1" dirty="0">
                    <a:solidFill>
                      <a:schemeClr val="bg1"/>
                    </a:solidFill>
                    <a:latin typeface="Arial" panose="020B0604020202020204" pitchFamily="34" charset="0"/>
                    <a:ea typeface="宋体" charset="0"/>
                    <a:cs typeface="Arial" panose="020B0604020202020204" pitchFamily="34" charset="0"/>
                  </a:endParaRPr>
                </a:p>
              </p:txBody>
            </p:sp>
            <p:sp>
              <p:nvSpPr>
                <p:cNvPr id="86066" name="Rectangle 123"/>
                <p:cNvSpPr>
                  <a:spLocks noChangeArrowheads="1"/>
                </p:cNvSpPr>
                <p:nvPr/>
              </p:nvSpPr>
              <p:spPr bwMode="auto">
                <a:xfrm>
                  <a:off x="1984" y="0"/>
                  <a:ext cx="1984" cy="1074"/>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b="1" dirty="0">
                    <a:solidFill>
                      <a:srgbClr val="000000"/>
                    </a:solidFill>
                    <a:latin typeface="Arial" panose="020B0604020202020204" pitchFamily="34" charset="0"/>
                    <a:cs typeface="Arial" panose="020B0604020202020204" pitchFamily="34" charset="0"/>
                  </a:endParaRPr>
                </a:p>
              </p:txBody>
            </p:sp>
          </p:grpSp>
        </p:grpSp>
        <p:grpSp>
          <p:nvGrpSpPr>
            <p:cNvPr id="86023" name="Group 130"/>
            <p:cNvGrpSpPr>
              <a:grpSpLocks/>
            </p:cNvGrpSpPr>
            <p:nvPr/>
          </p:nvGrpSpPr>
          <p:grpSpPr bwMode="auto">
            <a:xfrm>
              <a:off x="0" y="1272"/>
              <a:ext cx="2880" cy="483"/>
              <a:chOff x="-4" y="1074"/>
              <a:chExt cx="1988" cy="748"/>
            </a:xfrm>
          </p:grpSpPr>
          <p:sp>
            <p:nvSpPr>
              <p:cNvPr id="86059" name="Rectangle 129"/>
              <p:cNvSpPr>
                <a:spLocks noChangeArrowheads="1"/>
              </p:cNvSpPr>
              <p:nvPr/>
            </p:nvSpPr>
            <p:spPr bwMode="auto">
              <a:xfrm>
                <a:off x="0" y="1074"/>
                <a:ext cx="1984" cy="748"/>
              </a:xfrm>
              <a:prstGeom prst="rect">
                <a:avLst/>
              </a:prstGeom>
              <a:solidFill>
                <a:srgbClr val="BFBFBF"/>
              </a:solidFill>
              <a:ln w="12700" cap="sq">
                <a:solidFill>
                  <a:schemeClr val="tx1"/>
                </a:solidFill>
                <a:miter lim="800000"/>
                <a:headEnd type="none" w="sm" len="sm"/>
                <a:tailEnd type="none" w="sm" len="sm"/>
              </a:ln>
            </p:spPr>
            <p:txBody>
              <a:bodyPr wrap="none" lIns="0" tIns="0" rIns="0" anchor="ctr" anchorCtr="1"/>
              <a:lstStyle/>
              <a:p>
                <a:endParaRPr lang="en-US" b="1" dirty="0">
                  <a:solidFill>
                    <a:srgbClr val="000000"/>
                  </a:solidFill>
                  <a:latin typeface="Arial" panose="020B0604020202020204" pitchFamily="34" charset="0"/>
                  <a:cs typeface="Arial" panose="020B0604020202020204" pitchFamily="34" charset="0"/>
                </a:endParaRPr>
              </a:p>
            </p:txBody>
          </p:sp>
          <p:grpSp>
            <p:nvGrpSpPr>
              <p:cNvPr id="86060" name="Group 128"/>
              <p:cNvGrpSpPr>
                <a:grpSpLocks/>
              </p:cNvGrpSpPr>
              <p:nvPr/>
            </p:nvGrpSpPr>
            <p:grpSpPr bwMode="auto">
              <a:xfrm>
                <a:off x="-4" y="1074"/>
                <a:ext cx="1988" cy="748"/>
                <a:chOff x="-4" y="1074"/>
                <a:chExt cx="1988" cy="748"/>
              </a:xfrm>
            </p:grpSpPr>
            <p:sp>
              <p:nvSpPr>
                <p:cNvPr id="86061" name="Rectangle 107"/>
                <p:cNvSpPr>
                  <a:spLocks noChangeArrowheads="1"/>
                </p:cNvSpPr>
                <p:nvPr/>
              </p:nvSpPr>
              <p:spPr bwMode="auto">
                <a:xfrm>
                  <a:off x="-4" y="1074"/>
                  <a:ext cx="1988" cy="748"/>
                </a:xfrm>
                <a:prstGeom prst="rect">
                  <a:avLst/>
                </a:prstGeom>
                <a:solidFill>
                  <a:srgbClr val="BFBFBF"/>
                </a:solidFill>
                <a:ln w="12700" cap="sq">
                  <a:solidFill>
                    <a:schemeClr val="tx1"/>
                  </a:solidFill>
                  <a:miter lim="800000"/>
                  <a:headEnd type="none" w="sm" len="sm"/>
                  <a:tailEnd type="none" w="sm" len="sm"/>
                </a:ln>
              </p:spPr>
              <p:txBody>
                <a:bodyPr lIns="0" tIns="0" rIns="0" anchor="ctr" anchorCtr="1"/>
                <a:lstStyle/>
                <a:p>
                  <a:pPr algn="ctr"/>
                  <a:r>
                    <a:rPr lang="ar-JO" sz="2000" b="1" dirty="0">
                      <a:latin typeface="Arial" panose="020B0604020202020204" pitchFamily="34" charset="0"/>
                      <a:cs typeface="Arial" panose="020B0604020202020204" pitchFamily="34" charset="0"/>
                    </a:rPr>
                    <a:t>هذه بشكل عام عناصر سلبية أو مرتبطة بإسرائيل والعائلة المالكة</a:t>
                  </a:r>
                  <a:endParaRPr lang="en-US" altLang="zh-CN" sz="2100" b="1" dirty="0">
                    <a:solidFill>
                      <a:srgbClr val="000000"/>
                    </a:solidFill>
                    <a:latin typeface="Arial" panose="020B0604020202020204" pitchFamily="34" charset="0"/>
                    <a:ea typeface="宋体" charset="0"/>
                    <a:cs typeface="Arial" panose="020B0604020202020204" pitchFamily="34" charset="0"/>
                  </a:endParaRPr>
                </a:p>
              </p:txBody>
            </p:sp>
            <p:sp>
              <p:nvSpPr>
                <p:cNvPr id="86062" name="Rectangle 127"/>
                <p:cNvSpPr>
                  <a:spLocks noChangeArrowheads="1"/>
                </p:cNvSpPr>
                <p:nvPr/>
              </p:nvSpPr>
              <p:spPr bwMode="auto">
                <a:xfrm>
                  <a:off x="0" y="1074"/>
                  <a:ext cx="1984" cy="748"/>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b="1" dirty="0">
                    <a:solidFill>
                      <a:srgbClr val="000000"/>
                    </a:solidFill>
                    <a:latin typeface="Arial" panose="020B0604020202020204" pitchFamily="34" charset="0"/>
                    <a:cs typeface="Arial" panose="020B0604020202020204" pitchFamily="34" charset="0"/>
                  </a:endParaRPr>
                </a:p>
              </p:txBody>
            </p:sp>
          </p:grpSp>
        </p:grpSp>
        <p:grpSp>
          <p:nvGrpSpPr>
            <p:cNvPr id="86024" name="Group 134"/>
            <p:cNvGrpSpPr>
              <a:grpSpLocks/>
            </p:cNvGrpSpPr>
            <p:nvPr/>
          </p:nvGrpSpPr>
          <p:grpSpPr bwMode="auto">
            <a:xfrm>
              <a:off x="2880" y="1272"/>
              <a:ext cx="2880" cy="483"/>
              <a:chOff x="1984" y="1074"/>
              <a:chExt cx="1988" cy="748"/>
            </a:xfrm>
          </p:grpSpPr>
          <p:sp>
            <p:nvSpPr>
              <p:cNvPr id="86055" name="Rectangle 133"/>
              <p:cNvSpPr>
                <a:spLocks noChangeArrowheads="1"/>
              </p:cNvSpPr>
              <p:nvPr/>
            </p:nvSpPr>
            <p:spPr bwMode="auto">
              <a:xfrm>
                <a:off x="1984" y="1074"/>
                <a:ext cx="1984" cy="748"/>
              </a:xfrm>
              <a:prstGeom prst="rect">
                <a:avLst/>
              </a:prstGeom>
              <a:solidFill>
                <a:srgbClr val="BFBFBF"/>
              </a:solidFill>
              <a:ln w="12700" cap="sq">
                <a:solidFill>
                  <a:schemeClr val="tx1"/>
                </a:solidFill>
                <a:miter lim="800000"/>
                <a:headEnd type="none" w="sm" len="sm"/>
                <a:tailEnd type="none" w="sm" len="sm"/>
              </a:ln>
            </p:spPr>
            <p:txBody>
              <a:bodyPr wrap="none" lIns="0" tIns="0" rIns="0" anchor="ctr" anchorCtr="1"/>
              <a:lstStyle/>
              <a:p>
                <a:endParaRPr lang="en-US" b="1" dirty="0">
                  <a:solidFill>
                    <a:srgbClr val="000000"/>
                  </a:solidFill>
                  <a:latin typeface="Arial" panose="020B0604020202020204" pitchFamily="34" charset="0"/>
                  <a:cs typeface="Arial" panose="020B0604020202020204" pitchFamily="34" charset="0"/>
                </a:endParaRPr>
              </a:p>
            </p:txBody>
          </p:sp>
          <p:grpSp>
            <p:nvGrpSpPr>
              <p:cNvPr id="86056" name="Group 132"/>
              <p:cNvGrpSpPr>
                <a:grpSpLocks/>
              </p:cNvGrpSpPr>
              <p:nvPr/>
            </p:nvGrpSpPr>
            <p:grpSpPr bwMode="auto">
              <a:xfrm>
                <a:off x="1984" y="1074"/>
                <a:ext cx="1988" cy="748"/>
                <a:chOff x="1984" y="1074"/>
                <a:chExt cx="1988" cy="748"/>
              </a:xfrm>
            </p:grpSpPr>
            <p:sp>
              <p:nvSpPr>
                <p:cNvPr id="86057" name="Rectangle 108"/>
                <p:cNvSpPr>
                  <a:spLocks noChangeArrowheads="1"/>
                </p:cNvSpPr>
                <p:nvPr/>
              </p:nvSpPr>
              <p:spPr bwMode="auto">
                <a:xfrm>
                  <a:off x="1984" y="1074"/>
                  <a:ext cx="1988" cy="748"/>
                </a:xfrm>
                <a:prstGeom prst="rect">
                  <a:avLst/>
                </a:prstGeom>
                <a:solidFill>
                  <a:srgbClr val="BFBFBF"/>
                </a:solidFill>
                <a:ln w="12700" cap="sq">
                  <a:solidFill>
                    <a:schemeClr val="tx1"/>
                  </a:solidFill>
                  <a:miter lim="800000"/>
                  <a:headEnd type="none" w="sm" len="sm"/>
                  <a:tailEnd type="none" w="sm" len="sm"/>
                </a:ln>
              </p:spPr>
              <p:txBody>
                <a:bodyPr lIns="0" tIns="0" rIns="0" anchor="ctr" anchorCtr="1"/>
                <a:lstStyle/>
                <a:p>
                  <a:pPr algn="ctr"/>
                  <a:r>
                    <a:rPr lang="ar-JO" sz="2000" b="1" dirty="0">
                      <a:latin typeface="Arial" panose="020B0604020202020204" pitchFamily="34" charset="0"/>
                      <a:cs typeface="Arial" panose="020B0604020202020204" pitchFamily="34" charset="0"/>
                    </a:rPr>
                    <a:t>هذه بشكل عام عناصر إيجابية أو مرتبطة بيهوذا والهيكل</a:t>
                  </a:r>
                  <a:endParaRPr lang="en-US" altLang="zh-CN" sz="2100" b="1" dirty="0">
                    <a:solidFill>
                      <a:srgbClr val="000000"/>
                    </a:solidFill>
                    <a:latin typeface="Arial" panose="020B0604020202020204" pitchFamily="34" charset="0"/>
                    <a:ea typeface="宋体" charset="0"/>
                    <a:cs typeface="Arial" panose="020B0604020202020204" pitchFamily="34" charset="0"/>
                  </a:endParaRPr>
                </a:p>
              </p:txBody>
            </p:sp>
            <p:sp>
              <p:nvSpPr>
                <p:cNvPr id="86058" name="Rectangle 131"/>
                <p:cNvSpPr>
                  <a:spLocks noChangeArrowheads="1"/>
                </p:cNvSpPr>
                <p:nvPr/>
              </p:nvSpPr>
              <p:spPr bwMode="auto">
                <a:xfrm>
                  <a:off x="1984" y="1074"/>
                  <a:ext cx="1984" cy="748"/>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b="1" dirty="0">
                    <a:solidFill>
                      <a:srgbClr val="000000"/>
                    </a:solidFill>
                    <a:latin typeface="Arial" panose="020B0604020202020204" pitchFamily="34" charset="0"/>
                    <a:cs typeface="Arial" panose="020B0604020202020204" pitchFamily="34" charset="0"/>
                  </a:endParaRPr>
                </a:p>
              </p:txBody>
            </p:sp>
          </p:grpSp>
        </p:grpSp>
        <p:grpSp>
          <p:nvGrpSpPr>
            <p:cNvPr id="86025" name="Group 136"/>
            <p:cNvGrpSpPr>
              <a:grpSpLocks/>
            </p:cNvGrpSpPr>
            <p:nvPr/>
          </p:nvGrpSpPr>
          <p:grpSpPr bwMode="auto">
            <a:xfrm>
              <a:off x="0" y="1755"/>
              <a:ext cx="2880" cy="483"/>
              <a:chOff x="-4" y="1822"/>
              <a:chExt cx="1988" cy="748"/>
            </a:xfrm>
          </p:grpSpPr>
          <p:sp>
            <p:nvSpPr>
              <p:cNvPr id="86053" name="Rectangle 109"/>
              <p:cNvSpPr>
                <a:spLocks noChangeArrowheads="1"/>
              </p:cNvSpPr>
              <p:nvPr/>
            </p:nvSpPr>
            <p:spPr bwMode="auto">
              <a:xfrm>
                <a:off x="-4" y="1822"/>
                <a:ext cx="1988" cy="748"/>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a:r>
                  <a:rPr lang="ar-JO" sz="2000" b="1" dirty="0">
                    <a:latin typeface="Arial" panose="020B0604020202020204" pitchFamily="34" charset="0"/>
                    <a:cs typeface="Arial" panose="020B0604020202020204" pitchFamily="34" charset="0"/>
                  </a:rPr>
                  <a:t>ميكال تحتقر داود بسبب التابوت                          (2 صم 6: 20 ب - 23)</a:t>
                </a:r>
                <a:endParaRPr lang="en-US" altLang="zh-CN" sz="2100" b="1" dirty="0">
                  <a:solidFill>
                    <a:srgbClr val="000000"/>
                  </a:solidFill>
                  <a:latin typeface="Arial" panose="020B0604020202020204" pitchFamily="34" charset="0"/>
                  <a:ea typeface="宋体" charset="0"/>
                  <a:cs typeface="Arial" panose="020B0604020202020204" pitchFamily="34" charset="0"/>
                </a:endParaRPr>
              </a:p>
            </p:txBody>
          </p:sp>
          <p:sp>
            <p:nvSpPr>
              <p:cNvPr id="86054" name="Rectangle 135"/>
              <p:cNvSpPr>
                <a:spLocks noChangeArrowheads="1"/>
              </p:cNvSpPr>
              <p:nvPr/>
            </p:nvSpPr>
            <p:spPr bwMode="auto">
              <a:xfrm>
                <a:off x="0" y="1822"/>
                <a:ext cx="1984" cy="748"/>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b="1" dirty="0">
                  <a:solidFill>
                    <a:srgbClr val="000000"/>
                  </a:solidFill>
                  <a:latin typeface="Arial" panose="020B0604020202020204" pitchFamily="34" charset="0"/>
                  <a:cs typeface="Arial" panose="020B0604020202020204" pitchFamily="34" charset="0"/>
                </a:endParaRPr>
              </a:p>
            </p:txBody>
          </p:sp>
        </p:grpSp>
        <p:grpSp>
          <p:nvGrpSpPr>
            <p:cNvPr id="86026" name="Group 138"/>
            <p:cNvGrpSpPr>
              <a:grpSpLocks/>
            </p:cNvGrpSpPr>
            <p:nvPr/>
          </p:nvGrpSpPr>
          <p:grpSpPr bwMode="auto">
            <a:xfrm>
              <a:off x="2880" y="1755"/>
              <a:ext cx="2880" cy="483"/>
              <a:chOff x="1984" y="1822"/>
              <a:chExt cx="1988" cy="748"/>
            </a:xfrm>
          </p:grpSpPr>
          <p:sp>
            <p:nvSpPr>
              <p:cNvPr id="86051" name="Rectangle 110"/>
              <p:cNvSpPr>
                <a:spLocks noChangeArrowheads="1"/>
              </p:cNvSpPr>
              <p:nvPr/>
            </p:nvSpPr>
            <p:spPr bwMode="auto">
              <a:xfrm>
                <a:off x="1984" y="1822"/>
                <a:ext cx="1988" cy="748"/>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a:r>
                  <a:rPr lang="ar-JO" sz="2000" b="1" dirty="0">
                    <a:latin typeface="Arial" panose="020B0604020202020204" pitchFamily="34" charset="0"/>
                    <a:cs typeface="Arial" panose="020B0604020202020204" pitchFamily="34" charset="0"/>
                  </a:rPr>
                  <a:t>اللاويون يكرمون الله في التابوت                         (1 أخ 16: 4-42)</a:t>
                </a:r>
                <a:endParaRPr lang="en-US" altLang="zh-CN" sz="2100" b="1" dirty="0">
                  <a:solidFill>
                    <a:srgbClr val="000000"/>
                  </a:solidFill>
                  <a:latin typeface="Arial" panose="020B0604020202020204" pitchFamily="34" charset="0"/>
                  <a:ea typeface="宋体" charset="0"/>
                  <a:cs typeface="Arial" panose="020B0604020202020204" pitchFamily="34" charset="0"/>
                </a:endParaRPr>
              </a:p>
            </p:txBody>
          </p:sp>
          <p:sp>
            <p:nvSpPr>
              <p:cNvPr id="86052" name="Rectangle 137"/>
              <p:cNvSpPr>
                <a:spLocks noChangeArrowheads="1"/>
              </p:cNvSpPr>
              <p:nvPr/>
            </p:nvSpPr>
            <p:spPr bwMode="auto">
              <a:xfrm>
                <a:off x="1984" y="1822"/>
                <a:ext cx="1984" cy="748"/>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b="1" dirty="0">
                  <a:solidFill>
                    <a:srgbClr val="000000"/>
                  </a:solidFill>
                  <a:latin typeface="Arial" panose="020B0604020202020204" pitchFamily="34" charset="0"/>
                  <a:cs typeface="Arial" panose="020B0604020202020204" pitchFamily="34" charset="0"/>
                </a:endParaRPr>
              </a:p>
            </p:txBody>
          </p:sp>
        </p:grpSp>
        <p:grpSp>
          <p:nvGrpSpPr>
            <p:cNvPr id="86027" name="Group 140"/>
            <p:cNvGrpSpPr>
              <a:grpSpLocks/>
            </p:cNvGrpSpPr>
            <p:nvPr/>
          </p:nvGrpSpPr>
          <p:grpSpPr bwMode="auto">
            <a:xfrm>
              <a:off x="0" y="2238"/>
              <a:ext cx="2880" cy="557"/>
              <a:chOff x="-4" y="2570"/>
              <a:chExt cx="1988" cy="863"/>
            </a:xfrm>
          </p:grpSpPr>
          <p:sp>
            <p:nvSpPr>
              <p:cNvPr id="86049" name="Rectangle 111"/>
              <p:cNvSpPr>
                <a:spLocks noChangeArrowheads="1"/>
              </p:cNvSpPr>
              <p:nvPr/>
            </p:nvSpPr>
            <p:spPr bwMode="auto">
              <a:xfrm>
                <a:off x="-4" y="2570"/>
                <a:ext cx="1988" cy="863"/>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a:r>
                  <a:rPr lang="ar-JO" sz="2000" b="1" dirty="0">
                    <a:latin typeface="Arial" panose="020B0604020202020204" pitchFamily="34" charset="0"/>
                    <a:cs typeface="Arial" panose="020B0604020202020204" pitchFamily="34" charset="0"/>
                  </a:rPr>
                  <a:t>جوانب التأديب في العهد الداوودي                       (2 صم 7: 14 ب)</a:t>
                </a:r>
                <a:endParaRPr lang="en-US" altLang="zh-CN" sz="2100" b="1" dirty="0">
                  <a:solidFill>
                    <a:srgbClr val="000000"/>
                  </a:solidFill>
                  <a:latin typeface="Arial" panose="020B0604020202020204" pitchFamily="34" charset="0"/>
                  <a:ea typeface="宋体" charset="0"/>
                  <a:cs typeface="Arial" panose="020B0604020202020204" pitchFamily="34" charset="0"/>
                </a:endParaRPr>
              </a:p>
            </p:txBody>
          </p:sp>
          <p:sp>
            <p:nvSpPr>
              <p:cNvPr id="86050" name="Rectangle 139"/>
              <p:cNvSpPr>
                <a:spLocks noChangeArrowheads="1"/>
              </p:cNvSpPr>
              <p:nvPr/>
            </p:nvSpPr>
            <p:spPr bwMode="auto">
              <a:xfrm>
                <a:off x="0" y="2570"/>
                <a:ext cx="1984" cy="863"/>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b="1" dirty="0">
                  <a:solidFill>
                    <a:srgbClr val="000000"/>
                  </a:solidFill>
                  <a:latin typeface="Arial" panose="020B0604020202020204" pitchFamily="34" charset="0"/>
                  <a:cs typeface="Arial" panose="020B0604020202020204" pitchFamily="34" charset="0"/>
                </a:endParaRPr>
              </a:p>
            </p:txBody>
          </p:sp>
        </p:grpSp>
        <p:grpSp>
          <p:nvGrpSpPr>
            <p:cNvPr id="86028" name="Group 142"/>
            <p:cNvGrpSpPr>
              <a:grpSpLocks/>
            </p:cNvGrpSpPr>
            <p:nvPr/>
          </p:nvGrpSpPr>
          <p:grpSpPr bwMode="auto">
            <a:xfrm>
              <a:off x="2880" y="2238"/>
              <a:ext cx="2880" cy="557"/>
              <a:chOff x="1984" y="2570"/>
              <a:chExt cx="1988" cy="863"/>
            </a:xfrm>
          </p:grpSpPr>
          <p:sp>
            <p:nvSpPr>
              <p:cNvPr id="86047" name="Rectangle 112"/>
              <p:cNvSpPr>
                <a:spLocks noChangeArrowheads="1"/>
              </p:cNvSpPr>
              <p:nvPr/>
            </p:nvSpPr>
            <p:spPr bwMode="auto">
              <a:xfrm>
                <a:off x="1984" y="2570"/>
                <a:ext cx="1988" cy="863"/>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a:r>
                  <a:rPr lang="ar-JO" sz="2000" b="1" dirty="0">
                    <a:latin typeface="Arial" panose="020B0604020202020204" pitchFamily="34" charset="0"/>
                    <a:cs typeface="Arial" panose="020B0604020202020204" pitchFamily="34" charset="0"/>
                  </a:rPr>
                  <a:t>تحديد موقع الهيكل حتى عندما يؤدب الله إحصاء داود المتكبر (1 أخ ٢١: ٢٧ - ٢٢: ١ ؛ ٢ صم ٢٤:٢٥)</a:t>
                </a:r>
                <a:endParaRPr lang="en-US" altLang="zh-CN" sz="2100" b="1" dirty="0">
                  <a:solidFill>
                    <a:srgbClr val="000000"/>
                  </a:solidFill>
                  <a:latin typeface="Arial" panose="020B0604020202020204" pitchFamily="34" charset="0"/>
                  <a:ea typeface="宋体" charset="0"/>
                  <a:cs typeface="Arial" panose="020B0604020202020204" pitchFamily="34" charset="0"/>
                </a:endParaRPr>
              </a:p>
            </p:txBody>
          </p:sp>
          <p:sp>
            <p:nvSpPr>
              <p:cNvPr id="86048" name="Rectangle 141"/>
              <p:cNvSpPr>
                <a:spLocks noChangeArrowheads="1"/>
              </p:cNvSpPr>
              <p:nvPr/>
            </p:nvSpPr>
            <p:spPr bwMode="auto">
              <a:xfrm>
                <a:off x="1984" y="2570"/>
                <a:ext cx="1984" cy="863"/>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b="1" dirty="0">
                  <a:solidFill>
                    <a:srgbClr val="000000"/>
                  </a:solidFill>
                  <a:latin typeface="Arial" panose="020B0604020202020204" pitchFamily="34" charset="0"/>
                  <a:cs typeface="Arial" panose="020B0604020202020204" pitchFamily="34" charset="0"/>
                </a:endParaRPr>
              </a:p>
            </p:txBody>
          </p:sp>
        </p:grpSp>
        <p:grpSp>
          <p:nvGrpSpPr>
            <p:cNvPr id="86029" name="Group 144"/>
            <p:cNvGrpSpPr>
              <a:grpSpLocks/>
            </p:cNvGrpSpPr>
            <p:nvPr/>
          </p:nvGrpSpPr>
          <p:grpSpPr bwMode="auto">
            <a:xfrm>
              <a:off x="0" y="2795"/>
              <a:ext cx="2880" cy="631"/>
              <a:chOff x="-4" y="3433"/>
              <a:chExt cx="1988" cy="978"/>
            </a:xfrm>
          </p:grpSpPr>
          <p:sp>
            <p:nvSpPr>
              <p:cNvPr id="86045" name="Rectangle 113"/>
              <p:cNvSpPr>
                <a:spLocks noChangeArrowheads="1"/>
              </p:cNvSpPr>
              <p:nvPr/>
            </p:nvSpPr>
            <p:spPr bwMode="auto">
              <a:xfrm>
                <a:off x="-4" y="3433"/>
                <a:ext cx="1988" cy="978"/>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a:r>
                  <a:rPr lang="ar-JO" sz="2000" b="1" dirty="0">
                    <a:latin typeface="Arial" panose="020B0604020202020204" pitchFamily="34" charset="0"/>
                    <a:cs typeface="Arial" panose="020B0604020202020204" pitchFamily="34" charset="0"/>
                  </a:rPr>
                  <a:t>زنا داود مع بثشبع وقتل أوريا ومواجهة ناثان النبي   (2 صم 11: 2-12: 25)</a:t>
                </a:r>
                <a:endParaRPr lang="en-US" altLang="zh-CN" sz="2100" b="1" dirty="0">
                  <a:solidFill>
                    <a:srgbClr val="000000"/>
                  </a:solidFill>
                  <a:latin typeface="Arial" panose="020B0604020202020204" pitchFamily="34" charset="0"/>
                  <a:ea typeface="宋体" charset="0"/>
                  <a:cs typeface="Arial" panose="020B0604020202020204" pitchFamily="34" charset="0"/>
                </a:endParaRPr>
              </a:p>
            </p:txBody>
          </p:sp>
          <p:sp>
            <p:nvSpPr>
              <p:cNvPr id="86046" name="Rectangle 143"/>
              <p:cNvSpPr>
                <a:spLocks noChangeArrowheads="1"/>
              </p:cNvSpPr>
              <p:nvPr/>
            </p:nvSpPr>
            <p:spPr bwMode="auto">
              <a:xfrm>
                <a:off x="0" y="3433"/>
                <a:ext cx="1984" cy="978"/>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b="1" dirty="0">
                  <a:solidFill>
                    <a:srgbClr val="000000"/>
                  </a:solidFill>
                  <a:latin typeface="Arial" panose="020B0604020202020204" pitchFamily="34" charset="0"/>
                  <a:cs typeface="Arial" panose="020B0604020202020204" pitchFamily="34" charset="0"/>
                </a:endParaRPr>
              </a:p>
            </p:txBody>
          </p:sp>
        </p:grpSp>
        <p:grpSp>
          <p:nvGrpSpPr>
            <p:cNvPr id="86030" name="Group 146"/>
            <p:cNvGrpSpPr>
              <a:grpSpLocks/>
            </p:cNvGrpSpPr>
            <p:nvPr/>
          </p:nvGrpSpPr>
          <p:grpSpPr bwMode="auto">
            <a:xfrm>
              <a:off x="2880" y="2795"/>
              <a:ext cx="2880" cy="631"/>
              <a:chOff x="1984" y="3433"/>
              <a:chExt cx="1988" cy="978"/>
            </a:xfrm>
          </p:grpSpPr>
          <p:sp>
            <p:nvSpPr>
              <p:cNvPr id="86043" name="Rectangle 114"/>
              <p:cNvSpPr>
                <a:spLocks noChangeArrowheads="1"/>
              </p:cNvSpPr>
              <p:nvPr/>
            </p:nvSpPr>
            <p:spPr bwMode="auto">
              <a:xfrm>
                <a:off x="1984" y="3433"/>
                <a:ext cx="1988" cy="978"/>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a:r>
                  <a:rPr lang="ar-JO" sz="2000" b="1" dirty="0">
                    <a:latin typeface="Arial" panose="020B0604020202020204" pitchFamily="34" charset="0"/>
                    <a:cs typeface="Arial" panose="020B0604020202020204" pitchFamily="34" charset="0"/>
                  </a:rPr>
                  <a:t>فرق اللاويين (١ أخ ٢٢-٢٧)</a:t>
                </a:r>
                <a:endParaRPr lang="en-US" altLang="zh-CN" sz="2100" b="1" dirty="0">
                  <a:solidFill>
                    <a:srgbClr val="000000"/>
                  </a:solidFill>
                  <a:latin typeface="Arial" panose="020B0604020202020204" pitchFamily="34" charset="0"/>
                  <a:ea typeface="宋体" charset="0"/>
                  <a:cs typeface="Arial" panose="020B0604020202020204" pitchFamily="34" charset="0"/>
                </a:endParaRPr>
              </a:p>
            </p:txBody>
          </p:sp>
          <p:sp>
            <p:nvSpPr>
              <p:cNvPr id="86044" name="Rectangle 145"/>
              <p:cNvSpPr>
                <a:spLocks noChangeArrowheads="1"/>
              </p:cNvSpPr>
              <p:nvPr/>
            </p:nvSpPr>
            <p:spPr bwMode="auto">
              <a:xfrm>
                <a:off x="1984" y="3433"/>
                <a:ext cx="1984" cy="978"/>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b="1" dirty="0">
                  <a:solidFill>
                    <a:srgbClr val="000000"/>
                  </a:solidFill>
                  <a:latin typeface="Arial" panose="020B0604020202020204" pitchFamily="34" charset="0"/>
                  <a:cs typeface="Arial" panose="020B0604020202020204" pitchFamily="34" charset="0"/>
                </a:endParaRPr>
              </a:p>
            </p:txBody>
          </p:sp>
        </p:grpSp>
        <p:grpSp>
          <p:nvGrpSpPr>
            <p:cNvPr id="86031" name="Group 148"/>
            <p:cNvGrpSpPr>
              <a:grpSpLocks/>
            </p:cNvGrpSpPr>
            <p:nvPr/>
          </p:nvGrpSpPr>
          <p:grpSpPr bwMode="auto">
            <a:xfrm>
              <a:off x="0" y="3426"/>
              <a:ext cx="2880" cy="482"/>
              <a:chOff x="-4" y="4411"/>
              <a:chExt cx="1988" cy="748"/>
            </a:xfrm>
          </p:grpSpPr>
          <p:sp>
            <p:nvSpPr>
              <p:cNvPr id="86041" name="Rectangle 115"/>
              <p:cNvSpPr>
                <a:spLocks noChangeArrowheads="1"/>
              </p:cNvSpPr>
              <p:nvPr/>
            </p:nvSpPr>
            <p:spPr bwMode="auto">
              <a:xfrm>
                <a:off x="-4" y="4411"/>
                <a:ext cx="1988" cy="748"/>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a:r>
                  <a:rPr lang="ar-JO" sz="2000" b="1" dirty="0">
                    <a:latin typeface="Arial" panose="020B0604020202020204" pitchFamily="34" charset="0"/>
                    <a:cs typeface="Arial" panose="020B0604020202020204" pitchFamily="34" charset="0"/>
                  </a:rPr>
                  <a:t>مشاكل داود مع أبشالوم                                   (2 صم 13-19)</a:t>
                </a:r>
                <a:endParaRPr lang="en-US" altLang="zh-CN" sz="2100" b="1" dirty="0">
                  <a:solidFill>
                    <a:srgbClr val="000000"/>
                  </a:solidFill>
                  <a:latin typeface="Arial" panose="020B0604020202020204" pitchFamily="34" charset="0"/>
                  <a:ea typeface="宋体" charset="0"/>
                  <a:cs typeface="Arial" panose="020B0604020202020204" pitchFamily="34" charset="0"/>
                </a:endParaRPr>
              </a:p>
            </p:txBody>
          </p:sp>
          <p:sp>
            <p:nvSpPr>
              <p:cNvPr id="86042" name="Rectangle 147"/>
              <p:cNvSpPr>
                <a:spLocks noChangeArrowheads="1"/>
              </p:cNvSpPr>
              <p:nvPr/>
            </p:nvSpPr>
            <p:spPr bwMode="auto">
              <a:xfrm>
                <a:off x="0" y="4411"/>
                <a:ext cx="1984" cy="748"/>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b="1" dirty="0">
                  <a:solidFill>
                    <a:srgbClr val="000000"/>
                  </a:solidFill>
                  <a:latin typeface="Arial" panose="020B0604020202020204" pitchFamily="34" charset="0"/>
                  <a:cs typeface="Arial" panose="020B0604020202020204" pitchFamily="34" charset="0"/>
                </a:endParaRPr>
              </a:p>
            </p:txBody>
          </p:sp>
        </p:grpSp>
        <p:grpSp>
          <p:nvGrpSpPr>
            <p:cNvPr id="86032" name="Group 150"/>
            <p:cNvGrpSpPr>
              <a:grpSpLocks/>
            </p:cNvGrpSpPr>
            <p:nvPr/>
          </p:nvGrpSpPr>
          <p:grpSpPr bwMode="auto">
            <a:xfrm>
              <a:off x="2880" y="3426"/>
              <a:ext cx="2880" cy="482"/>
              <a:chOff x="1984" y="4411"/>
              <a:chExt cx="1988" cy="748"/>
            </a:xfrm>
          </p:grpSpPr>
          <p:sp>
            <p:nvSpPr>
              <p:cNvPr id="86039" name="Rectangle 116"/>
              <p:cNvSpPr>
                <a:spLocks noChangeArrowheads="1"/>
              </p:cNvSpPr>
              <p:nvPr/>
            </p:nvSpPr>
            <p:spPr bwMode="auto">
              <a:xfrm>
                <a:off x="1984" y="4411"/>
                <a:ext cx="1988" cy="748"/>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a:r>
                  <a:rPr lang="ar-JO" sz="2000" b="1" dirty="0">
                    <a:latin typeface="Arial" panose="020B0604020202020204" pitchFamily="34" charset="0"/>
                    <a:cs typeface="Arial" panose="020B0604020202020204" pitchFamily="34" charset="0"/>
                  </a:rPr>
                  <a:t>تهمة داود لإسرائيل وسليمان والصلاة                   (1 أخ 28: 1-29: 22 أ)</a:t>
                </a:r>
                <a:endParaRPr lang="en-US" altLang="zh-CN" sz="2100" b="1" dirty="0">
                  <a:solidFill>
                    <a:srgbClr val="000000"/>
                  </a:solidFill>
                  <a:latin typeface="Arial" panose="020B0604020202020204" pitchFamily="34" charset="0"/>
                  <a:ea typeface="宋体" charset="0"/>
                  <a:cs typeface="Arial" panose="020B0604020202020204" pitchFamily="34" charset="0"/>
                </a:endParaRPr>
              </a:p>
            </p:txBody>
          </p:sp>
          <p:sp>
            <p:nvSpPr>
              <p:cNvPr id="86040" name="Rectangle 149"/>
              <p:cNvSpPr>
                <a:spLocks noChangeArrowheads="1"/>
              </p:cNvSpPr>
              <p:nvPr/>
            </p:nvSpPr>
            <p:spPr bwMode="auto">
              <a:xfrm>
                <a:off x="1984" y="4411"/>
                <a:ext cx="1984" cy="748"/>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b="1" dirty="0">
                  <a:solidFill>
                    <a:srgbClr val="000000"/>
                  </a:solidFill>
                  <a:latin typeface="Arial" panose="020B0604020202020204" pitchFamily="34" charset="0"/>
                  <a:cs typeface="Arial" panose="020B0604020202020204" pitchFamily="34" charset="0"/>
                </a:endParaRPr>
              </a:p>
            </p:txBody>
          </p:sp>
        </p:grpSp>
        <p:grpSp>
          <p:nvGrpSpPr>
            <p:cNvPr id="86033" name="Group 152"/>
            <p:cNvGrpSpPr>
              <a:grpSpLocks/>
            </p:cNvGrpSpPr>
            <p:nvPr/>
          </p:nvGrpSpPr>
          <p:grpSpPr bwMode="auto">
            <a:xfrm>
              <a:off x="0" y="3908"/>
              <a:ext cx="2880" cy="409"/>
              <a:chOff x="-4" y="5159"/>
              <a:chExt cx="1988" cy="633"/>
            </a:xfrm>
          </p:grpSpPr>
          <p:sp>
            <p:nvSpPr>
              <p:cNvPr id="86037" name="Rectangle 117"/>
              <p:cNvSpPr>
                <a:spLocks noChangeArrowheads="1"/>
              </p:cNvSpPr>
              <p:nvPr/>
            </p:nvSpPr>
            <p:spPr bwMode="auto">
              <a:xfrm>
                <a:off x="-4" y="5159"/>
                <a:ext cx="1988" cy="633"/>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a:r>
                  <a:rPr lang="ar-JO" sz="2000" b="1" dirty="0">
                    <a:latin typeface="Arial" panose="020B0604020202020204" pitchFamily="34" charset="0"/>
                    <a:cs typeface="Arial" panose="020B0604020202020204" pitchFamily="34" charset="0"/>
                  </a:rPr>
                  <a:t>إخماد تمرد شبع (2 صم 20)</a:t>
                </a:r>
                <a:endParaRPr lang="en-US" altLang="zh-CN" sz="2100" b="1" dirty="0">
                  <a:solidFill>
                    <a:srgbClr val="000000"/>
                  </a:solidFill>
                  <a:latin typeface="Arial" panose="020B0604020202020204" pitchFamily="34" charset="0"/>
                  <a:ea typeface="宋体" charset="0"/>
                  <a:cs typeface="Arial" panose="020B0604020202020204" pitchFamily="34" charset="0"/>
                </a:endParaRPr>
              </a:p>
            </p:txBody>
          </p:sp>
          <p:sp>
            <p:nvSpPr>
              <p:cNvPr id="86038" name="Rectangle 151"/>
              <p:cNvSpPr>
                <a:spLocks noChangeArrowheads="1"/>
              </p:cNvSpPr>
              <p:nvPr/>
            </p:nvSpPr>
            <p:spPr bwMode="auto">
              <a:xfrm>
                <a:off x="0" y="5159"/>
                <a:ext cx="1984" cy="633"/>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b="1" dirty="0">
                  <a:solidFill>
                    <a:srgbClr val="000000"/>
                  </a:solidFill>
                  <a:latin typeface="Arial" panose="020B0604020202020204" pitchFamily="34" charset="0"/>
                  <a:cs typeface="Arial" panose="020B0604020202020204" pitchFamily="34" charset="0"/>
                </a:endParaRPr>
              </a:p>
            </p:txBody>
          </p:sp>
        </p:grpSp>
        <p:grpSp>
          <p:nvGrpSpPr>
            <p:cNvPr id="86034" name="Group 154"/>
            <p:cNvGrpSpPr>
              <a:grpSpLocks/>
            </p:cNvGrpSpPr>
            <p:nvPr/>
          </p:nvGrpSpPr>
          <p:grpSpPr bwMode="auto">
            <a:xfrm>
              <a:off x="2880" y="3908"/>
              <a:ext cx="2880" cy="409"/>
              <a:chOff x="1984" y="5159"/>
              <a:chExt cx="1988" cy="633"/>
            </a:xfrm>
          </p:grpSpPr>
          <p:sp>
            <p:nvSpPr>
              <p:cNvPr id="86035" name="Rectangle 118"/>
              <p:cNvSpPr>
                <a:spLocks noChangeArrowheads="1"/>
              </p:cNvSpPr>
              <p:nvPr/>
            </p:nvSpPr>
            <p:spPr bwMode="auto">
              <a:xfrm>
                <a:off x="1984" y="5159"/>
                <a:ext cx="1988" cy="633"/>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a:r>
                  <a:rPr lang="ar-JO" sz="2000" b="1" dirty="0">
                    <a:latin typeface="Arial" panose="020B0604020202020204" pitchFamily="34" charset="0"/>
                    <a:cs typeface="Arial" panose="020B0604020202020204" pitchFamily="34" charset="0"/>
                  </a:rPr>
                  <a:t>مشاريع رحبعام                                             (٢ أخ ١١: ٥-٢٣)</a:t>
                </a:r>
                <a:endParaRPr lang="en-US" altLang="zh-CN" sz="2100" b="1" dirty="0">
                  <a:solidFill>
                    <a:srgbClr val="000000"/>
                  </a:solidFill>
                  <a:latin typeface="Arial" panose="020B0604020202020204" pitchFamily="34" charset="0"/>
                  <a:ea typeface="宋体" charset="0"/>
                  <a:cs typeface="Arial" panose="020B0604020202020204" pitchFamily="34" charset="0"/>
                </a:endParaRPr>
              </a:p>
            </p:txBody>
          </p:sp>
          <p:sp>
            <p:nvSpPr>
              <p:cNvPr id="86036" name="Rectangle 153"/>
              <p:cNvSpPr>
                <a:spLocks noChangeArrowheads="1"/>
              </p:cNvSpPr>
              <p:nvPr/>
            </p:nvSpPr>
            <p:spPr bwMode="auto">
              <a:xfrm>
                <a:off x="1984" y="5159"/>
                <a:ext cx="1984" cy="633"/>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b="1" dirty="0">
                  <a:solidFill>
                    <a:srgbClr val="000000"/>
                  </a:solidFill>
                  <a:latin typeface="Arial" panose="020B0604020202020204" pitchFamily="34" charset="0"/>
                  <a:cs typeface="Arial" panose="020B0604020202020204" pitchFamily="34" charset="0"/>
                </a:endParaRPr>
              </a:p>
            </p:txBody>
          </p:sp>
        </p:grpSp>
      </p:grpSp>
      <p:sp>
        <p:nvSpPr>
          <p:cNvPr id="2" name="Cloud 1"/>
          <p:cNvSpPr/>
          <p:nvPr/>
        </p:nvSpPr>
        <p:spPr bwMode="auto">
          <a:xfrm>
            <a:off x="4139952" y="5301208"/>
            <a:ext cx="5328592" cy="1008112"/>
          </a:xfrm>
          <a:prstGeom prst="cloud">
            <a:avLst/>
          </a:prstGeom>
          <a:noFill/>
          <a:ln w="76200" cap="sq" cmpd="sng" algn="ctr">
            <a:solidFill>
              <a:srgbClr val="0000FF"/>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endParaRPr lang="en-US" b="1"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21368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dirty="0">
              <a:solidFill>
                <a:srgbClr val="000000"/>
              </a:solidFill>
              <a:latin typeface="Arial" panose="020B0604020202020204" pitchFamily="34"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ea typeface="Osaka" charset="0"/>
                <a:cs typeface="Arial" panose="020B0604020202020204" pitchFamily="34" charset="0"/>
              </a:rPr>
              <a:t>١ أخبار الأيام 28 </a:t>
            </a:r>
            <a:endParaRPr lang="en-US" sz="8800" dirty="0">
              <a:ea typeface="Osaka" charset="0"/>
              <a:cs typeface="Arial" panose="020B0604020202020204" pitchFamily="34" charset="0"/>
            </a:endParaRPr>
          </a:p>
        </p:txBody>
      </p:sp>
    </p:spTree>
    <p:extLst>
      <p:ext uri="{BB962C8B-B14F-4D97-AF65-F5344CB8AC3E}">
        <p14:creationId xmlns:p14="http://schemas.microsoft.com/office/powerpoint/2010/main" val="43765589"/>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49784"/>
            <a:ext cx="9144000" cy="3523232"/>
          </a:xfrm>
          <a:solidFill>
            <a:schemeClr val="tx1"/>
          </a:solidFill>
          <a:effectLst>
            <a:outerShdw blurRad="63500" dist="35921" dir="2700000" algn="ctr" rotWithShape="0">
              <a:schemeClr val="tx2">
                <a:alpha val="74998"/>
              </a:schemeClr>
            </a:outerShdw>
          </a:effectLst>
        </p:spPr>
        <p:txBody>
          <a:bodyPr anchor="t"/>
          <a:lstStyle/>
          <a:p>
            <a:pPr>
              <a:defRPr/>
            </a:pPr>
            <a:r>
              <a:rPr lang="ar-JO" sz="3600" dirty="0">
                <a:cs typeface="Arial" panose="020B0604020202020204" pitchFamily="34" charset="0"/>
              </a:rPr>
              <a:t>وأعطى داود سليمان ابنه مثال الرواق وبيوته وخزائنه وعلاليه ومخادعه الداخلية وبيت الغطاء ومثال كل ما كان عنده بالروح لديار بيت الرب ولجميع المخادع حواليه ولخزائن بيت الله وخزائن الأقداس (28: 11-12)</a:t>
            </a:r>
            <a:endParaRPr lang="en-US" sz="3600" dirty="0">
              <a:effectLst>
                <a:glow rad="127000">
                  <a:schemeClr val="tx1"/>
                </a:glow>
              </a:effectLst>
              <a:ea typeface="ＭＳ Ｐゴシック" charset="0"/>
              <a:cs typeface="Arial" panose="020B0604020202020204" pitchFamily="34" charset="0"/>
            </a:endParaRPr>
          </a:p>
        </p:txBody>
      </p:sp>
      <p:pic>
        <p:nvPicPr>
          <p:cNvPr id="3" name="Picture 2"/>
          <p:cNvPicPr>
            <a:picLocks noChangeAspect="1"/>
          </p:cNvPicPr>
          <p:nvPr/>
        </p:nvPicPr>
        <p:blipFill>
          <a:blip r:embed="rId3"/>
          <a:stretch>
            <a:fillRect/>
          </a:stretch>
        </p:blipFill>
        <p:spPr>
          <a:xfrm>
            <a:off x="323528" y="2564903"/>
            <a:ext cx="8548203" cy="4293097"/>
          </a:xfrm>
          <a:prstGeom prst="rect">
            <a:avLst/>
          </a:prstGeom>
        </p:spPr>
      </p:pic>
    </p:spTree>
    <p:extLst>
      <p:ext uri="{BB962C8B-B14F-4D97-AF65-F5344CB8AC3E}">
        <p14:creationId xmlns:p14="http://schemas.microsoft.com/office/powerpoint/2010/main" val="4127575200"/>
      </p:ext>
    </p:extLst>
  </p:cSld>
  <p:clrMapOvr>
    <a:masterClrMapping/>
  </p:clrMapOvr>
  <p:transition/>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116632"/>
            <a:ext cx="9144000" cy="1362992"/>
          </a:xfrm>
          <a:solidFill>
            <a:schemeClr val="tx1"/>
          </a:solidFill>
          <a:effectLst>
            <a:outerShdw blurRad="63500" dist="35921" dir="2700000" algn="ctr" rotWithShape="0">
              <a:schemeClr val="tx2">
                <a:alpha val="74998"/>
              </a:schemeClr>
            </a:outerShdw>
          </a:effectLst>
        </p:spPr>
        <p:txBody>
          <a:bodyPr anchor="ctr"/>
          <a:lstStyle/>
          <a:p>
            <a:pPr>
              <a:defRPr/>
            </a:pPr>
            <a:r>
              <a:rPr lang="ar-JO" sz="3200" dirty="0">
                <a:cs typeface="Arial" panose="020B0604020202020204" pitchFamily="34" charset="0"/>
              </a:rPr>
              <a:t>كلف داود إسرائيل وسليمان باتباع تصميم الله لبناء الهيكل وخدمته من قبل اللاويين والكهنة (1 أخ 28)</a:t>
            </a:r>
            <a:endParaRPr lang="en-US" sz="3200" dirty="0">
              <a:effectLst>
                <a:glow rad="127000">
                  <a:schemeClr val="tx1"/>
                </a:glow>
              </a:effectLst>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0" y="1772816"/>
            <a:ext cx="9174764" cy="3960440"/>
          </a:xfrm>
          <a:prstGeom prst="rect">
            <a:avLst/>
          </a:prstGeom>
        </p:spPr>
      </p:pic>
      <p:sp>
        <p:nvSpPr>
          <p:cNvPr id="5" name="Rectangle 2"/>
          <p:cNvSpPr txBox="1">
            <a:spLocks noChangeArrowheads="1"/>
          </p:cNvSpPr>
          <p:nvPr/>
        </p:nvSpPr>
        <p:spPr bwMode="auto">
          <a:xfrm>
            <a:off x="0" y="6026448"/>
            <a:ext cx="9144000" cy="714920"/>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defRPr/>
            </a:pPr>
            <a:r>
              <a:rPr lang="ar-JO" sz="2800" dirty="0">
                <a:effectLst>
                  <a:glow rad="127000">
                    <a:schemeClr val="tx1"/>
                  </a:glow>
                </a:effectLst>
                <a:latin typeface="Arial" panose="020B0604020202020204" pitchFamily="34" charset="0"/>
                <a:ea typeface="ＭＳ Ｐゴシック" charset="0"/>
                <a:cs typeface="Arial" panose="020B0604020202020204" pitchFamily="34" charset="0"/>
              </a:rPr>
              <a:t>المغنون، لجيمس تيسوت، 1896-1900</a:t>
            </a:r>
            <a:endParaRPr lang="en-US" sz="2800"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607879090"/>
      </p:ext>
    </p:extLst>
  </p:cSld>
  <p:clrMapOvr>
    <a:masterClrMapping/>
  </p:clrMapOvr>
  <p:transition/>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dirty="0">
              <a:solidFill>
                <a:srgbClr val="000000"/>
              </a:solidFill>
              <a:latin typeface="Arial" panose="020B0604020202020204" pitchFamily="34"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ea typeface="Osaka" charset="0"/>
                <a:cs typeface="Arial" panose="020B0604020202020204" pitchFamily="34" charset="0"/>
              </a:rPr>
              <a:t>١ أخبار الأيام 29 </a:t>
            </a:r>
            <a:endParaRPr lang="en-US" sz="8800" dirty="0">
              <a:ea typeface="Osaka" charset="0"/>
              <a:cs typeface="Arial" panose="020B0604020202020204" pitchFamily="34" charset="0"/>
            </a:endParaRPr>
          </a:p>
        </p:txBody>
      </p:sp>
    </p:spTree>
    <p:extLst>
      <p:ext uri="{BB962C8B-B14F-4D97-AF65-F5344CB8AC3E}">
        <p14:creationId xmlns:p14="http://schemas.microsoft.com/office/powerpoint/2010/main" val="2440608632"/>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29698" name="Title 66"/>
          <p:cNvSpPr>
            <a:spLocks noGrp="1"/>
          </p:cNvSpPr>
          <p:nvPr>
            <p:ph type="title"/>
          </p:nvPr>
        </p:nvSpPr>
        <p:spPr/>
        <p:txBody>
          <a:bodyPr/>
          <a:lstStyle/>
          <a:p>
            <a:pPr>
              <a:defRPr/>
            </a:pPr>
            <a:r>
              <a:rPr lang="en-US" b="1" dirty="0">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Book Chart</a:t>
            </a:r>
          </a:p>
        </p:txBody>
      </p:sp>
      <p:pic>
        <p:nvPicPr>
          <p:cNvPr id="41987" name="Picture 2"/>
          <p:cNvPicPr>
            <a:picLocks noChangeAspect="1" noChangeArrowheads="1"/>
          </p:cNvPicPr>
          <p:nvPr/>
        </p:nvPicPr>
        <p:blipFill>
          <a:blip r:embed="rId3" cstate="screen">
            <a:lum bright="-24000" contrast="24000"/>
            <a:extLst>
              <a:ext uri="{28A0092B-C50C-407E-A947-70E740481C1C}">
                <a14:useLocalDpi xmlns:a14="http://schemas.microsoft.com/office/drawing/2010/main"/>
              </a:ext>
            </a:extLst>
          </a:blip>
          <a:srcRect/>
          <a:stretch>
            <a:fillRect/>
          </a:stretch>
        </p:blipFill>
        <p:spPr bwMode="auto">
          <a:xfrm>
            <a:off x="0" y="-80963"/>
            <a:ext cx="9144000" cy="6938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9700" name="Text Box 3"/>
          <p:cNvSpPr txBox="1">
            <a:spLocks noChangeArrowheads="1"/>
          </p:cNvSpPr>
          <p:nvPr/>
        </p:nvSpPr>
        <p:spPr bwMode="auto">
          <a:xfrm>
            <a:off x="8347075" y="0"/>
            <a:ext cx="762000" cy="457200"/>
          </a:xfrm>
          <a:prstGeom prst="rect">
            <a:avLst/>
          </a:prstGeom>
          <a:solidFill>
            <a:schemeClr val="tx1"/>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nchorCtr="1"/>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262</a:t>
            </a:r>
            <a:endParaRPr kumimoji="0" lang="en-US"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grpSp>
        <p:nvGrpSpPr>
          <p:cNvPr id="41989" name="Group 4"/>
          <p:cNvGrpSpPr>
            <a:grpSpLocks/>
          </p:cNvGrpSpPr>
          <p:nvPr/>
        </p:nvGrpSpPr>
        <p:grpSpPr bwMode="auto">
          <a:xfrm>
            <a:off x="0" y="609600"/>
            <a:ext cx="9144000" cy="787400"/>
            <a:chOff x="0" y="0"/>
            <a:chExt cx="4360" cy="671"/>
          </a:xfrm>
        </p:grpSpPr>
        <p:sp>
          <p:nvSpPr>
            <p:cNvPr id="156677" name="Rectangle 5"/>
            <p:cNvSpPr>
              <a:spLocks noChangeArrowheads="1"/>
            </p:cNvSpPr>
            <p:nvPr/>
          </p:nvSpPr>
          <p:spPr bwMode="auto">
            <a:xfrm>
              <a:off x="32" y="0"/>
              <a:ext cx="4296" cy="671"/>
            </a:xfrm>
            <a:prstGeom prst="rect">
              <a:avLst/>
            </a:prstGeom>
            <a:gradFill rotWithShape="1">
              <a:gsLst>
                <a:gs pos="0">
                  <a:schemeClr val="hlink">
                    <a:gamma/>
                    <a:shade val="46275"/>
                    <a:invGamma/>
                  </a:schemeClr>
                </a:gs>
                <a:gs pos="100000">
                  <a:schemeClr val="hlink"/>
                </a:gs>
              </a:gsLst>
              <a:path path="shape">
                <a:fillToRect l="50000" t="50000" r="50000" b="50000"/>
              </a:path>
            </a:gradFill>
            <a:ln w="12700" cap="sq">
              <a:noFill/>
              <a:miter lim="800000"/>
              <a:headEnd type="none" w="sm" len="sm"/>
              <a:tailEnd type="none" w="sm" len="sm"/>
            </a:ln>
            <a:effec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3600" b="1" u="none" strike="noStrike" kern="1200" cap="none" spc="0" normalizeH="0" baseline="0" noProof="0" dirty="0">
                  <a:ln>
                    <a:noFill/>
                  </a:ln>
                  <a:solidFill>
                    <a:srgbClr val="FEFDE3"/>
                  </a:solidFill>
                  <a:effectLst>
                    <a:outerShdw blurRad="38100" dist="38100" dir="2700000" algn="tl">
                      <a:srgbClr val="000000">
                        <a:alpha val="43137"/>
                      </a:srgbClr>
                    </a:outerShdw>
                  </a:effectLst>
                  <a:uLnTx/>
                  <a:uFillTx/>
                  <a:latin typeface="Arial" panose="020B0604020202020204" pitchFamily="34" charset="0"/>
                  <a:ea typeface="SimSun" pitchFamily="2" charset="-122"/>
                  <a:cs typeface="Arial" panose="020B0604020202020204" pitchFamily="34" charset="0"/>
                </a:rPr>
                <a:t>تأسيس نسل داود</a:t>
              </a:r>
              <a:endParaRPr kumimoji="0" lang="en-US" altLang="zh-CN" sz="3600" b="1" u="none" strike="noStrike" kern="1200" cap="none" spc="0" normalizeH="0" baseline="0" noProof="0" dirty="0">
                <a:ln>
                  <a:noFill/>
                </a:ln>
                <a:solidFill>
                  <a:srgbClr val="FEFDE3"/>
                </a:solidFill>
                <a:effectLst>
                  <a:outerShdw blurRad="38100" dist="38100" dir="2700000" algn="tl">
                    <a:srgbClr val="000000">
                      <a:alpha val="43137"/>
                    </a:srgbClr>
                  </a:outerShdw>
                </a:effectLst>
                <a:uLnTx/>
                <a:uFillTx/>
                <a:latin typeface="Arial" panose="020B0604020202020204" pitchFamily="34" charset="0"/>
                <a:ea typeface="SimSun" pitchFamily="2" charset="-122"/>
                <a:cs typeface="Arial" panose="020B0604020202020204" pitchFamily="34" charset="0"/>
              </a:endParaRPr>
            </a:p>
          </p:txBody>
        </p:sp>
        <p:sp>
          <p:nvSpPr>
            <p:cNvPr id="29763" name="Rectangle 6"/>
            <p:cNvSpPr>
              <a:spLocks noChangeArrowheads="1"/>
            </p:cNvSpPr>
            <p:nvPr/>
          </p:nvSpPr>
          <p:spPr bwMode="auto">
            <a:xfrm>
              <a:off x="0" y="0"/>
              <a:ext cx="4360" cy="671"/>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grpSp>
      <p:grpSp>
        <p:nvGrpSpPr>
          <p:cNvPr id="41990" name="Group 7"/>
          <p:cNvGrpSpPr>
            <a:grpSpLocks/>
          </p:cNvGrpSpPr>
          <p:nvPr/>
        </p:nvGrpSpPr>
        <p:grpSpPr bwMode="auto">
          <a:xfrm>
            <a:off x="0" y="1397000"/>
            <a:ext cx="4605338" cy="744538"/>
            <a:chOff x="0" y="671"/>
            <a:chExt cx="2196" cy="633"/>
          </a:xfrm>
        </p:grpSpPr>
        <p:sp>
          <p:nvSpPr>
            <p:cNvPr id="29760" name="Rectangle 8"/>
            <p:cNvSpPr>
              <a:spLocks noChangeArrowheads="1"/>
            </p:cNvSpPr>
            <p:nvPr/>
          </p:nvSpPr>
          <p:spPr bwMode="auto">
            <a:xfrm>
              <a:off x="32" y="671"/>
              <a:ext cx="2132"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u="none" strike="noStrike" kern="1200" cap="none" spc="0" normalizeH="0" baseline="0" noProof="0" dirty="0">
                  <a:ln>
                    <a:noFill/>
                  </a:ln>
                  <a:solidFill>
                    <a:srgbClr val="FEFDE3"/>
                  </a:solidFill>
                  <a:effectLst>
                    <a:outerShdw blurRad="38100" dist="38100" dir="2700000" algn="tl">
                      <a:srgbClr val="000000">
                        <a:alpha val="43137"/>
                      </a:srgbClr>
                    </a:outerShdw>
                  </a:effectLst>
                  <a:uLnTx/>
                  <a:uFillTx/>
                  <a:latin typeface="Arial" panose="020B0604020202020204" pitchFamily="34" charset="0"/>
                  <a:ea typeface="SimSun" charset="0"/>
                  <a:cs typeface="Arial" panose="020B0604020202020204" pitchFamily="34" charset="0"/>
                </a:rPr>
                <a:t>نسل داود</a:t>
              </a:r>
              <a:endParaRPr kumimoji="0" lang="en-US" altLang="zh-CN" sz="2800" b="1" u="none" strike="noStrike" kern="1200" cap="none" spc="0" normalizeH="0" baseline="0" noProof="0" dirty="0">
                <a:ln>
                  <a:noFill/>
                </a:ln>
                <a:solidFill>
                  <a:srgbClr val="FEFDE3"/>
                </a:solidFill>
                <a:effectLst>
                  <a:outerShdw blurRad="38100" dist="38100" dir="2700000" algn="tl">
                    <a:srgbClr val="000000">
                      <a:alpha val="43137"/>
                    </a:srgbClr>
                  </a:outerShdw>
                </a:effectLst>
                <a:uLnTx/>
                <a:uFillTx/>
                <a:latin typeface="Arial" panose="020B0604020202020204" pitchFamily="34" charset="0"/>
                <a:ea typeface="SimSun" charset="0"/>
                <a:cs typeface="Arial" panose="020B0604020202020204" pitchFamily="34" charset="0"/>
              </a:endParaRPr>
            </a:p>
          </p:txBody>
        </p:sp>
        <p:sp>
          <p:nvSpPr>
            <p:cNvPr id="29761" name="Rectangle 9"/>
            <p:cNvSpPr>
              <a:spLocks noChangeArrowheads="1"/>
            </p:cNvSpPr>
            <p:nvPr/>
          </p:nvSpPr>
          <p:spPr bwMode="auto">
            <a:xfrm>
              <a:off x="0" y="671"/>
              <a:ext cx="2196" cy="63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grpSp>
      <p:grpSp>
        <p:nvGrpSpPr>
          <p:cNvPr id="41991" name="Group 10"/>
          <p:cNvGrpSpPr>
            <a:grpSpLocks/>
          </p:cNvGrpSpPr>
          <p:nvPr/>
        </p:nvGrpSpPr>
        <p:grpSpPr bwMode="auto">
          <a:xfrm>
            <a:off x="4572000" y="1397000"/>
            <a:ext cx="4572000" cy="744538"/>
            <a:chOff x="2180" y="671"/>
            <a:chExt cx="2180" cy="633"/>
          </a:xfrm>
        </p:grpSpPr>
        <p:sp>
          <p:nvSpPr>
            <p:cNvPr id="29758" name="Rectangle 11"/>
            <p:cNvSpPr>
              <a:spLocks noChangeArrowheads="1"/>
            </p:cNvSpPr>
            <p:nvPr/>
          </p:nvSpPr>
          <p:spPr bwMode="auto">
            <a:xfrm>
              <a:off x="2180" y="671"/>
              <a:ext cx="2180"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u="none" strike="noStrike" kern="1200" cap="none" spc="0" normalizeH="0" baseline="0" noProof="0" dirty="0">
                  <a:ln>
                    <a:noFill/>
                  </a:ln>
                  <a:solidFill>
                    <a:srgbClr val="FEFDE3"/>
                  </a:solidFill>
                  <a:effectLst>
                    <a:outerShdw blurRad="38100" dist="38100" dir="2700000" algn="tl">
                      <a:srgbClr val="000000">
                        <a:alpha val="43137"/>
                      </a:srgbClr>
                    </a:outerShdw>
                  </a:effectLst>
                  <a:uLnTx/>
                  <a:uFillTx/>
                  <a:latin typeface="Arial" panose="020B0604020202020204" pitchFamily="34" charset="0"/>
                  <a:ea typeface="SimSun" charset="0"/>
                  <a:cs typeface="Arial" panose="020B0604020202020204" pitchFamily="34" charset="0"/>
                </a:rPr>
                <a:t>اهتمام داود (التابوت/الهيكل)</a:t>
              </a:r>
              <a:endParaRPr kumimoji="0" lang="en-US" altLang="zh-CN" sz="2800" b="1" u="none" strike="noStrike" kern="1200" cap="none" spc="0" normalizeH="0" baseline="0" noProof="0" dirty="0">
                <a:ln>
                  <a:noFill/>
                </a:ln>
                <a:solidFill>
                  <a:srgbClr val="FEFDE3"/>
                </a:solidFill>
                <a:effectLst>
                  <a:outerShdw blurRad="38100" dist="38100" dir="2700000" algn="tl">
                    <a:srgbClr val="000000">
                      <a:alpha val="43137"/>
                    </a:srgbClr>
                  </a:outerShdw>
                </a:effectLst>
                <a:uLnTx/>
                <a:uFillTx/>
                <a:latin typeface="Arial" panose="020B0604020202020204" pitchFamily="34" charset="0"/>
                <a:ea typeface="SimSun" charset="0"/>
                <a:cs typeface="Arial" panose="020B0604020202020204" pitchFamily="34" charset="0"/>
              </a:endParaRPr>
            </a:p>
          </p:txBody>
        </p:sp>
        <p:sp>
          <p:nvSpPr>
            <p:cNvPr id="29759" name="Rectangle 12"/>
            <p:cNvSpPr>
              <a:spLocks noChangeArrowheads="1"/>
            </p:cNvSpPr>
            <p:nvPr/>
          </p:nvSpPr>
          <p:spPr bwMode="auto">
            <a:xfrm>
              <a:off x="2196" y="671"/>
              <a:ext cx="2164" cy="63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grpSp>
      <p:grpSp>
        <p:nvGrpSpPr>
          <p:cNvPr id="41992" name="Group 13"/>
          <p:cNvGrpSpPr>
            <a:grpSpLocks/>
          </p:cNvGrpSpPr>
          <p:nvPr/>
        </p:nvGrpSpPr>
        <p:grpSpPr bwMode="auto">
          <a:xfrm>
            <a:off x="0" y="2141538"/>
            <a:ext cx="4605338" cy="742950"/>
            <a:chOff x="0" y="1304"/>
            <a:chExt cx="2196" cy="633"/>
          </a:xfrm>
        </p:grpSpPr>
        <p:sp>
          <p:nvSpPr>
            <p:cNvPr id="29756" name="Rectangle 14"/>
            <p:cNvSpPr>
              <a:spLocks noChangeArrowheads="1"/>
            </p:cNvSpPr>
            <p:nvPr/>
          </p:nvSpPr>
          <p:spPr bwMode="auto">
            <a:xfrm>
              <a:off x="32" y="1304"/>
              <a:ext cx="2132"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u="none" strike="noStrike" kern="1200" cap="none" spc="0" normalizeH="0" baseline="0" noProof="0" dirty="0">
                  <a:ln>
                    <a:noFill/>
                  </a:ln>
                  <a:solidFill>
                    <a:srgbClr val="FEFDE3"/>
                  </a:solidFill>
                  <a:effectLst>
                    <a:outerShdw blurRad="38100" dist="38100" dir="2700000" algn="tl">
                      <a:srgbClr val="000000">
                        <a:alpha val="43137"/>
                      </a:srgbClr>
                    </a:outerShdw>
                  </a:effectLst>
                  <a:uLnTx/>
                  <a:uFillTx/>
                  <a:latin typeface="Arial" panose="020B0604020202020204" pitchFamily="34" charset="0"/>
                  <a:ea typeface="SimSun" charset="0"/>
                  <a:cs typeface="Arial" panose="020B0604020202020204" pitchFamily="34" charset="0"/>
                </a:rPr>
                <a:t>الإصحاحات ١-٩</a:t>
              </a:r>
              <a:endParaRPr kumimoji="0" lang="en-US" altLang="zh-CN" sz="2800" b="1" u="none" strike="noStrike" kern="1200" cap="none" spc="0" normalizeH="0" baseline="0" noProof="0" dirty="0">
                <a:ln>
                  <a:noFill/>
                </a:ln>
                <a:solidFill>
                  <a:srgbClr val="FEFDE3"/>
                </a:solidFill>
                <a:effectLst>
                  <a:outerShdw blurRad="38100" dist="38100" dir="2700000" algn="tl">
                    <a:srgbClr val="000000">
                      <a:alpha val="43137"/>
                    </a:srgbClr>
                  </a:outerShdw>
                </a:effectLst>
                <a:uLnTx/>
                <a:uFillTx/>
                <a:latin typeface="Arial" panose="020B0604020202020204" pitchFamily="34" charset="0"/>
                <a:ea typeface="SimSun" charset="0"/>
                <a:cs typeface="Arial" panose="020B0604020202020204" pitchFamily="34" charset="0"/>
              </a:endParaRPr>
            </a:p>
          </p:txBody>
        </p:sp>
        <p:sp>
          <p:nvSpPr>
            <p:cNvPr id="29757" name="Rectangle 15"/>
            <p:cNvSpPr>
              <a:spLocks noChangeArrowheads="1"/>
            </p:cNvSpPr>
            <p:nvPr/>
          </p:nvSpPr>
          <p:spPr bwMode="auto">
            <a:xfrm>
              <a:off x="0" y="1304"/>
              <a:ext cx="2196" cy="63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grpSp>
      <p:grpSp>
        <p:nvGrpSpPr>
          <p:cNvPr id="41993" name="Group 16"/>
          <p:cNvGrpSpPr>
            <a:grpSpLocks/>
          </p:cNvGrpSpPr>
          <p:nvPr/>
        </p:nvGrpSpPr>
        <p:grpSpPr bwMode="auto">
          <a:xfrm>
            <a:off x="4605338" y="2141538"/>
            <a:ext cx="4538662" cy="742950"/>
            <a:chOff x="2196" y="1304"/>
            <a:chExt cx="2164" cy="633"/>
          </a:xfrm>
        </p:grpSpPr>
        <p:sp>
          <p:nvSpPr>
            <p:cNvPr id="29754" name="Rectangle 17"/>
            <p:cNvSpPr>
              <a:spLocks noChangeArrowheads="1"/>
            </p:cNvSpPr>
            <p:nvPr/>
          </p:nvSpPr>
          <p:spPr bwMode="auto">
            <a:xfrm>
              <a:off x="2228" y="1304"/>
              <a:ext cx="2100"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u="none" strike="noStrike" kern="1200" cap="none" spc="0" normalizeH="0" baseline="0" noProof="0" dirty="0">
                  <a:ln>
                    <a:noFill/>
                  </a:ln>
                  <a:solidFill>
                    <a:srgbClr val="FEFDE3"/>
                  </a:solidFill>
                  <a:effectLst>
                    <a:outerShdw blurRad="38100" dist="38100" dir="2700000" algn="tl">
                      <a:srgbClr val="000000">
                        <a:alpha val="43137"/>
                      </a:srgbClr>
                    </a:outerShdw>
                  </a:effectLst>
                  <a:uLnTx/>
                  <a:uFillTx/>
                  <a:latin typeface="Arial" panose="020B0604020202020204" pitchFamily="34" charset="0"/>
                  <a:ea typeface="SimSun" charset="0"/>
                  <a:cs typeface="Arial" panose="020B0604020202020204" pitchFamily="34" charset="0"/>
                </a:rPr>
                <a:t>الإصحاحات ١٠-٢٩</a:t>
              </a:r>
              <a:endParaRPr kumimoji="0" lang="en-US" altLang="zh-CN" sz="2800" b="1" u="none" strike="noStrike" kern="1200" cap="none" spc="0" normalizeH="0" baseline="0" noProof="0" dirty="0">
                <a:ln>
                  <a:noFill/>
                </a:ln>
                <a:solidFill>
                  <a:srgbClr val="FEFDE3"/>
                </a:solidFill>
                <a:effectLst>
                  <a:outerShdw blurRad="38100" dist="38100" dir="2700000" algn="tl">
                    <a:srgbClr val="000000">
                      <a:alpha val="43137"/>
                    </a:srgbClr>
                  </a:outerShdw>
                </a:effectLst>
                <a:uLnTx/>
                <a:uFillTx/>
                <a:latin typeface="Arial" panose="020B0604020202020204" pitchFamily="34" charset="0"/>
                <a:ea typeface="SimSun" charset="0"/>
                <a:cs typeface="Arial" panose="020B0604020202020204" pitchFamily="34" charset="0"/>
              </a:endParaRPr>
            </a:p>
          </p:txBody>
        </p:sp>
        <p:sp>
          <p:nvSpPr>
            <p:cNvPr id="29755" name="Rectangle 18"/>
            <p:cNvSpPr>
              <a:spLocks noChangeArrowheads="1"/>
            </p:cNvSpPr>
            <p:nvPr/>
          </p:nvSpPr>
          <p:spPr bwMode="auto">
            <a:xfrm>
              <a:off x="2196" y="1304"/>
              <a:ext cx="2164" cy="63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grpSp>
      <p:grpSp>
        <p:nvGrpSpPr>
          <p:cNvPr id="41994" name="Group 19"/>
          <p:cNvGrpSpPr>
            <a:grpSpLocks/>
          </p:cNvGrpSpPr>
          <p:nvPr/>
        </p:nvGrpSpPr>
        <p:grpSpPr bwMode="auto">
          <a:xfrm>
            <a:off x="0" y="2884488"/>
            <a:ext cx="4605338" cy="742950"/>
            <a:chOff x="0" y="1937"/>
            <a:chExt cx="2196" cy="633"/>
          </a:xfrm>
        </p:grpSpPr>
        <p:sp>
          <p:nvSpPr>
            <p:cNvPr id="29752" name="Rectangle 20"/>
            <p:cNvSpPr>
              <a:spLocks noChangeArrowheads="1"/>
            </p:cNvSpPr>
            <p:nvPr/>
          </p:nvSpPr>
          <p:spPr bwMode="auto">
            <a:xfrm>
              <a:off x="32" y="1937"/>
              <a:ext cx="2132"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u="none" strike="noStrike" kern="1200" cap="none" spc="0" normalizeH="0" baseline="0" noProof="0" dirty="0">
                  <a:ln>
                    <a:noFill/>
                  </a:ln>
                  <a:solidFill>
                    <a:srgbClr val="FEFDE3"/>
                  </a:solidFill>
                  <a:effectLst>
                    <a:outerShdw blurRad="38100" dist="38100" dir="2700000" algn="tl">
                      <a:srgbClr val="000000">
                        <a:alpha val="43137"/>
                      </a:srgbClr>
                    </a:outerShdw>
                  </a:effectLst>
                  <a:uLnTx/>
                  <a:uFillTx/>
                  <a:latin typeface="Arial" panose="020B0604020202020204" pitchFamily="34" charset="0"/>
                  <a:ea typeface="SimSun" charset="0"/>
                  <a:cs typeface="Arial" panose="020B0604020202020204" pitchFamily="34" charset="0"/>
                </a:rPr>
                <a:t> </a:t>
              </a:r>
              <a:r>
                <a:rPr kumimoji="0" lang="ar-JO" altLang="zh-CN" sz="2800" b="1" u="none" strike="noStrike" kern="1200" cap="none" spc="0" normalizeH="0" baseline="0" noProof="0" dirty="0">
                  <a:ln>
                    <a:noFill/>
                  </a:ln>
                  <a:solidFill>
                    <a:srgbClr val="FEFDE3"/>
                  </a:solidFill>
                  <a:effectLst>
                    <a:outerShdw blurRad="38100" dist="38100" dir="2700000" algn="tl">
                      <a:srgbClr val="000000">
                        <a:alpha val="43137"/>
                      </a:srgbClr>
                    </a:outerShdw>
                  </a:effectLst>
                  <a:uLnTx/>
                  <a:uFillTx/>
                  <a:latin typeface="Arial" panose="020B0604020202020204" pitchFamily="34" charset="0"/>
                  <a:ea typeface="SimSun" charset="0"/>
                  <a:cs typeface="Arial" panose="020B0604020202020204" pitchFamily="34" charset="0"/>
                </a:rPr>
                <a:t>سلسلة النسب</a:t>
              </a:r>
              <a:r>
                <a:rPr kumimoji="0" lang="en-US" altLang="zh-CN" sz="2800" b="1" u="none" strike="noStrike" kern="1200" cap="none" spc="0" normalizeH="0" baseline="0" noProof="0" dirty="0">
                  <a:ln>
                    <a:noFill/>
                  </a:ln>
                  <a:solidFill>
                    <a:srgbClr val="FEFDE3"/>
                  </a:solidFill>
                  <a:effectLst>
                    <a:outerShdw blurRad="38100" dist="38100" dir="2700000" algn="tl">
                      <a:srgbClr val="000000">
                        <a:alpha val="43137"/>
                      </a:srgbClr>
                    </a:outerShdw>
                  </a:effectLst>
                  <a:uLnTx/>
                  <a:uFillTx/>
                  <a:latin typeface="Arial" panose="020B0604020202020204" pitchFamily="34" charset="0"/>
                  <a:ea typeface="SimSun" charset="0"/>
                  <a:cs typeface="Arial" panose="020B0604020202020204" pitchFamily="34" charset="0"/>
                </a:rPr>
                <a:t> </a:t>
              </a:r>
            </a:p>
          </p:txBody>
        </p:sp>
        <p:sp>
          <p:nvSpPr>
            <p:cNvPr id="29753" name="Rectangle 21"/>
            <p:cNvSpPr>
              <a:spLocks noChangeArrowheads="1"/>
            </p:cNvSpPr>
            <p:nvPr/>
          </p:nvSpPr>
          <p:spPr bwMode="auto">
            <a:xfrm>
              <a:off x="0" y="1937"/>
              <a:ext cx="2196" cy="63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grpSp>
      <p:grpSp>
        <p:nvGrpSpPr>
          <p:cNvPr id="41995" name="Group 22"/>
          <p:cNvGrpSpPr>
            <a:grpSpLocks/>
          </p:cNvGrpSpPr>
          <p:nvPr/>
        </p:nvGrpSpPr>
        <p:grpSpPr bwMode="auto">
          <a:xfrm>
            <a:off x="4605338" y="2884488"/>
            <a:ext cx="4538662" cy="742950"/>
            <a:chOff x="2196" y="1937"/>
            <a:chExt cx="2164" cy="633"/>
          </a:xfrm>
        </p:grpSpPr>
        <p:sp>
          <p:nvSpPr>
            <p:cNvPr id="29750" name="Rectangle 23"/>
            <p:cNvSpPr>
              <a:spLocks noChangeArrowheads="1"/>
            </p:cNvSpPr>
            <p:nvPr/>
          </p:nvSpPr>
          <p:spPr bwMode="auto">
            <a:xfrm>
              <a:off x="2228" y="1937"/>
              <a:ext cx="2100"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u="none" strike="noStrike" kern="1200" cap="none" spc="0" normalizeH="0" baseline="0" noProof="0" dirty="0">
                  <a:ln>
                    <a:noFill/>
                  </a:ln>
                  <a:solidFill>
                    <a:srgbClr val="FEFDE3"/>
                  </a:solidFill>
                  <a:effectLst>
                    <a:outerShdw blurRad="38100" dist="38100" dir="2700000" algn="tl">
                      <a:srgbClr val="000000">
                        <a:alpha val="43137"/>
                      </a:srgbClr>
                    </a:outerShdw>
                  </a:effectLst>
                  <a:uLnTx/>
                  <a:uFillTx/>
                  <a:latin typeface="Arial" panose="020B0604020202020204" pitchFamily="34" charset="0"/>
                  <a:ea typeface="SimSun" charset="0"/>
                  <a:cs typeface="Arial" panose="020B0604020202020204" pitchFamily="34" charset="0"/>
                </a:rPr>
                <a:t>تاريخ</a:t>
              </a:r>
              <a:endParaRPr kumimoji="0" lang="en-US" altLang="zh-CN" sz="2800" b="1" u="none" strike="noStrike" kern="1200" cap="none" spc="0" normalizeH="0" baseline="0" noProof="0" dirty="0">
                <a:ln>
                  <a:noFill/>
                </a:ln>
                <a:solidFill>
                  <a:srgbClr val="FEFDE3"/>
                </a:solidFill>
                <a:effectLst>
                  <a:outerShdw blurRad="38100" dist="38100" dir="2700000" algn="tl">
                    <a:srgbClr val="000000">
                      <a:alpha val="43137"/>
                    </a:srgbClr>
                  </a:outerShdw>
                </a:effectLst>
                <a:uLnTx/>
                <a:uFillTx/>
                <a:latin typeface="Arial" panose="020B0604020202020204" pitchFamily="34" charset="0"/>
                <a:ea typeface="SimSun" charset="0"/>
                <a:cs typeface="Arial" panose="020B0604020202020204" pitchFamily="34" charset="0"/>
              </a:endParaRPr>
            </a:p>
          </p:txBody>
        </p:sp>
        <p:sp>
          <p:nvSpPr>
            <p:cNvPr id="29751" name="Rectangle 24"/>
            <p:cNvSpPr>
              <a:spLocks noChangeArrowheads="1"/>
            </p:cNvSpPr>
            <p:nvPr/>
          </p:nvSpPr>
          <p:spPr bwMode="auto">
            <a:xfrm>
              <a:off x="2196" y="1937"/>
              <a:ext cx="2164" cy="63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grpSp>
      <p:grpSp>
        <p:nvGrpSpPr>
          <p:cNvPr id="41996" name="Group 25"/>
          <p:cNvGrpSpPr>
            <a:grpSpLocks/>
          </p:cNvGrpSpPr>
          <p:nvPr/>
        </p:nvGrpSpPr>
        <p:grpSpPr bwMode="auto">
          <a:xfrm>
            <a:off x="0" y="3627438"/>
            <a:ext cx="4605338" cy="742950"/>
            <a:chOff x="0" y="2570"/>
            <a:chExt cx="2196" cy="633"/>
          </a:xfrm>
        </p:grpSpPr>
        <p:sp>
          <p:nvSpPr>
            <p:cNvPr id="29748" name="Rectangle 26"/>
            <p:cNvSpPr>
              <a:spLocks noChangeArrowheads="1"/>
            </p:cNvSpPr>
            <p:nvPr/>
          </p:nvSpPr>
          <p:spPr bwMode="auto">
            <a:xfrm>
              <a:off x="32" y="2570"/>
              <a:ext cx="2132"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u="none" strike="noStrike" kern="1200" cap="none" spc="0" normalizeH="0" baseline="0" noProof="0" dirty="0">
                  <a:ln>
                    <a:noFill/>
                  </a:ln>
                  <a:solidFill>
                    <a:srgbClr val="FEFDE3"/>
                  </a:solidFill>
                  <a:effectLst>
                    <a:outerShdw blurRad="38100" dist="38100" dir="2700000" algn="tl">
                      <a:srgbClr val="000000">
                        <a:alpha val="43137"/>
                      </a:srgbClr>
                    </a:outerShdw>
                  </a:effectLst>
                  <a:uLnTx/>
                  <a:uFillTx/>
                  <a:latin typeface="Arial" panose="020B0604020202020204" pitchFamily="34" charset="0"/>
                  <a:ea typeface="SimSun" charset="0"/>
                  <a:cs typeface="Arial" panose="020B0604020202020204" pitchFamily="34" charset="0"/>
                </a:rPr>
                <a:t> </a:t>
              </a:r>
              <a:r>
                <a:rPr kumimoji="0" lang="ar-JO" altLang="zh-CN" sz="2800" b="1" u="none" strike="noStrike" kern="1200" cap="none" spc="0" normalizeH="0" baseline="0" noProof="0" dirty="0">
                  <a:ln>
                    <a:noFill/>
                  </a:ln>
                  <a:solidFill>
                    <a:srgbClr val="FEFDE3"/>
                  </a:solidFill>
                  <a:effectLst>
                    <a:outerShdw blurRad="38100" dist="38100" dir="2700000" algn="tl">
                      <a:srgbClr val="000000">
                        <a:alpha val="43137"/>
                      </a:srgbClr>
                    </a:outerShdw>
                  </a:effectLst>
                  <a:uLnTx/>
                  <a:uFillTx/>
                  <a:latin typeface="Arial" panose="020B0604020202020204" pitchFamily="34" charset="0"/>
                  <a:ea typeface="SimSun" charset="0"/>
                  <a:cs typeface="Arial" panose="020B0604020202020204" pitchFamily="34" charset="0"/>
                </a:rPr>
                <a:t>السلالة</a:t>
              </a:r>
              <a:endParaRPr kumimoji="0" lang="en-US" altLang="zh-CN" sz="2800" b="1" u="none" strike="noStrike" kern="1200" cap="none" spc="0" normalizeH="0" baseline="0" noProof="0" dirty="0">
                <a:ln>
                  <a:noFill/>
                </a:ln>
                <a:solidFill>
                  <a:srgbClr val="FEFDE3"/>
                </a:solidFill>
                <a:effectLst>
                  <a:outerShdw blurRad="38100" dist="38100" dir="2700000" algn="tl">
                    <a:srgbClr val="000000">
                      <a:alpha val="43137"/>
                    </a:srgbClr>
                  </a:outerShdw>
                </a:effectLst>
                <a:uLnTx/>
                <a:uFillTx/>
                <a:latin typeface="Arial" panose="020B0604020202020204" pitchFamily="34" charset="0"/>
                <a:ea typeface="SimSun" charset="0"/>
                <a:cs typeface="Arial" panose="020B0604020202020204" pitchFamily="34" charset="0"/>
              </a:endParaRPr>
            </a:p>
          </p:txBody>
        </p:sp>
        <p:sp>
          <p:nvSpPr>
            <p:cNvPr id="29749" name="Rectangle 27"/>
            <p:cNvSpPr>
              <a:spLocks noChangeArrowheads="1"/>
            </p:cNvSpPr>
            <p:nvPr/>
          </p:nvSpPr>
          <p:spPr bwMode="auto">
            <a:xfrm>
              <a:off x="0" y="2570"/>
              <a:ext cx="2196" cy="63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grpSp>
      <p:grpSp>
        <p:nvGrpSpPr>
          <p:cNvPr id="41997" name="Group 28"/>
          <p:cNvGrpSpPr>
            <a:grpSpLocks/>
          </p:cNvGrpSpPr>
          <p:nvPr/>
        </p:nvGrpSpPr>
        <p:grpSpPr bwMode="auto">
          <a:xfrm>
            <a:off x="4605338" y="3627438"/>
            <a:ext cx="4538662" cy="742950"/>
            <a:chOff x="2196" y="2570"/>
            <a:chExt cx="2164" cy="633"/>
          </a:xfrm>
        </p:grpSpPr>
        <p:sp>
          <p:nvSpPr>
            <p:cNvPr id="29746" name="Rectangle 29"/>
            <p:cNvSpPr>
              <a:spLocks noChangeArrowheads="1"/>
            </p:cNvSpPr>
            <p:nvPr/>
          </p:nvSpPr>
          <p:spPr bwMode="auto">
            <a:xfrm>
              <a:off x="2228" y="2570"/>
              <a:ext cx="2100"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u="none" strike="noStrike" kern="1200" cap="none" spc="0" normalizeH="0" baseline="0" noProof="0" dirty="0">
                  <a:ln>
                    <a:noFill/>
                  </a:ln>
                  <a:solidFill>
                    <a:srgbClr val="FEFDE3"/>
                  </a:solidFill>
                  <a:effectLst>
                    <a:outerShdw blurRad="38100" dist="38100" dir="2700000" algn="tl">
                      <a:srgbClr val="000000">
                        <a:alpha val="43137"/>
                      </a:srgbClr>
                    </a:outerShdw>
                  </a:effectLst>
                  <a:uLnTx/>
                  <a:uFillTx/>
                  <a:latin typeface="Arial" panose="020B0604020202020204" pitchFamily="34" charset="0"/>
                  <a:ea typeface="SimSun" charset="0"/>
                  <a:cs typeface="Arial" panose="020B0604020202020204" pitchFamily="34" charset="0"/>
                </a:rPr>
                <a:t>النشاط</a:t>
              </a:r>
              <a:endParaRPr kumimoji="0" lang="en-US" altLang="zh-CN" sz="2800" b="1" u="none" strike="noStrike" kern="1200" cap="none" spc="0" normalizeH="0" baseline="0" noProof="0" dirty="0">
                <a:ln>
                  <a:noFill/>
                </a:ln>
                <a:solidFill>
                  <a:srgbClr val="FEFDE3"/>
                </a:solidFill>
                <a:effectLst>
                  <a:outerShdw blurRad="38100" dist="38100" dir="2700000" algn="tl">
                    <a:srgbClr val="000000">
                      <a:alpha val="43137"/>
                    </a:srgbClr>
                  </a:outerShdw>
                </a:effectLst>
                <a:uLnTx/>
                <a:uFillTx/>
                <a:latin typeface="Arial" panose="020B0604020202020204" pitchFamily="34" charset="0"/>
                <a:ea typeface="SimSun" charset="0"/>
                <a:cs typeface="Arial" panose="020B0604020202020204" pitchFamily="34" charset="0"/>
              </a:endParaRPr>
            </a:p>
          </p:txBody>
        </p:sp>
        <p:sp>
          <p:nvSpPr>
            <p:cNvPr id="29747" name="Rectangle 30"/>
            <p:cNvSpPr>
              <a:spLocks noChangeArrowheads="1"/>
            </p:cNvSpPr>
            <p:nvPr/>
          </p:nvSpPr>
          <p:spPr bwMode="auto">
            <a:xfrm>
              <a:off x="2196" y="2570"/>
              <a:ext cx="2164" cy="63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grpSp>
      <p:grpSp>
        <p:nvGrpSpPr>
          <p:cNvPr id="41998" name="Group 31"/>
          <p:cNvGrpSpPr>
            <a:grpSpLocks/>
          </p:cNvGrpSpPr>
          <p:nvPr/>
        </p:nvGrpSpPr>
        <p:grpSpPr bwMode="auto">
          <a:xfrm>
            <a:off x="0" y="4370388"/>
            <a:ext cx="4605338" cy="744537"/>
            <a:chOff x="0" y="3203"/>
            <a:chExt cx="2196" cy="633"/>
          </a:xfrm>
        </p:grpSpPr>
        <p:sp>
          <p:nvSpPr>
            <p:cNvPr id="29744" name="Rectangle 32"/>
            <p:cNvSpPr>
              <a:spLocks noChangeArrowheads="1"/>
            </p:cNvSpPr>
            <p:nvPr/>
          </p:nvSpPr>
          <p:spPr bwMode="auto">
            <a:xfrm>
              <a:off x="32" y="3203"/>
              <a:ext cx="2132"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u="none" strike="noStrike" kern="1200" cap="none" spc="0" normalizeH="0" baseline="0" noProof="0" dirty="0">
                  <a:ln>
                    <a:noFill/>
                  </a:ln>
                  <a:solidFill>
                    <a:srgbClr val="FEFDE3"/>
                  </a:solidFill>
                  <a:effectLst>
                    <a:outerShdw blurRad="38100" dist="38100" dir="2700000" algn="tl">
                      <a:srgbClr val="000000">
                        <a:alpha val="43137"/>
                      </a:srgbClr>
                    </a:outerShdw>
                  </a:effectLst>
                  <a:uLnTx/>
                  <a:uFillTx/>
                  <a:latin typeface="Arial" panose="020B0604020202020204" pitchFamily="34" charset="0"/>
                  <a:ea typeface="SimSun" charset="0"/>
                  <a:cs typeface="Arial" panose="020B0604020202020204" pitchFamily="34" charset="0"/>
                </a:rPr>
                <a:t>عرش شاول إلى داود</a:t>
              </a:r>
              <a:endParaRPr kumimoji="0" lang="en-US" altLang="zh-CN" sz="2800" b="1" u="none" strike="noStrike" kern="1200" cap="none" spc="0" normalizeH="0" baseline="0" noProof="0" dirty="0">
                <a:ln>
                  <a:noFill/>
                </a:ln>
                <a:solidFill>
                  <a:srgbClr val="FEFDE3"/>
                </a:solidFill>
                <a:effectLst>
                  <a:outerShdw blurRad="38100" dist="38100" dir="2700000" algn="tl">
                    <a:srgbClr val="000000">
                      <a:alpha val="43137"/>
                    </a:srgbClr>
                  </a:outerShdw>
                </a:effectLst>
                <a:uLnTx/>
                <a:uFillTx/>
                <a:latin typeface="Arial" panose="020B0604020202020204" pitchFamily="34" charset="0"/>
                <a:ea typeface="SimSun" charset="0"/>
                <a:cs typeface="Arial" panose="020B0604020202020204" pitchFamily="34" charset="0"/>
              </a:endParaRPr>
            </a:p>
          </p:txBody>
        </p:sp>
        <p:sp>
          <p:nvSpPr>
            <p:cNvPr id="29745" name="Rectangle 33"/>
            <p:cNvSpPr>
              <a:spLocks noChangeArrowheads="1"/>
            </p:cNvSpPr>
            <p:nvPr/>
          </p:nvSpPr>
          <p:spPr bwMode="auto">
            <a:xfrm>
              <a:off x="0" y="3203"/>
              <a:ext cx="2196" cy="63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grpSp>
      <p:grpSp>
        <p:nvGrpSpPr>
          <p:cNvPr id="41999" name="Group 34"/>
          <p:cNvGrpSpPr>
            <a:grpSpLocks/>
          </p:cNvGrpSpPr>
          <p:nvPr/>
        </p:nvGrpSpPr>
        <p:grpSpPr bwMode="auto">
          <a:xfrm>
            <a:off x="4605338" y="4370388"/>
            <a:ext cx="4538662" cy="744537"/>
            <a:chOff x="2196" y="3203"/>
            <a:chExt cx="2164" cy="633"/>
          </a:xfrm>
        </p:grpSpPr>
        <p:sp>
          <p:nvSpPr>
            <p:cNvPr id="29742" name="Rectangle 35"/>
            <p:cNvSpPr>
              <a:spLocks noChangeArrowheads="1"/>
            </p:cNvSpPr>
            <p:nvPr/>
          </p:nvSpPr>
          <p:spPr bwMode="auto">
            <a:xfrm>
              <a:off x="2228" y="3203"/>
              <a:ext cx="2100"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u="none" strike="noStrike" kern="1200" cap="none" spc="0" normalizeH="0" baseline="0" noProof="0" dirty="0">
                  <a:ln>
                    <a:noFill/>
                  </a:ln>
                  <a:solidFill>
                    <a:srgbClr val="FEFDE3"/>
                  </a:solidFill>
                  <a:effectLst>
                    <a:outerShdw blurRad="38100" dist="38100" dir="2700000" algn="tl">
                      <a:srgbClr val="000000">
                        <a:alpha val="43137"/>
                      </a:srgbClr>
                    </a:outerShdw>
                  </a:effectLst>
                  <a:uLnTx/>
                  <a:uFillTx/>
                  <a:latin typeface="Arial" panose="020B0604020202020204" pitchFamily="34" charset="0"/>
                  <a:ea typeface="SimSun" charset="0"/>
                  <a:cs typeface="Arial" panose="020B0604020202020204" pitchFamily="34" charset="0"/>
                </a:rPr>
                <a:t>عرش داود إلى سليمان</a:t>
              </a:r>
              <a:endParaRPr kumimoji="0" lang="en-US" altLang="zh-CN" sz="2800" b="1" u="none" strike="noStrike" kern="1200" cap="none" spc="0" normalizeH="0" baseline="0" noProof="0" dirty="0">
                <a:ln>
                  <a:noFill/>
                </a:ln>
                <a:solidFill>
                  <a:srgbClr val="FEFDE3"/>
                </a:solidFill>
                <a:effectLst>
                  <a:outerShdw blurRad="38100" dist="38100" dir="2700000" algn="tl">
                    <a:srgbClr val="000000">
                      <a:alpha val="43137"/>
                    </a:srgbClr>
                  </a:outerShdw>
                </a:effectLst>
                <a:uLnTx/>
                <a:uFillTx/>
                <a:latin typeface="Arial" panose="020B0604020202020204" pitchFamily="34" charset="0"/>
                <a:ea typeface="SimSun" charset="0"/>
                <a:cs typeface="Arial" panose="020B0604020202020204" pitchFamily="34" charset="0"/>
              </a:endParaRPr>
            </a:p>
          </p:txBody>
        </p:sp>
        <p:sp>
          <p:nvSpPr>
            <p:cNvPr id="29743" name="Rectangle 36"/>
            <p:cNvSpPr>
              <a:spLocks noChangeArrowheads="1"/>
            </p:cNvSpPr>
            <p:nvPr/>
          </p:nvSpPr>
          <p:spPr bwMode="auto">
            <a:xfrm>
              <a:off x="2196" y="3203"/>
              <a:ext cx="2164" cy="63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grpSp>
      <p:grpSp>
        <p:nvGrpSpPr>
          <p:cNvPr id="42000" name="Group 37"/>
          <p:cNvGrpSpPr>
            <a:grpSpLocks/>
          </p:cNvGrpSpPr>
          <p:nvPr/>
        </p:nvGrpSpPr>
        <p:grpSpPr bwMode="auto">
          <a:xfrm>
            <a:off x="0" y="5114925"/>
            <a:ext cx="4605338" cy="742950"/>
            <a:chOff x="0" y="3836"/>
            <a:chExt cx="2196" cy="633"/>
          </a:xfrm>
        </p:grpSpPr>
        <p:sp>
          <p:nvSpPr>
            <p:cNvPr id="29740" name="Rectangle 38"/>
            <p:cNvSpPr>
              <a:spLocks noChangeArrowheads="1"/>
            </p:cNvSpPr>
            <p:nvPr/>
          </p:nvSpPr>
          <p:spPr bwMode="auto">
            <a:xfrm>
              <a:off x="32" y="3921"/>
              <a:ext cx="2132" cy="5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600" b="1" u="none" strike="noStrike" kern="1200" cap="none" spc="0" normalizeH="0" baseline="0" noProof="0" dirty="0">
                  <a:ln>
                    <a:noFill/>
                  </a:ln>
                  <a:solidFill>
                    <a:srgbClr val="FEFDE3"/>
                  </a:solidFill>
                  <a:effectLst>
                    <a:outerShdw blurRad="38100" dist="38100" dir="2700000" algn="tl">
                      <a:srgbClr val="000000">
                        <a:alpha val="43137"/>
                      </a:srgbClr>
                    </a:outerShdw>
                  </a:effectLst>
                  <a:uLnTx/>
                  <a:uFillTx/>
                  <a:latin typeface="Arial" panose="020B0604020202020204" pitchFamily="34" charset="0"/>
                  <a:ea typeface="SimSun" charset="0"/>
                  <a:cs typeface="Arial" panose="020B0604020202020204" pitchFamily="34" charset="0"/>
                </a:rPr>
                <a:t>٤١٤٣-١٠١١ ق.م (٣١٣٢ سنة)</a:t>
              </a:r>
              <a:endParaRPr kumimoji="0" lang="en-US" altLang="zh-CN" sz="2600" b="1" u="none" strike="noStrike" kern="1200" cap="none" spc="0" normalizeH="0" baseline="0" noProof="0" dirty="0">
                <a:ln>
                  <a:noFill/>
                </a:ln>
                <a:solidFill>
                  <a:srgbClr val="FEFDE3"/>
                </a:solidFill>
                <a:effectLst>
                  <a:outerShdw blurRad="38100" dist="38100" dir="2700000" algn="tl">
                    <a:srgbClr val="000000">
                      <a:alpha val="43137"/>
                    </a:srgbClr>
                  </a:outerShdw>
                </a:effectLst>
                <a:uLnTx/>
                <a:uFillTx/>
                <a:latin typeface="Arial" panose="020B0604020202020204" pitchFamily="34" charset="0"/>
                <a:ea typeface="SimSun" charset="0"/>
                <a:cs typeface="Arial" panose="020B0604020202020204" pitchFamily="34" charset="0"/>
              </a:endParaRPr>
            </a:p>
          </p:txBody>
        </p:sp>
        <p:sp>
          <p:nvSpPr>
            <p:cNvPr id="29741" name="Rectangle 39"/>
            <p:cNvSpPr>
              <a:spLocks noChangeArrowheads="1"/>
            </p:cNvSpPr>
            <p:nvPr/>
          </p:nvSpPr>
          <p:spPr bwMode="auto">
            <a:xfrm>
              <a:off x="0" y="3836"/>
              <a:ext cx="2196" cy="63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grpSp>
      <p:grpSp>
        <p:nvGrpSpPr>
          <p:cNvPr id="42001" name="Group 40"/>
          <p:cNvGrpSpPr>
            <a:grpSpLocks/>
          </p:cNvGrpSpPr>
          <p:nvPr/>
        </p:nvGrpSpPr>
        <p:grpSpPr bwMode="auto">
          <a:xfrm>
            <a:off x="4605338" y="5114925"/>
            <a:ext cx="4538662" cy="742950"/>
            <a:chOff x="2196" y="3836"/>
            <a:chExt cx="2164" cy="633"/>
          </a:xfrm>
        </p:grpSpPr>
        <p:sp>
          <p:nvSpPr>
            <p:cNvPr id="29738" name="Rectangle 41"/>
            <p:cNvSpPr>
              <a:spLocks noChangeArrowheads="1"/>
            </p:cNvSpPr>
            <p:nvPr/>
          </p:nvSpPr>
          <p:spPr bwMode="auto">
            <a:xfrm>
              <a:off x="2228" y="3836"/>
              <a:ext cx="2100"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u="none" strike="noStrike" kern="1200" cap="none" spc="0" normalizeH="0" baseline="0" noProof="0" dirty="0">
                  <a:ln>
                    <a:noFill/>
                  </a:ln>
                  <a:solidFill>
                    <a:srgbClr val="FEFDE3"/>
                  </a:solidFill>
                  <a:effectLst>
                    <a:outerShdw blurRad="38100" dist="38100" dir="2700000" algn="tl">
                      <a:srgbClr val="000000">
                        <a:alpha val="43137"/>
                      </a:srgbClr>
                    </a:outerShdw>
                  </a:effectLst>
                  <a:uLnTx/>
                  <a:uFillTx/>
                  <a:latin typeface="Arial" panose="020B0604020202020204" pitchFamily="34" charset="0"/>
                  <a:ea typeface="SimSun" charset="0"/>
                  <a:cs typeface="Arial" panose="020B0604020202020204" pitchFamily="34" charset="0"/>
                </a:rPr>
                <a:t>١٠١١-٩٧١ ق.م (٤٠ سنة)</a:t>
              </a:r>
              <a:endParaRPr kumimoji="0" lang="en-US" altLang="zh-CN" sz="2800" b="1" u="none" strike="noStrike" kern="1200" cap="none" spc="0" normalizeH="0" baseline="0" noProof="0" dirty="0">
                <a:ln>
                  <a:noFill/>
                </a:ln>
                <a:solidFill>
                  <a:srgbClr val="FEFDE3"/>
                </a:solidFill>
                <a:effectLst>
                  <a:outerShdw blurRad="38100" dist="38100" dir="2700000" algn="tl">
                    <a:srgbClr val="000000">
                      <a:alpha val="43137"/>
                    </a:srgbClr>
                  </a:outerShdw>
                </a:effectLst>
                <a:uLnTx/>
                <a:uFillTx/>
                <a:latin typeface="Arial" panose="020B0604020202020204" pitchFamily="34" charset="0"/>
                <a:ea typeface="SimSun" charset="0"/>
                <a:cs typeface="Arial" panose="020B0604020202020204" pitchFamily="34" charset="0"/>
              </a:endParaRPr>
            </a:p>
          </p:txBody>
        </p:sp>
        <p:sp>
          <p:nvSpPr>
            <p:cNvPr id="29739" name="Rectangle 42"/>
            <p:cNvSpPr>
              <a:spLocks noChangeArrowheads="1"/>
            </p:cNvSpPr>
            <p:nvPr/>
          </p:nvSpPr>
          <p:spPr bwMode="auto">
            <a:xfrm>
              <a:off x="2196" y="3836"/>
              <a:ext cx="2164" cy="63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grpSp>
      <p:grpSp>
        <p:nvGrpSpPr>
          <p:cNvPr id="42002" name="Group 43"/>
          <p:cNvGrpSpPr>
            <a:grpSpLocks/>
          </p:cNvGrpSpPr>
          <p:nvPr/>
        </p:nvGrpSpPr>
        <p:grpSpPr bwMode="auto">
          <a:xfrm>
            <a:off x="0" y="5857875"/>
            <a:ext cx="1073150" cy="923925"/>
            <a:chOff x="0" y="4469"/>
            <a:chExt cx="512" cy="787"/>
          </a:xfrm>
        </p:grpSpPr>
        <p:sp>
          <p:nvSpPr>
            <p:cNvPr id="29736" name="Rectangle 44"/>
            <p:cNvSpPr>
              <a:spLocks noChangeArrowheads="1"/>
            </p:cNvSpPr>
            <p:nvPr/>
          </p:nvSpPr>
          <p:spPr bwMode="auto">
            <a:xfrm>
              <a:off x="32" y="4469"/>
              <a:ext cx="448" cy="7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u="none" strike="noStrike" kern="1200" cap="none" spc="0" normalizeH="0" baseline="0" noProof="0" dirty="0">
                  <a:ln>
                    <a:noFill/>
                  </a:ln>
                  <a:solidFill>
                    <a:srgbClr val="FEFDE3"/>
                  </a:solidFill>
                  <a:effectLst>
                    <a:outerShdw blurRad="38100" dist="38100" dir="2700000" algn="tl">
                      <a:srgbClr val="000000">
                        <a:alpha val="43137"/>
                      </a:srgbClr>
                    </a:outerShdw>
                  </a:effectLst>
                  <a:uLnTx/>
                  <a:uFillTx/>
                  <a:latin typeface="Arial" panose="020B0604020202020204" pitchFamily="34" charset="0"/>
                  <a:ea typeface="SimSun" charset="0"/>
                  <a:cs typeface="Arial" panose="020B0604020202020204" pitchFamily="34" charset="0"/>
                </a:rPr>
                <a:t>النسل الداوودي ١-٣</a:t>
              </a:r>
              <a:endParaRPr kumimoji="0" lang="en-US" altLang="zh-CN" sz="2000" b="1" u="none" strike="noStrike" kern="1200" cap="none" spc="0" normalizeH="0" baseline="0" noProof="0" dirty="0">
                <a:ln>
                  <a:noFill/>
                </a:ln>
                <a:solidFill>
                  <a:srgbClr val="FEFDE3"/>
                </a:solidFill>
                <a:effectLst>
                  <a:outerShdw blurRad="38100" dist="38100" dir="2700000" algn="tl">
                    <a:srgbClr val="000000">
                      <a:alpha val="43137"/>
                    </a:srgbClr>
                  </a:outerShdw>
                </a:effectLst>
                <a:uLnTx/>
                <a:uFillTx/>
                <a:latin typeface="Arial" panose="020B0604020202020204" pitchFamily="34" charset="0"/>
                <a:ea typeface="SimSun" charset="0"/>
                <a:cs typeface="Arial" panose="020B0604020202020204" pitchFamily="34" charset="0"/>
              </a:endParaRPr>
            </a:p>
          </p:txBody>
        </p:sp>
        <p:sp>
          <p:nvSpPr>
            <p:cNvPr id="29737" name="Rectangle 45"/>
            <p:cNvSpPr>
              <a:spLocks noChangeArrowheads="1"/>
            </p:cNvSpPr>
            <p:nvPr/>
          </p:nvSpPr>
          <p:spPr bwMode="auto">
            <a:xfrm>
              <a:off x="0" y="4469"/>
              <a:ext cx="512" cy="787"/>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grpSp>
      <p:grpSp>
        <p:nvGrpSpPr>
          <p:cNvPr id="42003" name="Group 46"/>
          <p:cNvGrpSpPr>
            <a:grpSpLocks/>
          </p:cNvGrpSpPr>
          <p:nvPr/>
        </p:nvGrpSpPr>
        <p:grpSpPr bwMode="auto">
          <a:xfrm>
            <a:off x="1073150" y="5857875"/>
            <a:ext cx="1090613" cy="923925"/>
            <a:chOff x="512" y="4469"/>
            <a:chExt cx="520" cy="787"/>
          </a:xfrm>
        </p:grpSpPr>
        <p:sp>
          <p:nvSpPr>
            <p:cNvPr id="29734" name="Rectangle 47"/>
            <p:cNvSpPr>
              <a:spLocks noChangeArrowheads="1"/>
            </p:cNvSpPr>
            <p:nvPr/>
          </p:nvSpPr>
          <p:spPr bwMode="auto">
            <a:xfrm>
              <a:off x="544" y="4469"/>
              <a:ext cx="456" cy="7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u="none" strike="noStrike" kern="1200" cap="none" spc="0" normalizeH="0" baseline="0" noProof="0" dirty="0">
                  <a:ln>
                    <a:noFill/>
                  </a:ln>
                  <a:solidFill>
                    <a:srgbClr val="FEFDE3"/>
                  </a:solidFill>
                  <a:effectLst>
                    <a:outerShdw blurRad="38100" dist="38100" dir="2700000" algn="tl">
                      <a:srgbClr val="000000">
                        <a:alpha val="43137"/>
                      </a:srgbClr>
                    </a:outerShdw>
                  </a:effectLst>
                  <a:uLnTx/>
                  <a:uFillTx/>
                  <a:latin typeface="Arial" panose="020B0604020202020204" pitchFamily="34" charset="0"/>
                  <a:ea typeface="SimSun" charset="0"/>
                  <a:cs typeface="Arial" panose="020B0604020202020204" pitchFamily="34" charset="0"/>
                </a:rPr>
                <a:t>نسل الأسباط</a:t>
              </a:r>
              <a:br>
                <a:rPr kumimoji="0" lang="ar-JO" altLang="zh-CN" sz="2000" b="1" u="none" strike="noStrike" kern="1200" cap="none" spc="0" normalizeH="0" baseline="0" noProof="0" dirty="0">
                  <a:ln>
                    <a:noFill/>
                  </a:ln>
                  <a:solidFill>
                    <a:srgbClr val="FEFDE3"/>
                  </a:solidFill>
                  <a:effectLst>
                    <a:outerShdw blurRad="38100" dist="38100" dir="2700000" algn="tl">
                      <a:srgbClr val="000000">
                        <a:alpha val="43137"/>
                      </a:srgbClr>
                    </a:outerShdw>
                  </a:effectLst>
                  <a:uLnTx/>
                  <a:uFillTx/>
                  <a:latin typeface="Arial" panose="020B0604020202020204" pitchFamily="34" charset="0"/>
                  <a:ea typeface="SimSun" charset="0"/>
                  <a:cs typeface="Arial" panose="020B0604020202020204" pitchFamily="34" charset="0"/>
                </a:rPr>
              </a:br>
              <a:r>
                <a:rPr kumimoji="0" lang="ar-JO" altLang="zh-CN" sz="2000" b="1" u="none" strike="noStrike" kern="1200" cap="none" spc="0" normalizeH="0" baseline="0" noProof="0" dirty="0">
                  <a:ln>
                    <a:noFill/>
                  </a:ln>
                  <a:solidFill>
                    <a:srgbClr val="FEFDE3"/>
                  </a:solidFill>
                  <a:effectLst>
                    <a:outerShdw blurRad="38100" dist="38100" dir="2700000" algn="tl">
                      <a:srgbClr val="000000">
                        <a:alpha val="43137"/>
                      </a:srgbClr>
                    </a:outerShdw>
                  </a:effectLst>
                  <a:uLnTx/>
                  <a:uFillTx/>
                  <a:latin typeface="Arial" panose="020B0604020202020204" pitchFamily="34" charset="0"/>
                  <a:ea typeface="SimSun" charset="0"/>
                  <a:cs typeface="Arial" panose="020B0604020202020204" pitchFamily="34" charset="0"/>
                </a:rPr>
                <a:t> ٤-٨</a:t>
              </a:r>
              <a:endParaRPr kumimoji="0" lang="en-US" altLang="zh-CN" sz="2000" b="1" u="none" strike="noStrike" kern="1200" cap="none" spc="0" normalizeH="0" baseline="0" noProof="0" dirty="0">
                <a:ln>
                  <a:noFill/>
                </a:ln>
                <a:solidFill>
                  <a:srgbClr val="FEFDE3"/>
                </a:solidFill>
                <a:effectLst>
                  <a:outerShdw blurRad="38100" dist="38100" dir="2700000" algn="tl">
                    <a:srgbClr val="000000">
                      <a:alpha val="43137"/>
                    </a:srgbClr>
                  </a:outerShdw>
                </a:effectLst>
                <a:uLnTx/>
                <a:uFillTx/>
                <a:latin typeface="Arial" panose="020B0604020202020204" pitchFamily="34" charset="0"/>
                <a:ea typeface="SimSun" charset="0"/>
                <a:cs typeface="Arial" panose="020B0604020202020204" pitchFamily="34" charset="0"/>
              </a:endParaRPr>
            </a:p>
          </p:txBody>
        </p:sp>
        <p:sp>
          <p:nvSpPr>
            <p:cNvPr id="29735" name="Rectangle 48"/>
            <p:cNvSpPr>
              <a:spLocks noChangeArrowheads="1"/>
            </p:cNvSpPr>
            <p:nvPr/>
          </p:nvSpPr>
          <p:spPr bwMode="auto">
            <a:xfrm>
              <a:off x="512" y="4469"/>
              <a:ext cx="520" cy="787"/>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grpSp>
      <p:grpSp>
        <p:nvGrpSpPr>
          <p:cNvPr id="42004" name="Group 49"/>
          <p:cNvGrpSpPr>
            <a:grpSpLocks/>
          </p:cNvGrpSpPr>
          <p:nvPr/>
        </p:nvGrpSpPr>
        <p:grpSpPr bwMode="auto">
          <a:xfrm>
            <a:off x="2163763" y="5857875"/>
            <a:ext cx="1250950" cy="923925"/>
            <a:chOff x="1032" y="4469"/>
            <a:chExt cx="596" cy="787"/>
          </a:xfrm>
        </p:grpSpPr>
        <p:sp>
          <p:nvSpPr>
            <p:cNvPr id="29732" name="Rectangle 50"/>
            <p:cNvSpPr>
              <a:spLocks noChangeArrowheads="1"/>
            </p:cNvSpPr>
            <p:nvPr/>
          </p:nvSpPr>
          <p:spPr bwMode="auto">
            <a:xfrm>
              <a:off x="1064" y="4469"/>
              <a:ext cx="532" cy="7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u="none" strike="noStrike" kern="1200" cap="none" spc="0" normalizeH="0" baseline="0" noProof="0" dirty="0">
                  <a:ln>
                    <a:noFill/>
                  </a:ln>
                  <a:solidFill>
                    <a:srgbClr val="FEFDE3"/>
                  </a:solidFill>
                  <a:effectLst>
                    <a:outerShdw blurRad="38100" dist="38100" dir="2700000" algn="tl">
                      <a:srgbClr val="000000">
                        <a:alpha val="43137"/>
                      </a:srgbClr>
                    </a:outerShdw>
                  </a:effectLst>
                  <a:uLnTx/>
                  <a:uFillTx/>
                  <a:latin typeface="Arial" panose="020B0604020202020204" pitchFamily="34" charset="0"/>
                  <a:ea typeface="SimSun" charset="0"/>
                  <a:cs typeface="Arial" panose="020B0604020202020204" pitchFamily="34" charset="0"/>
                </a:rPr>
                <a:t>الكهنة / اللاويين</a:t>
              </a:r>
              <a:br>
                <a:rPr kumimoji="0" lang="ar-JO" altLang="zh-CN" sz="2000" b="1" u="none" strike="noStrike" kern="1200" cap="none" spc="0" normalizeH="0" baseline="0" noProof="0" dirty="0">
                  <a:ln>
                    <a:noFill/>
                  </a:ln>
                  <a:solidFill>
                    <a:srgbClr val="FEFDE3"/>
                  </a:solidFill>
                  <a:effectLst>
                    <a:outerShdw blurRad="38100" dist="38100" dir="2700000" algn="tl">
                      <a:srgbClr val="000000">
                        <a:alpha val="43137"/>
                      </a:srgbClr>
                    </a:outerShdw>
                  </a:effectLst>
                  <a:uLnTx/>
                  <a:uFillTx/>
                  <a:latin typeface="Arial" panose="020B0604020202020204" pitchFamily="34" charset="0"/>
                  <a:ea typeface="SimSun" charset="0"/>
                  <a:cs typeface="Arial" panose="020B0604020202020204" pitchFamily="34" charset="0"/>
                </a:rPr>
              </a:br>
              <a:r>
                <a:rPr kumimoji="0" lang="ar-JO" altLang="zh-CN" sz="2000" b="1" u="none" strike="noStrike" kern="1200" cap="none" spc="0" normalizeH="0" baseline="0" noProof="0" dirty="0">
                  <a:ln>
                    <a:noFill/>
                  </a:ln>
                  <a:solidFill>
                    <a:srgbClr val="FEFDE3"/>
                  </a:solidFill>
                  <a:effectLst>
                    <a:outerShdw blurRad="38100" dist="38100" dir="2700000" algn="tl">
                      <a:srgbClr val="000000">
                        <a:alpha val="43137"/>
                      </a:srgbClr>
                    </a:outerShdw>
                  </a:effectLst>
                  <a:uLnTx/>
                  <a:uFillTx/>
                  <a:latin typeface="Arial" panose="020B0604020202020204" pitchFamily="34" charset="0"/>
                  <a:ea typeface="SimSun" charset="0"/>
                  <a:cs typeface="Arial" panose="020B0604020202020204" pitchFamily="34" charset="0"/>
                </a:rPr>
                <a:t>٩: ١-٣٤</a:t>
              </a:r>
              <a:endParaRPr kumimoji="0" lang="en-US" altLang="zh-CN" sz="2000" b="1" u="none" strike="noStrike" kern="1200" cap="none" spc="0" normalizeH="0" baseline="0" noProof="0" dirty="0">
                <a:ln>
                  <a:noFill/>
                </a:ln>
                <a:solidFill>
                  <a:srgbClr val="FEFDE3"/>
                </a:solidFill>
                <a:effectLst>
                  <a:outerShdw blurRad="38100" dist="38100" dir="2700000" algn="tl">
                    <a:srgbClr val="000000">
                      <a:alpha val="43137"/>
                    </a:srgbClr>
                  </a:outerShdw>
                </a:effectLst>
                <a:uLnTx/>
                <a:uFillTx/>
                <a:latin typeface="Arial" panose="020B0604020202020204" pitchFamily="34" charset="0"/>
                <a:ea typeface="SimSun" charset="0"/>
                <a:cs typeface="Arial" panose="020B0604020202020204" pitchFamily="34" charset="0"/>
              </a:endParaRPr>
            </a:p>
          </p:txBody>
        </p:sp>
        <p:sp>
          <p:nvSpPr>
            <p:cNvPr id="29733" name="Rectangle 51"/>
            <p:cNvSpPr>
              <a:spLocks noChangeArrowheads="1"/>
            </p:cNvSpPr>
            <p:nvPr/>
          </p:nvSpPr>
          <p:spPr bwMode="auto">
            <a:xfrm>
              <a:off x="1032" y="4469"/>
              <a:ext cx="596" cy="787"/>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grpSp>
      <p:grpSp>
        <p:nvGrpSpPr>
          <p:cNvPr id="42005" name="Group 52"/>
          <p:cNvGrpSpPr>
            <a:grpSpLocks/>
          </p:cNvGrpSpPr>
          <p:nvPr/>
        </p:nvGrpSpPr>
        <p:grpSpPr bwMode="auto">
          <a:xfrm>
            <a:off x="3414713" y="5857875"/>
            <a:ext cx="1190625" cy="923925"/>
            <a:chOff x="1628" y="4469"/>
            <a:chExt cx="568" cy="787"/>
          </a:xfrm>
        </p:grpSpPr>
        <p:sp>
          <p:nvSpPr>
            <p:cNvPr id="29730" name="Rectangle 53"/>
            <p:cNvSpPr>
              <a:spLocks noChangeArrowheads="1"/>
            </p:cNvSpPr>
            <p:nvPr/>
          </p:nvSpPr>
          <p:spPr bwMode="auto">
            <a:xfrm>
              <a:off x="1660" y="4469"/>
              <a:ext cx="504" cy="7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u="none" strike="noStrike" kern="1200" cap="none" spc="0" normalizeH="0" baseline="0" noProof="0" dirty="0">
                  <a:ln>
                    <a:noFill/>
                  </a:ln>
                  <a:solidFill>
                    <a:srgbClr val="FEFDE3"/>
                  </a:solidFill>
                  <a:effectLst>
                    <a:outerShdw blurRad="38100" dist="38100" dir="2700000" algn="tl">
                      <a:srgbClr val="000000">
                        <a:alpha val="43137"/>
                      </a:srgbClr>
                    </a:outerShdw>
                  </a:effectLst>
                  <a:uLnTx/>
                  <a:uFillTx/>
                  <a:latin typeface="Arial" panose="020B0604020202020204" pitchFamily="34" charset="0"/>
                  <a:ea typeface="SimSun" charset="0"/>
                  <a:cs typeface="Arial" panose="020B0604020202020204" pitchFamily="34" charset="0"/>
                </a:rPr>
                <a:t>نسل شاول</a:t>
              </a:r>
              <a:br>
                <a:rPr kumimoji="0" lang="ar-JO" altLang="zh-CN" sz="2000" b="1" u="none" strike="noStrike" kern="1200" cap="none" spc="0" normalizeH="0" baseline="0" noProof="0" dirty="0">
                  <a:ln>
                    <a:noFill/>
                  </a:ln>
                  <a:solidFill>
                    <a:srgbClr val="FEFDE3"/>
                  </a:solidFill>
                  <a:effectLst>
                    <a:outerShdw blurRad="38100" dist="38100" dir="2700000" algn="tl">
                      <a:srgbClr val="000000">
                        <a:alpha val="43137"/>
                      </a:srgbClr>
                    </a:outerShdw>
                  </a:effectLst>
                  <a:uLnTx/>
                  <a:uFillTx/>
                  <a:latin typeface="Arial" panose="020B0604020202020204" pitchFamily="34" charset="0"/>
                  <a:ea typeface="SimSun" charset="0"/>
                  <a:cs typeface="Arial" panose="020B0604020202020204" pitchFamily="34" charset="0"/>
                </a:rPr>
              </a:br>
              <a:r>
                <a:rPr kumimoji="0" lang="ar-JO" altLang="zh-CN" sz="2000" b="1" u="none" strike="noStrike" kern="1200" cap="none" spc="0" normalizeH="0" baseline="0" noProof="0" dirty="0">
                  <a:ln>
                    <a:noFill/>
                  </a:ln>
                  <a:solidFill>
                    <a:srgbClr val="FEFDE3"/>
                  </a:solidFill>
                  <a:effectLst>
                    <a:outerShdw blurRad="38100" dist="38100" dir="2700000" algn="tl">
                      <a:srgbClr val="000000">
                        <a:alpha val="43137"/>
                      </a:srgbClr>
                    </a:outerShdw>
                  </a:effectLst>
                  <a:uLnTx/>
                  <a:uFillTx/>
                  <a:latin typeface="Arial" panose="020B0604020202020204" pitchFamily="34" charset="0"/>
                  <a:ea typeface="SimSun" charset="0"/>
                  <a:cs typeface="Arial" panose="020B0604020202020204" pitchFamily="34" charset="0"/>
                </a:rPr>
                <a:t>٩:٣٥-٤٤</a:t>
              </a:r>
              <a:endParaRPr kumimoji="0" lang="en-US" altLang="zh-CN" sz="2000" b="1" u="none" strike="noStrike" kern="1200" cap="none" spc="0" normalizeH="0" baseline="0" noProof="0" dirty="0">
                <a:ln>
                  <a:noFill/>
                </a:ln>
                <a:solidFill>
                  <a:srgbClr val="FEFDE3"/>
                </a:solidFill>
                <a:effectLst>
                  <a:outerShdw blurRad="38100" dist="38100" dir="2700000" algn="tl">
                    <a:srgbClr val="000000">
                      <a:alpha val="43137"/>
                    </a:srgbClr>
                  </a:outerShdw>
                </a:effectLst>
                <a:uLnTx/>
                <a:uFillTx/>
                <a:latin typeface="Arial" panose="020B0604020202020204" pitchFamily="34" charset="0"/>
                <a:ea typeface="SimSun" charset="0"/>
                <a:cs typeface="Arial" panose="020B0604020202020204" pitchFamily="34" charset="0"/>
              </a:endParaRPr>
            </a:p>
          </p:txBody>
        </p:sp>
        <p:sp>
          <p:nvSpPr>
            <p:cNvPr id="29731" name="Rectangle 54"/>
            <p:cNvSpPr>
              <a:spLocks noChangeArrowheads="1"/>
            </p:cNvSpPr>
            <p:nvPr/>
          </p:nvSpPr>
          <p:spPr bwMode="auto">
            <a:xfrm>
              <a:off x="1628" y="4469"/>
              <a:ext cx="568" cy="787"/>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grpSp>
      <p:grpSp>
        <p:nvGrpSpPr>
          <p:cNvPr id="42006" name="Group 55"/>
          <p:cNvGrpSpPr>
            <a:grpSpLocks/>
          </p:cNvGrpSpPr>
          <p:nvPr/>
        </p:nvGrpSpPr>
        <p:grpSpPr bwMode="auto">
          <a:xfrm>
            <a:off x="4605338" y="5857875"/>
            <a:ext cx="1192212" cy="923925"/>
            <a:chOff x="2196" y="4469"/>
            <a:chExt cx="568" cy="787"/>
          </a:xfrm>
        </p:grpSpPr>
        <p:sp>
          <p:nvSpPr>
            <p:cNvPr id="29728" name="Rectangle 56"/>
            <p:cNvSpPr>
              <a:spLocks noChangeArrowheads="1"/>
            </p:cNvSpPr>
            <p:nvPr/>
          </p:nvSpPr>
          <p:spPr bwMode="auto">
            <a:xfrm>
              <a:off x="2228" y="4469"/>
              <a:ext cx="504" cy="7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800" b="1" u="none" strike="noStrike" kern="1200" cap="none" spc="0" normalizeH="0" baseline="0" noProof="0" dirty="0">
                  <a:ln>
                    <a:noFill/>
                  </a:ln>
                  <a:solidFill>
                    <a:srgbClr val="FEFDE3"/>
                  </a:solidFill>
                  <a:effectLst>
                    <a:outerShdw blurRad="38100" dist="38100" dir="2700000" algn="tl">
                      <a:srgbClr val="000000">
                        <a:alpha val="43137"/>
                      </a:srgbClr>
                    </a:outerShdw>
                  </a:effectLst>
                  <a:uLnTx/>
                  <a:uFillTx/>
                  <a:latin typeface="Arial" panose="020B0604020202020204" pitchFamily="34" charset="0"/>
                  <a:ea typeface="SimSun" charset="0"/>
                  <a:cs typeface="Arial" panose="020B0604020202020204" pitchFamily="34" charset="0"/>
                </a:rPr>
                <a:t>اعتلاء العرش</a:t>
              </a:r>
              <a:endParaRPr kumimoji="0" lang="en-US" altLang="zh-CN" sz="2000" b="1" u="none" strike="noStrike" kern="1200" cap="none" spc="0" normalizeH="0" baseline="0" noProof="0" dirty="0">
                <a:ln>
                  <a:noFill/>
                </a:ln>
                <a:solidFill>
                  <a:srgbClr val="FEFDE3"/>
                </a:solidFill>
                <a:effectLst>
                  <a:outerShdw blurRad="38100" dist="38100" dir="2700000" algn="tl">
                    <a:srgbClr val="000000">
                      <a:alpha val="43137"/>
                    </a:srgbClr>
                  </a:outerShdw>
                </a:effectLst>
                <a:uLnTx/>
                <a:uFillTx/>
                <a:latin typeface="Arial" panose="020B0604020202020204" pitchFamily="34" charset="0"/>
                <a:ea typeface="SimSun"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2000" b="1" u="none" strike="noStrike" kern="1200" cap="none" spc="0" normalizeH="0" baseline="0" noProof="0" dirty="0">
                  <a:ln>
                    <a:noFill/>
                  </a:ln>
                  <a:solidFill>
                    <a:srgbClr val="FEFDE3"/>
                  </a:solidFill>
                  <a:effectLst>
                    <a:outerShdw blurRad="38100" dist="38100" dir="2700000" algn="tl">
                      <a:srgbClr val="000000">
                        <a:alpha val="43137"/>
                      </a:srgbClr>
                    </a:outerShdw>
                  </a:effectLst>
                  <a:uLnTx/>
                  <a:uFillTx/>
                  <a:latin typeface="Arial" panose="020B0604020202020204" pitchFamily="34" charset="0"/>
                  <a:ea typeface="SimSun" charset="0"/>
                  <a:cs typeface="Arial" panose="020B0604020202020204" pitchFamily="34" charset="0"/>
                </a:rPr>
                <a:t>١٠-١٢</a:t>
              </a:r>
              <a:endParaRPr kumimoji="0" lang="en-US" altLang="zh-CN" sz="2000" b="1" u="none" strike="noStrike" kern="1200" cap="none" spc="0" normalizeH="0" baseline="0" noProof="0" dirty="0">
                <a:ln>
                  <a:noFill/>
                </a:ln>
                <a:solidFill>
                  <a:srgbClr val="FEFDE3"/>
                </a:solidFill>
                <a:effectLst>
                  <a:outerShdw blurRad="38100" dist="38100" dir="2700000" algn="tl">
                    <a:srgbClr val="000000">
                      <a:alpha val="43137"/>
                    </a:srgbClr>
                  </a:outerShdw>
                </a:effectLst>
                <a:uLnTx/>
                <a:uFillTx/>
                <a:latin typeface="Arial" panose="020B0604020202020204" pitchFamily="34" charset="0"/>
                <a:ea typeface="SimSun" charset="0"/>
                <a:cs typeface="Arial" panose="020B0604020202020204" pitchFamily="34" charset="0"/>
              </a:endParaRPr>
            </a:p>
          </p:txBody>
        </p:sp>
        <p:sp>
          <p:nvSpPr>
            <p:cNvPr id="29729" name="Rectangle 57"/>
            <p:cNvSpPr>
              <a:spLocks noChangeArrowheads="1"/>
            </p:cNvSpPr>
            <p:nvPr/>
          </p:nvSpPr>
          <p:spPr bwMode="auto">
            <a:xfrm>
              <a:off x="2196" y="4469"/>
              <a:ext cx="568" cy="787"/>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grpSp>
      <p:sp>
        <p:nvSpPr>
          <p:cNvPr id="29719" name="Rectangle 58"/>
          <p:cNvSpPr>
            <a:spLocks noChangeArrowheads="1"/>
          </p:cNvSpPr>
          <p:nvPr/>
        </p:nvSpPr>
        <p:spPr bwMode="auto">
          <a:xfrm>
            <a:off x="5791200" y="5857875"/>
            <a:ext cx="990600" cy="923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u="none" strike="noStrike" kern="1200" cap="none" spc="0" normalizeH="0" baseline="0" noProof="0" dirty="0">
                <a:ln>
                  <a:noFill/>
                </a:ln>
                <a:solidFill>
                  <a:srgbClr val="FEFDE3"/>
                </a:solidFill>
                <a:effectLst>
                  <a:outerShdw blurRad="38100" dist="38100" dir="2700000" algn="tl">
                    <a:srgbClr val="000000">
                      <a:alpha val="43137"/>
                    </a:srgbClr>
                  </a:outerShdw>
                </a:effectLst>
                <a:uLnTx/>
                <a:uFillTx/>
                <a:latin typeface="Arial" panose="020B0604020202020204" pitchFamily="34" charset="0"/>
                <a:ea typeface="SimSun" charset="0"/>
                <a:cs typeface="Arial" panose="020B0604020202020204" pitchFamily="34" charset="0"/>
              </a:rPr>
              <a:t>توقير التابوت ١٣-١٧</a:t>
            </a:r>
            <a:endParaRPr kumimoji="0" lang="en-US" altLang="zh-CN" sz="2000" b="1" u="none" strike="noStrike" kern="1200" cap="none" spc="0" normalizeH="0" baseline="0" noProof="0" dirty="0">
              <a:ln>
                <a:noFill/>
              </a:ln>
              <a:solidFill>
                <a:srgbClr val="FEFDE3"/>
              </a:solidFill>
              <a:effectLst>
                <a:outerShdw blurRad="38100" dist="38100" dir="2700000" algn="tl">
                  <a:srgbClr val="000000">
                    <a:alpha val="43137"/>
                  </a:srgbClr>
                </a:outerShdw>
              </a:effectLst>
              <a:uLnTx/>
              <a:uFillTx/>
              <a:latin typeface="Arial" panose="020B0604020202020204" pitchFamily="34" charset="0"/>
              <a:ea typeface="SimSun" charset="0"/>
              <a:cs typeface="Arial" panose="020B0604020202020204" pitchFamily="34" charset="0"/>
            </a:endParaRPr>
          </a:p>
        </p:txBody>
      </p:sp>
      <p:sp>
        <p:nvSpPr>
          <p:cNvPr id="29720" name="Rectangle 59"/>
          <p:cNvSpPr>
            <a:spLocks noChangeArrowheads="1"/>
          </p:cNvSpPr>
          <p:nvPr/>
        </p:nvSpPr>
        <p:spPr bwMode="auto">
          <a:xfrm>
            <a:off x="5797550" y="5857875"/>
            <a:ext cx="1039813" cy="923925"/>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grpSp>
        <p:nvGrpSpPr>
          <p:cNvPr id="42009" name="Group 60"/>
          <p:cNvGrpSpPr>
            <a:grpSpLocks/>
          </p:cNvGrpSpPr>
          <p:nvPr/>
        </p:nvGrpSpPr>
        <p:grpSpPr bwMode="auto">
          <a:xfrm>
            <a:off x="6837363" y="5857875"/>
            <a:ext cx="1116012" cy="923925"/>
            <a:chOff x="3260" y="4469"/>
            <a:chExt cx="532" cy="787"/>
          </a:xfrm>
        </p:grpSpPr>
        <p:sp>
          <p:nvSpPr>
            <p:cNvPr id="29726" name="Rectangle 61"/>
            <p:cNvSpPr>
              <a:spLocks noChangeArrowheads="1"/>
            </p:cNvSpPr>
            <p:nvPr/>
          </p:nvSpPr>
          <p:spPr bwMode="auto">
            <a:xfrm>
              <a:off x="3292" y="4469"/>
              <a:ext cx="468" cy="7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u="none" strike="noStrike" kern="1200" cap="none" spc="0" normalizeH="0" baseline="0" noProof="0" dirty="0">
                  <a:ln>
                    <a:noFill/>
                  </a:ln>
                  <a:solidFill>
                    <a:srgbClr val="FEFDE3"/>
                  </a:solidFill>
                  <a:effectLst>
                    <a:outerShdw blurRad="38100" dist="38100" dir="2700000" algn="tl">
                      <a:srgbClr val="000000">
                        <a:alpha val="43137"/>
                      </a:srgbClr>
                    </a:outerShdw>
                  </a:effectLst>
                  <a:uLnTx/>
                  <a:uFillTx/>
                  <a:latin typeface="Arial" panose="020B0604020202020204" pitchFamily="34" charset="0"/>
                  <a:ea typeface="SimSun" charset="0"/>
                  <a:cs typeface="Arial" panose="020B0604020202020204" pitchFamily="34" charset="0"/>
                </a:rPr>
                <a:t>انتصارات عسكرية ١٨-٢٠</a:t>
              </a:r>
              <a:endParaRPr kumimoji="0" lang="en-US" altLang="zh-CN" sz="2000" b="1" u="none" strike="noStrike" kern="1200" cap="none" spc="0" normalizeH="0" baseline="0" noProof="0" dirty="0">
                <a:ln>
                  <a:noFill/>
                </a:ln>
                <a:solidFill>
                  <a:srgbClr val="FEFDE3"/>
                </a:solidFill>
                <a:effectLst>
                  <a:outerShdw blurRad="38100" dist="38100" dir="2700000" algn="tl">
                    <a:srgbClr val="000000">
                      <a:alpha val="43137"/>
                    </a:srgbClr>
                  </a:outerShdw>
                </a:effectLst>
                <a:uLnTx/>
                <a:uFillTx/>
                <a:latin typeface="Arial" panose="020B0604020202020204" pitchFamily="34" charset="0"/>
                <a:ea typeface="SimSun" charset="0"/>
                <a:cs typeface="Arial" panose="020B0604020202020204" pitchFamily="34" charset="0"/>
              </a:endParaRPr>
            </a:p>
          </p:txBody>
        </p:sp>
        <p:sp>
          <p:nvSpPr>
            <p:cNvPr id="29727" name="Rectangle 62"/>
            <p:cNvSpPr>
              <a:spLocks noChangeArrowheads="1"/>
            </p:cNvSpPr>
            <p:nvPr/>
          </p:nvSpPr>
          <p:spPr bwMode="auto">
            <a:xfrm>
              <a:off x="3260" y="4469"/>
              <a:ext cx="532" cy="787"/>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grpSp>
      <p:grpSp>
        <p:nvGrpSpPr>
          <p:cNvPr id="42010" name="Group 63"/>
          <p:cNvGrpSpPr>
            <a:grpSpLocks/>
          </p:cNvGrpSpPr>
          <p:nvPr/>
        </p:nvGrpSpPr>
        <p:grpSpPr bwMode="auto">
          <a:xfrm>
            <a:off x="7953375" y="5857875"/>
            <a:ext cx="1190625" cy="923925"/>
            <a:chOff x="3792" y="4469"/>
            <a:chExt cx="568" cy="787"/>
          </a:xfrm>
        </p:grpSpPr>
        <p:sp>
          <p:nvSpPr>
            <p:cNvPr id="29724" name="Rectangle 64"/>
            <p:cNvSpPr>
              <a:spLocks noChangeArrowheads="1"/>
            </p:cNvSpPr>
            <p:nvPr/>
          </p:nvSpPr>
          <p:spPr bwMode="auto">
            <a:xfrm>
              <a:off x="3824" y="4469"/>
              <a:ext cx="504" cy="7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u="none" strike="noStrike" kern="1200" cap="none" spc="0" normalizeH="0" baseline="0" noProof="0" dirty="0">
                  <a:ln>
                    <a:noFill/>
                  </a:ln>
                  <a:solidFill>
                    <a:srgbClr val="FEFDE3"/>
                  </a:solidFill>
                  <a:effectLst>
                    <a:outerShdw blurRad="38100" dist="38100" dir="2700000" algn="tl">
                      <a:srgbClr val="000000">
                        <a:alpha val="43137"/>
                      </a:srgbClr>
                    </a:outerShdw>
                  </a:effectLst>
                  <a:uLnTx/>
                  <a:uFillTx/>
                  <a:latin typeface="Arial" panose="020B0604020202020204" pitchFamily="34" charset="0"/>
                  <a:ea typeface="SimSun" charset="0"/>
                  <a:cs typeface="Arial" panose="020B0604020202020204" pitchFamily="34" charset="0"/>
                </a:rPr>
                <a:t>تحضيرات الهيكل</a:t>
              </a:r>
              <a:br>
                <a:rPr kumimoji="0" lang="ar-JO" altLang="zh-CN" sz="2000" b="1" u="none" strike="noStrike" kern="1200" cap="none" spc="0" normalizeH="0" baseline="0" noProof="0" dirty="0">
                  <a:ln>
                    <a:noFill/>
                  </a:ln>
                  <a:solidFill>
                    <a:srgbClr val="FEFDE3"/>
                  </a:solidFill>
                  <a:effectLst>
                    <a:outerShdw blurRad="38100" dist="38100" dir="2700000" algn="tl">
                      <a:srgbClr val="000000">
                        <a:alpha val="43137"/>
                      </a:srgbClr>
                    </a:outerShdw>
                  </a:effectLst>
                  <a:uLnTx/>
                  <a:uFillTx/>
                  <a:latin typeface="Arial" panose="020B0604020202020204" pitchFamily="34" charset="0"/>
                  <a:ea typeface="SimSun" charset="0"/>
                  <a:cs typeface="Arial" panose="020B0604020202020204" pitchFamily="34" charset="0"/>
                </a:rPr>
              </a:br>
              <a:r>
                <a:rPr kumimoji="0" lang="ar-JO" altLang="zh-CN" sz="2000" b="1" u="none" strike="noStrike" kern="1200" cap="none" spc="0" normalizeH="0" baseline="0" noProof="0" dirty="0">
                  <a:ln>
                    <a:noFill/>
                  </a:ln>
                  <a:solidFill>
                    <a:srgbClr val="FEFDE3"/>
                  </a:solidFill>
                  <a:effectLst>
                    <a:outerShdw blurRad="38100" dist="38100" dir="2700000" algn="tl">
                      <a:srgbClr val="000000">
                        <a:alpha val="43137"/>
                      </a:srgbClr>
                    </a:outerShdw>
                  </a:effectLst>
                  <a:uLnTx/>
                  <a:uFillTx/>
                  <a:latin typeface="Arial" panose="020B0604020202020204" pitchFamily="34" charset="0"/>
                  <a:ea typeface="SimSun" charset="0"/>
                  <a:cs typeface="Arial" panose="020B0604020202020204" pitchFamily="34" charset="0"/>
                </a:rPr>
                <a:t>٢١-٢٩</a:t>
              </a:r>
              <a:endParaRPr kumimoji="0" lang="en-US" altLang="zh-CN" sz="2000" b="1" u="none" strike="noStrike" kern="1200" cap="none" spc="0" normalizeH="0" baseline="0" noProof="0" dirty="0">
                <a:ln>
                  <a:noFill/>
                </a:ln>
                <a:solidFill>
                  <a:srgbClr val="FEFDE3"/>
                </a:solidFill>
                <a:effectLst>
                  <a:outerShdw blurRad="38100" dist="38100" dir="2700000" algn="tl">
                    <a:srgbClr val="000000">
                      <a:alpha val="43137"/>
                    </a:srgbClr>
                  </a:outerShdw>
                </a:effectLst>
                <a:uLnTx/>
                <a:uFillTx/>
                <a:latin typeface="Arial" panose="020B0604020202020204" pitchFamily="34" charset="0"/>
                <a:ea typeface="SimSun" charset="0"/>
                <a:cs typeface="Arial" panose="020B0604020202020204" pitchFamily="34" charset="0"/>
              </a:endParaRPr>
            </a:p>
          </p:txBody>
        </p:sp>
        <p:sp>
          <p:nvSpPr>
            <p:cNvPr id="29725" name="Rectangle 65"/>
            <p:cNvSpPr>
              <a:spLocks noChangeArrowheads="1"/>
            </p:cNvSpPr>
            <p:nvPr/>
          </p:nvSpPr>
          <p:spPr bwMode="auto">
            <a:xfrm>
              <a:off x="3792" y="4469"/>
              <a:ext cx="568" cy="787"/>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grpSp>
      <p:sp>
        <p:nvSpPr>
          <p:cNvPr id="2" name="Title 66">
            <a:extLst>
              <a:ext uri="{FF2B5EF4-FFF2-40B4-BE49-F238E27FC236}">
                <a16:creationId xmlns:a16="http://schemas.microsoft.com/office/drawing/2014/main" id="{0A4B596F-023A-7D05-AC2B-00F44E89AEFB}"/>
              </a:ext>
            </a:extLst>
          </p:cNvPr>
          <p:cNvSpPr txBox="1">
            <a:spLocks/>
          </p:cNvSpPr>
          <p:nvPr/>
        </p:nvSpPr>
        <p:spPr bwMode="auto">
          <a:xfrm rot="20501751">
            <a:off x="-1430082" y="171299"/>
            <a:ext cx="6289581" cy="851424"/>
          </a:xfrm>
          <a:prstGeom prst="rect">
            <a:avLst/>
          </a:prstGeom>
          <a:solidFill>
            <a:srgbClr val="002060"/>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١ أخبار الأيام</a:t>
            </a:r>
            <a:endParaRPr kumimoji="0" lang="en-US"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12508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06.xml><?xml version="1.0" encoding="utf-8"?>
<p:sld xmlns:a="http://schemas.openxmlformats.org/drawingml/2006/main" xmlns:r="http://schemas.openxmlformats.org/officeDocument/2006/relationships" xmlns:p="http://schemas.openxmlformats.org/presentationml/2006/main" showMasterSp="0">
  <p:cSld>
    <p:bg>
      <p:bgPr>
        <a:solidFill>
          <a:schemeClr val="hlink"/>
        </a:solidFill>
        <a:effectLst/>
      </p:bgPr>
    </p:bg>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838200" y="152400"/>
            <a:ext cx="6934200" cy="838200"/>
          </a:xfrm>
          <a:solidFill>
            <a:schemeClr val="accent3"/>
          </a:solidFill>
          <a:ln>
            <a:solidFill>
              <a:schemeClr val="tx1"/>
            </a:solidFill>
            <a:miter lim="800000"/>
            <a:headEnd/>
            <a:tailEnd/>
          </a:ln>
        </p:spPr>
        <p:txBody>
          <a:bodyPr/>
          <a:lstStyle/>
          <a:p>
            <a:pPr eaLnBrk="1" hangingPunct="1">
              <a:defRPr/>
            </a:pPr>
            <a:r>
              <a:rPr lang="ar-JO" b="1" dirty="0">
                <a:solidFill>
                  <a:schemeClr val="tx1"/>
                </a:solidFill>
                <a:latin typeface="Arial" panose="020B0604020202020204" pitchFamily="34" charset="0"/>
                <a:ea typeface="ＭＳ Ｐゴシック" charset="0"/>
                <a:cs typeface="Arial" panose="020B0604020202020204" pitchFamily="34" charset="0"/>
              </a:rPr>
              <a:t>البيان الموجز</a:t>
            </a:r>
            <a:endParaRPr lang="en-US" b="1" dirty="0">
              <a:solidFill>
                <a:schemeClr val="tx1"/>
              </a:solidFill>
              <a:latin typeface="Arial" panose="020B0604020202020204" pitchFamily="34" charset="0"/>
              <a:ea typeface="ＭＳ Ｐゴシック" charset="0"/>
              <a:cs typeface="Arial" panose="020B0604020202020204" pitchFamily="34" charset="0"/>
            </a:endParaRPr>
          </a:p>
        </p:txBody>
      </p:sp>
      <p:sp>
        <p:nvSpPr>
          <p:cNvPr id="5" name="Rectangle 4"/>
          <p:cNvSpPr txBox="1">
            <a:spLocks noChangeArrowheads="1"/>
          </p:cNvSpPr>
          <p:nvPr/>
        </p:nvSpPr>
        <p:spPr bwMode="auto">
          <a:xfrm>
            <a:off x="228600" y="1371600"/>
            <a:ext cx="8763000" cy="5029200"/>
          </a:xfrm>
          <a:prstGeom prst="rect">
            <a:avLst/>
          </a:prstGeom>
          <a:solidFill>
            <a:schemeClr val="tx1"/>
          </a:solidFill>
          <a:ln w="9525">
            <a:solidFill>
              <a:schemeClr val="tx1"/>
            </a:solidFill>
            <a:miter lim="800000"/>
            <a:headEnd/>
            <a:tailEnd/>
          </a:ln>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lnSpc>
                <a:spcPct val="90000"/>
              </a:lnSpc>
              <a:spcBef>
                <a:spcPct val="20000"/>
              </a:spcBef>
            </a:pPr>
            <a:r>
              <a:rPr lang="ar-JO" sz="3600" b="1" dirty="0">
                <a:solidFill>
                  <a:schemeClr val="bg1"/>
                </a:solidFill>
                <a:latin typeface="Arial" panose="020B0604020202020204" pitchFamily="34" charset="0"/>
                <a:cs typeface="Arial" panose="020B0604020202020204" pitchFamily="34" charset="0"/>
              </a:rPr>
              <a:t>يتم إعطاء المنظور الروحي لتأسيس مملكة داود لتشجيع البقية مع قيام الله </a:t>
            </a:r>
          </a:p>
          <a:p>
            <a:pPr algn="ctr" eaLnBrk="1" hangingPunct="1">
              <a:lnSpc>
                <a:spcPct val="90000"/>
              </a:lnSpc>
              <a:spcBef>
                <a:spcPct val="20000"/>
              </a:spcBef>
            </a:pPr>
            <a:r>
              <a:rPr lang="ar-JO" sz="3600" b="1" dirty="0">
                <a:solidFill>
                  <a:srgbClr val="FFFF00"/>
                </a:solidFill>
                <a:latin typeface="Arial" panose="020B0604020202020204" pitchFamily="34" charset="0"/>
                <a:cs typeface="Arial" panose="020B0604020202020204" pitchFamily="34" charset="0"/>
              </a:rPr>
              <a:t>بتأسيس سلالة داود </a:t>
            </a:r>
          </a:p>
          <a:p>
            <a:pPr algn="ctr" eaLnBrk="1" hangingPunct="1">
              <a:lnSpc>
                <a:spcPct val="90000"/>
              </a:lnSpc>
              <a:spcBef>
                <a:spcPct val="20000"/>
              </a:spcBef>
            </a:pPr>
            <a:r>
              <a:rPr lang="ar-JO" sz="3600" b="1" dirty="0">
                <a:solidFill>
                  <a:schemeClr val="bg1"/>
                </a:solidFill>
                <a:latin typeface="Arial" panose="020B0604020202020204" pitchFamily="34" charset="0"/>
                <a:cs typeface="Arial" panose="020B0604020202020204" pitchFamily="34" charset="0"/>
              </a:rPr>
              <a:t>وتوجيه تحذيرهم إلى </a:t>
            </a:r>
            <a:r>
              <a:rPr lang="ar-JO" sz="3600" b="1" dirty="0">
                <a:solidFill>
                  <a:srgbClr val="FFFF00"/>
                </a:solidFill>
                <a:latin typeface="Arial" panose="020B0604020202020204" pitchFamily="34" charset="0"/>
                <a:cs typeface="Arial" panose="020B0604020202020204" pitchFamily="34" charset="0"/>
              </a:rPr>
              <a:t>عبادة الهيكل الصحيحة </a:t>
            </a:r>
          </a:p>
          <a:p>
            <a:pPr algn="ctr" eaLnBrk="1" hangingPunct="1">
              <a:lnSpc>
                <a:spcPct val="90000"/>
              </a:lnSpc>
              <a:spcBef>
                <a:spcPct val="20000"/>
              </a:spcBef>
            </a:pPr>
            <a:r>
              <a:rPr lang="ar-JO" sz="3600" b="1" dirty="0">
                <a:solidFill>
                  <a:schemeClr val="bg1"/>
                </a:solidFill>
                <a:latin typeface="Arial" panose="020B0604020202020204" pitchFamily="34" charset="0"/>
                <a:cs typeface="Arial" panose="020B0604020202020204" pitchFamily="34" charset="0"/>
              </a:rPr>
              <a:t>وليس عبادة الأصنام في الماضي</a:t>
            </a:r>
            <a:endParaRPr lang="en-US" altLang="zh-CN" sz="3600" b="1" dirty="0">
              <a:solidFill>
                <a:schemeClr val="bg1"/>
              </a:solidFill>
              <a:latin typeface="Arial" panose="020B0604020202020204" pitchFamily="34" charset="0"/>
              <a:ea typeface="宋体" charset="0"/>
              <a:cs typeface="Arial" panose="020B0604020202020204" pitchFamily="34" charset="0"/>
            </a:endParaRPr>
          </a:p>
        </p:txBody>
      </p:sp>
      <p:sp>
        <p:nvSpPr>
          <p:cNvPr id="45060" name="Text Box 3"/>
          <p:cNvSpPr txBox="1">
            <a:spLocks noChangeArrowheads="1"/>
          </p:cNvSpPr>
          <p:nvPr/>
        </p:nvSpPr>
        <p:spPr bwMode="auto">
          <a:xfrm>
            <a:off x="8274050" y="92075"/>
            <a:ext cx="762000" cy="457200"/>
          </a:xfrm>
          <a:prstGeom prst="rect">
            <a:avLst/>
          </a:prstGeom>
          <a:solidFill>
            <a:schemeClr val="tx1"/>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nchorCtr="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b="1" dirty="0">
                <a:solidFill>
                  <a:srgbClr val="FFFFFF"/>
                </a:solidFill>
                <a:latin typeface="Arial" panose="020B0604020202020204" pitchFamily="34" charset="0"/>
                <a:cs typeface="Arial" panose="020B0604020202020204" pitchFamily="34" charset="0"/>
              </a:rPr>
              <a:t>262</a:t>
            </a:r>
            <a:endParaRPr lang="en-US"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847996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5"/>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autoUpdateAnimBg="0"/>
    </p:bld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8520" y="0"/>
            <a:ext cx="6662057"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3563888" y="49784"/>
            <a:ext cx="5580112" cy="6808216"/>
          </a:xfrm>
          <a:effectLst>
            <a:outerShdw blurRad="63500" dist="35921" dir="2700000" algn="ctr" rotWithShape="0">
              <a:schemeClr val="tx2">
                <a:alpha val="74998"/>
              </a:schemeClr>
            </a:outerShdw>
          </a:effectLst>
        </p:spPr>
        <p:txBody>
          <a:bodyPr anchor="t"/>
          <a:lstStyle/>
          <a:p>
            <a:pPr>
              <a:defRPr/>
            </a:pPr>
            <a:br>
              <a:rPr lang="en-US" sz="4800" dirty="0">
                <a:effectLst>
                  <a:glow rad="127000">
                    <a:schemeClr val="tx1"/>
                  </a:glow>
                </a:effectLst>
                <a:ea typeface="ＭＳ Ｐゴシック" charset="0"/>
              </a:rPr>
            </a:br>
            <a:r>
              <a:rPr lang="ar-JO" sz="4800" dirty="0">
                <a:effectLst>
                  <a:glow rad="127000">
                    <a:schemeClr val="tx1"/>
                  </a:glow>
                </a:effectLst>
                <a:ea typeface="ＭＳ Ｐゴシック" charset="0"/>
              </a:rPr>
              <a:t>1. أسس الله مملكة داود ليقدم </a:t>
            </a:r>
            <a:r>
              <a:rPr lang="ar-JO" sz="4800" dirty="0">
                <a:solidFill>
                  <a:srgbClr val="FFFF00"/>
                </a:solidFill>
                <a:effectLst>
                  <a:glow rad="127000">
                    <a:schemeClr val="tx1"/>
                  </a:glow>
                </a:effectLst>
                <a:ea typeface="ＭＳ Ｐゴシック" charset="0"/>
              </a:rPr>
              <a:t>العبادة في الهيكل </a:t>
            </a:r>
            <a:r>
              <a:rPr lang="ar-JO" sz="4800" dirty="0">
                <a:effectLst>
                  <a:glow rad="127000">
                    <a:schemeClr val="tx1"/>
                  </a:glow>
                </a:effectLst>
                <a:ea typeface="ＭＳ Ｐゴシック" charset="0"/>
              </a:rPr>
              <a:t>فوق الوثنية</a:t>
            </a:r>
            <a:endParaRPr lang="en-US" sz="4800" dirty="0">
              <a:effectLst>
                <a:glow rad="127000">
                  <a:schemeClr val="tx1"/>
                </a:glow>
              </a:effectLst>
              <a:ea typeface="ＭＳ Ｐゴシック" charset="0"/>
            </a:endParaRPr>
          </a:p>
        </p:txBody>
      </p:sp>
    </p:spTree>
    <p:extLst>
      <p:ext uri="{BB962C8B-B14F-4D97-AF65-F5344CB8AC3E}">
        <p14:creationId xmlns:p14="http://schemas.microsoft.com/office/powerpoint/2010/main" val="760693062"/>
      </p:ext>
    </p:extLst>
  </p:cSld>
  <p:clrMapOvr>
    <a:masterClrMapping/>
  </p:clrMapOvr>
  <p:transition/>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619672" y="1214754"/>
            <a:ext cx="7524328" cy="5643246"/>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49784"/>
            <a:ext cx="9144000" cy="2515120"/>
          </a:xfrm>
          <a:effectLst>
            <a:outerShdw blurRad="63500" dist="35921" dir="2700000" algn="ctr" rotWithShape="0">
              <a:schemeClr val="tx2">
                <a:alpha val="74998"/>
              </a:schemeClr>
            </a:outerShdw>
          </a:effectLst>
        </p:spPr>
        <p:txBody>
          <a:bodyPr anchor="t"/>
          <a:lstStyle/>
          <a:p>
            <a:pPr marL="723900" indent="-723900" algn="r">
              <a:defRPr/>
            </a:pPr>
            <a:br>
              <a:rPr lang="en-US" sz="4800" dirty="0">
                <a:effectLst>
                  <a:glow rad="127000">
                    <a:schemeClr val="tx1"/>
                  </a:glow>
                </a:effectLst>
                <a:ea typeface="ＭＳ Ｐゴシック" charset="0"/>
                <a:cs typeface="Arial" panose="020B0604020202020204" pitchFamily="34" charset="0"/>
              </a:rPr>
            </a:br>
            <a:r>
              <a:rPr lang="ar-JO" sz="4800" dirty="0">
                <a:effectLst>
                  <a:glow rad="127000">
                    <a:schemeClr val="tx1"/>
                  </a:glow>
                </a:effectLst>
                <a:ea typeface="ＭＳ Ｐゴシック" charset="0"/>
                <a:cs typeface="Arial" panose="020B0604020202020204" pitchFamily="34" charset="0"/>
              </a:rPr>
              <a:t>2. كن مُؤسَسَاَ </a:t>
            </a:r>
            <a:r>
              <a:rPr lang="ar-JO" sz="4800" dirty="0">
                <a:solidFill>
                  <a:srgbClr val="FFFF00"/>
                </a:solidFill>
                <a:effectLst>
                  <a:glow rad="127000">
                    <a:schemeClr val="tx1"/>
                  </a:glow>
                </a:effectLst>
                <a:ea typeface="ＭＳ Ｐゴシック" charset="0"/>
                <a:cs typeface="Arial" panose="020B0604020202020204" pitchFamily="34" charset="0"/>
              </a:rPr>
              <a:t>لعبادة يسوع </a:t>
            </a:r>
            <a:r>
              <a:rPr lang="ar-JO" sz="4800" dirty="0">
                <a:effectLst>
                  <a:glow rad="127000">
                    <a:schemeClr val="tx1"/>
                  </a:glow>
                </a:effectLst>
                <a:ea typeface="ＭＳ Ｐゴシック" charset="0"/>
                <a:cs typeface="Arial" panose="020B0604020202020204" pitchFamily="34" charset="0"/>
              </a:rPr>
              <a:t>كوريث داود</a:t>
            </a:r>
            <a:endParaRPr lang="en-US" sz="4800" dirty="0">
              <a:effectLst>
                <a:glow rad="127000">
                  <a:schemeClr val="tx1"/>
                </a:glow>
              </a:effectLst>
              <a:ea typeface="ＭＳ Ｐゴシック" charset="0"/>
              <a:cs typeface="Arial" panose="020B0604020202020204" pitchFamily="34" charset="0"/>
            </a:endParaRPr>
          </a:p>
        </p:txBody>
      </p:sp>
    </p:spTree>
    <p:extLst>
      <p:ext uri="{BB962C8B-B14F-4D97-AF65-F5344CB8AC3E}">
        <p14:creationId xmlns:p14="http://schemas.microsoft.com/office/powerpoint/2010/main" val="1644641046"/>
      </p:ext>
    </p:extLst>
  </p:cSld>
  <p:clrMapOvr>
    <a:masterClrMapping/>
  </p:clrMapOvr>
  <p:transition/>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9261"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49784"/>
            <a:ext cx="9144000" cy="858936"/>
          </a:xfrm>
          <a:effectLst>
            <a:outerShdw blurRad="63500" dist="35921" dir="2700000" algn="ctr" rotWithShape="0">
              <a:schemeClr val="tx2">
                <a:alpha val="74998"/>
              </a:schemeClr>
            </a:outerShdw>
          </a:effectLst>
        </p:spPr>
        <p:txBody>
          <a:bodyPr anchor="ctr"/>
          <a:lstStyle/>
          <a:p>
            <a:pPr>
              <a:defRPr/>
            </a:pPr>
            <a:r>
              <a:rPr lang="ar-JO" dirty="0">
                <a:effectLst>
                  <a:glow rad="127000">
                    <a:schemeClr val="tx1"/>
                  </a:glow>
                </a:effectLst>
                <a:ea typeface="ＭＳ Ｐゴシック" charset="0"/>
                <a:cs typeface="Arial" panose="020B0604020202020204" pitchFamily="34" charset="0"/>
              </a:rPr>
              <a:t>كان الهيكل مجيداً</a:t>
            </a:r>
            <a:endParaRPr lang="en-US" dirty="0">
              <a:effectLst>
                <a:glow rad="127000">
                  <a:schemeClr val="tx1"/>
                </a:glow>
              </a:effectLst>
              <a:ea typeface="ＭＳ Ｐゴシック" charset="0"/>
              <a:cs typeface="Arial" panose="020B0604020202020204" pitchFamily="34" charset="0"/>
            </a:endParaRPr>
          </a:p>
        </p:txBody>
      </p:sp>
    </p:spTree>
    <p:extLst>
      <p:ext uri="{BB962C8B-B14F-4D97-AF65-F5344CB8AC3E}">
        <p14:creationId xmlns:p14="http://schemas.microsoft.com/office/powerpoint/2010/main" val="132608927"/>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2" descr="Green marble"/>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endParaRPr lang="en-US" sz="2000" b="1" dirty="0">
              <a:latin typeface="Arial" panose="020B0604020202020204" pitchFamily="34" charset="0"/>
              <a:cs typeface="Arial" panose="020B0604020202020204" pitchFamily="34" charset="0"/>
            </a:endParaRPr>
          </a:p>
        </p:txBody>
      </p:sp>
      <p:sp>
        <p:nvSpPr>
          <p:cNvPr id="103427" name="Text Box 3"/>
          <p:cNvSpPr txBox="1">
            <a:spLocks noChangeArrowheads="1"/>
          </p:cNvSpPr>
          <p:nvPr/>
        </p:nvSpPr>
        <p:spPr bwMode="auto">
          <a:xfrm>
            <a:off x="2095500" y="1387475"/>
            <a:ext cx="4800600" cy="584200"/>
          </a:xfrm>
          <a:prstGeom prst="rect">
            <a:avLst/>
          </a:prstGeom>
          <a:gradFill rotWithShape="0">
            <a:gsLst>
              <a:gs pos="0">
                <a:srgbClr val="FF9933">
                  <a:gamma/>
                  <a:shade val="46275"/>
                  <a:invGamma/>
                </a:srgbClr>
              </a:gs>
              <a:gs pos="100000">
                <a:srgbClr val="FF9933"/>
              </a:gs>
            </a:gsLst>
            <a:lin ang="5400000" scaled="1"/>
          </a:grad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32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عهود الوعد</a:t>
            </a:r>
            <a:endParaRPr lang="en-US" sz="32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103428" name="Text Box 4"/>
          <p:cNvSpPr txBox="1">
            <a:spLocks noChangeArrowheads="1"/>
          </p:cNvSpPr>
          <p:nvPr/>
        </p:nvSpPr>
        <p:spPr bwMode="auto">
          <a:xfrm>
            <a:off x="1447800" y="3505200"/>
            <a:ext cx="6096000" cy="1015663"/>
          </a:xfrm>
          <a:prstGeom prst="rect">
            <a:avLst/>
          </a:prstGeom>
          <a:gradFill rotWithShape="0">
            <a:gsLst>
              <a:gs pos="0">
                <a:schemeClr val="hlink"/>
              </a:gs>
              <a:gs pos="100000">
                <a:schemeClr val="hlink">
                  <a:gamma/>
                  <a:shade val="46275"/>
                  <a:invGamma/>
                </a:schemeClr>
              </a:gs>
            </a:gsLst>
            <a:lin ang="5400000" scaled="1"/>
          </a:grad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32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عهود الإدارة                                   </a:t>
            </a:r>
            <a:r>
              <a:rPr lang="ar-JO" sz="28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كيف تختبر البركة</a:t>
            </a:r>
            <a:endParaRPr lang="en-US" sz="28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grpSp>
        <p:nvGrpSpPr>
          <p:cNvPr id="2" name="Group 12"/>
          <p:cNvGrpSpPr>
            <a:grpSpLocks/>
          </p:cNvGrpSpPr>
          <p:nvPr/>
        </p:nvGrpSpPr>
        <p:grpSpPr bwMode="auto">
          <a:xfrm>
            <a:off x="381000" y="0"/>
            <a:ext cx="8686800" cy="1371600"/>
            <a:chOff x="144" y="48"/>
            <a:chExt cx="5472" cy="864"/>
          </a:xfrm>
        </p:grpSpPr>
        <p:sp>
          <p:nvSpPr>
            <p:cNvPr id="103437" name="AutoShape 13"/>
            <p:cNvSpPr>
              <a:spLocks noChangeArrowheads="1"/>
            </p:cNvSpPr>
            <p:nvPr/>
          </p:nvSpPr>
          <p:spPr bwMode="auto">
            <a:xfrm>
              <a:off x="144" y="48"/>
              <a:ext cx="5472" cy="864"/>
            </a:xfrm>
            <a:prstGeom prst="rightArrow">
              <a:avLst>
                <a:gd name="adj1" fmla="val 50000"/>
                <a:gd name="adj2" fmla="val 158333"/>
              </a:avLst>
            </a:prstGeom>
            <a:gradFill rotWithShape="0">
              <a:gsLst>
                <a:gs pos="0">
                  <a:schemeClr val="tx1"/>
                </a:gs>
                <a:gs pos="50000">
                  <a:srgbClr val="FF9900"/>
                </a:gs>
                <a:gs pos="100000">
                  <a:schemeClr val="tx1"/>
                </a:gs>
              </a:gsLst>
              <a:lin ang="5400000" scaled="1"/>
            </a:gradFill>
            <a:ln w="9525">
              <a:solidFill>
                <a:schemeClr val="tx1"/>
              </a:solidFill>
              <a:miter lim="800000"/>
              <a:headEnd/>
              <a:tailEnd/>
            </a:ln>
            <a:effectLst>
              <a:outerShdw blurRad="63500" dist="91581" dir="3378596" algn="ctr" rotWithShape="0">
                <a:srgbClr val="FFFF00">
                  <a:alpha val="74998"/>
                </a:srgbClr>
              </a:outerShdw>
            </a:effectLst>
          </p:spPr>
          <p:txBody>
            <a:bodyPr wrap="none" anchor="ctr"/>
            <a:lstStyle/>
            <a:p>
              <a:pPr>
                <a:defRPr/>
              </a:pPr>
              <a:endParaRPr lang="en-US" sz="2000" b="1" dirty="0">
                <a:latin typeface="Arial" panose="020B0604020202020204" pitchFamily="34" charset="0"/>
                <a:ea typeface="+mn-ea"/>
                <a:cs typeface="Arial" panose="020B0604020202020204" pitchFamily="34" charset="0"/>
              </a:endParaRPr>
            </a:p>
          </p:txBody>
        </p:sp>
        <p:sp>
          <p:nvSpPr>
            <p:cNvPr id="103438" name="Text Box 14"/>
            <p:cNvSpPr txBox="1">
              <a:spLocks noChangeArrowheads="1"/>
            </p:cNvSpPr>
            <p:nvPr/>
          </p:nvSpPr>
          <p:spPr bwMode="auto">
            <a:xfrm>
              <a:off x="528" y="221"/>
              <a:ext cx="4540" cy="485"/>
            </a:xfrm>
            <a:prstGeom prst="rect">
              <a:avLst/>
            </a:prstGeom>
            <a:noFill/>
            <a:ln w="9525">
              <a:noFill/>
              <a:miter lim="800000"/>
              <a:headEnd/>
              <a:tailEnd/>
            </a:ln>
            <a:effectLst>
              <a:outerShdw blurRad="63500" dist="91581" dir="3378596" algn="ctr" rotWithShape="0">
                <a:schemeClr val="tx1">
                  <a:alpha val="74998"/>
                </a:schemeClr>
              </a:outerShdw>
            </a:effectLst>
          </p:spPr>
          <p:txBody>
            <a:bodyPr>
              <a:spAutoFit/>
            </a:bodyPr>
            <a:lstStyle/>
            <a:p>
              <a:pPr algn="ctr">
                <a:spcBef>
                  <a:spcPct val="50000"/>
                </a:spcBef>
                <a:defRPr/>
              </a:pPr>
              <a:r>
                <a:rPr lang="ar-JO" sz="4400" b="1" dirty="0">
                  <a:solidFill>
                    <a:schemeClr val="bg1"/>
                  </a:solidFill>
                  <a:latin typeface="Arial" panose="020B0604020202020204" pitchFamily="34" charset="0"/>
                  <a:ea typeface="+mn-ea"/>
                  <a:cs typeface="Arial" panose="020B0604020202020204" pitchFamily="34" charset="0"/>
                </a:rPr>
                <a:t>البركة</a:t>
              </a:r>
              <a:endParaRPr lang="en-US" sz="4400" b="1" dirty="0">
                <a:solidFill>
                  <a:schemeClr val="bg1"/>
                </a:solidFill>
                <a:latin typeface="Arial" panose="020B0604020202020204" pitchFamily="34" charset="0"/>
                <a:ea typeface="+mn-ea"/>
                <a:cs typeface="Arial" panose="020B0604020202020204" pitchFamily="34" charset="0"/>
              </a:endParaRPr>
            </a:p>
          </p:txBody>
        </p:sp>
      </p:grpSp>
      <p:sp>
        <p:nvSpPr>
          <p:cNvPr id="103430" name="AutoShape 6"/>
          <p:cNvSpPr>
            <a:spLocks noChangeArrowheads="1"/>
          </p:cNvSpPr>
          <p:nvPr/>
        </p:nvSpPr>
        <p:spPr bwMode="auto">
          <a:xfrm>
            <a:off x="7696200" y="685800"/>
            <a:ext cx="838200" cy="4343400"/>
          </a:xfrm>
          <a:prstGeom prst="upArrow">
            <a:avLst>
              <a:gd name="adj1" fmla="val 50000"/>
              <a:gd name="adj2" fmla="val 129545"/>
            </a:avLst>
          </a:prstGeom>
          <a:solidFill>
            <a:schemeClr val="hlink"/>
          </a:solidFill>
          <a:ln w="9525">
            <a:solidFill>
              <a:schemeClr val="tx1"/>
            </a:solidFill>
            <a:miter lim="800000"/>
            <a:headEnd/>
            <a:tailEnd/>
          </a:ln>
          <a:effectLst>
            <a:outerShdw blurRad="63500" dist="68978" dir="1379351" algn="ctr" rotWithShape="0">
              <a:srgbClr val="FFFF00">
                <a:alpha val="74998"/>
              </a:srgbClr>
            </a:outerShdw>
          </a:effectLst>
        </p:spPr>
        <p:txBody>
          <a:bodyPr wrap="none" anchor="ctr"/>
          <a:lstStyle/>
          <a:p>
            <a:pPr>
              <a:defRPr/>
            </a:pPr>
            <a:endParaRPr lang="en-US" sz="2000" b="1" dirty="0">
              <a:latin typeface="Arial" panose="020B0604020202020204" pitchFamily="34" charset="0"/>
              <a:ea typeface="+mn-ea"/>
              <a:cs typeface="Arial" panose="020B0604020202020204" pitchFamily="34" charset="0"/>
            </a:endParaRPr>
          </a:p>
        </p:txBody>
      </p:sp>
      <p:sp>
        <p:nvSpPr>
          <p:cNvPr id="103429" name="AutoShape 5"/>
          <p:cNvSpPr>
            <a:spLocks noChangeArrowheads="1"/>
          </p:cNvSpPr>
          <p:nvPr/>
        </p:nvSpPr>
        <p:spPr bwMode="auto">
          <a:xfrm>
            <a:off x="533400" y="685800"/>
            <a:ext cx="762000" cy="4114800"/>
          </a:xfrm>
          <a:prstGeom prst="upArrow">
            <a:avLst>
              <a:gd name="adj1" fmla="val 50000"/>
              <a:gd name="adj2" fmla="val 135000"/>
            </a:avLst>
          </a:prstGeom>
          <a:solidFill>
            <a:schemeClr val="hlink"/>
          </a:solidFill>
          <a:ln w="9525">
            <a:solidFill>
              <a:schemeClr val="tx1"/>
            </a:solidFill>
            <a:miter lim="800000"/>
            <a:headEnd/>
            <a:tailEnd/>
          </a:ln>
          <a:effectLst>
            <a:outerShdw blurRad="63500" dist="68978" dir="1379351" algn="ctr" rotWithShape="0">
              <a:srgbClr val="FFFF00">
                <a:alpha val="74998"/>
              </a:srgbClr>
            </a:outerShdw>
          </a:effectLst>
        </p:spPr>
        <p:txBody>
          <a:bodyPr wrap="none" anchor="ctr"/>
          <a:lstStyle/>
          <a:p>
            <a:pPr>
              <a:defRPr/>
            </a:pPr>
            <a:endParaRPr lang="en-US" sz="2000" b="1" dirty="0">
              <a:latin typeface="Arial" panose="020B0604020202020204" pitchFamily="34" charset="0"/>
              <a:ea typeface="+mn-ea"/>
              <a:cs typeface="Arial" panose="020B0604020202020204" pitchFamily="34" charset="0"/>
            </a:endParaRPr>
          </a:p>
        </p:txBody>
      </p:sp>
      <p:sp>
        <p:nvSpPr>
          <p:cNvPr id="103431" name="Text Box 7"/>
          <p:cNvSpPr txBox="1">
            <a:spLocks noChangeArrowheads="1"/>
          </p:cNvSpPr>
          <p:nvPr/>
        </p:nvSpPr>
        <p:spPr bwMode="auto">
          <a:xfrm>
            <a:off x="152400" y="2406650"/>
            <a:ext cx="3124200" cy="584200"/>
          </a:xfrm>
          <a:prstGeom prst="rect">
            <a:avLst/>
          </a:prstGeom>
          <a:gradFill rotWithShape="0">
            <a:gsLst>
              <a:gs pos="0">
                <a:srgbClr val="FF9933">
                  <a:gamma/>
                  <a:shade val="46275"/>
                  <a:invGamma/>
                </a:srgbClr>
              </a:gs>
              <a:gs pos="100000">
                <a:srgbClr val="FF9933"/>
              </a:gs>
            </a:gsLst>
            <a:lin ang="5400000" scaled="1"/>
          </a:grad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32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الإبراهيمي </a:t>
            </a:r>
            <a:endParaRPr lang="en-US" sz="32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103432" name="Text Box 8"/>
          <p:cNvSpPr txBox="1">
            <a:spLocks noChangeArrowheads="1"/>
          </p:cNvSpPr>
          <p:nvPr/>
        </p:nvSpPr>
        <p:spPr bwMode="auto">
          <a:xfrm>
            <a:off x="5657850" y="2819400"/>
            <a:ext cx="3105150" cy="584200"/>
          </a:xfrm>
          <a:prstGeom prst="rect">
            <a:avLst/>
          </a:prstGeom>
          <a:gradFill rotWithShape="0">
            <a:gsLst>
              <a:gs pos="0">
                <a:srgbClr val="FF9933">
                  <a:gamma/>
                  <a:shade val="46275"/>
                  <a:invGamma/>
                </a:srgbClr>
              </a:gs>
              <a:gs pos="100000">
                <a:srgbClr val="FF9933"/>
              </a:gs>
            </a:gsLst>
            <a:lin ang="5400000" scaled="1"/>
          </a:grad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32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الداوودي</a:t>
            </a:r>
            <a:endParaRPr lang="en-US" sz="32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103433" name="Text Box 9"/>
          <p:cNvSpPr txBox="1">
            <a:spLocks noChangeArrowheads="1"/>
          </p:cNvSpPr>
          <p:nvPr/>
        </p:nvSpPr>
        <p:spPr bwMode="auto">
          <a:xfrm>
            <a:off x="238125" y="4737100"/>
            <a:ext cx="4029075" cy="1077218"/>
          </a:xfrm>
          <a:prstGeom prst="rect">
            <a:avLst/>
          </a:prstGeom>
          <a:gradFill rotWithShape="0">
            <a:gsLst>
              <a:gs pos="0">
                <a:schemeClr val="hlink"/>
              </a:gs>
              <a:gs pos="100000">
                <a:schemeClr val="hlink">
                  <a:gamma/>
                  <a:shade val="46275"/>
                  <a:invGamma/>
                </a:schemeClr>
              </a:gs>
            </a:gsLst>
            <a:lin ang="5400000" scaled="1"/>
          </a:grad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32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الموسوي </a:t>
            </a:r>
            <a:r>
              <a:rPr lang="en-US" sz="32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                </a:t>
            </a:r>
            <a:r>
              <a:rPr lang="ar-JO" sz="32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مفاهيم إسرائيل عن الطاعة</a:t>
            </a:r>
            <a:endParaRPr lang="en-US" sz="32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103434" name="Text Box 10"/>
          <p:cNvSpPr txBox="1">
            <a:spLocks noChangeArrowheads="1"/>
          </p:cNvSpPr>
          <p:nvPr/>
        </p:nvSpPr>
        <p:spPr bwMode="auto">
          <a:xfrm>
            <a:off x="4800600" y="4737100"/>
            <a:ext cx="4200525" cy="1077218"/>
          </a:xfrm>
          <a:prstGeom prst="rect">
            <a:avLst/>
          </a:prstGeom>
          <a:gradFill rotWithShape="0">
            <a:gsLst>
              <a:gs pos="0">
                <a:schemeClr val="hlink"/>
              </a:gs>
              <a:gs pos="100000">
                <a:schemeClr val="hlink">
                  <a:gamma/>
                  <a:shade val="46275"/>
                  <a:invGamma/>
                </a:schemeClr>
              </a:gs>
            </a:gsLst>
            <a:lin ang="5400000" scaled="1"/>
          </a:grad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32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الجديد</a:t>
            </a:r>
            <a:r>
              <a:rPr lang="en-US" sz="32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                      </a:t>
            </a:r>
            <a:r>
              <a:rPr lang="ar-JO" sz="32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مفاهيم الطاعة تحت المسيا</a:t>
            </a:r>
            <a:endParaRPr lang="en-US" sz="32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103435" name="Text Box 11"/>
          <p:cNvSpPr txBox="1">
            <a:spLocks noChangeArrowheads="1"/>
          </p:cNvSpPr>
          <p:nvPr/>
        </p:nvSpPr>
        <p:spPr bwMode="auto">
          <a:xfrm>
            <a:off x="0" y="6477000"/>
            <a:ext cx="9144000" cy="3381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600" b="1" dirty="0">
                <a:solidFill>
                  <a:schemeClr val="bg1"/>
                </a:solidFill>
                <a:latin typeface="Arial" panose="020B0604020202020204" pitchFamily="34" charset="0"/>
                <a:cs typeface="Arial" panose="020B0604020202020204" pitchFamily="34" charset="0"/>
              </a:rPr>
              <a:t>Adapted from Walt Russell, </a:t>
            </a:r>
            <a:r>
              <a:rPr lang="en-US" sz="1600" b="1" u="sng" dirty="0">
                <a:solidFill>
                  <a:schemeClr val="bg1"/>
                </a:solidFill>
                <a:latin typeface="Arial" panose="020B0604020202020204" pitchFamily="34" charset="0"/>
                <a:cs typeface="Arial" panose="020B0604020202020204" pitchFamily="34" charset="0"/>
              </a:rPr>
              <a:t>Playing with Fire</a:t>
            </a:r>
            <a:r>
              <a:rPr lang="en-US" sz="1600" b="1" dirty="0">
                <a:solidFill>
                  <a:schemeClr val="bg1"/>
                </a:solidFill>
                <a:latin typeface="Arial" panose="020B0604020202020204" pitchFamily="34" charset="0"/>
                <a:cs typeface="Arial" panose="020B0604020202020204" pitchFamily="34" charset="0"/>
              </a:rPr>
              <a:t>, 121</a:t>
            </a:r>
          </a:p>
        </p:txBody>
      </p:sp>
      <p:grpSp>
        <p:nvGrpSpPr>
          <p:cNvPr id="3" name="Group 15"/>
          <p:cNvGrpSpPr>
            <a:grpSpLocks/>
          </p:cNvGrpSpPr>
          <p:nvPr/>
        </p:nvGrpSpPr>
        <p:grpSpPr bwMode="auto">
          <a:xfrm>
            <a:off x="2895600" y="4572000"/>
            <a:ext cx="3200400" cy="838200"/>
            <a:chOff x="1824" y="3072"/>
            <a:chExt cx="2016" cy="528"/>
          </a:xfrm>
          <a:solidFill>
            <a:srgbClr val="000000"/>
          </a:solidFill>
        </p:grpSpPr>
        <p:sp>
          <p:nvSpPr>
            <p:cNvPr id="103440" name="AutoShape 16"/>
            <p:cNvSpPr>
              <a:spLocks noChangeArrowheads="1"/>
            </p:cNvSpPr>
            <p:nvPr/>
          </p:nvSpPr>
          <p:spPr bwMode="auto">
            <a:xfrm>
              <a:off x="1920" y="3072"/>
              <a:ext cx="1824" cy="528"/>
            </a:xfrm>
            <a:prstGeom prst="rightArrow">
              <a:avLst>
                <a:gd name="adj1" fmla="val 50000"/>
                <a:gd name="adj2" fmla="val 86364"/>
              </a:avLst>
            </a:prstGeom>
            <a:grpFill/>
            <a:ln w="9525">
              <a:solidFill>
                <a:schemeClr val="tx1"/>
              </a:solidFill>
              <a:miter lim="800000"/>
              <a:headEnd/>
              <a:tailEnd/>
            </a:ln>
            <a:effectLst>
              <a:outerShdw blurRad="63500" dist="38099" dir="2700000" algn="ctr" rotWithShape="0">
                <a:schemeClr val="bg1">
                  <a:alpha val="74998"/>
                </a:schemeClr>
              </a:outerShdw>
            </a:effectLst>
          </p:spPr>
          <p:txBody>
            <a:bodyPr wrap="none" anchor="ctr"/>
            <a:lstStyle/>
            <a:p>
              <a:pPr>
                <a:defRPr/>
              </a:pPr>
              <a:endParaRPr lang="en-US" sz="2000" b="1" dirty="0">
                <a:latin typeface="Arial" panose="020B0604020202020204" pitchFamily="34" charset="0"/>
                <a:ea typeface="+mn-ea"/>
                <a:cs typeface="Arial" panose="020B0604020202020204" pitchFamily="34" charset="0"/>
              </a:endParaRPr>
            </a:p>
          </p:txBody>
        </p:sp>
        <p:sp>
          <p:nvSpPr>
            <p:cNvPr id="103441" name="Text Box 17"/>
            <p:cNvSpPr txBox="1">
              <a:spLocks noChangeArrowheads="1"/>
            </p:cNvSpPr>
            <p:nvPr/>
          </p:nvSpPr>
          <p:spPr bwMode="auto">
            <a:xfrm>
              <a:off x="1824" y="3172"/>
              <a:ext cx="2016" cy="29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ar-JO" b="1" dirty="0">
                  <a:solidFill>
                    <a:schemeClr val="bg1"/>
                  </a:solidFill>
                  <a:latin typeface="Arial" panose="020B0604020202020204" pitchFamily="34" charset="0"/>
                  <a:ea typeface="+mn-ea"/>
                  <a:cs typeface="Arial" panose="020B0604020202020204" pitchFamily="34" charset="0"/>
                </a:rPr>
                <a:t>تم تجاوزه في </a:t>
              </a:r>
              <a:endParaRPr lang="en-US" b="1" dirty="0">
                <a:solidFill>
                  <a:schemeClr val="bg1"/>
                </a:solidFill>
                <a:latin typeface="Arial" panose="020B0604020202020204" pitchFamily="34" charset="0"/>
                <a:ea typeface="+mn-ea"/>
                <a:cs typeface="Arial" panose="020B0604020202020204" pitchFamily="34" charset="0"/>
              </a:endParaRPr>
            </a:p>
          </p:txBody>
        </p:sp>
      </p:grpSp>
      <p:sp>
        <p:nvSpPr>
          <p:cNvPr id="103445" name="Text Box 21"/>
          <p:cNvSpPr txBox="1">
            <a:spLocks noChangeArrowheads="1"/>
          </p:cNvSpPr>
          <p:nvPr/>
        </p:nvSpPr>
        <p:spPr bwMode="auto">
          <a:xfrm>
            <a:off x="5638800" y="2057400"/>
            <a:ext cx="3105150" cy="584200"/>
          </a:xfrm>
          <a:prstGeom prst="rect">
            <a:avLst/>
          </a:prstGeom>
          <a:gradFill rotWithShape="0">
            <a:gsLst>
              <a:gs pos="0">
                <a:srgbClr val="FF9933">
                  <a:gamma/>
                  <a:shade val="46275"/>
                  <a:invGamma/>
                </a:srgbClr>
              </a:gs>
              <a:gs pos="100000">
                <a:srgbClr val="FF9933"/>
              </a:gs>
            </a:gsLst>
            <a:lin ang="5400000" scaled="1"/>
          </a:grad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32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الأرض</a:t>
            </a:r>
            <a:endParaRPr lang="en-US" sz="32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grpSp>
        <p:nvGrpSpPr>
          <p:cNvPr id="4" name="Group 18"/>
          <p:cNvGrpSpPr>
            <a:grpSpLocks/>
          </p:cNvGrpSpPr>
          <p:nvPr/>
        </p:nvGrpSpPr>
        <p:grpSpPr bwMode="auto">
          <a:xfrm>
            <a:off x="3200400" y="2286000"/>
            <a:ext cx="2514600" cy="838200"/>
            <a:chOff x="2304" y="1632"/>
            <a:chExt cx="1584" cy="528"/>
          </a:xfrm>
        </p:grpSpPr>
        <p:sp>
          <p:nvSpPr>
            <p:cNvPr id="103443" name="AutoShape 19"/>
            <p:cNvSpPr>
              <a:spLocks noChangeArrowheads="1"/>
            </p:cNvSpPr>
            <p:nvPr/>
          </p:nvSpPr>
          <p:spPr bwMode="auto">
            <a:xfrm>
              <a:off x="2304" y="1632"/>
              <a:ext cx="1584" cy="528"/>
            </a:xfrm>
            <a:prstGeom prst="rightArrow">
              <a:avLst>
                <a:gd name="adj1" fmla="val 50000"/>
                <a:gd name="adj2" fmla="val 75000"/>
              </a:avLst>
            </a:prstGeom>
            <a:gradFill rotWithShape="0">
              <a:gsLst>
                <a:gs pos="0">
                  <a:srgbClr val="FF870F">
                    <a:gamma/>
                    <a:shade val="46275"/>
                    <a:invGamma/>
                  </a:srgbClr>
                </a:gs>
                <a:gs pos="100000">
                  <a:srgbClr val="FF870F"/>
                </a:gs>
              </a:gsLst>
              <a:lin ang="5400000" scaled="1"/>
            </a:gradFill>
            <a:ln w="9525">
              <a:solidFill>
                <a:schemeClr val="tx1"/>
              </a:solidFill>
              <a:miter lim="800000"/>
              <a:headEnd/>
              <a:tailEnd/>
            </a:ln>
            <a:effectLst>
              <a:outerShdw blurRad="63500" dist="38099" dir="2700000" algn="ctr" rotWithShape="0">
                <a:schemeClr val="bg1">
                  <a:alpha val="74998"/>
                </a:schemeClr>
              </a:outerShdw>
            </a:effectLst>
          </p:spPr>
          <p:txBody>
            <a:bodyPr wrap="none" anchor="ctr"/>
            <a:lstStyle/>
            <a:p>
              <a:pPr>
                <a:defRPr/>
              </a:pPr>
              <a:endParaRPr lang="en-US" sz="2000" b="1" dirty="0">
                <a:latin typeface="Arial" panose="020B0604020202020204" pitchFamily="34" charset="0"/>
                <a:ea typeface="+mn-ea"/>
                <a:cs typeface="Arial" panose="020B0604020202020204" pitchFamily="34" charset="0"/>
              </a:endParaRPr>
            </a:p>
          </p:txBody>
        </p:sp>
        <p:sp>
          <p:nvSpPr>
            <p:cNvPr id="103444" name="Text Box 20"/>
            <p:cNvSpPr txBox="1">
              <a:spLocks noChangeArrowheads="1"/>
            </p:cNvSpPr>
            <p:nvPr/>
          </p:nvSpPr>
          <p:spPr bwMode="auto">
            <a:xfrm>
              <a:off x="2400" y="1732"/>
              <a:ext cx="1392" cy="29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ar-JO" b="1" dirty="0">
                  <a:solidFill>
                    <a:schemeClr val="bg1"/>
                  </a:solidFill>
                  <a:latin typeface="Arial" panose="020B0604020202020204" pitchFamily="34" charset="0"/>
                  <a:ea typeface="+mn-ea"/>
                  <a:cs typeface="Arial" panose="020B0604020202020204" pitchFamily="34" charset="0"/>
                </a:rPr>
                <a:t>تم تضخيمه في </a:t>
              </a:r>
              <a:endParaRPr lang="en-US" b="1" dirty="0">
                <a:solidFill>
                  <a:schemeClr val="bg1"/>
                </a:solidFill>
                <a:latin typeface="Arial" panose="020B0604020202020204" pitchFamily="34" charset="0"/>
                <a:ea typeface="+mn-ea"/>
                <a:cs typeface="Arial" panose="020B0604020202020204" pitchFamily="34" charset="0"/>
              </a:endParaRPr>
            </a:p>
          </p:txBody>
        </p:sp>
      </p:grpSp>
      <p:sp>
        <p:nvSpPr>
          <p:cNvPr id="22" name="Title 21"/>
          <p:cNvSpPr>
            <a:spLocks noGrp="1"/>
          </p:cNvSpPr>
          <p:nvPr>
            <p:ph type="title" idx="4294967295"/>
          </p:nvPr>
        </p:nvSpPr>
        <p:spPr>
          <a:xfrm>
            <a:off x="0" y="0"/>
            <a:ext cx="9144000" cy="304800"/>
          </a:xfrm>
        </p:spPr>
        <p:txBody>
          <a:bodyPr/>
          <a:lstStyle/>
          <a:p>
            <a:pPr algn="l">
              <a:defRPr/>
            </a:pPr>
            <a:r>
              <a:rPr lang="ar-JO" sz="20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عهود الوعد والإدارة</a:t>
            </a:r>
            <a:endParaRPr lang="en-US" sz="20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400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9" fill="hold" grpId="0" nodeType="clickEffect">
                                  <p:stCondLst>
                                    <p:cond delay="0"/>
                                  </p:stCondLst>
                                  <p:childTnLst>
                                    <p:set>
                                      <p:cBhvr>
                                        <p:cTn id="11" dur="1" fill="hold">
                                          <p:stCondLst>
                                            <p:cond delay="0"/>
                                          </p:stCondLst>
                                        </p:cTn>
                                        <p:tgtEl>
                                          <p:spTgt spid="103427"/>
                                        </p:tgtEl>
                                        <p:attrNameLst>
                                          <p:attrName>style.visibility</p:attrName>
                                        </p:attrNameLst>
                                      </p:cBhvr>
                                      <p:to>
                                        <p:strVal val="visible"/>
                                      </p:to>
                                    </p:set>
                                    <p:anim calcmode="lin" valueType="num">
                                      <p:cBhvr additive="base">
                                        <p:cTn id="12" dur="500" fill="hold"/>
                                        <p:tgtEl>
                                          <p:spTgt spid="103427"/>
                                        </p:tgtEl>
                                        <p:attrNameLst>
                                          <p:attrName>ppt_x</p:attrName>
                                        </p:attrNameLst>
                                      </p:cBhvr>
                                      <p:tavLst>
                                        <p:tav tm="0">
                                          <p:val>
                                            <p:strVal val="0-#ppt_w/2"/>
                                          </p:val>
                                        </p:tav>
                                        <p:tav tm="100000">
                                          <p:val>
                                            <p:strVal val="#ppt_x"/>
                                          </p:val>
                                        </p:tav>
                                      </p:tavLst>
                                    </p:anim>
                                    <p:anim calcmode="lin" valueType="num">
                                      <p:cBhvr additive="base">
                                        <p:cTn id="13" dur="500" fill="hold"/>
                                        <p:tgtEl>
                                          <p:spTgt spid="103427"/>
                                        </p:tgtEl>
                                        <p:attrNameLst>
                                          <p:attrName>ppt_y</p:attrName>
                                        </p:attrNameLst>
                                      </p:cBhvr>
                                      <p:tavLst>
                                        <p:tav tm="0">
                                          <p:val>
                                            <p:strVal val="0-#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3" presetClass="entr" presetSubtype="16" fill="hold" grpId="0" nodeType="clickEffect">
                                  <p:stCondLst>
                                    <p:cond delay="0"/>
                                  </p:stCondLst>
                                  <p:childTnLst>
                                    <p:set>
                                      <p:cBhvr>
                                        <p:cTn id="17" dur="1" fill="hold">
                                          <p:stCondLst>
                                            <p:cond delay="0"/>
                                          </p:stCondLst>
                                        </p:cTn>
                                        <p:tgtEl>
                                          <p:spTgt spid="103431"/>
                                        </p:tgtEl>
                                        <p:attrNameLst>
                                          <p:attrName>style.visibility</p:attrName>
                                        </p:attrNameLst>
                                      </p:cBhvr>
                                      <p:to>
                                        <p:strVal val="visible"/>
                                      </p:to>
                                    </p:set>
                                    <p:anim calcmode="lin" valueType="num">
                                      <p:cBhvr>
                                        <p:cTn id="18" dur="500" fill="hold"/>
                                        <p:tgtEl>
                                          <p:spTgt spid="103431"/>
                                        </p:tgtEl>
                                        <p:attrNameLst>
                                          <p:attrName>ppt_w</p:attrName>
                                        </p:attrNameLst>
                                      </p:cBhvr>
                                      <p:tavLst>
                                        <p:tav tm="0">
                                          <p:val>
                                            <p:fltVal val="0"/>
                                          </p:val>
                                        </p:tav>
                                        <p:tav tm="100000">
                                          <p:val>
                                            <p:strVal val="#ppt_w"/>
                                          </p:val>
                                        </p:tav>
                                      </p:tavLst>
                                    </p:anim>
                                    <p:anim calcmode="lin" valueType="num">
                                      <p:cBhvr>
                                        <p:cTn id="19" dur="500" fill="hold"/>
                                        <p:tgtEl>
                                          <p:spTgt spid="103431"/>
                                        </p:tgtEl>
                                        <p:attrNameLst>
                                          <p:attrName>ppt_h</p:attrName>
                                        </p:attrNameLst>
                                      </p:cBhvr>
                                      <p:tavLst>
                                        <p:tav tm="0">
                                          <p:val>
                                            <p:fltVal val="0"/>
                                          </p:val>
                                        </p:tav>
                                        <p:tav tm="100000">
                                          <p:val>
                                            <p:strVal val="#ppt_h"/>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2" presetClass="entr" presetSubtype="8"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left)">
                                      <p:cBhvr>
                                        <p:cTn id="24" dur="500"/>
                                        <p:tgtEl>
                                          <p:spTgt spid="4"/>
                                        </p:tgtEl>
                                      </p:cBhvr>
                                    </p:animEffect>
                                  </p:childTnLst>
                                </p:cTn>
                              </p:par>
                            </p:childTnLst>
                          </p:cTn>
                        </p:par>
                        <p:par>
                          <p:cTn id="25" fill="hold" nodeType="afterGroup">
                            <p:stCondLst>
                              <p:cond delay="500"/>
                            </p:stCondLst>
                            <p:childTnLst>
                              <p:par>
                                <p:cTn id="26" presetID="23" presetClass="entr" presetSubtype="16" fill="hold" grpId="0" nodeType="afterEffect">
                                  <p:stCondLst>
                                    <p:cond delay="0"/>
                                  </p:stCondLst>
                                  <p:childTnLst>
                                    <p:set>
                                      <p:cBhvr>
                                        <p:cTn id="27" dur="1" fill="hold">
                                          <p:stCondLst>
                                            <p:cond delay="0"/>
                                          </p:stCondLst>
                                        </p:cTn>
                                        <p:tgtEl>
                                          <p:spTgt spid="103445"/>
                                        </p:tgtEl>
                                        <p:attrNameLst>
                                          <p:attrName>style.visibility</p:attrName>
                                        </p:attrNameLst>
                                      </p:cBhvr>
                                      <p:to>
                                        <p:strVal val="visible"/>
                                      </p:to>
                                    </p:set>
                                    <p:anim calcmode="lin" valueType="num">
                                      <p:cBhvr>
                                        <p:cTn id="28" dur="500" fill="hold"/>
                                        <p:tgtEl>
                                          <p:spTgt spid="103445"/>
                                        </p:tgtEl>
                                        <p:attrNameLst>
                                          <p:attrName>ppt_w</p:attrName>
                                        </p:attrNameLst>
                                      </p:cBhvr>
                                      <p:tavLst>
                                        <p:tav tm="0">
                                          <p:val>
                                            <p:fltVal val="0"/>
                                          </p:val>
                                        </p:tav>
                                        <p:tav tm="100000">
                                          <p:val>
                                            <p:strVal val="#ppt_w"/>
                                          </p:val>
                                        </p:tav>
                                      </p:tavLst>
                                    </p:anim>
                                    <p:anim calcmode="lin" valueType="num">
                                      <p:cBhvr>
                                        <p:cTn id="29" dur="500" fill="hold"/>
                                        <p:tgtEl>
                                          <p:spTgt spid="103445"/>
                                        </p:tgtEl>
                                        <p:attrNameLst>
                                          <p:attrName>ppt_h</p:attrName>
                                        </p:attrNameLst>
                                      </p:cBhvr>
                                      <p:tavLst>
                                        <p:tav tm="0">
                                          <p:val>
                                            <p:fltVal val="0"/>
                                          </p:val>
                                        </p:tav>
                                        <p:tav tm="100000">
                                          <p:val>
                                            <p:strVal val="#ppt_h"/>
                                          </p:val>
                                        </p:tav>
                                      </p:tavLst>
                                    </p:anim>
                                  </p:childTnLst>
                                </p:cTn>
                              </p:par>
                            </p:childTnLst>
                          </p:cTn>
                        </p:par>
                        <p:par>
                          <p:cTn id="30" fill="hold" nodeType="afterGroup">
                            <p:stCondLst>
                              <p:cond delay="1000"/>
                            </p:stCondLst>
                            <p:childTnLst>
                              <p:par>
                                <p:cTn id="31" presetID="23" presetClass="entr" presetSubtype="16" fill="hold" grpId="0" nodeType="afterEffect">
                                  <p:stCondLst>
                                    <p:cond delay="2000"/>
                                  </p:stCondLst>
                                  <p:childTnLst>
                                    <p:set>
                                      <p:cBhvr>
                                        <p:cTn id="32" dur="1" fill="hold">
                                          <p:stCondLst>
                                            <p:cond delay="0"/>
                                          </p:stCondLst>
                                        </p:cTn>
                                        <p:tgtEl>
                                          <p:spTgt spid="103432"/>
                                        </p:tgtEl>
                                        <p:attrNameLst>
                                          <p:attrName>style.visibility</p:attrName>
                                        </p:attrNameLst>
                                      </p:cBhvr>
                                      <p:to>
                                        <p:strVal val="visible"/>
                                      </p:to>
                                    </p:set>
                                    <p:anim calcmode="lin" valueType="num">
                                      <p:cBhvr>
                                        <p:cTn id="33" dur="500" fill="hold"/>
                                        <p:tgtEl>
                                          <p:spTgt spid="103432"/>
                                        </p:tgtEl>
                                        <p:attrNameLst>
                                          <p:attrName>ppt_w</p:attrName>
                                        </p:attrNameLst>
                                      </p:cBhvr>
                                      <p:tavLst>
                                        <p:tav tm="0">
                                          <p:val>
                                            <p:fltVal val="0"/>
                                          </p:val>
                                        </p:tav>
                                        <p:tav tm="100000">
                                          <p:val>
                                            <p:strVal val="#ppt_w"/>
                                          </p:val>
                                        </p:tav>
                                      </p:tavLst>
                                    </p:anim>
                                    <p:anim calcmode="lin" valueType="num">
                                      <p:cBhvr>
                                        <p:cTn id="34" dur="500" fill="hold"/>
                                        <p:tgtEl>
                                          <p:spTgt spid="103432"/>
                                        </p:tgtEl>
                                        <p:attrNameLst>
                                          <p:attrName>ppt_h</p:attrName>
                                        </p:attrNameLst>
                                      </p:cBhvr>
                                      <p:tavLst>
                                        <p:tav tm="0">
                                          <p:val>
                                            <p:fltVal val="0"/>
                                          </p:val>
                                        </p:tav>
                                        <p:tav tm="100000">
                                          <p:val>
                                            <p:strVal val="#ppt_h"/>
                                          </p:val>
                                        </p:tav>
                                      </p:tavLst>
                                    </p:anim>
                                  </p:childTnLst>
                                </p:cTn>
                              </p:par>
                            </p:childTnLst>
                          </p:cTn>
                        </p:par>
                        <p:par>
                          <p:cTn id="35" fill="hold" nodeType="afterGroup">
                            <p:stCondLst>
                              <p:cond delay="3500"/>
                            </p:stCondLst>
                            <p:childTnLst>
                              <p:par>
                                <p:cTn id="36" presetID="2" presetClass="entr" presetSubtype="6" fill="hold" grpId="0" nodeType="afterEffect">
                                  <p:stCondLst>
                                    <p:cond delay="2000"/>
                                  </p:stCondLst>
                                  <p:childTnLst>
                                    <p:set>
                                      <p:cBhvr>
                                        <p:cTn id="37" dur="1" fill="hold">
                                          <p:stCondLst>
                                            <p:cond delay="0"/>
                                          </p:stCondLst>
                                        </p:cTn>
                                        <p:tgtEl>
                                          <p:spTgt spid="103428"/>
                                        </p:tgtEl>
                                        <p:attrNameLst>
                                          <p:attrName>style.visibility</p:attrName>
                                        </p:attrNameLst>
                                      </p:cBhvr>
                                      <p:to>
                                        <p:strVal val="visible"/>
                                      </p:to>
                                    </p:set>
                                    <p:anim calcmode="lin" valueType="num">
                                      <p:cBhvr additive="base">
                                        <p:cTn id="38" dur="500" fill="hold"/>
                                        <p:tgtEl>
                                          <p:spTgt spid="103428"/>
                                        </p:tgtEl>
                                        <p:attrNameLst>
                                          <p:attrName>ppt_x</p:attrName>
                                        </p:attrNameLst>
                                      </p:cBhvr>
                                      <p:tavLst>
                                        <p:tav tm="0">
                                          <p:val>
                                            <p:strVal val="1+#ppt_w/2"/>
                                          </p:val>
                                        </p:tav>
                                        <p:tav tm="100000">
                                          <p:val>
                                            <p:strVal val="#ppt_x"/>
                                          </p:val>
                                        </p:tav>
                                      </p:tavLst>
                                    </p:anim>
                                    <p:anim calcmode="lin" valueType="num">
                                      <p:cBhvr additive="base">
                                        <p:cTn id="39" dur="500" fill="hold"/>
                                        <p:tgtEl>
                                          <p:spTgt spid="103428"/>
                                        </p:tgtEl>
                                        <p:attrNameLst>
                                          <p:attrName>ppt_y</p:attrName>
                                        </p:attrNameLst>
                                      </p:cBhvr>
                                      <p:tavLst>
                                        <p:tav tm="0">
                                          <p:val>
                                            <p:strVal val="1+#ppt_h/2"/>
                                          </p:val>
                                        </p:tav>
                                        <p:tav tm="100000">
                                          <p:val>
                                            <p:strVal val="#ppt_y"/>
                                          </p:val>
                                        </p:tav>
                                      </p:tavLst>
                                    </p:anim>
                                  </p:childTnLst>
                                </p:cTn>
                              </p:par>
                            </p:childTnLst>
                          </p:cTn>
                        </p:par>
                      </p:childTnLst>
                    </p:cTn>
                  </p:par>
                  <p:par>
                    <p:cTn id="40" fill="hold" nodeType="clickPar">
                      <p:stCondLst>
                        <p:cond delay="indefinite"/>
                      </p:stCondLst>
                      <p:childTnLst>
                        <p:par>
                          <p:cTn id="41" fill="hold" nodeType="withGroup">
                            <p:stCondLst>
                              <p:cond delay="0"/>
                            </p:stCondLst>
                            <p:childTnLst>
                              <p:par>
                                <p:cTn id="42" presetID="23" presetClass="entr" presetSubtype="16" fill="hold" grpId="0" nodeType="clickEffect">
                                  <p:stCondLst>
                                    <p:cond delay="0"/>
                                  </p:stCondLst>
                                  <p:childTnLst>
                                    <p:set>
                                      <p:cBhvr>
                                        <p:cTn id="43" dur="1" fill="hold">
                                          <p:stCondLst>
                                            <p:cond delay="0"/>
                                          </p:stCondLst>
                                        </p:cTn>
                                        <p:tgtEl>
                                          <p:spTgt spid="103433"/>
                                        </p:tgtEl>
                                        <p:attrNameLst>
                                          <p:attrName>style.visibility</p:attrName>
                                        </p:attrNameLst>
                                      </p:cBhvr>
                                      <p:to>
                                        <p:strVal val="visible"/>
                                      </p:to>
                                    </p:set>
                                    <p:anim calcmode="lin" valueType="num">
                                      <p:cBhvr>
                                        <p:cTn id="44" dur="500" fill="hold"/>
                                        <p:tgtEl>
                                          <p:spTgt spid="103433"/>
                                        </p:tgtEl>
                                        <p:attrNameLst>
                                          <p:attrName>ppt_w</p:attrName>
                                        </p:attrNameLst>
                                      </p:cBhvr>
                                      <p:tavLst>
                                        <p:tav tm="0">
                                          <p:val>
                                            <p:fltVal val="0"/>
                                          </p:val>
                                        </p:tav>
                                        <p:tav tm="100000">
                                          <p:val>
                                            <p:strVal val="#ppt_w"/>
                                          </p:val>
                                        </p:tav>
                                      </p:tavLst>
                                    </p:anim>
                                    <p:anim calcmode="lin" valueType="num">
                                      <p:cBhvr>
                                        <p:cTn id="45" dur="500" fill="hold"/>
                                        <p:tgtEl>
                                          <p:spTgt spid="103433"/>
                                        </p:tgtEl>
                                        <p:attrNameLst>
                                          <p:attrName>ppt_h</p:attrName>
                                        </p:attrNameLst>
                                      </p:cBhvr>
                                      <p:tavLst>
                                        <p:tav tm="0">
                                          <p:val>
                                            <p:fltVal val="0"/>
                                          </p:val>
                                        </p:tav>
                                        <p:tav tm="100000">
                                          <p:val>
                                            <p:strVal val="#ppt_h"/>
                                          </p:val>
                                        </p:tav>
                                      </p:tavLst>
                                    </p:anim>
                                  </p:childTnLst>
                                </p:cTn>
                              </p:par>
                            </p:childTnLst>
                          </p:cTn>
                        </p:par>
                      </p:childTnLst>
                    </p:cTn>
                  </p:par>
                  <p:par>
                    <p:cTn id="46" fill="hold" nodeType="clickPar">
                      <p:stCondLst>
                        <p:cond delay="indefinite"/>
                      </p:stCondLst>
                      <p:childTnLst>
                        <p:par>
                          <p:cTn id="47" fill="hold" nodeType="withGroup">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103429"/>
                                        </p:tgtEl>
                                        <p:attrNameLst>
                                          <p:attrName>style.visibility</p:attrName>
                                        </p:attrNameLst>
                                      </p:cBhvr>
                                      <p:to>
                                        <p:strVal val="visible"/>
                                      </p:to>
                                    </p:set>
                                    <p:animEffect transition="in" filter="wipe(down)">
                                      <p:cBhvr>
                                        <p:cTn id="50" dur="500"/>
                                        <p:tgtEl>
                                          <p:spTgt spid="103429"/>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22" presetClass="entr" presetSubtype="8" fill="hold" nodeType="clickEffect">
                                  <p:stCondLst>
                                    <p:cond delay="0"/>
                                  </p:stCondLst>
                                  <p:childTnLst>
                                    <p:set>
                                      <p:cBhvr>
                                        <p:cTn id="54" dur="1" fill="hold">
                                          <p:stCondLst>
                                            <p:cond delay="0"/>
                                          </p:stCondLst>
                                        </p:cTn>
                                        <p:tgtEl>
                                          <p:spTgt spid="3"/>
                                        </p:tgtEl>
                                        <p:attrNameLst>
                                          <p:attrName>style.visibility</p:attrName>
                                        </p:attrNameLst>
                                      </p:cBhvr>
                                      <p:to>
                                        <p:strVal val="visible"/>
                                      </p:to>
                                    </p:set>
                                    <p:animEffect transition="in" filter="wipe(left)">
                                      <p:cBhvr>
                                        <p:cTn id="55" dur="500"/>
                                        <p:tgtEl>
                                          <p:spTgt spid="3"/>
                                        </p:tgtEl>
                                      </p:cBhvr>
                                    </p:animEffect>
                                  </p:childTnLst>
                                </p:cTn>
                              </p:par>
                            </p:childTnLst>
                          </p:cTn>
                        </p:par>
                        <p:par>
                          <p:cTn id="56" fill="hold" nodeType="afterGroup">
                            <p:stCondLst>
                              <p:cond delay="500"/>
                            </p:stCondLst>
                            <p:childTnLst>
                              <p:par>
                                <p:cTn id="57" presetID="23" presetClass="entr" presetSubtype="16" fill="hold" grpId="0" nodeType="afterEffect">
                                  <p:stCondLst>
                                    <p:cond delay="3000"/>
                                  </p:stCondLst>
                                  <p:childTnLst>
                                    <p:set>
                                      <p:cBhvr>
                                        <p:cTn id="58" dur="1" fill="hold">
                                          <p:stCondLst>
                                            <p:cond delay="0"/>
                                          </p:stCondLst>
                                        </p:cTn>
                                        <p:tgtEl>
                                          <p:spTgt spid="103434"/>
                                        </p:tgtEl>
                                        <p:attrNameLst>
                                          <p:attrName>style.visibility</p:attrName>
                                        </p:attrNameLst>
                                      </p:cBhvr>
                                      <p:to>
                                        <p:strVal val="visible"/>
                                      </p:to>
                                    </p:set>
                                    <p:anim calcmode="lin" valueType="num">
                                      <p:cBhvr>
                                        <p:cTn id="59" dur="500" fill="hold"/>
                                        <p:tgtEl>
                                          <p:spTgt spid="103434"/>
                                        </p:tgtEl>
                                        <p:attrNameLst>
                                          <p:attrName>ppt_w</p:attrName>
                                        </p:attrNameLst>
                                      </p:cBhvr>
                                      <p:tavLst>
                                        <p:tav tm="0">
                                          <p:val>
                                            <p:fltVal val="0"/>
                                          </p:val>
                                        </p:tav>
                                        <p:tav tm="100000">
                                          <p:val>
                                            <p:strVal val="#ppt_w"/>
                                          </p:val>
                                        </p:tav>
                                      </p:tavLst>
                                    </p:anim>
                                    <p:anim calcmode="lin" valueType="num">
                                      <p:cBhvr>
                                        <p:cTn id="60" dur="500" fill="hold"/>
                                        <p:tgtEl>
                                          <p:spTgt spid="103434"/>
                                        </p:tgtEl>
                                        <p:attrNameLst>
                                          <p:attrName>ppt_h</p:attrName>
                                        </p:attrNameLst>
                                      </p:cBhvr>
                                      <p:tavLst>
                                        <p:tav tm="0">
                                          <p:val>
                                            <p:fltVal val="0"/>
                                          </p:val>
                                        </p:tav>
                                        <p:tav tm="100000">
                                          <p:val>
                                            <p:strVal val="#ppt_h"/>
                                          </p:val>
                                        </p:tav>
                                      </p:tavLst>
                                    </p:anim>
                                  </p:childTnLst>
                                </p:cTn>
                              </p:par>
                            </p:childTnLst>
                          </p:cTn>
                        </p:par>
                      </p:childTnLst>
                    </p:cTn>
                  </p:par>
                  <p:par>
                    <p:cTn id="61" fill="hold" nodeType="clickPar">
                      <p:stCondLst>
                        <p:cond delay="indefinite"/>
                      </p:stCondLst>
                      <p:childTnLst>
                        <p:par>
                          <p:cTn id="62" fill="hold" nodeType="withGroup">
                            <p:stCondLst>
                              <p:cond delay="0"/>
                            </p:stCondLst>
                            <p:childTnLst>
                              <p:par>
                                <p:cTn id="63" presetID="22" presetClass="entr" presetSubtype="4" fill="hold" grpId="0" nodeType="clickEffect">
                                  <p:stCondLst>
                                    <p:cond delay="0"/>
                                  </p:stCondLst>
                                  <p:childTnLst>
                                    <p:set>
                                      <p:cBhvr>
                                        <p:cTn id="64" dur="1" fill="hold">
                                          <p:stCondLst>
                                            <p:cond delay="0"/>
                                          </p:stCondLst>
                                        </p:cTn>
                                        <p:tgtEl>
                                          <p:spTgt spid="103430"/>
                                        </p:tgtEl>
                                        <p:attrNameLst>
                                          <p:attrName>style.visibility</p:attrName>
                                        </p:attrNameLst>
                                      </p:cBhvr>
                                      <p:to>
                                        <p:strVal val="visible"/>
                                      </p:to>
                                    </p:set>
                                    <p:animEffect transition="in" filter="wipe(down)">
                                      <p:cBhvr>
                                        <p:cTn id="65" dur="500"/>
                                        <p:tgtEl>
                                          <p:spTgt spid="1034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427" grpId="0" animBg="1" autoUpdateAnimBg="0"/>
      <p:bldP spid="103428" grpId="0" animBg="1" autoUpdateAnimBg="0"/>
      <p:bldP spid="103430" grpId="0" animBg="1"/>
      <p:bldP spid="103429" grpId="0" animBg="1"/>
      <p:bldP spid="103431" grpId="0" animBg="1" autoUpdateAnimBg="0"/>
      <p:bldP spid="103432" grpId="0" animBg="1" autoUpdateAnimBg="0"/>
      <p:bldP spid="103433" grpId="0" animBg="1" autoUpdateAnimBg="0"/>
      <p:bldP spid="103434" grpId="0" animBg="1" autoUpdateAnimBg="0"/>
      <p:bldP spid="103445" grpId="0" animBg="1" autoUpdateAnimBg="0"/>
    </p:bld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49784"/>
            <a:ext cx="9144000" cy="1435000"/>
          </a:xfrm>
          <a:effectLst>
            <a:outerShdw blurRad="63500" dist="35921" dir="2700000" algn="ctr" rotWithShape="0">
              <a:schemeClr val="tx2">
                <a:alpha val="74998"/>
              </a:schemeClr>
            </a:outerShdw>
          </a:effectLst>
        </p:spPr>
        <p:txBody>
          <a:bodyPr anchor="ctr"/>
          <a:lstStyle/>
          <a:p>
            <a:pPr>
              <a:defRPr/>
            </a:pPr>
            <a:r>
              <a:rPr lang="ar-JO" dirty="0">
                <a:effectLst>
                  <a:glow rad="127000">
                    <a:schemeClr val="tx1"/>
                  </a:glow>
                </a:effectLst>
                <a:ea typeface="ＭＳ Ｐゴシック" charset="0"/>
                <a:cs typeface="Arial" panose="020B0604020202020204" pitchFamily="34" charset="0"/>
              </a:rPr>
              <a:t>لكن ماذا عن ذاك الهيكل؟</a:t>
            </a:r>
            <a:endParaRPr lang="en-US" dirty="0">
              <a:effectLst>
                <a:glow rad="127000">
                  <a:schemeClr val="tx1"/>
                </a:glow>
              </a:effectLst>
              <a:ea typeface="ＭＳ Ｐゴシック" charset="0"/>
              <a:cs typeface="Arial" panose="020B0604020202020204" pitchFamily="34" charset="0"/>
            </a:endParaRPr>
          </a:p>
        </p:txBody>
      </p:sp>
      <p:pic>
        <p:nvPicPr>
          <p:cNvPr id="3" name="Picture 2"/>
          <p:cNvPicPr>
            <a:picLocks noChangeAspect="1"/>
          </p:cNvPicPr>
          <p:nvPr/>
        </p:nvPicPr>
        <p:blipFill>
          <a:blip r:embed="rId3"/>
          <a:stretch>
            <a:fillRect/>
          </a:stretch>
        </p:blipFill>
        <p:spPr>
          <a:xfrm>
            <a:off x="8301" y="1484722"/>
            <a:ext cx="9144000" cy="5373278"/>
          </a:xfrm>
          <a:prstGeom prst="rect">
            <a:avLst/>
          </a:prstGeom>
        </p:spPr>
      </p:pic>
    </p:spTree>
    <p:extLst>
      <p:ext uri="{BB962C8B-B14F-4D97-AF65-F5344CB8AC3E}">
        <p14:creationId xmlns:p14="http://schemas.microsoft.com/office/powerpoint/2010/main" val="3638252879"/>
      </p:ext>
    </p:extLst>
  </p:cSld>
  <p:clrMapOvr>
    <a:masterClrMapping/>
  </p:clrMapOvr>
  <p:transition/>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10026316" cy="6858000"/>
          </a:xfrm>
          <a:prstGeom prst="rect">
            <a:avLst/>
          </a:prstGeom>
        </p:spPr>
      </p:pic>
      <p:sp>
        <p:nvSpPr>
          <p:cNvPr id="900098" name="Rectangle 2"/>
          <p:cNvSpPr>
            <a:spLocks noGrp="1" noChangeArrowheads="1"/>
          </p:cNvSpPr>
          <p:nvPr>
            <p:ph type="ctrTitle"/>
          </p:nvPr>
        </p:nvSpPr>
        <p:spPr>
          <a:xfrm>
            <a:off x="0" y="-99392"/>
            <a:ext cx="5580112" cy="4032448"/>
          </a:xfr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p>
            <a:r>
              <a:rPr lang="ar-JO" dirty="0">
                <a:effectLst>
                  <a:glow rad="127000">
                    <a:schemeClr val="tx1"/>
                  </a:glow>
                </a:effectLst>
                <a:ea typeface="ＭＳ Ｐゴシック" charset="0"/>
                <a:cs typeface="Arial" panose="020B0604020202020204" pitchFamily="34" charset="0"/>
              </a:rPr>
              <a:t>حتى الهيكل الذي أعيد بناؤه    في وقت قريب من أخبار الأيام  تم تدميره لاحقًا                 فماذا عن عبادة الهيكل الآن؟</a:t>
            </a:r>
            <a:endParaRPr lang="en-US" dirty="0">
              <a:effectLst>
                <a:glow rad="127000">
                  <a:schemeClr val="tx1"/>
                </a:glow>
              </a:effectLst>
              <a:ea typeface="ＭＳ Ｐゴシック" charset="0"/>
              <a:cs typeface="Arial" panose="020B0604020202020204" pitchFamily="34" charset="0"/>
            </a:endParaRPr>
          </a:p>
        </p:txBody>
      </p:sp>
    </p:spTree>
    <p:extLst>
      <p:ext uri="{BB962C8B-B14F-4D97-AF65-F5344CB8AC3E}">
        <p14:creationId xmlns:p14="http://schemas.microsoft.com/office/powerpoint/2010/main" val="3258010659"/>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116100" y="4188705"/>
            <a:ext cx="4860576" cy="923255"/>
          </a:xfrm>
          <a:prstGeom prst="rect">
            <a:avLst/>
          </a:prstGeom>
          <a:noFill/>
        </p:spPr>
        <p:txBody>
          <a:bodyPr lIns="91365" tIns="45683" rIns="91365" bIns="45683">
            <a:spAutoFit/>
          </a:bodyPr>
          <a:lstStyle/>
          <a:p>
            <a:pPr algn="r" defTabSz="914085" eaLnBrk="0" hangingPunct="0">
              <a:defRPr/>
            </a:pPr>
            <a:r>
              <a:rPr lang="ar-JO" sz="5400" b="1" dirty="0">
                <a:solidFill>
                  <a:srgbClr val="6BCBF4"/>
                </a:solidFill>
                <a:effectLst>
                  <a:glow rad="101600">
                    <a:prstClr val="black">
                      <a:alpha val="75000"/>
                    </a:prstClr>
                  </a:glow>
                  <a:outerShdw blurRad="50800" dist="88900" dir="2700000" algn="tl" rotWithShape="0">
                    <a:srgbClr val="000000"/>
                  </a:outerShdw>
                </a:effectLst>
                <a:latin typeface="Arial" panose="020B0604020202020204" pitchFamily="34" charset="0"/>
                <a:ea typeface="MS PGothic" pitchFamily="34" charset="-128"/>
                <a:cs typeface="Arial" panose="020B0604020202020204" pitchFamily="34" charset="0"/>
              </a:rPr>
              <a:t>تطهير الهيكل</a:t>
            </a:r>
            <a:endParaRPr lang="en-US" sz="5400" b="1" dirty="0">
              <a:solidFill>
                <a:srgbClr val="6BCBF4"/>
              </a:solidFill>
              <a:effectLst>
                <a:glow rad="101600">
                  <a:prstClr val="black">
                    <a:alpha val="75000"/>
                  </a:prstClr>
                </a:glow>
                <a:outerShdw blurRad="50800" dist="88900" dir="2700000" algn="tl" rotWithShape="0">
                  <a:srgbClr val="000000"/>
                </a:outerShdw>
              </a:effectLst>
              <a:latin typeface="Arial" panose="020B0604020202020204" pitchFamily="34" charset="0"/>
              <a:ea typeface="MS PGothic" pitchFamily="34" charset="-128"/>
              <a:cs typeface="Arial" panose="020B0604020202020204" pitchFamily="34" charset="0"/>
            </a:endParaRPr>
          </a:p>
        </p:txBody>
      </p:sp>
      <p:pic>
        <p:nvPicPr>
          <p:cNvPr id="3075" name="Picture 2" descr="FB_00_Prodigal Son_1024.jpg                                    008FF0F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17" y="6064244"/>
            <a:ext cx="9181956" cy="8663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217689" y="137317"/>
            <a:ext cx="5284787" cy="2431360"/>
          </a:xfrm>
          <a:prstGeom prst="rect">
            <a:avLst/>
          </a:prstGeom>
          <a:noFill/>
        </p:spPr>
        <p:txBody>
          <a:bodyPr lIns="91365" tIns="45683" rIns="91365" bIns="45683">
            <a:spAutoFit/>
          </a:bodyPr>
          <a:lstStyle/>
          <a:p>
            <a:pPr defTabSz="914085" eaLnBrk="0" hangingPunct="0">
              <a:defRPr/>
            </a:pPr>
            <a:r>
              <a:rPr lang="ar-JO" sz="3800" b="1" dirty="0">
                <a:solidFill>
                  <a:srgbClr val="FFFFFF"/>
                </a:solidFill>
                <a:effectLst>
                  <a:glow rad="101600">
                    <a:prstClr val="black">
                      <a:alpha val="75000"/>
                    </a:prstClr>
                  </a:glow>
                  <a:outerShdw blurRad="50800" dist="88900" dir="2700000" algn="tl" rotWithShape="0">
                    <a:srgbClr val="000000"/>
                  </a:outerShdw>
                </a:effectLst>
                <a:latin typeface="Arial" panose="020B0604020202020204" pitchFamily="34" charset="0"/>
                <a:ea typeface="MS PGothic" pitchFamily="34" charset="-128"/>
                <a:cs typeface="Arial" panose="020B0604020202020204" pitchFamily="34" charset="0"/>
              </a:rPr>
              <a:t>متى 21: 12-17</a:t>
            </a:r>
          </a:p>
          <a:p>
            <a:pPr defTabSz="914085" eaLnBrk="0" hangingPunct="0">
              <a:defRPr/>
            </a:pPr>
            <a:r>
              <a:rPr lang="ar-JO" sz="3800" b="1" dirty="0">
                <a:solidFill>
                  <a:srgbClr val="FFFFFF"/>
                </a:solidFill>
                <a:effectLst>
                  <a:glow rad="101600">
                    <a:prstClr val="black">
                      <a:alpha val="75000"/>
                    </a:prstClr>
                  </a:glow>
                  <a:outerShdw blurRad="50800" dist="88900" dir="2700000" algn="tl" rotWithShape="0">
                    <a:srgbClr val="000000"/>
                  </a:outerShdw>
                </a:effectLst>
                <a:latin typeface="Arial" panose="020B0604020202020204" pitchFamily="34" charset="0"/>
                <a:ea typeface="MS PGothic" pitchFamily="34" charset="-128"/>
                <a:cs typeface="Arial" panose="020B0604020202020204" pitchFamily="34" charset="0"/>
              </a:rPr>
              <a:t>مرقس 11: 15-19</a:t>
            </a:r>
          </a:p>
          <a:p>
            <a:pPr defTabSz="914085" eaLnBrk="0" hangingPunct="0">
              <a:defRPr/>
            </a:pPr>
            <a:r>
              <a:rPr lang="ar-JO" sz="3800" b="1" dirty="0">
                <a:solidFill>
                  <a:srgbClr val="FFFFFF"/>
                </a:solidFill>
                <a:effectLst>
                  <a:glow rad="101600">
                    <a:prstClr val="black">
                      <a:alpha val="75000"/>
                    </a:prstClr>
                  </a:glow>
                  <a:outerShdw blurRad="50800" dist="88900" dir="2700000" algn="tl" rotWithShape="0">
                    <a:srgbClr val="000000"/>
                  </a:outerShdw>
                </a:effectLst>
                <a:latin typeface="Arial" panose="020B0604020202020204" pitchFamily="34" charset="0"/>
                <a:ea typeface="MS PGothic" pitchFamily="34" charset="-128"/>
                <a:cs typeface="Arial" panose="020B0604020202020204" pitchFamily="34" charset="0"/>
              </a:rPr>
              <a:t>لوقا 19: 45-48</a:t>
            </a:r>
          </a:p>
          <a:p>
            <a:pPr defTabSz="914085" eaLnBrk="0" hangingPunct="0">
              <a:defRPr/>
            </a:pPr>
            <a:r>
              <a:rPr lang="ar-JO" sz="3800" b="1" dirty="0">
                <a:solidFill>
                  <a:srgbClr val="FFFFFF"/>
                </a:solidFill>
                <a:effectLst>
                  <a:glow rad="101600">
                    <a:prstClr val="black">
                      <a:alpha val="75000"/>
                    </a:prstClr>
                  </a:glow>
                  <a:outerShdw blurRad="50800" dist="88900" dir="2700000" algn="tl" rotWithShape="0">
                    <a:srgbClr val="000000"/>
                  </a:outerShdw>
                </a:effectLst>
                <a:latin typeface="Arial" panose="020B0604020202020204" pitchFamily="34" charset="0"/>
                <a:ea typeface="MS PGothic" pitchFamily="34" charset="-128"/>
                <a:cs typeface="Arial" panose="020B0604020202020204" pitchFamily="34" charset="0"/>
              </a:rPr>
              <a:t>يوحنا 2: 13-24</a:t>
            </a:r>
            <a:endParaRPr lang="en-US" sz="3800" b="1" dirty="0">
              <a:solidFill>
                <a:srgbClr val="FFFFFF"/>
              </a:solidFill>
              <a:effectLst>
                <a:glow rad="101600">
                  <a:prstClr val="black">
                    <a:alpha val="75000"/>
                  </a:prstClr>
                </a:glow>
                <a:outerShdw blurRad="50800" dist="88900" dir="2700000" algn="tl" rotWithShape="0">
                  <a:srgbClr val="000000"/>
                </a:outerShdw>
              </a:effectLst>
              <a:latin typeface="Arial" panose="020B0604020202020204" pitchFamily="34" charset="0"/>
              <a:ea typeface="MS PGothic" pitchFamily="34" charset="-128"/>
              <a:cs typeface="Arial" panose="020B0604020202020204" pitchFamily="34" charset="0"/>
            </a:endParaRPr>
          </a:p>
        </p:txBody>
      </p:sp>
      <p:sp>
        <p:nvSpPr>
          <p:cNvPr id="9" name="TextBox 8"/>
          <p:cNvSpPr txBox="1"/>
          <p:nvPr/>
        </p:nvSpPr>
        <p:spPr>
          <a:xfrm>
            <a:off x="217689" y="3833692"/>
            <a:ext cx="4282873" cy="418829"/>
          </a:xfrm>
          <a:prstGeom prst="rect">
            <a:avLst/>
          </a:prstGeom>
          <a:noFill/>
        </p:spPr>
        <p:txBody>
          <a:bodyPr wrap="square" lIns="64258" tIns="32129" rIns="64258" bIns="32129">
            <a:spAutoFit/>
          </a:bodyPr>
          <a:lstStyle/>
          <a:p>
            <a:pPr algn="r" defTabSz="321487" eaLnBrk="0" hangingPunct="0">
              <a:defRPr/>
            </a:pPr>
            <a:r>
              <a:rPr lang="ar-JO" sz="2300" b="1" dirty="0">
                <a:solidFill>
                  <a:srgbClr val="FFFFFF"/>
                </a:solidFill>
                <a:effectLst>
                  <a:glow rad="101600">
                    <a:prstClr val="black">
                      <a:alpha val="75000"/>
                    </a:prstClr>
                  </a:glow>
                  <a:outerShdw blurRad="50800" dist="88900" dir="2700000" algn="tl" rotWithShape="0">
                    <a:srgbClr val="000000"/>
                  </a:outerShdw>
                </a:effectLst>
                <a:latin typeface="Arial" panose="020B0604020202020204" pitchFamily="34" charset="0"/>
                <a:ea typeface="MS PGothic" pitchFamily="34" charset="-128"/>
                <a:cs typeface="Arial" panose="020B0604020202020204" pitchFamily="34" charset="0"/>
              </a:rPr>
              <a:t>قصة الفصح</a:t>
            </a:r>
            <a:endParaRPr lang="en-US" sz="2300" b="1" dirty="0">
              <a:solidFill>
                <a:srgbClr val="FFFFFF"/>
              </a:solidFill>
              <a:effectLst>
                <a:glow rad="101600">
                  <a:prstClr val="black">
                    <a:alpha val="75000"/>
                  </a:prstClr>
                </a:glow>
                <a:outerShdw blurRad="50800" dist="88900" dir="2700000" algn="tl" rotWithShape="0">
                  <a:srgbClr val="000000"/>
                </a:outerShdw>
              </a:effectLst>
              <a:latin typeface="Arial" panose="020B0604020202020204" pitchFamily="34" charset="0"/>
              <a:ea typeface="MS PGothic" pitchFamily="34" charset="-128"/>
              <a:cs typeface="Arial" panose="020B0604020202020204" pitchFamily="34" charset="0"/>
            </a:endParaRPr>
          </a:p>
        </p:txBody>
      </p:sp>
      <p:grpSp>
        <p:nvGrpSpPr>
          <p:cNvPr id="8" name="Group 7"/>
          <p:cNvGrpSpPr/>
          <p:nvPr/>
        </p:nvGrpSpPr>
        <p:grpSpPr>
          <a:xfrm>
            <a:off x="6011648" y="4293097"/>
            <a:ext cx="3456896" cy="1551664"/>
            <a:chOff x="5508104" y="620689"/>
            <a:chExt cx="3456896" cy="1551664"/>
          </a:xfrm>
        </p:grpSpPr>
        <p:grpSp>
          <p:nvGrpSpPr>
            <p:cNvPr id="10" name="Group 9"/>
            <p:cNvGrpSpPr/>
            <p:nvPr/>
          </p:nvGrpSpPr>
          <p:grpSpPr>
            <a:xfrm>
              <a:off x="5508104" y="620689"/>
              <a:ext cx="2660102" cy="1394677"/>
              <a:chOff x="5508104" y="620689"/>
              <a:chExt cx="2660102" cy="1394677"/>
            </a:xfrm>
          </p:grpSpPr>
          <p:pic>
            <p:nvPicPr>
              <p:cNvPr id="12" name="Picture 1" descr="22_John_Baptist_Prison_JPEG_1024.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5508104" y="620689"/>
                <a:ext cx="2660102" cy="1394677"/>
              </a:xfrm>
              <a:prstGeom prst="rect">
                <a:avLst/>
              </a:prstGeom>
              <a:noFill/>
              <a:ln w="9525">
                <a:noFill/>
                <a:miter lim="800000"/>
                <a:headEnd/>
                <a:tailEnd/>
              </a:ln>
            </p:spPr>
          </p:pic>
          <p:sp>
            <p:nvSpPr>
              <p:cNvPr id="13" name="Rectangle 12"/>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hangingPunct="0"/>
                <a:endParaRPr lang="en-US" b="1" dirty="0">
                  <a:solidFill>
                    <a:srgbClr val="FFFFFF"/>
                  </a:solidFill>
                  <a:latin typeface="Arial" panose="020B0604020202020204" pitchFamily="34" charset="0"/>
                  <a:cs typeface="Arial" panose="020B0604020202020204" pitchFamily="34" charset="0"/>
                </a:endParaRPr>
              </a:p>
            </p:txBody>
          </p:sp>
        </p:grpSp>
        <p:sp>
          <p:nvSpPr>
            <p:cNvPr id="11" name="TextBox 10"/>
            <p:cNvSpPr txBox="1"/>
            <p:nvPr/>
          </p:nvSpPr>
          <p:spPr>
            <a:xfrm>
              <a:off x="6804248" y="648153"/>
              <a:ext cx="2160752" cy="1524200"/>
            </a:xfrm>
            <a:prstGeom prst="rect">
              <a:avLst/>
            </a:prstGeom>
            <a:noFill/>
          </p:spPr>
          <p:txBody>
            <a:bodyPr wrap="square" rtlCol="0">
              <a:spAutoFit/>
            </a:bodyPr>
            <a:lstStyle/>
            <a:p>
              <a:pPr eaLnBrk="0" hangingPunct="0">
                <a:lnSpc>
                  <a:spcPct val="70000"/>
                </a:lnSpc>
              </a:pPr>
              <a:r>
                <a:rPr lang="ar-JO" altLang="zh-CN" sz="4400" b="1" spc="-250" dirty="0">
                  <a:solidFill>
                    <a:srgbClr val="002060"/>
                  </a:solidFill>
                  <a:latin typeface="Arial" panose="020B0604020202020204" pitchFamily="34" charset="0"/>
                  <a:cs typeface="Arial" panose="020B0604020202020204" pitchFamily="34" charset="0"/>
                </a:rPr>
                <a:t>صور   كتابية   مجانية</a:t>
              </a:r>
              <a:endParaRPr lang="en-GB" sz="6000" b="1" spc="-250" dirty="0">
                <a:solidFill>
                  <a:srgbClr val="00206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557675725"/>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4427984" y="0"/>
            <a:ext cx="4716016" cy="458112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defRPr/>
            </a:pPr>
            <a:r>
              <a:rPr lang="ar-JO" sz="360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كان وقت احتفال </a:t>
            </a:r>
          </a:p>
          <a:p>
            <a:pPr>
              <a:defRPr/>
            </a:pPr>
            <a:r>
              <a:rPr lang="ar-JO" sz="360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عيد الفصح اليهودي           قد اقترب                    ولهذا ذهب يسوع            إلى أورشليم</a:t>
            </a:r>
            <a:endParaRPr lang="en-US" sz="360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84723593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6512" y="-27384"/>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4427984" y="0"/>
            <a:ext cx="4716016" cy="458112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defRPr/>
            </a:pPr>
            <a:r>
              <a:rPr lang="ar-JO" sz="360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في منطقة الهيكل </a:t>
            </a:r>
          </a:p>
          <a:p>
            <a:pPr>
              <a:defRPr/>
            </a:pPr>
            <a:r>
              <a:rPr lang="ar-JO" sz="360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رأى التجار يبيعون </a:t>
            </a:r>
          </a:p>
          <a:p>
            <a:pPr>
              <a:defRPr/>
            </a:pPr>
            <a:r>
              <a:rPr lang="ar-JO" sz="360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الماعز والخراف والطيور للذبائح</a:t>
            </a:r>
            <a:endParaRPr lang="en-US" sz="360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96660258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4427984" y="0"/>
            <a:ext cx="4716016" cy="458112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defRPr/>
            </a:pPr>
            <a:r>
              <a:rPr lang="ar-JO" sz="360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كما رأى الصيارفة </a:t>
            </a:r>
          </a:p>
          <a:p>
            <a:pPr>
              <a:defRPr/>
            </a:pPr>
            <a:r>
              <a:rPr lang="ar-JO" sz="360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يبدلون العملات الأجنبية</a:t>
            </a:r>
            <a:endParaRPr lang="en-US" sz="360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a:p>
            <a:pPr>
              <a:defRPr/>
            </a:pPr>
            <a:endParaRPr lang="en-US" sz="360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44364938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46090357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4427984" y="0"/>
            <a:ext cx="4716016" cy="458112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defRPr/>
            </a:pPr>
            <a:r>
              <a:rPr lang="ar-JO" sz="360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صنع يسوع سوطاً من الحبال وطردهم خارج الهيكل</a:t>
            </a:r>
            <a:r>
              <a:rPr lang="en-US" sz="360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 </a:t>
            </a:r>
          </a:p>
        </p:txBody>
      </p:sp>
    </p:spTree>
    <p:extLst>
      <p:ext uri="{BB962C8B-B14F-4D97-AF65-F5344CB8AC3E}">
        <p14:creationId xmlns:p14="http://schemas.microsoft.com/office/powerpoint/2010/main" val="12909235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4" name="Rectangle 2"/>
          <p:cNvSpPr txBox="1">
            <a:spLocks noChangeArrowheads="1"/>
          </p:cNvSpPr>
          <p:nvPr/>
        </p:nvSpPr>
        <p:spPr bwMode="auto">
          <a:xfrm>
            <a:off x="17512" y="0"/>
            <a:ext cx="4716016" cy="448173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defRPr/>
            </a:pPr>
            <a:r>
              <a:rPr lang="ar-JO" sz="360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أخرج الخراف والأبقار </a:t>
            </a:r>
          </a:p>
          <a:p>
            <a:pPr>
              <a:defRPr/>
            </a:pPr>
            <a:r>
              <a:rPr lang="ar-JO" sz="360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ونثر أموال الصيارفة </a:t>
            </a:r>
          </a:p>
          <a:p>
            <a:pPr>
              <a:defRPr/>
            </a:pPr>
            <a:r>
              <a:rPr lang="ar-JO" sz="360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على الأرض</a:t>
            </a:r>
            <a:endParaRPr lang="en-US" sz="360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39834696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4427984" y="0"/>
            <a:ext cx="4716016" cy="458112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defRPr/>
            </a:pPr>
            <a:r>
              <a:rPr lang="ar-JO" sz="360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وقلب الموائد</a:t>
            </a:r>
            <a:endParaRPr lang="en-US" sz="360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37659500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chemeClr val="hlink"/>
        </a:solidFill>
        <a:effectLst/>
      </p:bgPr>
    </p:bg>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838200" y="152400"/>
            <a:ext cx="6934200" cy="838200"/>
          </a:xfrm>
          <a:solidFill>
            <a:schemeClr val="accent3"/>
          </a:solidFill>
          <a:ln>
            <a:solidFill>
              <a:schemeClr val="tx1"/>
            </a:solidFill>
            <a:miter lim="800000"/>
            <a:headEnd/>
            <a:tailEnd/>
          </a:ln>
        </p:spPr>
        <p:txBody>
          <a:bodyPr/>
          <a:lstStyle/>
          <a:p>
            <a:pPr eaLnBrk="1" hangingPunct="1">
              <a:defRPr/>
            </a:pPr>
            <a:r>
              <a:rPr lang="ar-JO" b="1" dirty="0">
                <a:solidFill>
                  <a:schemeClr val="tx1"/>
                </a:solidFill>
                <a:latin typeface="Arial" panose="020B0604020202020204" pitchFamily="34" charset="0"/>
                <a:ea typeface="ＭＳ Ｐゴシック" charset="0"/>
                <a:cs typeface="Arial" panose="020B0604020202020204" pitchFamily="34" charset="0"/>
              </a:rPr>
              <a:t>البيان الموجز</a:t>
            </a:r>
            <a:endParaRPr lang="en-US" b="1" dirty="0">
              <a:solidFill>
                <a:schemeClr val="tx1"/>
              </a:solidFill>
              <a:latin typeface="Arial" panose="020B0604020202020204" pitchFamily="34" charset="0"/>
              <a:ea typeface="ＭＳ Ｐゴシック" charset="0"/>
              <a:cs typeface="Arial" panose="020B0604020202020204" pitchFamily="34" charset="0"/>
            </a:endParaRPr>
          </a:p>
        </p:txBody>
      </p:sp>
      <p:sp>
        <p:nvSpPr>
          <p:cNvPr id="5" name="Rectangle 4"/>
          <p:cNvSpPr txBox="1">
            <a:spLocks noChangeArrowheads="1"/>
          </p:cNvSpPr>
          <p:nvPr/>
        </p:nvSpPr>
        <p:spPr bwMode="auto">
          <a:xfrm>
            <a:off x="228600" y="1371600"/>
            <a:ext cx="8763000" cy="5029200"/>
          </a:xfrm>
          <a:prstGeom prst="rect">
            <a:avLst/>
          </a:prstGeom>
          <a:solidFill>
            <a:schemeClr val="tx1"/>
          </a:solidFill>
          <a:ln w="9525">
            <a:solidFill>
              <a:schemeClr val="tx1"/>
            </a:solidFill>
            <a:miter lim="800000"/>
            <a:headEnd/>
            <a:tailEnd/>
          </a:ln>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lnSpc>
                <a:spcPct val="90000"/>
              </a:lnSpc>
              <a:spcBef>
                <a:spcPct val="20000"/>
              </a:spcBef>
            </a:pPr>
            <a:r>
              <a:rPr lang="ar-JO" altLang="zh-CN" sz="3600" b="1" dirty="0">
                <a:solidFill>
                  <a:srgbClr val="FFFFFF"/>
                </a:solidFill>
                <a:latin typeface="Arial" panose="020B0604020202020204" pitchFamily="34" charset="0"/>
                <a:ea typeface="宋体" charset="0"/>
                <a:cs typeface="Arial" panose="020B0604020202020204" pitchFamily="34" charset="0"/>
              </a:rPr>
              <a:t>يتم إعطاء المنظور الروحي لتأسيس مملكة داود لتشجيع البقية مع قيام الله </a:t>
            </a:r>
            <a:r>
              <a:rPr lang="ar-JO" altLang="zh-CN" sz="3600" b="1" dirty="0">
                <a:solidFill>
                  <a:srgbClr val="FFFF00"/>
                </a:solidFill>
                <a:latin typeface="Arial" panose="020B0604020202020204" pitchFamily="34" charset="0"/>
                <a:ea typeface="宋体" charset="0"/>
                <a:cs typeface="Arial" panose="020B0604020202020204" pitchFamily="34" charset="0"/>
              </a:rPr>
              <a:t>بتأسيس سلالة داود </a:t>
            </a:r>
            <a:r>
              <a:rPr lang="ar-JO" altLang="zh-CN" sz="3600" b="1" dirty="0">
                <a:solidFill>
                  <a:srgbClr val="FFFFFF"/>
                </a:solidFill>
                <a:latin typeface="Arial" panose="020B0604020202020204" pitchFamily="34" charset="0"/>
                <a:ea typeface="宋体" charset="0"/>
                <a:cs typeface="Arial" panose="020B0604020202020204" pitchFamily="34" charset="0"/>
              </a:rPr>
              <a:t>وتوجيه تحذيرهم إلى </a:t>
            </a:r>
            <a:r>
              <a:rPr lang="ar-JO" altLang="zh-CN" sz="3600" b="1" dirty="0">
                <a:solidFill>
                  <a:srgbClr val="FFFF00"/>
                </a:solidFill>
                <a:latin typeface="Arial" panose="020B0604020202020204" pitchFamily="34" charset="0"/>
                <a:ea typeface="宋体" charset="0"/>
                <a:cs typeface="Arial" panose="020B0604020202020204" pitchFamily="34" charset="0"/>
              </a:rPr>
              <a:t>عبادة الهيكل الصحيحة </a:t>
            </a:r>
            <a:r>
              <a:rPr lang="ar-JO" altLang="zh-CN" sz="3600" b="1" dirty="0">
                <a:solidFill>
                  <a:srgbClr val="FFFFFF"/>
                </a:solidFill>
                <a:latin typeface="Arial" panose="020B0604020202020204" pitchFamily="34" charset="0"/>
                <a:ea typeface="宋体" charset="0"/>
                <a:cs typeface="Arial" panose="020B0604020202020204" pitchFamily="34" charset="0"/>
              </a:rPr>
              <a:t>- وليس عبادة الأصنام  التي حدثت في الماضي.</a:t>
            </a:r>
            <a:endParaRPr lang="en-US" altLang="zh-CN" sz="3600" b="1" dirty="0">
              <a:solidFill>
                <a:srgbClr val="FFFFFF"/>
              </a:solidFill>
              <a:latin typeface="Arial" panose="020B0604020202020204" pitchFamily="34" charset="0"/>
              <a:ea typeface="宋体" charset="0"/>
              <a:cs typeface="Arial" panose="020B0604020202020204" pitchFamily="34" charset="0"/>
            </a:endParaRPr>
          </a:p>
          <a:p>
            <a:pPr algn="ctr" eaLnBrk="1" hangingPunct="1">
              <a:lnSpc>
                <a:spcPct val="90000"/>
              </a:lnSpc>
              <a:spcBef>
                <a:spcPct val="20000"/>
              </a:spcBef>
            </a:pPr>
            <a:endParaRPr lang="en-US" altLang="zh-CN" sz="3600" b="1" dirty="0">
              <a:solidFill>
                <a:srgbClr val="FFFFFF"/>
              </a:solidFill>
              <a:latin typeface="Arial" panose="020B0604020202020204" pitchFamily="34" charset="0"/>
              <a:ea typeface="宋体" charset="0"/>
              <a:cs typeface="Arial" panose="020B0604020202020204" pitchFamily="34" charset="0"/>
            </a:endParaRPr>
          </a:p>
        </p:txBody>
      </p:sp>
      <p:sp>
        <p:nvSpPr>
          <p:cNvPr id="45060" name="Text Box 3"/>
          <p:cNvSpPr txBox="1">
            <a:spLocks noChangeArrowheads="1"/>
          </p:cNvSpPr>
          <p:nvPr/>
        </p:nvSpPr>
        <p:spPr bwMode="auto">
          <a:xfrm>
            <a:off x="8274050" y="92075"/>
            <a:ext cx="762000" cy="457200"/>
          </a:xfrm>
          <a:prstGeom prst="rect">
            <a:avLst/>
          </a:prstGeom>
          <a:solidFill>
            <a:schemeClr val="tx1"/>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nchorCtr="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b="1" dirty="0">
                <a:solidFill>
                  <a:srgbClr val="FFFFFF"/>
                </a:solidFill>
                <a:latin typeface="Arial" panose="020B0604020202020204" pitchFamily="34" charset="0"/>
                <a:cs typeface="Arial" panose="020B0604020202020204" pitchFamily="34" charset="0"/>
              </a:rPr>
              <a:t>262</a:t>
            </a:r>
            <a:endParaRPr lang="en-US" b="1" dirty="0">
              <a:solidFill>
                <a:srgbClr val="FFFFFF"/>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5"/>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autoUpdateAnimBg="0"/>
    </p:bld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4427984" y="0"/>
            <a:ext cx="4716016" cy="458112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defRPr/>
            </a:pPr>
            <a:r>
              <a:rPr lang="ar-JO" sz="360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ثم ذهب إلى باعة الحمام </a:t>
            </a:r>
          </a:p>
          <a:p>
            <a:pPr>
              <a:defRPr/>
            </a:pPr>
            <a:r>
              <a:rPr lang="ar-JO" sz="360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وقال لهم</a:t>
            </a:r>
            <a:endParaRPr lang="en-US" sz="360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17467725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0" y="0"/>
            <a:ext cx="9144000" cy="112474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defRPr/>
            </a:pPr>
            <a:r>
              <a:rPr lang="ar-JO" sz="360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أخرجوا هذه من هنا ولا تجعلوا بيت أبي مغارة لصوص</a:t>
            </a:r>
            <a:endParaRPr lang="en-US" sz="360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a:p>
            <a:pPr>
              <a:defRPr/>
            </a:pPr>
            <a:endParaRPr lang="en-US" sz="360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72658482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10468" y="4797152"/>
            <a:ext cx="9144000" cy="206084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defRPr/>
            </a:pPr>
            <a:r>
              <a:rPr lang="ar-JO" sz="360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تذكر تلاميذه هذه النبوة من الكتاب المقدس </a:t>
            </a:r>
          </a:p>
          <a:p>
            <a:pPr>
              <a:defRPr/>
            </a:pPr>
            <a:r>
              <a:rPr lang="ar-JO" sz="360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 غيرة بيتك أكلتني ”</a:t>
            </a:r>
            <a:endParaRPr lang="en-US" sz="360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76895849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29839347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8965582"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179512" y="3068960"/>
            <a:ext cx="8964488" cy="260744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defRPr/>
            </a:pPr>
            <a:r>
              <a:rPr lang="ar-JO" sz="360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لكن القادة الدينيين سألوه : ماذا تفعل؟ إن كان الله أعطاك السلطان أن تفعل هذا فأرنا معجزة لتثبت ذلك.</a:t>
            </a:r>
            <a:endParaRPr lang="en-US" sz="360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5905704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755576" y="116632"/>
            <a:ext cx="4464496" cy="433563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defRPr/>
            </a:pPr>
            <a:r>
              <a:rPr lang="ar-JO" sz="360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حسناً : رد يسوع</a:t>
            </a:r>
          </a:p>
          <a:p>
            <a:pPr>
              <a:defRPr/>
            </a:pPr>
            <a:r>
              <a:rPr lang="ar-JO" sz="360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أنقضوا هذا الهيكل </a:t>
            </a:r>
          </a:p>
          <a:p>
            <a:pPr>
              <a:defRPr/>
            </a:pPr>
            <a:r>
              <a:rPr lang="ar-JO" sz="360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وفي ثلاثة أيام أقيمه</a:t>
            </a:r>
            <a:endParaRPr lang="en-US" sz="360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97858419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179512" y="1052736"/>
            <a:ext cx="4464496" cy="433563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defRPr/>
            </a:pPr>
            <a:r>
              <a:rPr lang="ar-JO" sz="360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ماذا : قالوا مستغربين</a:t>
            </a:r>
          </a:p>
          <a:p>
            <a:pPr>
              <a:defRPr/>
            </a:pPr>
            <a:r>
              <a:rPr lang="ar-JO" sz="360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في ست وأربعين سنة</a:t>
            </a:r>
          </a:p>
          <a:p>
            <a:pPr>
              <a:defRPr/>
            </a:pPr>
            <a:r>
              <a:rPr lang="ar-JO" sz="360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بني هذا الهيكل وأنت تقيمه في ثلاثة أيام؟</a:t>
            </a:r>
            <a:endParaRPr lang="en-US" sz="360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87242018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323528" y="0"/>
            <a:ext cx="4464496" cy="433563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defRPr/>
            </a:pPr>
            <a:r>
              <a:rPr lang="ar-JO" sz="360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لكن يسوع عندما قال هذا الهيكل كان يعني جسده</a:t>
            </a:r>
            <a:endParaRPr lang="en-US" sz="360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14932387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1835696" y="3689648"/>
            <a:ext cx="7200800" cy="31683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defRPr/>
            </a:pPr>
            <a:r>
              <a:rPr lang="ar-JO" sz="360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بعد أن قام من الأموات تذكر تلاميذه أنه قال ذلك وآمنوا بالمكتوب وبما قاله يسوع</a:t>
            </a:r>
            <a:endParaRPr lang="en-US" sz="360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40713676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ar-JO" spc="-120" dirty="0">
                <a:solidFill>
                  <a:schemeClr val="tx1">
                    <a:lumMod val="50000"/>
                    <a:lumOff val="50000"/>
                  </a:schemeClr>
                </a:solidFill>
                <a:ea typeface="ＭＳ Ｐゴシック"/>
                <a:cs typeface="Arial" panose="020B0604020202020204" pitchFamily="34" charset="0"/>
              </a:rPr>
              <a:t>الكلمة في صور</a:t>
            </a:r>
            <a:endParaRPr lang="en-US" spc="-120" dirty="0">
              <a:solidFill>
                <a:schemeClr val="tx1">
                  <a:lumMod val="50000"/>
                  <a:lumOff val="50000"/>
                </a:schemeClr>
              </a:solidFill>
              <a:ea typeface="ＭＳ Ｐゴシック"/>
              <a:cs typeface="Arial" panose="020B0604020202020204" pitchFamily="34" charset="0"/>
            </a:endParaRPr>
          </a:p>
        </p:txBody>
      </p:sp>
      <p:sp>
        <p:nvSpPr>
          <p:cNvPr id="4" name="TextBox 3"/>
          <p:cNvSpPr txBox="1"/>
          <p:nvPr/>
        </p:nvSpPr>
        <p:spPr>
          <a:xfrm>
            <a:off x="4607496" y="500042"/>
            <a:ext cx="4501008" cy="3808735"/>
          </a:xfrm>
          <a:prstGeom prst="rect">
            <a:avLst/>
          </a:prstGeom>
          <a:solidFill>
            <a:schemeClr val="bg1"/>
          </a:solidFill>
        </p:spPr>
        <p:txBody>
          <a:bodyPr wrap="square" rtlCol="0">
            <a:spAutoFit/>
          </a:bodyPr>
          <a:lstStyle/>
          <a:p>
            <a:pPr eaLnBrk="0" hangingPunct="0">
              <a:lnSpc>
                <a:spcPct val="70000"/>
              </a:lnSpc>
            </a:pPr>
            <a:r>
              <a:rPr lang="ar-JO" altLang="zh-CN" sz="11500" b="1" spc="-250" dirty="0">
                <a:solidFill>
                  <a:srgbClr val="002060"/>
                </a:solidFill>
                <a:latin typeface="Arial" panose="020B0604020202020204" pitchFamily="34" charset="0"/>
                <a:cs typeface="Arial" panose="020B0604020202020204" pitchFamily="34" charset="0"/>
              </a:rPr>
              <a:t>صور كتابية مجانية</a:t>
            </a:r>
            <a:endParaRPr lang="en-GB" sz="19900" b="1" spc="-250"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609188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2"/>
          <p:cNvSpPr>
            <a:spLocks noGrp="1" noChangeArrowheads="1"/>
          </p:cNvSpPr>
          <p:nvPr>
            <p:ph type="title"/>
          </p:nvPr>
        </p:nvSpPr>
        <p:spPr>
          <a:xfrm>
            <a:off x="1600200" y="228600"/>
            <a:ext cx="5867400" cy="762000"/>
          </a:xfrm>
          <a:solidFill>
            <a:schemeClr val="tx1"/>
          </a:solidFill>
          <a:ln>
            <a:solidFill>
              <a:schemeClr val="tx1"/>
            </a:solidFill>
            <a:miter lim="800000"/>
            <a:headEnd/>
            <a:tailEnd/>
          </a:ln>
        </p:spPr>
        <p:txBody>
          <a:bodyPr/>
          <a:lstStyle/>
          <a:p>
            <a:pPr eaLnBrk="1" hangingPunct="1"/>
            <a:r>
              <a:rPr lang="ar-JO" b="1" dirty="0">
                <a:solidFill>
                  <a:srgbClr val="FFFFFF"/>
                </a:solidFill>
                <a:latin typeface="Arial" panose="020B0604020202020204" pitchFamily="34" charset="0"/>
                <a:ea typeface="ＭＳ Ｐゴシック" charset="0"/>
                <a:cs typeface="Arial" panose="020B0604020202020204" pitchFamily="34" charset="0"/>
              </a:rPr>
              <a:t>التطبيق</a:t>
            </a:r>
            <a:endParaRPr lang="en-US"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5" name="Rectangle 3"/>
          <p:cNvSpPr txBox="1">
            <a:spLocks noChangeArrowheads="1"/>
          </p:cNvSpPr>
          <p:nvPr/>
        </p:nvSpPr>
        <p:spPr bwMode="auto">
          <a:xfrm>
            <a:off x="1143000" y="1600200"/>
            <a:ext cx="7620000" cy="457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292100" indent="-292100" algn="r" rtl="1" eaLnBrk="1" hangingPunct="1">
              <a:lnSpc>
                <a:spcPct val="90000"/>
              </a:lnSpc>
              <a:spcBef>
                <a:spcPct val="20000"/>
              </a:spcBef>
            </a:pPr>
            <a:r>
              <a:rPr lang="ar-JO" altLang="zh-CN" sz="3600" b="1" dirty="0">
                <a:latin typeface="Arial" panose="020B0604020202020204" pitchFamily="34" charset="0"/>
                <a:ea typeface="宋体" charset="0"/>
                <a:cs typeface="Arial" panose="020B0604020202020204" pitchFamily="34" charset="0"/>
              </a:rPr>
              <a:t>- ثق في وعود الله غير المشروطة.</a:t>
            </a:r>
            <a:endParaRPr lang="en-US" altLang="zh-CN" sz="3600" b="1" dirty="0">
              <a:latin typeface="Arial" panose="020B0604020202020204" pitchFamily="34" charset="0"/>
              <a:ea typeface="宋体" charset="0"/>
              <a:cs typeface="Arial" panose="020B0604020202020204" pitchFamily="34" charset="0"/>
            </a:endParaRPr>
          </a:p>
          <a:p>
            <a:pPr marL="292100" indent="-292100" algn="r" rtl="1" eaLnBrk="1" hangingPunct="1">
              <a:lnSpc>
                <a:spcPct val="90000"/>
              </a:lnSpc>
              <a:spcBef>
                <a:spcPct val="20000"/>
              </a:spcBef>
            </a:pPr>
            <a:r>
              <a:rPr lang="ar-JO" altLang="zh-CN" sz="3600" b="1" dirty="0">
                <a:latin typeface="Arial" panose="020B0604020202020204" pitchFamily="34" charset="0"/>
                <a:ea typeface="宋体" charset="0"/>
                <a:cs typeface="Arial" panose="020B0604020202020204" pitchFamily="34" charset="0"/>
              </a:rPr>
              <a:t>- اعبد الله بطريقته وليس بطريقتك.</a:t>
            </a:r>
            <a:endParaRPr lang="en-US" altLang="zh-CN" sz="3600" b="1" dirty="0">
              <a:latin typeface="Arial" panose="020B0604020202020204" pitchFamily="34" charset="0"/>
              <a:ea typeface="宋体" charset="0"/>
              <a:cs typeface="Arial" panose="020B0604020202020204" pitchFamily="34" charset="0"/>
            </a:endParaRPr>
          </a:p>
          <a:p>
            <a:pPr marL="292100" indent="-292100" algn="r" rtl="1" eaLnBrk="1" hangingPunct="1">
              <a:lnSpc>
                <a:spcPct val="90000"/>
              </a:lnSpc>
              <a:spcBef>
                <a:spcPct val="20000"/>
              </a:spcBef>
            </a:pPr>
            <a:r>
              <a:rPr lang="ar-JO" altLang="zh-CN" sz="3600" b="1" dirty="0">
                <a:latin typeface="Arial" panose="020B0604020202020204" pitchFamily="34" charset="0"/>
                <a:ea typeface="宋体" charset="0"/>
                <a:cs typeface="Arial" panose="020B0604020202020204" pitchFamily="34" charset="0"/>
              </a:rPr>
              <a:t>- أطلب من الله أن يمكنك من رؤية أحداث التاريخ والعالم من وجهة نظره الإلهية.</a:t>
            </a:r>
            <a:endParaRPr lang="en-US" altLang="zh-CN" sz="3600" b="1" dirty="0">
              <a:latin typeface="Arial" panose="020B0604020202020204" pitchFamily="34" charset="0"/>
              <a:ea typeface="宋体" charset="0"/>
              <a:cs typeface="Arial" panose="020B0604020202020204" pitchFamily="34" charset="0"/>
            </a:endParaRPr>
          </a:p>
        </p:txBody>
      </p:sp>
      <p:sp>
        <p:nvSpPr>
          <p:cNvPr id="47107" name="Text Box 3"/>
          <p:cNvSpPr txBox="1">
            <a:spLocks noChangeArrowheads="1"/>
          </p:cNvSpPr>
          <p:nvPr/>
        </p:nvSpPr>
        <p:spPr bwMode="auto">
          <a:xfrm>
            <a:off x="8274050" y="92075"/>
            <a:ext cx="762000" cy="457200"/>
          </a:xfrm>
          <a:prstGeom prst="rect">
            <a:avLst/>
          </a:prstGeom>
          <a:solidFill>
            <a:schemeClr val="tx1"/>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nchorCtr="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b="1" dirty="0">
                <a:solidFill>
                  <a:srgbClr val="FFFFFF"/>
                </a:solidFill>
                <a:latin typeface="Arial" panose="020B0604020202020204" pitchFamily="34" charset="0"/>
                <a:cs typeface="Arial" panose="020B0604020202020204" pitchFamily="34" charset="0"/>
              </a:rPr>
              <a:t>262</a:t>
            </a:r>
            <a:endParaRPr lang="en-US" b="1" dirty="0">
              <a:solidFill>
                <a:srgbClr val="FFFFFF"/>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utoUpdateAnimBg="0"/>
    </p:bld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ar-JO" sz="2400" dirty="0">
                <a:latin typeface="Arial" panose="020B0604020202020204" pitchFamily="34" charset="0"/>
                <a:cs typeface="Arial" panose="020B0604020202020204" pitchFamily="34" charset="0"/>
              </a:rPr>
              <a:t>استخدمت بإذن رسمي</a:t>
            </a:r>
            <a:endParaRPr sz="2400" dirty="0">
              <a:latin typeface="Arial" panose="020B0604020202020204" pitchFamily="34" charset="0"/>
              <a:cs typeface="Arial" panose="020B0604020202020204" pitchFamily="34" charset="0"/>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algn="ctr" hangingPunct="0">
              <a:defRPr sz="1300">
                <a:latin typeface="Times New Roman"/>
                <a:ea typeface="Times New Roman"/>
                <a:cs typeface="Times New Roman"/>
                <a:sym typeface="Times New Roman"/>
              </a:defRPr>
            </a:pPr>
            <a:r>
              <a:rPr lang="ar-JO" sz="1300" b="1" dirty="0">
                <a:latin typeface="Arial" panose="020B0604020202020204" pitchFamily="34" charset="0"/>
                <a:cs typeface="Arial" panose="020B0604020202020204" pitchFamily="34" charset="0"/>
                <a:sym typeface="Times New Roman"/>
              </a:rPr>
              <a:t>نظرًا لإنتاج Lumo لمواد النشر الخاصة به ، نأسف لإبلاغك بأنه لا يمكننا ترخيص صورنا لعملاء آخرين خارج </a:t>
            </a:r>
          </a:p>
          <a:p>
            <a:pPr algn="ctr" hangingPunct="0">
              <a:defRPr sz="1300">
                <a:latin typeface="Times New Roman"/>
                <a:ea typeface="Times New Roman"/>
                <a:cs typeface="Times New Roman"/>
                <a:sym typeface="Times New Roman"/>
              </a:defRPr>
            </a:pPr>
            <a:r>
              <a:rPr lang="ar-JO" sz="1300" b="1" dirty="0">
                <a:latin typeface="Arial" panose="020B0604020202020204" pitchFamily="34" charset="0"/>
                <a:cs typeface="Arial" panose="020B0604020202020204" pitchFamily="34" charset="0"/>
                <a:sym typeface="Times New Roman"/>
              </a:rPr>
              <a:t>freebibleimages.org</a:t>
            </a:r>
            <a:endParaRPr sz="1300" b="1" kern="0" dirty="0">
              <a:solidFill>
                <a:srgbClr val="000000"/>
              </a:solidFill>
              <a:latin typeface="Arial" panose="020B0604020202020204" pitchFamily="34" charset="0"/>
              <a:ea typeface="Times New Roman"/>
              <a:cs typeface="Arial" panose="020B0604020202020204" pitchFamily="34" charset="0"/>
              <a:sym typeface="Times New Roman"/>
            </a:endParaRPr>
          </a:p>
        </p:txBody>
      </p:sp>
      <p:sp>
        <p:nvSpPr>
          <p:cNvPr id="223" name="Shape 223"/>
          <p:cNvSpPr>
            <a:spLocks noChangeAspect="1"/>
          </p:cNvSpPr>
          <p:nvPr/>
        </p:nvSpPr>
        <p:spPr>
          <a:xfrm>
            <a:off x="1187624" y="1560577"/>
            <a:ext cx="899997" cy="683260"/>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hangingPunct="0">
              <a:lnSpc>
                <a:spcPct val="80000"/>
              </a:lnSpc>
              <a:defRPr sz="1200">
                <a:latin typeface="Times New Roman"/>
                <a:ea typeface="Times New Roman"/>
                <a:cs typeface="Times New Roman"/>
                <a:sym typeface="Times New Roman"/>
              </a:defRPr>
            </a:pPr>
            <a:r>
              <a:rPr lang="ar-JO" sz="1200" b="1" kern="0" dirty="0">
                <a:solidFill>
                  <a:srgbClr val="000000"/>
                </a:solidFill>
                <a:latin typeface="Arial" panose="020B0604020202020204" pitchFamily="34" charset="0"/>
                <a:ea typeface="Times New Roman"/>
                <a:cs typeface="Arial" panose="020B0604020202020204" pitchFamily="34" charset="0"/>
                <a:sym typeface="Times New Roman"/>
              </a:rPr>
              <a:t>إنجيل</a:t>
            </a:r>
          </a:p>
          <a:p>
            <a:pPr algn="ctr" hangingPunct="0">
              <a:lnSpc>
                <a:spcPct val="80000"/>
              </a:lnSpc>
              <a:defRPr sz="1200">
                <a:latin typeface="Times New Roman"/>
                <a:ea typeface="Times New Roman"/>
                <a:cs typeface="Times New Roman"/>
                <a:sym typeface="Times New Roman"/>
              </a:defRPr>
            </a:pPr>
            <a:endParaRPr lang="ar-JO" sz="1200" b="1" kern="0" dirty="0">
              <a:solidFill>
                <a:srgbClr val="000000"/>
              </a:solidFill>
              <a:latin typeface="Arial" panose="020B0604020202020204" pitchFamily="34" charset="0"/>
              <a:ea typeface="Times New Roman"/>
              <a:cs typeface="Arial" panose="020B0604020202020204" pitchFamily="34" charset="0"/>
              <a:sym typeface="Times New Roman"/>
            </a:endParaRPr>
          </a:p>
          <a:p>
            <a:pPr algn="ctr" hangingPunct="0">
              <a:lnSpc>
                <a:spcPct val="80000"/>
              </a:lnSpc>
              <a:defRPr sz="1200">
                <a:latin typeface="Times New Roman"/>
                <a:ea typeface="Times New Roman"/>
                <a:cs typeface="Times New Roman"/>
                <a:sym typeface="Times New Roman"/>
              </a:defRPr>
            </a:pPr>
            <a:endParaRPr lang="ar-JO" sz="1200" b="1" kern="0" dirty="0">
              <a:solidFill>
                <a:srgbClr val="000000"/>
              </a:solidFill>
              <a:latin typeface="Arial" panose="020B0604020202020204" pitchFamily="34" charset="0"/>
              <a:ea typeface="Times New Roman"/>
              <a:cs typeface="Arial" panose="020B0604020202020204" pitchFamily="34" charset="0"/>
              <a:sym typeface="Times New Roman"/>
            </a:endParaRPr>
          </a:p>
          <a:p>
            <a:pPr algn="ctr" hangingPunct="0">
              <a:lnSpc>
                <a:spcPct val="80000"/>
              </a:lnSpc>
              <a:defRPr sz="1200">
                <a:latin typeface="Times New Roman"/>
                <a:ea typeface="Times New Roman"/>
                <a:cs typeface="Times New Roman"/>
                <a:sym typeface="Times New Roman"/>
              </a:defRPr>
            </a:pPr>
            <a:r>
              <a:rPr lang="ar-JO" sz="1200" b="1" kern="0" dirty="0">
                <a:solidFill>
                  <a:srgbClr val="000000"/>
                </a:solidFill>
                <a:latin typeface="Arial" panose="020B0604020202020204" pitchFamily="34" charset="0"/>
                <a:ea typeface="Times New Roman"/>
                <a:cs typeface="Arial" panose="020B0604020202020204" pitchFamily="34" charset="0"/>
                <a:sym typeface="Times New Roman"/>
              </a:rPr>
              <a:t>متى</a:t>
            </a:r>
          </a:p>
        </p:txBody>
      </p:sp>
      <p:sp>
        <p:nvSpPr>
          <p:cNvPr id="227" name="Shape 227"/>
          <p:cNvSpPr/>
          <p:nvPr/>
        </p:nvSpPr>
        <p:spPr>
          <a:xfrm>
            <a:off x="409444" y="3148440"/>
            <a:ext cx="4940737" cy="95410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algn="ctr" hangingPunct="0"/>
            <a:r>
              <a:rPr lang="ar-JO" sz="1400" b="1" dirty="0">
                <a:latin typeface="Arial" panose="020B0604020202020204" pitchFamily="34" charset="0"/>
              </a:rPr>
              <a:t>هذه الصور غير مرخصة لإعادة استخدامها في الفيديو أو النشر أو الوسائط الأخرى. لا يمكن إعادة توزيع الصور والملفات التي تم تنزيلها من خلال أي موقع ويب آخر غير freebibleimages.org أو استخدامها في أي سياق تؤدي فيه الرسالة المصاحبة إلى تقويض الإيمان المسيحي والإنجيل.</a:t>
            </a:r>
            <a:endParaRPr sz="1300" b="1" kern="0" dirty="0">
              <a:solidFill>
                <a:srgbClr val="000000"/>
              </a:solidFill>
              <a:latin typeface="Arial" panose="020B0604020202020204" pitchFamily="34" charset="0"/>
              <a:ea typeface="Times New Roman"/>
              <a:cs typeface="Arial" panose="020B0604020202020204" pitchFamily="34" charset="0"/>
              <a:sym typeface="Times New Roman"/>
            </a:endParaRPr>
          </a:p>
        </p:txBody>
      </p:sp>
      <p:sp>
        <p:nvSpPr>
          <p:cNvPr id="228" name="Shape 228"/>
          <p:cNvSpPr/>
          <p:nvPr/>
        </p:nvSpPr>
        <p:spPr>
          <a:xfrm>
            <a:off x="438920" y="4248515"/>
            <a:ext cx="4881784"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algn="ctr" hangingPunct="0">
              <a:defRPr sz="1300">
                <a:latin typeface="Times New Roman"/>
                <a:ea typeface="Times New Roman"/>
                <a:cs typeface="Times New Roman"/>
                <a:sym typeface="Times New Roman"/>
              </a:defRPr>
            </a:pPr>
            <a:r>
              <a:rPr lang="ar-JO" sz="1300" b="1" dirty="0">
                <a:latin typeface="Arial" panose="020B0604020202020204" pitchFamily="34" charset="0"/>
                <a:cs typeface="Arial" panose="020B0604020202020204" pitchFamily="34" charset="0"/>
                <a:sym typeface="Times New Roman"/>
              </a:rPr>
              <a:t>لا يمكن استخدام الصور إلا في العروض التقديمية التعليمية والمدونات ووسائل التواصل الاجتماعي ، وكلها يجب أن تكون مصحوبة بالإشارة إلى </a:t>
            </a:r>
          </a:p>
          <a:p>
            <a:pPr algn="ctr" hangingPunct="0">
              <a:defRPr sz="1300">
                <a:latin typeface="Times New Roman"/>
                <a:ea typeface="Times New Roman"/>
                <a:cs typeface="Times New Roman"/>
                <a:sym typeface="Times New Roman"/>
              </a:defRPr>
            </a:pPr>
            <a:r>
              <a:rPr lang="ar-JO" sz="1300" b="1" dirty="0">
                <a:latin typeface="Arial" panose="020B0604020202020204" pitchFamily="34" charset="0"/>
                <a:cs typeface="Arial" panose="020B0604020202020204" pitchFamily="34" charset="0"/>
                <a:sym typeface="Times New Roman"/>
              </a:rPr>
              <a:t>www.LumoProject.com.</a:t>
            </a:r>
            <a:endParaRPr sz="1300" b="1" u="sng" kern="0" dirty="0">
              <a:solidFill>
                <a:srgbClr val="0000FF"/>
              </a:solidFill>
              <a:uFill>
                <a:solidFill>
                  <a:srgbClr val="0000FF"/>
                </a:solidFill>
              </a:uFill>
              <a:latin typeface="Arial" panose="020B0604020202020204" pitchFamily="34" charset="0"/>
              <a:ea typeface="Times New Roman"/>
              <a:cs typeface="Arial" panose="020B0604020202020204" pitchFamily="34" charset="0"/>
              <a:sym typeface="Times New Roman"/>
              <a:hlinkClick r:id="rId3"/>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32887" tIns="32887" rIns="32887" bIns="32887" anchor="ctr">
            <a:normAutofit/>
          </a:bodyPr>
          <a:lstStyle/>
          <a:p>
            <a:pPr algn="ctr" defTabSz="314884" hangingPunct="0">
              <a:defRPr sz="1000" spc="-100">
                <a:latin typeface="Times New Roman"/>
                <a:ea typeface="Times New Roman"/>
                <a:cs typeface="Times New Roman"/>
                <a:sym typeface="Times New Roman"/>
              </a:defRPr>
            </a:pPr>
            <a:r>
              <a:rPr lang="en-US" sz="1000" b="1" kern="0" spc="50" dirty="0">
                <a:solidFill>
                  <a:srgbClr val="000000"/>
                </a:solidFill>
                <a:latin typeface="Arial" panose="020B0604020202020204" pitchFamily="34" charset="0"/>
                <a:ea typeface="Times New Roman"/>
                <a:cs typeface="Arial" panose="020B0604020202020204" pitchFamily="34" charset="0"/>
                <a:sym typeface="Times New Roman"/>
              </a:rPr>
              <a:t>Picture courtesy of </a:t>
            </a:r>
            <a:r>
              <a:rPr sz="1000" b="1" kern="0" spc="50" dirty="0">
                <a:solidFill>
                  <a:srgbClr val="000000"/>
                </a:solidFill>
                <a:latin typeface="Arial" panose="020B0604020202020204" pitchFamily="34" charset="0"/>
                <a:ea typeface="Times New Roman"/>
                <a:cs typeface="Arial" panose="020B0604020202020204" pitchFamily="34" charset="0"/>
                <a:sym typeface="Times New Roman"/>
              </a:rPr>
              <a:t>BBM</a:t>
            </a:r>
            <a:br>
              <a:rPr sz="1000" b="1" kern="0" spc="50" dirty="0">
                <a:solidFill>
                  <a:srgbClr val="000000"/>
                </a:solidFill>
                <a:latin typeface="Arial" panose="020B0604020202020204" pitchFamily="34" charset="0"/>
                <a:ea typeface="Times New Roman"/>
                <a:cs typeface="Arial" panose="020B0604020202020204" pitchFamily="34" charset="0"/>
                <a:sym typeface="Times New Roman"/>
              </a:rPr>
            </a:br>
            <a:r>
              <a:rPr sz="1000" b="1" kern="0" spc="50" dirty="0">
                <a:solidFill>
                  <a:srgbClr val="000000"/>
                </a:solidFill>
                <a:latin typeface="Arial" panose="020B0604020202020204" pitchFamily="34" charset="0"/>
                <a:ea typeface="Times New Roman"/>
                <a:cs typeface="Arial" panose="020B0604020202020204" pitchFamily="34" charset="0"/>
                <a:sym typeface="Times New Roman"/>
              </a:rPr>
              <a:t>© </a:t>
            </a:r>
            <a:r>
              <a:rPr lang="en-US" sz="1000" b="1" kern="0" spc="50" dirty="0">
                <a:solidFill>
                  <a:srgbClr val="000000"/>
                </a:solidFill>
                <a:latin typeface="Arial" panose="020B0604020202020204" pitchFamily="34" charset="0"/>
                <a:ea typeface="Times New Roman"/>
                <a:cs typeface="Arial" panose="020B0604020202020204" pitchFamily="34" charset="0"/>
                <a:sym typeface="Times New Roman"/>
              </a:rPr>
              <a:t>All Rights Reserved.</a:t>
            </a:r>
            <a:endParaRPr sz="1000" b="1" kern="0" spc="50" dirty="0">
              <a:solidFill>
                <a:srgbClr val="000000"/>
              </a:solidFill>
              <a:latin typeface="Arial" panose="020B0604020202020204" pitchFamily="34" charset="0"/>
              <a:ea typeface="Times New Roman"/>
              <a:cs typeface="Arial" panose="020B0604020202020204" pitchFamily="34" charset="0"/>
              <a:sym typeface="Times New Roman"/>
            </a:endParaRPr>
          </a:p>
          <a:p>
            <a:pPr algn="ctr" defTabSz="314884" hangingPunct="0">
              <a:defRPr sz="1000" spc="-100">
                <a:latin typeface="Times New Roman"/>
                <a:ea typeface="Times New Roman"/>
                <a:cs typeface="Times New Roman"/>
                <a:sym typeface="Times New Roman"/>
              </a:defRPr>
            </a:pPr>
            <a:r>
              <a:rPr sz="1000" b="1" kern="0" spc="50" dirty="0" err="1">
                <a:solidFill>
                  <a:srgbClr val="000000"/>
                </a:solidFill>
                <a:latin typeface="Arial" panose="020B0604020202020204" pitchFamily="34" charset="0"/>
                <a:ea typeface="Times New Roman"/>
                <a:cs typeface="Arial" panose="020B0604020202020204" pitchFamily="34" charset="0"/>
                <a:sym typeface="Times New Roman"/>
              </a:rPr>
              <a:t>www.bigbookmedia.com</a:t>
            </a:r>
            <a:endParaRPr sz="1000" b="1" kern="0" spc="50" dirty="0">
              <a:solidFill>
                <a:srgbClr val="000000"/>
              </a:solidFill>
              <a:latin typeface="Arial" panose="020B0604020202020204" pitchFamily="34" charset="0"/>
              <a:ea typeface="Times New Roman"/>
              <a:cs typeface="Arial" panose="020B0604020202020204" pitchFamily="34" charset="0"/>
              <a:sym typeface="Times New Roman"/>
            </a:endParaRP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560577"/>
            <a:ext cx="899997" cy="683260"/>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hangingPunct="0">
              <a:lnSpc>
                <a:spcPct val="80000"/>
              </a:lnSpc>
              <a:defRPr sz="1200">
                <a:latin typeface="Times New Roman"/>
                <a:ea typeface="Times New Roman"/>
                <a:cs typeface="Times New Roman"/>
                <a:sym typeface="Times New Roman"/>
              </a:defRPr>
            </a:pPr>
            <a:r>
              <a:rPr lang="ar-JO" sz="1200" b="1" kern="0" dirty="0">
                <a:solidFill>
                  <a:srgbClr val="000000"/>
                </a:solidFill>
                <a:latin typeface="Arial" panose="020B0604020202020204" pitchFamily="34" charset="0"/>
                <a:ea typeface="Times New Roman"/>
                <a:cs typeface="Arial" panose="020B0604020202020204" pitchFamily="34" charset="0"/>
                <a:sym typeface="Times New Roman"/>
              </a:rPr>
              <a:t>إنجيل </a:t>
            </a:r>
          </a:p>
          <a:p>
            <a:pPr algn="ctr" hangingPunct="0">
              <a:lnSpc>
                <a:spcPct val="80000"/>
              </a:lnSpc>
              <a:defRPr sz="1200">
                <a:latin typeface="Times New Roman"/>
                <a:ea typeface="Times New Roman"/>
                <a:cs typeface="Times New Roman"/>
                <a:sym typeface="Times New Roman"/>
              </a:defRPr>
            </a:pPr>
            <a:endParaRPr lang="ar-JO" sz="1200" b="1" kern="0" dirty="0">
              <a:solidFill>
                <a:srgbClr val="000000"/>
              </a:solidFill>
              <a:latin typeface="Arial" panose="020B0604020202020204" pitchFamily="34" charset="0"/>
              <a:ea typeface="Times New Roman"/>
              <a:cs typeface="Arial" panose="020B0604020202020204" pitchFamily="34" charset="0"/>
              <a:sym typeface="Times New Roman"/>
            </a:endParaRPr>
          </a:p>
          <a:p>
            <a:pPr algn="ctr" hangingPunct="0">
              <a:lnSpc>
                <a:spcPct val="80000"/>
              </a:lnSpc>
              <a:defRPr sz="1200">
                <a:latin typeface="Times New Roman"/>
                <a:ea typeface="Times New Roman"/>
                <a:cs typeface="Times New Roman"/>
                <a:sym typeface="Times New Roman"/>
              </a:defRPr>
            </a:pPr>
            <a:endParaRPr lang="ar-JO" sz="1200" b="1" kern="0" dirty="0">
              <a:solidFill>
                <a:srgbClr val="000000"/>
              </a:solidFill>
              <a:latin typeface="Arial" panose="020B0604020202020204" pitchFamily="34" charset="0"/>
              <a:ea typeface="Times New Roman"/>
              <a:cs typeface="Arial" panose="020B0604020202020204" pitchFamily="34" charset="0"/>
              <a:sym typeface="Times New Roman"/>
            </a:endParaRPr>
          </a:p>
          <a:p>
            <a:pPr algn="ctr" hangingPunct="0">
              <a:lnSpc>
                <a:spcPct val="80000"/>
              </a:lnSpc>
              <a:defRPr sz="1200">
                <a:latin typeface="Times New Roman"/>
                <a:ea typeface="Times New Roman"/>
                <a:cs typeface="Times New Roman"/>
                <a:sym typeface="Times New Roman"/>
              </a:defRPr>
            </a:pPr>
            <a:r>
              <a:rPr lang="ar-JO" sz="1200" b="1" kern="0" dirty="0">
                <a:solidFill>
                  <a:srgbClr val="000000"/>
                </a:solidFill>
                <a:latin typeface="Arial" panose="020B0604020202020204" pitchFamily="34" charset="0"/>
                <a:ea typeface="Times New Roman"/>
                <a:cs typeface="Arial" panose="020B0604020202020204" pitchFamily="34" charset="0"/>
                <a:sym typeface="Times New Roman"/>
              </a:rPr>
              <a:t>مرقس</a:t>
            </a:r>
            <a:endParaRPr sz="1200" b="1" kern="0" dirty="0">
              <a:solidFill>
                <a:srgbClr val="FFFFFF"/>
              </a:solidFill>
              <a:latin typeface="Arial" panose="020B0604020202020204" pitchFamily="34" charset="0"/>
              <a:ea typeface="Times New Roman"/>
              <a:cs typeface="Arial" panose="020B0604020202020204" pitchFamily="34" charset="0"/>
              <a:sym typeface="Times New Roman"/>
            </a:endParaRPr>
          </a:p>
        </p:txBody>
      </p:sp>
      <p:sp>
        <p:nvSpPr>
          <p:cNvPr id="14" name="Shape 223"/>
          <p:cNvSpPr>
            <a:spLocks noChangeAspect="1"/>
          </p:cNvSpPr>
          <p:nvPr/>
        </p:nvSpPr>
        <p:spPr>
          <a:xfrm>
            <a:off x="2915816" y="1560577"/>
            <a:ext cx="899997" cy="683260"/>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hangingPunct="0">
              <a:lnSpc>
                <a:spcPct val="80000"/>
              </a:lnSpc>
              <a:defRPr sz="1200">
                <a:latin typeface="Times New Roman"/>
                <a:ea typeface="Times New Roman"/>
                <a:cs typeface="Times New Roman"/>
                <a:sym typeface="Times New Roman"/>
              </a:defRPr>
            </a:pPr>
            <a:r>
              <a:rPr lang="ar-JO" sz="1200" b="1" kern="0" dirty="0">
                <a:solidFill>
                  <a:srgbClr val="000000"/>
                </a:solidFill>
                <a:latin typeface="Arial" panose="020B0604020202020204" pitchFamily="34" charset="0"/>
                <a:ea typeface="Times New Roman"/>
                <a:cs typeface="Arial" panose="020B0604020202020204" pitchFamily="34" charset="0"/>
                <a:sym typeface="Times New Roman"/>
              </a:rPr>
              <a:t>إنجيل</a:t>
            </a:r>
          </a:p>
          <a:p>
            <a:pPr algn="ctr" hangingPunct="0">
              <a:lnSpc>
                <a:spcPct val="80000"/>
              </a:lnSpc>
              <a:defRPr sz="1200">
                <a:latin typeface="Times New Roman"/>
                <a:ea typeface="Times New Roman"/>
                <a:cs typeface="Times New Roman"/>
                <a:sym typeface="Times New Roman"/>
              </a:defRPr>
            </a:pPr>
            <a:endParaRPr lang="ar-JO" sz="1200" b="1" kern="0" dirty="0">
              <a:solidFill>
                <a:srgbClr val="000000"/>
              </a:solidFill>
              <a:latin typeface="Arial" panose="020B0604020202020204" pitchFamily="34" charset="0"/>
              <a:ea typeface="Times New Roman"/>
              <a:cs typeface="Arial" panose="020B0604020202020204" pitchFamily="34" charset="0"/>
              <a:sym typeface="Times New Roman"/>
            </a:endParaRPr>
          </a:p>
          <a:p>
            <a:pPr algn="ctr" hangingPunct="0">
              <a:lnSpc>
                <a:spcPct val="80000"/>
              </a:lnSpc>
              <a:defRPr sz="1200">
                <a:latin typeface="Times New Roman"/>
                <a:ea typeface="Times New Roman"/>
                <a:cs typeface="Times New Roman"/>
                <a:sym typeface="Times New Roman"/>
              </a:defRPr>
            </a:pPr>
            <a:endParaRPr lang="ar-JO" sz="1200" b="1" kern="0" dirty="0">
              <a:solidFill>
                <a:srgbClr val="000000"/>
              </a:solidFill>
              <a:latin typeface="Arial" panose="020B0604020202020204" pitchFamily="34" charset="0"/>
              <a:ea typeface="Times New Roman"/>
              <a:cs typeface="Arial" panose="020B0604020202020204" pitchFamily="34" charset="0"/>
              <a:sym typeface="Times New Roman"/>
            </a:endParaRPr>
          </a:p>
          <a:p>
            <a:pPr algn="ctr" hangingPunct="0">
              <a:lnSpc>
                <a:spcPct val="80000"/>
              </a:lnSpc>
              <a:defRPr sz="1200">
                <a:latin typeface="Times New Roman"/>
                <a:ea typeface="Times New Roman"/>
                <a:cs typeface="Times New Roman"/>
                <a:sym typeface="Times New Roman"/>
              </a:defRPr>
            </a:pPr>
            <a:r>
              <a:rPr lang="ar-JO" sz="1200" b="1" kern="0" dirty="0">
                <a:solidFill>
                  <a:srgbClr val="000000"/>
                </a:solidFill>
                <a:latin typeface="Arial" panose="020B0604020202020204" pitchFamily="34" charset="0"/>
                <a:ea typeface="Times New Roman"/>
                <a:cs typeface="Arial" panose="020B0604020202020204" pitchFamily="34" charset="0"/>
                <a:sym typeface="Times New Roman"/>
              </a:rPr>
              <a:t>لوقا</a:t>
            </a:r>
            <a:endParaRPr sz="1200" b="1" kern="0" dirty="0">
              <a:solidFill>
                <a:srgbClr val="FFFFFF"/>
              </a:solidFill>
              <a:latin typeface="Arial" panose="020B0604020202020204" pitchFamily="34" charset="0"/>
              <a:ea typeface="Times New Roman"/>
              <a:cs typeface="Arial" panose="020B0604020202020204" pitchFamily="34" charset="0"/>
              <a:sym typeface="Times New Roman"/>
            </a:endParaRPr>
          </a:p>
        </p:txBody>
      </p:sp>
      <p:sp>
        <p:nvSpPr>
          <p:cNvPr id="15" name="Shape 223"/>
          <p:cNvSpPr>
            <a:spLocks noChangeAspect="1"/>
          </p:cNvSpPr>
          <p:nvPr/>
        </p:nvSpPr>
        <p:spPr>
          <a:xfrm>
            <a:off x="3779912" y="1560577"/>
            <a:ext cx="899997" cy="683260"/>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hangingPunct="0">
              <a:lnSpc>
                <a:spcPct val="80000"/>
              </a:lnSpc>
              <a:defRPr sz="1200">
                <a:latin typeface="Times New Roman"/>
                <a:ea typeface="Times New Roman"/>
                <a:cs typeface="Times New Roman"/>
                <a:sym typeface="Times New Roman"/>
              </a:defRPr>
            </a:pPr>
            <a:r>
              <a:rPr lang="ar-JO" sz="1200" b="1" kern="0" dirty="0">
                <a:solidFill>
                  <a:srgbClr val="000000"/>
                </a:solidFill>
                <a:latin typeface="Arial" panose="020B0604020202020204" pitchFamily="34" charset="0"/>
                <a:ea typeface="Times New Roman"/>
                <a:cs typeface="Arial" panose="020B0604020202020204" pitchFamily="34" charset="0"/>
                <a:sym typeface="Times New Roman"/>
              </a:rPr>
              <a:t>إنجيل </a:t>
            </a:r>
          </a:p>
          <a:p>
            <a:pPr algn="ctr" hangingPunct="0">
              <a:lnSpc>
                <a:spcPct val="80000"/>
              </a:lnSpc>
              <a:defRPr sz="1200">
                <a:latin typeface="Times New Roman"/>
                <a:ea typeface="Times New Roman"/>
                <a:cs typeface="Times New Roman"/>
                <a:sym typeface="Times New Roman"/>
              </a:defRPr>
            </a:pPr>
            <a:r>
              <a:rPr lang="ar-JO" sz="1200" b="1" kern="0" dirty="0">
                <a:solidFill>
                  <a:srgbClr val="000000"/>
                </a:solidFill>
                <a:latin typeface="Arial" panose="020B0604020202020204" pitchFamily="34" charset="0"/>
                <a:ea typeface="Times New Roman"/>
                <a:cs typeface="Arial" panose="020B0604020202020204" pitchFamily="34" charset="0"/>
                <a:sym typeface="Times New Roman"/>
              </a:rPr>
              <a:t> </a:t>
            </a:r>
          </a:p>
          <a:p>
            <a:pPr algn="ctr" hangingPunct="0">
              <a:lnSpc>
                <a:spcPct val="80000"/>
              </a:lnSpc>
              <a:defRPr sz="1200">
                <a:latin typeface="Times New Roman"/>
                <a:ea typeface="Times New Roman"/>
                <a:cs typeface="Times New Roman"/>
                <a:sym typeface="Times New Roman"/>
              </a:defRPr>
            </a:pPr>
            <a:endParaRPr lang="ar-JO" sz="1200" b="1" kern="0" dirty="0">
              <a:solidFill>
                <a:srgbClr val="000000"/>
              </a:solidFill>
              <a:latin typeface="Arial" panose="020B0604020202020204" pitchFamily="34" charset="0"/>
              <a:ea typeface="Times New Roman"/>
              <a:cs typeface="Arial" panose="020B0604020202020204" pitchFamily="34" charset="0"/>
              <a:sym typeface="Times New Roman"/>
            </a:endParaRPr>
          </a:p>
          <a:p>
            <a:pPr algn="ctr" hangingPunct="0">
              <a:lnSpc>
                <a:spcPct val="80000"/>
              </a:lnSpc>
              <a:defRPr sz="1200">
                <a:latin typeface="Times New Roman"/>
                <a:ea typeface="Times New Roman"/>
                <a:cs typeface="Times New Roman"/>
                <a:sym typeface="Times New Roman"/>
              </a:defRPr>
            </a:pPr>
            <a:r>
              <a:rPr lang="ar-JO" sz="1200" b="1" kern="0" dirty="0">
                <a:solidFill>
                  <a:srgbClr val="000000"/>
                </a:solidFill>
                <a:latin typeface="Arial" panose="020B0604020202020204" pitchFamily="34" charset="0"/>
                <a:ea typeface="Times New Roman"/>
                <a:cs typeface="Arial" panose="020B0604020202020204" pitchFamily="34" charset="0"/>
                <a:sym typeface="Times New Roman"/>
              </a:rPr>
              <a:t>يوحنا</a:t>
            </a:r>
            <a:endParaRPr sz="1200" b="1" kern="0" dirty="0">
              <a:solidFill>
                <a:srgbClr val="FFFFFF"/>
              </a:solidFill>
              <a:latin typeface="Arial" panose="020B0604020202020204" pitchFamily="34" charset="0"/>
              <a:ea typeface="Times New Roman"/>
              <a:cs typeface="Arial" panose="020B0604020202020204" pitchFamily="34" charset="0"/>
              <a:sym typeface="Times New Roman"/>
            </a:endParaRPr>
          </a:p>
        </p:txBody>
      </p:sp>
    </p:spTree>
    <p:extLst>
      <p:ext uri="{BB962C8B-B14F-4D97-AF65-F5344CB8AC3E}">
        <p14:creationId xmlns:p14="http://schemas.microsoft.com/office/powerpoint/2010/main" val="249956390"/>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4283968" y="188640"/>
            <a:ext cx="4860032" cy="6336704"/>
          </a:xfrm>
          <a:effectLst>
            <a:outerShdw blurRad="63500" dist="35921" dir="2700000" algn="ctr" rotWithShape="0">
              <a:schemeClr val="tx2">
                <a:alpha val="74998"/>
              </a:schemeClr>
            </a:outerShdw>
          </a:effectLst>
        </p:spPr>
        <p:txBody>
          <a:bodyPr/>
          <a:lstStyle/>
          <a:p>
            <a:pPr>
              <a:defRPr/>
            </a:pPr>
            <a:r>
              <a:rPr lang="ar-JO" sz="3200" dirty="0"/>
              <a:t>أم لستم تعلمون أن </a:t>
            </a:r>
            <a:r>
              <a:rPr lang="ar-JO" sz="3200" dirty="0">
                <a:solidFill>
                  <a:srgbClr val="FFFF00"/>
                </a:solidFill>
              </a:rPr>
              <a:t>جسدكم هو هيكل للروح القدس</a:t>
            </a:r>
            <a:r>
              <a:rPr lang="ar-JO" sz="3200" dirty="0"/>
              <a:t> الذي فيكم الذي لكم من الله وأنكم لستم لأنفسكم لأنكم قد اشتريتم بثمن فمجدوا الله في أجسادكم وفي أرواحكم التي هي لله</a:t>
            </a:r>
            <a:br>
              <a:rPr lang="ar-JO" sz="3200" dirty="0"/>
            </a:br>
            <a:r>
              <a:rPr lang="ar-JO" sz="3200" dirty="0"/>
              <a:t>(1 كو 6 : 19-20)</a:t>
            </a:r>
            <a:endParaRPr lang="en-US" sz="3200" dirty="0">
              <a:effectLst>
                <a:glow rad="127000">
                  <a:schemeClr val="tx1"/>
                </a:glow>
              </a:effectLst>
              <a:ea typeface="ＭＳ Ｐゴシック" charset="0"/>
              <a:cs typeface="ＭＳ Ｐゴシック" charset="0"/>
            </a:endParaRPr>
          </a:p>
        </p:txBody>
      </p:sp>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4275667" cy="6858000"/>
          </a:xfrm>
          <a:prstGeom prst="rect">
            <a:avLst/>
          </a:prstGeom>
        </p:spPr>
      </p:pic>
    </p:spTree>
    <p:extLst>
      <p:ext uri="{BB962C8B-B14F-4D97-AF65-F5344CB8AC3E}">
        <p14:creationId xmlns:p14="http://schemas.microsoft.com/office/powerpoint/2010/main" val="1943052733"/>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5042" y="1268760"/>
            <a:ext cx="9098843" cy="5580624"/>
          </a:xfrm>
          <a:prstGeom prst="rect">
            <a:avLst/>
          </a:prstGeom>
        </p:spPr>
      </p:pic>
      <p:sp>
        <p:nvSpPr>
          <p:cNvPr id="900098" name="Rectangle 2"/>
          <p:cNvSpPr>
            <a:spLocks noGrp="1" noChangeArrowheads="1"/>
          </p:cNvSpPr>
          <p:nvPr>
            <p:ph type="ctrTitle"/>
          </p:nvPr>
        </p:nvSpPr>
        <p:spPr>
          <a:xfrm>
            <a:off x="0" y="-99392"/>
            <a:ext cx="9144000" cy="1656184"/>
          </a:xfrm>
          <a:solidFill>
            <a:schemeClr val="tx1"/>
          </a:solidFill>
          <a:effectLst>
            <a:outerShdw blurRad="63500" dist="35921" dir="2700000" algn="ctr" rotWithShape="0">
              <a:schemeClr val="tx2">
                <a:alpha val="74998"/>
              </a:schemeClr>
            </a:outerShdw>
          </a:effectLst>
        </p:spPr>
        <p:txBody>
          <a:bodyPr anchor="ctr"/>
          <a:lstStyle/>
          <a:p>
            <a:pPr>
              <a:defRPr/>
            </a:pPr>
            <a:r>
              <a:rPr lang="ar-JO" sz="4800" dirty="0">
                <a:cs typeface="Arial" panose="020B0604020202020204" pitchFamily="34" charset="0"/>
              </a:rPr>
              <a:t>كيف يمكنك أن تكون راسخًا في عالم هش؟</a:t>
            </a:r>
            <a:endParaRPr lang="en-US" sz="4800" dirty="0">
              <a:effectLst>
                <a:glow rad="127000">
                  <a:schemeClr val="tx1"/>
                </a:glow>
              </a:effectLst>
              <a:ea typeface="ＭＳ Ｐゴシック" charset="0"/>
              <a:cs typeface="Arial" panose="020B0604020202020204" pitchFamily="34" charset="0"/>
            </a:endParaRPr>
          </a:p>
        </p:txBody>
      </p:sp>
    </p:spTree>
    <p:extLst>
      <p:ext uri="{BB962C8B-B14F-4D97-AF65-F5344CB8AC3E}">
        <p14:creationId xmlns:p14="http://schemas.microsoft.com/office/powerpoint/2010/main" val="1131525446"/>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CB80B0-14DC-496B-FFF2-BDA3A125C545}"/>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9C521D16-48D7-1F96-3D4C-4D9AB41B7506}"/>
              </a:ext>
            </a:extLst>
          </p:cNvPr>
          <p:cNvSpPr txBox="1">
            <a:spLocks noChangeArrowheads="1"/>
          </p:cNvSpPr>
          <p:nvPr/>
        </p:nvSpPr>
        <p:spPr bwMode="auto">
          <a:xfrm>
            <a:off x="0" y="0"/>
            <a:ext cx="9144000" cy="152612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ar-JO" sz="54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كن مؤسساً على يسوع كأساس لك</a:t>
            </a:r>
            <a:endParaRPr lang="en-US" sz="54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pic>
        <p:nvPicPr>
          <p:cNvPr id="5" name="Picture 4">
            <a:extLst>
              <a:ext uri="{FF2B5EF4-FFF2-40B4-BE49-F238E27FC236}">
                <a16:creationId xmlns:a16="http://schemas.microsoft.com/office/drawing/2014/main" id="{98185955-DFE8-3A19-78CB-BD01F1DDBB15}"/>
              </a:ext>
            </a:extLst>
          </p:cNvPr>
          <p:cNvPicPr>
            <a:picLocks noChangeAspect="1"/>
          </p:cNvPicPr>
          <p:nvPr/>
        </p:nvPicPr>
        <p:blipFill>
          <a:blip r:embed="rId3"/>
          <a:stretch>
            <a:fillRect/>
          </a:stretch>
        </p:blipFill>
        <p:spPr>
          <a:xfrm>
            <a:off x="107503" y="1834420"/>
            <a:ext cx="5688633" cy="4760948"/>
          </a:xfrm>
          <a:prstGeom prst="rect">
            <a:avLst/>
          </a:prstGeom>
        </p:spPr>
      </p:pic>
      <p:sp>
        <p:nvSpPr>
          <p:cNvPr id="900098" name="Rectangle 2">
            <a:extLst>
              <a:ext uri="{FF2B5EF4-FFF2-40B4-BE49-F238E27FC236}">
                <a16:creationId xmlns:a16="http://schemas.microsoft.com/office/drawing/2014/main" id="{2D5BA368-908C-C159-8118-57F5E14BE338}"/>
              </a:ext>
            </a:extLst>
          </p:cNvPr>
          <p:cNvSpPr>
            <a:spLocks noGrp="1" noChangeArrowheads="1"/>
          </p:cNvSpPr>
          <p:nvPr>
            <p:ph type="ctrTitle"/>
          </p:nvPr>
        </p:nvSpPr>
        <p:spPr>
          <a:xfrm>
            <a:off x="0" y="5877272"/>
            <a:ext cx="9144000" cy="769349"/>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الفكرة الرئيسية</a:t>
            </a:r>
            <a:endParaRPr lang="en-US" sz="5400" dirty="0">
              <a:effectLst>
                <a:glow rad="127000">
                  <a:schemeClr val="tx1"/>
                </a:glow>
              </a:effectLst>
              <a:ea typeface="ＭＳ Ｐゴシック" charset="0"/>
            </a:endParaRPr>
          </a:p>
        </p:txBody>
      </p:sp>
      <p:sp>
        <p:nvSpPr>
          <p:cNvPr id="2" name="Rectangle 2">
            <a:extLst>
              <a:ext uri="{FF2B5EF4-FFF2-40B4-BE49-F238E27FC236}">
                <a16:creationId xmlns:a16="http://schemas.microsoft.com/office/drawing/2014/main" id="{85B66A1A-1990-CDB2-3682-E42E9A4A4F90}"/>
              </a:ext>
            </a:extLst>
          </p:cNvPr>
          <p:cNvSpPr txBox="1">
            <a:spLocks noChangeArrowheads="1"/>
          </p:cNvSpPr>
          <p:nvPr/>
        </p:nvSpPr>
        <p:spPr bwMode="auto">
          <a:xfrm>
            <a:off x="-324544" y="2204864"/>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ar-JO"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١ أخبار الأيام</a:t>
            </a:r>
            <a:endParaRPr lang="en-US"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629798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8520" y="0"/>
            <a:ext cx="6662057"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3563888" y="49784"/>
            <a:ext cx="5580112" cy="6808216"/>
          </a:xfrm>
          <a:effectLst>
            <a:outerShdw blurRad="63500" dist="35921" dir="2700000" algn="ctr" rotWithShape="0">
              <a:schemeClr val="tx2">
                <a:alpha val="74998"/>
              </a:schemeClr>
            </a:outerShdw>
          </a:effectLst>
        </p:spPr>
        <p:txBody>
          <a:bodyPr anchor="t"/>
          <a:lstStyle/>
          <a:p>
            <a:pPr>
              <a:defRPr/>
            </a:pPr>
            <a:br>
              <a:rPr lang="en-US" sz="4800" dirty="0">
                <a:effectLst>
                  <a:glow rad="127000">
                    <a:schemeClr val="tx1"/>
                  </a:glow>
                </a:effectLst>
                <a:ea typeface="ＭＳ Ｐゴシック" charset="0"/>
              </a:rPr>
            </a:br>
            <a:r>
              <a:rPr lang="ar-JO" sz="4800" dirty="0">
                <a:effectLst>
                  <a:glow rad="127000">
                    <a:schemeClr val="tx1"/>
                  </a:glow>
                </a:effectLst>
                <a:ea typeface="ＭＳ Ｐゴシック" charset="0"/>
              </a:rPr>
              <a:t>1. أسس الله مملكة داود ليقدم </a:t>
            </a:r>
            <a:r>
              <a:rPr lang="ar-JO" sz="4800" dirty="0">
                <a:solidFill>
                  <a:srgbClr val="FFFF00"/>
                </a:solidFill>
                <a:effectLst>
                  <a:glow rad="127000">
                    <a:schemeClr val="tx1"/>
                  </a:glow>
                </a:effectLst>
                <a:ea typeface="ＭＳ Ｐゴシック" charset="0"/>
              </a:rPr>
              <a:t>العبادة في الهيكل </a:t>
            </a:r>
            <a:r>
              <a:rPr lang="ar-JO" sz="4800" dirty="0">
                <a:effectLst>
                  <a:glow rad="127000">
                    <a:schemeClr val="tx1"/>
                  </a:glow>
                </a:effectLst>
                <a:ea typeface="ＭＳ Ｐゴシック" charset="0"/>
              </a:rPr>
              <a:t>فوق الوثنية</a:t>
            </a:r>
            <a:endParaRPr lang="en-US" sz="4800" dirty="0">
              <a:effectLst>
                <a:glow rad="127000">
                  <a:schemeClr val="tx1"/>
                </a:glow>
              </a:effectLst>
              <a:ea typeface="ＭＳ Ｐゴシック" charset="0"/>
            </a:endParaRPr>
          </a:p>
        </p:txBody>
      </p:sp>
    </p:spTree>
    <p:extLst>
      <p:ext uri="{BB962C8B-B14F-4D97-AF65-F5344CB8AC3E}">
        <p14:creationId xmlns:p14="http://schemas.microsoft.com/office/powerpoint/2010/main" val="3364214484"/>
      </p:ext>
    </p:extLst>
  </p:cSld>
  <p:clrMapOvr>
    <a:masterClrMapping/>
  </p:clrMapOvr>
  <p:transition/>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619672" y="1214754"/>
            <a:ext cx="7524328" cy="5643246"/>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49784"/>
            <a:ext cx="8892480" cy="1867048"/>
          </a:xfrm>
          <a:effectLst>
            <a:outerShdw blurRad="63500" dist="35921" dir="2700000" algn="ctr" rotWithShape="0">
              <a:schemeClr val="tx2">
                <a:alpha val="74998"/>
              </a:schemeClr>
            </a:outerShdw>
          </a:effectLst>
        </p:spPr>
        <p:txBody>
          <a:bodyPr anchor="ctr"/>
          <a:lstStyle/>
          <a:p>
            <a:pPr marL="723900" indent="-723900" algn="r">
              <a:defRPr/>
            </a:pPr>
            <a:r>
              <a:rPr lang="ar-JO" sz="4800" dirty="0">
                <a:effectLst>
                  <a:glow rad="127000">
                    <a:schemeClr val="tx1"/>
                  </a:glow>
                </a:effectLst>
                <a:ea typeface="ＭＳ Ｐゴシック" charset="0"/>
                <a:cs typeface="Arial" panose="020B0604020202020204" pitchFamily="34" charset="0"/>
              </a:rPr>
              <a:t>2. كن مُؤسَسَاَ </a:t>
            </a:r>
            <a:r>
              <a:rPr lang="ar-JO" sz="4800" dirty="0">
                <a:solidFill>
                  <a:srgbClr val="FFFF00"/>
                </a:solidFill>
                <a:effectLst>
                  <a:glow rad="127000">
                    <a:schemeClr val="tx1"/>
                  </a:glow>
                </a:effectLst>
                <a:ea typeface="ＭＳ Ｐゴシック" charset="0"/>
                <a:cs typeface="Arial" panose="020B0604020202020204" pitchFamily="34" charset="0"/>
              </a:rPr>
              <a:t>لعبادة يسوع </a:t>
            </a:r>
            <a:r>
              <a:rPr lang="ar-JO" sz="4800" dirty="0">
                <a:effectLst>
                  <a:glow rad="127000">
                    <a:schemeClr val="tx1"/>
                  </a:glow>
                </a:effectLst>
                <a:ea typeface="ＭＳ Ｐゴシック" charset="0"/>
                <a:cs typeface="Arial" panose="020B0604020202020204" pitchFamily="34" charset="0"/>
              </a:rPr>
              <a:t>كوريث داود</a:t>
            </a:r>
            <a:endParaRPr lang="en-US" sz="4800" dirty="0">
              <a:effectLst>
                <a:glow rad="127000">
                  <a:schemeClr val="tx1"/>
                </a:glow>
              </a:effectLst>
              <a:ea typeface="ＭＳ Ｐゴシック" charset="0"/>
              <a:cs typeface="Arial" panose="020B0604020202020204" pitchFamily="34" charset="0"/>
            </a:endParaRPr>
          </a:p>
        </p:txBody>
      </p:sp>
    </p:spTree>
    <p:extLst>
      <p:ext uri="{BB962C8B-B14F-4D97-AF65-F5344CB8AC3E}">
        <p14:creationId xmlns:p14="http://schemas.microsoft.com/office/powerpoint/2010/main" val="2901920021"/>
      </p:ext>
    </p:extLst>
  </p:cSld>
  <p:clrMapOvr>
    <a:masterClrMapping/>
  </p:clrMapOvr>
  <p:transition/>
</p:sld>
</file>

<file path=ppt/slides/slide2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5148064" y="5733256"/>
            <a:ext cx="3528392" cy="792087"/>
          </a:xfrm>
          <a:solidFill>
            <a:srgbClr val="000000"/>
          </a:solidFill>
          <a:effectLst/>
        </p:spPr>
        <p:txBody>
          <a:bodyPr anchor="ctr"/>
          <a:lstStyle/>
          <a:p>
            <a:pPr>
              <a:defRPr/>
            </a:pPr>
            <a:r>
              <a:rPr lang="ar-JO" sz="2800" dirty="0">
                <a:effectLst>
                  <a:glow rad="127000">
                    <a:schemeClr val="tx1"/>
                  </a:glow>
                </a:effectLst>
                <a:ea typeface="ＭＳ Ｐゴシック" charset="0"/>
              </a:rPr>
              <a:t>1 كورنثوس 3 : 11</a:t>
            </a:r>
            <a:endParaRPr lang="en-US" sz="2800" dirty="0">
              <a:effectLst>
                <a:glow rad="127000">
                  <a:schemeClr val="tx1"/>
                </a:glow>
              </a:effectLst>
              <a:ea typeface="ＭＳ Ｐゴシック" charset="0"/>
            </a:endParaRPr>
          </a:p>
        </p:txBody>
      </p:sp>
      <p:pic>
        <p:nvPicPr>
          <p:cNvPr id="3" name="Picture 2"/>
          <p:cNvPicPr>
            <a:picLocks noChangeAspect="1"/>
          </p:cNvPicPr>
          <p:nvPr/>
        </p:nvPicPr>
        <p:blipFill>
          <a:blip r:embed="rId4"/>
          <a:stretch>
            <a:fillRect/>
          </a:stretch>
        </p:blipFill>
        <p:spPr>
          <a:xfrm>
            <a:off x="107503" y="1834420"/>
            <a:ext cx="5688633" cy="4760948"/>
          </a:xfrm>
          <a:prstGeom prst="rect">
            <a:avLst/>
          </a:prstGeom>
        </p:spPr>
      </p:pic>
      <p:sp>
        <p:nvSpPr>
          <p:cNvPr id="6" name="Rectangle 2"/>
          <p:cNvSpPr txBox="1">
            <a:spLocks noChangeArrowheads="1"/>
          </p:cNvSpPr>
          <p:nvPr/>
        </p:nvSpPr>
        <p:spPr bwMode="auto">
          <a:xfrm>
            <a:off x="3419872" y="288032"/>
            <a:ext cx="5724128" cy="2492896"/>
          </a:xfrm>
          <a:prstGeom prst="rect">
            <a:avLst/>
          </a:prstGeom>
          <a:no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3600" b="1" dirty="0">
                <a:solidFill>
                  <a:srgbClr val="000000"/>
                </a:solidFill>
                <a:latin typeface="Arial" panose="020B0604020202020204" pitchFamily="34" charset="0"/>
                <a:ea typeface="ＭＳ Ｐゴシック" charset="0"/>
                <a:cs typeface="Arial" panose="020B0604020202020204" pitchFamily="34" charset="0"/>
              </a:rPr>
              <a:t>فإنه لا يستطيع أحد أن يضع أساساً آخر غير الذي وضع – الذي هو يسوع المسيح</a:t>
            </a:r>
            <a:endParaRPr lang="en-US" sz="3600" b="1" dirty="0">
              <a:solidFill>
                <a:srgbClr val="000000"/>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934854235"/>
      </p:ext>
    </p:extLst>
  </p:cSld>
  <p:clrMapOvr>
    <a:overrideClrMapping bg1="lt1" tx1="dk1" bg2="lt2" tx2="dk2" accent1="accent1" accent2="accent2" accent3="accent3" accent4="accent4" accent5="accent5" accent6="accent6" hlink="hlink" folHlink="folHlink"/>
  </p:clrMapOvr>
  <p:transition/>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3485" y="5661248"/>
            <a:ext cx="9144000" cy="769349"/>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كيف هو أساسك؟</a:t>
            </a:r>
            <a:endParaRPr lang="en-US" sz="5400" dirty="0">
              <a:effectLst>
                <a:glow rad="127000">
                  <a:schemeClr val="tx1"/>
                </a:glow>
              </a:effectLst>
              <a:ea typeface="ＭＳ Ｐゴシック" charset="0"/>
            </a:endParaRPr>
          </a:p>
        </p:txBody>
      </p:sp>
      <p:sp>
        <p:nvSpPr>
          <p:cNvPr id="4" name="Rectangle 2">
            <a:extLst>
              <a:ext uri="{FF2B5EF4-FFF2-40B4-BE49-F238E27FC236}">
                <a16:creationId xmlns:a16="http://schemas.microsoft.com/office/drawing/2014/main" id="{D2DB02D1-64A2-1F4A-9BC6-00AE570FB156}"/>
              </a:ext>
            </a:extLst>
          </p:cNvPr>
          <p:cNvSpPr txBox="1">
            <a:spLocks noChangeArrowheads="1"/>
          </p:cNvSpPr>
          <p:nvPr/>
        </p:nvSpPr>
        <p:spPr bwMode="auto">
          <a:xfrm>
            <a:off x="20831" y="6574712"/>
            <a:ext cx="9144000" cy="201612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أساس متين</a:t>
            </a:r>
            <a:endParaRPr kumimoji="0" lang="en-US" sz="5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pic>
        <p:nvPicPr>
          <p:cNvPr id="5" name="Picture 4">
            <a:extLst>
              <a:ext uri="{FF2B5EF4-FFF2-40B4-BE49-F238E27FC236}">
                <a16:creationId xmlns:a16="http://schemas.microsoft.com/office/drawing/2014/main" id="{A47DEB0F-E389-D542-9B4A-84164584F32D}"/>
              </a:ext>
            </a:extLst>
          </p:cNvPr>
          <p:cNvPicPr>
            <a:picLocks noChangeAspect="1"/>
          </p:cNvPicPr>
          <p:nvPr/>
        </p:nvPicPr>
        <p:blipFill>
          <a:blip r:embed="rId3"/>
          <a:stretch>
            <a:fillRect/>
          </a:stretch>
        </p:blipFill>
        <p:spPr>
          <a:xfrm>
            <a:off x="604022" y="-3387074"/>
            <a:ext cx="8412363" cy="3312368"/>
          </a:xfrm>
          <a:prstGeom prst="rect">
            <a:avLst/>
          </a:prstGeom>
        </p:spPr>
      </p:pic>
      <p:grpSp>
        <p:nvGrpSpPr>
          <p:cNvPr id="3" name="Group 2">
            <a:extLst>
              <a:ext uri="{FF2B5EF4-FFF2-40B4-BE49-F238E27FC236}">
                <a16:creationId xmlns:a16="http://schemas.microsoft.com/office/drawing/2014/main" id="{0B91FCE4-8591-6543-9026-16C90ACF4740}"/>
              </a:ext>
            </a:extLst>
          </p:cNvPr>
          <p:cNvGrpSpPr/>
          <p:nvPr/>
        </p:nvGrpSpPr>
        <p:grpSpPr>
          <a:xfrm>
            <a:off x="323528" y="260648"/>
            <a:ext cx="8556379" cy="1902202"/>
            <a:chOff x="1016436" y="446678"/>
            <a:chExt cx="7863471" cy="2016224"/>
          </a:xfrm>
        </p:grpSpPr>
        <p:pic>
          <p:nvPicPr>
            <p:cNvPr id="2" name="Picture 1"/>
            <p:cNvPicPr>
              <a:picLocks noChangeAspect="1"/>
            </p:cNvPicPr>
            <p:nvPr/>
          </p:nvPicPr>
          <p:blipFill rotWithShape="1">
            <a:blip r:embed="rId3"/>
            <a:srcRect l="58207" b="39131"/>
            <a:stretch/>
          </p:blipFill>
          <p:spPr>
            <a:xfrm>
              <a:off x="1016436" y="446678"/>
              <a:ext cx="3515819" cy="2016224"/>
            </a:xfrm>
            <a:prstGeom prst="rect">
              <a:avLst/>
            </a:prstGeom>
          </p:spPr>
        </p:pic>
        <p:pic>
          <p:nvPicPr>
            <p:cNvPr id="6" name="Picture 5">
              <a:extLst>
                <a:ext uri="{FF2B5EF4-FFF2-40B4-BE49-F238E27FC236}">
                  <a16:creationId xmlns:a16="http://schemas.microsoft.com/office/drawing/2014/main" id="{DD1FC29D-088D-934B-86EE-4FBCCBADEE75}"/>
                </a:ext>
              </a:extLst>
            </p:cNvPr>
            <p:cNvPicPr>
              <a:picLocks noChangeAspect="1"/>
            </p:cNvPicPr>
            <p:nvPr/>
          </p:nvPicPr>
          <p:blipFill rotWithShape="1">
            <a:blip r:embed="rId3"/>
            <a:srcRect l="47079" b="39954"/>
            <a:stretch/>
          </p:blipFill>
          <p:spPr>
            <a:xfrm>
              <a:off x="4427984" y="446678"/>
              <a:ext cx="4451923" cy="1988929"/>
            </a:xfrm>
            <a:prstGeom prst="rect">
              <a:avLst/>
            </a:prstGeom>
          </p:spPr>
        </p:pic>
      </p:grpSp>
      <p:sp>
        <p:nvSpPr>
          <p:cNvPr id="8" name="Rectangle 2">
            <a:extLst>
              <a:ext uri="{FF2B5EF4-FFF2-40B4-BE49-F238E27FC236}">
                <a16:creationId xmlns:a16="http://schemas.microsoft.com/office/drawing/2014/main" id="{42E09EDE-DC6F-F241-B85F-D1CCBBFF583D}"/>
              </a:ext>
            </a:extLst>
          </p:cNvPr>
          <p:cNvSpPr txBox="1">
            <a:spLocks noChangeArrowheads="1"/>
          </p:cNvSpPr>
          <p:nvPr/>
        </p:nvSpPr>
        <p:spPr bwMode="auto">
          <a:xfrm>
            <a:off x="34479" y="2412146"/>
            <a:ext cx="9144000" cy="166492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99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أساس</a:t>
            </a:r>
            <a:endParaRPr kumimoji="0" lang="en-US" sz="199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9" name="Rectangle 2">
            <a:extLst>
              <a:ext uri="{FF2B5EF4-FFF2-40B4-BE49-F238E27FC236}">
                <a16:creationId xmlns:a16="http://schemas.microsoft.com/office/drawing/2014/main" id="{50410AF7-2CBB-5B4C-9C5C-2046822EE628}"/>
              </a:ext>
            </a:extLst>
          </p:cNvPr>
          <p:cNvSpPr txBox="1">
            <a:spLocks noChangeArrowheads="1"/>
          </p:cNvSpPr>
          <p:nvPr/>
        </p:nvSpPr>
        <p:spPr bwMode="auto">
          <a:xfrm>
            <a:off x="323528" y="173913"/>
            <a:ext cx="4248472" cy="133555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3800" b="1"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متين</a:t>
            </a:r>
            <a:endParaRPr kumimoji="0" lang="en-US" sz="13800" b="1"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809138035"/>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77800" y="508000"/>
            <a:ext cx="8775700" cy="5829300"/>
          </a:xfrm>
          <a:prstGeom prst="rect">
            <a:avLst/>
          </a:prstGeom>
        </p:spPr>
      </p:pic>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أساس متين</a:t>
            </a:r>
            <a:endParaRPr lang="en-US" sz="5400" dirty="0">
              <a:effectLst>
                <a:glow rad="127000">
                  <a:schemeClr val="tx1"/>
                </a:glow>
              </a:effectLst>
              <a:ea typeface="ＭＳ Ｐゴシック" charset="0"/>
            </a:endParaRPr>
          </a:p>
        </p:txBody>
      </p:sp>
    </p:spTree>
    <p:extLst>
      <p:ext uri="{BB962C8B-B14F-4D97-AF65-F5344CB8AC3E}">
        <p14:creationId xmlns:p14="http://schemas.microsoft.com/office/powerpoint/2010/main" val="2205513293"/>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355600"/>
            <a:ext cx="9144000" cy="6121913"/>
          </a:xfrm>
          <a:prstGeom prst="rect">
            <a:avLst/>
          </a:prstGeom>
        </p:spPr>
      </p:pic>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أساس متين</a:t>
            </a:r>
            <a:endParaRPr lang="en-US" sz="5400" dirty="0">
              <a:effectLst>
                <a:glow rad="127000">
                  <a:schemeClr val="tx1"/>
                </a:glow>
              </a:effectLst>
              <a:ea typeface="ＭＳ Ｐゴシック" charset="0"/>
            </a:endParaRPr>
          </a:p>
        </p:txBody>
      </p:sp>
    </p:spTree>
    <p:extLst>
      <p:ext uri="{BB962C8B-B14F-4D97-AF65-F5344CB8AC3E}">
        <p14:creationId xmlns:p14="http://schemas.microsoft.com/office/powerpoint/2010/main" val="13677757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chemeClr val="bg2">
            <a:lumMod val="40000"/>
            <a:lumOff val="60000"/>
          </a:schemeClr>
        </a:solidFill>
        <a:effectLst/>
      </p:bgPr>
    </p:bg>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1600200" y="152400"/>
            <a:ext cx="5867400" cy="762000"/>
          </a:xfrm>
          <a:solidFill>
            <a:schemeClr val="tx1"/>
          </a:solidFill>
          <a:ln>
            <a:solidFill>
              <a:schemeClr val="tx1"/>
            </a:solidFill>
            <a:miter lim="800000"/>
            <a:headEnd/>
            <a:tailEnd/>
          </a:ln>
        </p:spPr>
        <p:txBody>
          <a:bodyPr/>
          <a:lstStyle/>
          <a:p>
            <a:pPr eaLnBrk="1" hangingPunct="1"/>
            <a:r>
              <a:rPr lang="ar-JO" b="1" dirty="0">
                <a:solidFill>
                  <a:srgbClr val="FFFFFF"/>
                </a:solidFill>
                <a:latin typeface="Arial" panose="020B0604020202020204" pitchFamily="34" charset="0"/>
                <a:ea typeface="ＭＳ Ｐゴシック" charset="0"/>
                <a:cs typeface="Arial" panose="020B0604020202020204" pitchFamily="34" charset="0"/>
              </a:rPr>
              <a:t>العنوان</a:t>
            </a:r>
            <a:endParaRPr lang="en-US"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5" name="Rectangle 3"/>
          <p:cNvSpPr txBox="1">
            <a:spLocks noChangeArrowheads="1"/>
          </p:cNvSpPr>
          <p:nvPr/>
        </p:nvSpPr>
        <p:spPr bwMode="auto">
          <a:xfrm>
            <a:off x="381000" y="1219200"/>
            <a:ext cx="8610600" cy="5638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292100" indent="-292100" algn="r" rtl="1" eaLnBrk="1" hangingPunct="1">
              <a:lnSpc>
                <a:spcPct val="90000"/>
              </a:lnSpc>
              <a:spcBef>
                <a:spcPct val="20000"/>
              </a:spcBef>
            </a:pPr>
            <a:r>
              <a:rPr lang="en-US" altLang="zh-CN" sz="2800" b="1" dirty="0">
                <a:latin typeface="Arial" panose="020B0604020202020204" pitchFamily="34" charset="0"/>
                <a:ea typeface="宋体" charset="0"/>
                <a:cs typeface="Arial" panose="020B0604020202020204" pitchFamily="34" charset="0"/>
              </a:rPr>
              <a:t>•	</a:t>
            </a:r>
            <a:r>
              <a:rPr lang="ar-JO" altLang="zh-CN" sz="2800" b="1" dirty="0">
                <a:latin typeface="Arial" panose="020B0604020202020204" pitchFamily="34" charset="0"/>
                <a:ea typeface="宋体" charset="0"/>
                <a:cs typeface="Arial" panose="020B0604020202020204" pitchFamily="34" charset="0"/>
              </a:rPr>
              <a:t>مثل أسفار صموئيل والملوك فإن سفري الأخبار كانت في الأصل سفراً واحداً.</a:t>
            </a:r>
            <a:r>
              <a:rPr lang="en-US" altLang="zh-CN" sz="2800" b="1" dirty="0">
                <a:latin typeface="Arial" panose="020B0604020202020204" pitchFamily="34" charset="0"/>
                <a:ea typeface="宋体" charset="0"/>
                <a:cs typeface="Arial" panose="020B0604020202020204" pitchFamily="34" charset="0"/>
              </a:rPr>
              <a:t> </a:t>
            </a:r>
          </a:p>
          <a:p>
            <a:pPr marL="292100" indent="-292100" algn="r" rtl="1" eaLnBrk="1" hangingPunct="1">
              <a:lnSpc>
                <a:spcPct val="90000"/>
              </a:lnSpc>
              <a:spcBef>
                <a:spcPct val="20000"/>
              </a:spcBef>
            </a:pPr>
            <a:r>
              <a:rPr lang="en-US" altLang="zh-CN" sz="2800" b="1" dirty="0">
                <a:latin typeface="Arial" panose="020B0604020202020204" pitchFamily="34" charset="0"/>
                <a:ea typeface="宋体" charset="0"/>
                <a:cs typeface="Arial" panose="020B0604020202020204" pitchFamily="34" charset="0"/>
              </a:rPr>
              <a:t>•	</a:t>
            </a:r>
            <a:r>
              <a:rPr lang="ar-JO" altLang="zh-CN" sz="2800" b="1" dirty="0">
                <a:latin typeface="Arial" panose="020B0604020202020204" pitchFamily="34" charset="0"/>
                <a:ea typeface="宋体" charset="0"/>
                <a:cs typeface="Arial" panose="020B0604020202020204" pitchFamily="34" charset="0"/>
              </a:rPr>
              <a:t>الكلمة العبرية ديبير هياميم تعني قصص – أحداث الأيام وفي الترجمة الحديثة تعني أحداث الأوقات. </a:t>
            </a:r>
            <a:r>
              <a:rPr lang="en-US" altLang="zh-CN" sz="2800" b="1" dirty="0">
                <a:latin typeface="Arial" panose="020B0604020202020204" pitchFamily="34" charset="0"/>
                <a:ea typeface="宋体" charset="0"/>
                <a:cs typeface="Arial" panose="020B0604020202020204" pitchFamily="34" charset="0"/>
              </a:rPr>
              <a:t>  </a:t>
            </a:r>
          </a:p>
          <a:p>
            <a:pPr marL="292100" indent="-292100" algn="r" rtl="1" eaLnBrk="1" hangingPunct="1">
              <a:lnSpc>
                <a:spcPct val="90000"/>
              </a:lnSpc>
              <a:spcBef>
                <a:spcPct val="20000"/>
              </a:spcBef>
            </a:pPr>
            <a:r>
              <a:rPr lang="en-US" altLang="zh-CN" sz="2800" b="1" dirty="0">
                <a:latin typeface="Arial" panose="020B0604020202020204" pitchFamily="34" charset="0"/>
                <a:ea typeface="宋体" charset="0"/>
                <a:cs typeface="Arial" panose="020B0604020202020204" pitchFamily="34" charset="0"/>
              </a:rPr>
              <a:t>•	</a:t>
            </a:r>
            <a:r>
              <a:rPr lang="ar-JO" altLang="zh-CN" sz="2800" b="1" dirty="0">
                <a:latin typeface="Arial" panose="020B0604020202020204" pitchFamily="34" charset="0"/>
                <a:ea typeface="宋体" charset="0"/>
                <a:cs typeface="Arial" panose="020B0604020202020204" pitchFamily="34" charset="0"/>
              </a:rPr>
              <a:t>في الترجمة السبعينية هناك ما يطلق عليه (من الأشياء المحذوفة)، في إشارة إلى البيانات التي يفتقر إليها صموئيل والملوك. ومع ذلك ، يشير هذا العنوان خطأً إلى أن أخبار الأيام تقدم فقط الإغفالات في سفر الملوك ، وهو ما لا يفسر الروايات الموازية والتأكيدات المختلفة. </a:t>
            </a:r>
            <a:endParaRPr lang="en-US" altLang="zh-CN" sz="2800" b="1" dirty="0">
              <a:latin typeface="Arial" panose="020B0604020202020204" pitchFamily="34" charset="0"/>
              <a:ea typeface="宋体" charset="0"/>
              <a:cs typeface="Arial" panose="020B0604020202020204" pitchFamily="34" charset="0"/>
            </a:endParaRPr>
          </a:p>
          <a:p>
            <a:pPr marL="292100" indent="-292100" algn="r" rtl="1" eaLnBrk="1" hangingPunct="1">
              <a:lnSpc>
                <a:spcPct val="90000"/>
              </a:lnSpc>
              <a:spcBef>
                <a:spcPct val="20000"/>
              </a:spcBef>
            </a:pPr>
            <a:r>
              <a:rPr lang="en-US" altLang="zh-CN" sz="2800" b="1" dirty="0">
                <a:latin typeface="Arial" panose="020B0604020202020204" pitchFamily="34" charset="0"/>
                <a:ea typeface="宋体" charset="0"/>
                <a:cs typeface="Arial" panose="020B0604020202020204" pitchFamily="34" charset="0"/>
              </a:rPr>
              <a:t>•	</a:t>
            </a:r>
            <a:r>
              <a:rPr lang="ar-JO" altLang="zh-CN" sz="2800" b="1" dirty="0">
                <a:latin typeface="Arial" panose="020B0604020202020204" pitchFamily="34" charset="0"/>
                <a:ea typeface="宋体" charset="0"/>
                <a:cs typeface="Arial" panose="020B0604020202020204" pitchFamily="34" charset="0"/>
              </a:rPr>
              <a:t>العنوان الإنجليزي أخبار الأيام ربما يكون أفضل وهو مأخوذ من ترجمة الفولجاتا اللاتينية لجيروم(395 م) حيث يعتقد أنها تسجل كامل التاريخ المقدس</a:t>
            </a:r>
            <a:endParaRPr lang="en-US" altLang="zh-CN" sz="2800" b="1" dirty="0">
              <a:latin typeface="Arial" panose="020B0604020202020204" pitchFamily="34" charset="0"/>
              <a:ea typeface="宋体" charset="0"/>
              <a:cs typeface="Arial" panose="020B0604020202020204" pitchFamily="34" charset="0"/>
            </a:endParaRPr>
          </a:p>
        </p:txBody>
      </p:sp>
      <p:sp>
        <p:nvSpPr>
          <p:cNvPr id="49156" name="Text Box 3"/>
          <p:cNvSpPr txBox="1">
            <a:spLocks noChangeArrowheads="1"/>
          </p:cNvSpPr>
          <p:nvPr/>
        </p:nvSpPr>
        <p:spPr bwMode="auto">
          <a:xfrm>
            <a:off x="8274050" y="92075"/>
            <a:ext cx="762000" cy="457200"/>
          </a:xfrm>
          <a:prstGeom prst="rect">
            <a:avLst/>
          </a:prstGeom>
          <a:solidFill>
            <a:schemeClr val="tx1"/>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nchorCtr="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b="1" dirty="0">
                <a:solidFill>
                  <a:srgbClr val="FFFFFF"/>
                </a:solidFill>
                <a:latin typeface="Arial" panose="020B0604020202020204" pitchFamily="34" charset="0"/>
                <a:cs typeface="Arial" panose="020B0604020202020204" pitchFamily="34" charset="0"/>
              </a:rPr>
              <a:t>263</a:t>
            </a:r>
            <a:endParaRPr lang="en-US" b="1" dirty="0">
              <a:solidFill>
                <a:srgbClr val="FFFFFF"/>
              </a:solidFill>
              <a:latin typeface="Arial" panose="020B0604020202020204" pitchFamily="34" charset="0"/>
              <a:cs typeface="Arial" panose="020B0604020202020204" pitchFamily="34" charset="0"/>
            </a:endParaRP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utoUpdateAnimBg="0"/>
    </p:bld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كن مُؤسَسَاً</a:t>
            </a:r>
            <a:endParaRPr lang="en-US" sz="5400" dirty="0">
              <a:effectLst>
                <a:glow rad="127000">
                  <a:schemeClr val="tx1"/>
                </a:glow>
              </a:effectLst>
              <a:ea typeface="ＭＳ Ｐゴシック" charset="0"/>
            </a:endParaRPr>
          </a:p>
        </p:txBody>
      </p:sp>
      <p:pic>
        <p:nvPicPr>
          <p:cNvPr id="2" name="Picture 1"/>
          <p:cNvPicPr>
            <a:picLocks noChangeAspect="1"/>
          </p:cNvPicPr>
          <p:nvPr/>
        </p:nvPicPr>
        <p:blipFill>
          <a:blip r:embed="rId3"/>
          <a:stretch>
            <a:fillRect/>
          </a:stretch>
        </p:blipFill>
        <p:spPr>
          <a:xfrm>
            <a:off x="371" y="35397"/>
            <a:ext cx="9144000" cy="5009606"/>
          </a:xfrm>
          <a:prstGeom prst="rect">
            <a:avLst/>
          </a:prstGeom>
        </p:spPr>
      </p:pic>
    </p:spTree>
    <p:extLst>
      <p:ext uri="{BB962C8B-B14F-4D97-AF65-F5344CB8AC3E}">
        <p14:creationId xmlns:p14="http://schemas.microsoft.com/office/powerpoint/2010/main" val="698375424"/>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8489" y="0"/>
            <a:ext cx="9125511" cy="6077590"/>
          </a:xfrm>
          <a:prstGeom prst="rect">
            <a:avLst/>
          </a:prstGeom>
        </p:spPr>
      </p:pic>
      <p:sp>
        <p:nvSpPr>
          <p:cNvPr id="900098" name="Rectangle 2"/>
          <p:cNvSpPr>
            <a:spLocks noGrp="1" noChangeArrowheads="1"/>
          </p:cNvSpPr>
          <p:nvPr>
            <p:ph type="ctrTitle"/>
          </p:nvPr>
        </p:nvSpPr>
        <p:spPr>
          <a:xfrm>
            <a:off x="0" y="6022131"/>
            <a:ext cx="9144000" cy="863253"/>
          </a:xfrm>
          <a:effectLst>
            <a:outerShdw blurRad="63500" dist="35921" dir="2700000" algn="ctr" rotWithShape="0">
              <a:schemeClr val="tx2">
                <a:alpha val="74998"/>
              </a:schemeClr>
            </a:outerShdw>
          </a:effectLst>
        </p:spPr>
        <p:txBody>
          <a:bodyPr/>
          <a:lstStyle/>
          <a:p>
            <a:pPr>
              <a:defRPr/>
            </a:pPr>
            <a:r>
              <a:rPr lang="ar-JO" sz="4800" dirty="0">
                <a:effectLst>
                  <a:glow rad="127000">
                    <a:schemeClr val="tx1"/>
                  </a:glow>
                </a:effectLst>
                <a:ea typeface="ＭＳ Ｐゴシック" charset="0"/>
              </a:rPr>
              <a:t>أساس متين</a:t>
            </a:r>
            <a:endParaRPr lang="en-US" sz="4800" dirty="0">
              <a:effectLst>
                <a:glow rad="127000">
                  <a:schemeClr val="tx1"/>
                </a:glow>
              </a:effectLst>
              <a:ea typeface="ＭＳ Ｐゴシック" charset="0"/>
            </a:endParaRPr>
          </a:p>
        </p:txBody>
      </p:sp>
    </p:spTree>
    <p:extLst>
      <p:ext uri="{BB962C8B-B14F-4D97-AF65-F5344CB8AC3E}">
        <p14:creationId xmlns:p14="http://schemas.microsoft.com/office/powerpoint/2010/main" val="2252415601"/>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أساس متين</a:t>
            </a:r>
            <a:endParaRPr lang="en-US" sz="5400" dirty="0">
              <a:effectLst>
                <a:glow rad="127000">
                  <a:schemeClr val="tx1"/>
                </a:glow>
              </a:effectLst>
              <a:ea typeface="ＭＳ Ｐゴシック" charset="0"/>
            </a:endParaRPr>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872" y="620688"/>
            <a:ext cx="9144000" cy="4272855"/>
          </a:xfrm>
          <a:prstGeom prst="rect">
            <a:avLst/>
          </a:prstGeom>
        </p:spPr>
      </p:pic>
    </p:spTree>
    <p:extLst>
      <p:ext uri="{BB962C8B-B14F-4D97-AF65-F5344CB8AC3E}">
        <p14:creationId xmlns:p14="http://schemas.microsoft.com/office/powerpoint/2010/main" val="276473592"/>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كن مُؤسَسَاً</a:t>
            </a:r>
            <a:endParaRPr lang="en-US" sz="5400" dirty="0">
              <a:effectLst>
                <a:glow rad="127000">
                  <a:schemeClr val="tx1"/>
                </a:glow>
              </a:effectLst>
              <a:ea typeface="ＭＳ Ｐゴシック" charset="0"/>
            </a:endParaRPr>
          </a:p>
        </p:txBody>
      </p:sp>
      <p:pic>
        <p:nvPicPr>
          <p:cNvPr id="2" name="Picture 1"/>
          <p:cNvPicPr>
            <a:picLocks noChangeAspect="1"/>
          </p:cNvPicPr>
          <p:nvPr/>
        </p:nvPicPr>
        <p:blipFill>
          <a:blip r:embed="rId3"/>
          <a:stretch>
            <a:fillRect/>
          </a:stretch>
        </p:blipFill>
        <p:spPr>
          <a:xfrm>
            <a:off x="0" y="-16123"/>
            <a:ext cx="9144000" cy="5189838"/>
          </a:xfrm>
          <a:prstGeom prst="rect">
            <a:avLst/>
          </a:prstGeom>
        </p:spPr>
      </p:pic>
    </p:spTree>
    <p:extLst>
      <p:ext uri="{BB962C8B-B14F-4D97-AF65-F5344CB8AC3E}">
        <p14:creationId xmlns:p14="http://schemas.microsoft.com/office/powerpoint/2010/main" val="1390712733"/>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b="1" dirty="0">
              <a:solidFill>
                <a:srgbClr val="000000"/>
              </a:solidFill>
              <a:latin typeface="Arial" panose="020B0604020202020204" pitchFamily="34" charset="0"/>
              <a:cs typeface="Arial" panose="020B0604020202020204" pitchFamily="34" charset="0"/>
            </a:endParaRPr>
          </a:p>
        </p:txBody>
      </p:sp>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t="27125"/>
          <a:stretch/>
        </p:blipFill>
        <p:spPr>
          <a:xfrm>
            <a:off x="0" y="1660597"/>
            <a:ext cx="9144000" cy="3949581"/>
          </a:xfrm>
          <a:prstGeom prst="rect">
            <a:avLst/>
          </a:prstGeom>
        </p:spPr>
      </p:pic>
      <p:sp>
        <p:nvSpPr>
          <p:cNvPr id="2" name="Rectangle 1"/>
          <p:cNvSpPr/>
          <p:nvPr/>
        </p:nvSpPr>
        <p:spPr bwMode="auto">
          <a:xfrm>
            <a:off x="0" y="2492896"/>
            <a:ext cx="4499992" cy="463846"/>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7" name="Rectangle 6"/>
          <p:cNvSpPr/>
          <p:nvPr/>
        </p:nvSpPr>
        <p:spPr bwMode="auto">
          <a:xfrm>
            <a:off x="0" y="2060848"/>
            <a:ext cx="4499992" cy="463846"/>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8" name="Rectangle 7"/>
          <p:cNvSpPr/>
          <p:nvPr/>
        </p:nvSpPr>
        <p:spPr bwMode="auto">
          <a:xfrm>
            <a:off x="323528" y="332656"/>
            <a:ext cx="8568952" cy="463846"/>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14011"/>
            <a:ext cx="9143999" cy="1728192"/>
          </a:xfrm>
          <a:effectLst/>
        </p:spPr>
        <p:txBody>
          <a:bodyPr/>
          <a:lstStyle/>
          <a:p>
            <a:pPr>
              <a:defRPr/>
            </a:pPr>
            <a:r>
              <a:rPr lang="ar-JO" sz="9600" dirty="0">
                <a:solidFill>
                  <a:schemeClr val="tx2"/>
                </a:solidFill>
                <a:effectLst>
                  <a:glow rad="127000">
                    <a:schemeClr val="bg1"/>
                  </a:glow>
                </a:effectLst>
                <a:ea typeface="ＭＳ Ｐゴシック" charset="0"/>
              </a:rPr>
              <a:t>كلمة الله</a:t>
            </a:r>
            <a:endParaRPr lang="en-US" sz="9600" dirty="0">
              <a:solidFill>
                <a:schemeClr val="tx2"/>
              </a:solidFill>
              <a:effectLst>
                <a:glow rad="127000">
                  <a:schemeClr val="bg1"/>
                </a:glow>
              </a:effectLst>
              <a:ea typeface="ＭＳ Ｐゴシック" charset="0"/>
            </a:endParaRPr>
          </a:p>
        </p:txBody>
      </p:sp>
      <p:sp>
        <p:nvSpPr>
          <p:cNvPr id="3" name="Rectangle 2">
            <a:extLst>
              <a:ext uri="{FF2B5EF4-FFF2-40B4-BE49-F238E27FC236}">
                <a16:creationId xmlns:a16="http://schemas.microsoft.com/office/drawing/2014/main" id="{26527E00-F77B-B0A9-78F4-EE81CCA8C7CB}"/>
              </a:ext>
            </a:extLst>
          </p:cNvPr>
          <p:cNvSpPr/>
          <p:nvPr/>
        </p:nvSpPr>
        <p:spPr bwMode="auto">
          <a:xfrm>
            <a:off x="0" y="2852936"/>
            <a:ext cx="4499992" cy="864096"/>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5" name="Rectangle 2"/>
          <p:cNvSpPr txBox="1">
            <a:spLocks noChangeArrowheads="1"/>
          </p:cNvSpPr>
          <p:nvPr/>
        </p:nvSpPr>
        <p:spPr bwMode="auto">
          <a:xfrm>
            <a:off x="251520" y="2636912"/>
            <a:ext cx="4464496" cy="122413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6600" b="1" dirty="0">
                <a:solidFill>
                  <a:srgbClr val="000000"/>
                </a:solidFill>
                <a:effectLst>
                  <a:glow rad="127000">
                    <a:srgbClr val="FFFFFF"/>
                  </a:glow>
                </a:effectLst>
                <a:latin typeface="Arial" panose="020B0604020202020204" pitchFamily="34" charset="0"/>
                <a:ea typeface="ＭＳ Ｐゴシック" charset="0"/>
                <a:cs typeface="Arial" panose="020B0604020202020204" pitchFamily="34" charset="0"/>
              </a:rPr>
              <a:t>أساس متين</a:t>
            </a:r>
            <a:endParaRPr lang="en-US" sz="6600" b="1" dirty="0">
              <a:solidFill>
                <a:srgbClr val="000000"/>
              </a:solidFill>
              <a:effectLst>
                <a:glow rad="127000">
                  <a:srgbClr val="FFFFFF"/>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432338644"/>
      </p:ext>
    </p:extLst>
  </p:cSld>
  <p:clrMapOvr>
    <a:masterClrMapping/>
  </p:clrMapOvr>
  <p:transition/>
</p:sld>
</file>

<file path=ppt/slides/slide2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368300"/>
            <a:ext cx="9143999" cy="1080120"/>
          </a:xfrm>
          <a:effectLst/>
        </p:spPr>
        <p:txBody>
          <a:bodyPr/>
          <a:lstStyle/>
          <a:p>
            <a:pPr>
              <a:defRPr/>
            </a:pPr>
            <a:r>
              <a:rPr lang="ar-JO" sz="6000" dirty="0">
                <a:solidFill>
                  <a:schemeClr val="tx2"/>
                </a:solidFill>
                <a:effectLst>
                  <a:glow rad="127000">
                    <a:schemeClr val="bg1"/>
                  </a:glow>
                </a:effectLst>
                <a:ea typeface="ＭＳ Ｐゴシック" charset="0"/>
              </a:rPr>
              <a:t>ابنِ على أساسك</a:t>
            </a:r>
            <a:endParaRPr lang="en-US" sz="6000" dirty="0">
              <a:solidFill>
                <a:schemeClr val="tx2"/>
              </a:solidFill>
              <a:effectLst>
                <a:glow rad="127000">
                  <a:schemeClr val="bg1"/>
                </a:glow>
              </a:effectLst>
              <a:ea typeface="ＭＳ Ｐゴシック" charset="0"/>
            </a:endParaRPr>
          </a:p>
        </p:txBody>
      </p:sp>
      <p:pic>
        <p:nvPicPr>
          <p:cNvPr id="2" name="Picture 1"/>
          <p:cNvPicPr>
            <a:picLocks noChangeAspect="1"/>
          </p:cNvPicPr>
          <p:nvPr/>
        </p:nvPicPr>
        <p:blipFill>
          <a:blip r:embed="rId3"/>
          <a:stretch>
            <a:fillRect/>
          </a:stretch>
        </p:blipFill>
        <p:spPr>
          <a:xfrm>
            <a:off x="-29743" y="1628800"/>
            <a:ext cx="9144000" cy="4785360"/>
          </a:xfrm>
          <a:prstGeom prst="rect">
            <a:avLst/>
          </a:prstGeom>
        </p:spPr>
      </p:pic>
    </p:spTree>
    <p:extLst>
      <p:ext uri="{BB962C8B-B14F-4D97-AF65-F5344CB8AC3E}">
        <p14:creationId xmlns:p14="http://schemas.microsoft.com/office/powerpoint/2010/main" val="430830433"/>
      </p:ext>
    </p:extLst>
  </p:cSld>
  <p:clrMapOvr>
    <a:masterClrMapping/>
  </p:clrMapOvr>
  <p:transition/>
</p:sld>
</file>

<file path=ppt/slides/slide2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1" descr="KingdomBuilders-Theme-Blank.jpg">
            <a:extLst>
              <a:ext uri="{FF2B5EF4-FFF2-40B4-BE49-F238E27FC236}">
                <a16:creationId xmlns:a16="http://schemas.microsoft.com/office/drawing/2014/main" id="{B0D617B6-0E91-4508-82AF-C8DE8FD3A8FA}"/>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39237"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Shape 26">
            <a:extLst>
              <a:ext uri="{FF2B5EF4-FFF2-40B4-BE49-F238E27FC236}">
                <a16:creationId xmlns:a16="http://schemas.microsoft.com/office/drawing/2014/main" id="{25E9B552-CAAB-48D4-86D6-2B6608AC11AD}"/>
              </a:ext>
            </a:extLst>
          </p:cNvPr>
          <p:cNvSpPr txBox="1"/>
          <p:nvPr/>
        </p:nvSpPr>
        <p:spPr>
          <a:xfrm>
            <a:off x="0" y="686549"/>
            <a:ext cx="9144000" cy="1692275"/>
          </a:xfrm>
          <a:prstGeom prst="rect">
            <a:avLst/>
          </a:prstGeom>
          <a:noFill/>
          <a:ln>
            <a:noFill/>
          </a:ln>
        </p:spPr>
        <p:txBody>
          <a:bodyPr lIns="91425" tIns="45700" rIns="91425" bIns="45700" anchor="t" anchorCtr="0">
            <a:noAutofit/>
          </a:bodyPr>
          <a:lstStyle/>
          <a:p>
            <a:pPr algn="ctr" fontAlgn="auto">
              <a:spcBef>
                <a:spcPts val="0"/>
              </a:spcBef>
              <a:spcAft>
                <a:spcPts val="0"/>
              </a:spcAft>
              <a:buClr>
                <a:srgbClr val="FFFFFF"/>
              </a:buClr>
              <a:buSzPct val="25000"/>
              <a:buFont typeface="Arial"/>
              <a:buNone/>
              <a:defRPr/>
            </a:pPr>
            <a:r>
              <a:rPr lang="ar-JO" sz="5400" b="1" kern="0" dirty="0">
                <a:solidFill>
                  <a:srgbClr val="FFFFFF"/>
                </a:solidFill>
                <a:effectLst>
                  <a:glow rad="190500">
                    <a:srgbClr val="000000">
                      <a:alpha val="75000"/>
                    </a:srgbClr>
                  </a:glow>
                  <a:outerShdw blurRad="38100" dist="38100" dir="2700000" algn="tl">
                    <a:srgbClr val="000000">
                      <a:alpha val="43137"/>
                    </a:srgbClr>
                  </a:outerShdw>
                </a:effectLst>
                <a:latin typeface="Arial" panose="020B0604020202020204" pitchFamily="34" charset="0"/>
                <a:ea typeface="Arial"/>
                <a:cs typeface="Arial" panose="020B0604020202020204" pitchFamily="34" charset="0"/>
                <a:sym typeface="Arial"/>
              </a:rPr>
              <a:t>يا له من أساس متين</a:t>
            </a:r>
            <a:endParaRPr lang="en-US" sz="5400" b="1" kern="0" dirty="0">
              <a:solidFill>
                <a:srgbClr val="FFFFFF"/>
              </a:solidFill>
              <a:effectLst>
                <a:glow rad="190500">
                  <a:srgbClr val="000000">
                    <a:alpha val="75000"/>
                  </a:srgbClr>
                </a:glow>
                <a:outerShdw blurRad="38100" dist="38100" dir="2700000" algn="tl">
                  <a:srgbClr val="000000">
                    <a:alpha val="43137"/>
                  </a:srgbClr>
                </a:outerShdw>
              </a:effectLst>
              <a:latin typeface="Arial" panose="020B0604020202020204" pitchFamily="34" charset="0"/>
              <a:ea typeface="Arial"/>
              <a:cs typeface="Arial" panose="020B0604020202020204" pitchFamily="34" charset="0"/>
              <a:sym typeface="Arial"/>
            </a:endParaRPr>
          </a:p>
          <a:p>
            <a:pPr algn="ctr" fontAlgn="auto">
              <a:spcBef>
                <a:spcPts val="0"/>
              </a:spcBef>
              <a:spcAft>
                <a:spcPts val="0"/>
              </a:spcAft>
              <a:buClr>
                <a:srgbClr val="FFFFFF"/>
              </a:buClr>
              <a:buSzPct val="25000"/>
              <a:buFont typeface="Arial"/>
              <a:buNone/>
              <a:defRPr/>
            </a:pPr>
            <a:endParaRPr lang="en-US" sz="3600" b="1" kern="0" dirty="0">
              <a:solidFill>
                <a:srgbClr val="FFFFFF"/>
              </a:solidFill>
              <a:effectLst>
                <a:glow rad="190500">
                  <a:srgbClr val="000000">
                    <a:alpha val="75000"/>
                  </a:srgbClr>
                </a:glow>
                <a:outerShdw blurRad="38100" dist="38100" dir="2700000" algn="tl">
                  <a:srgbClr val="000000">
                    <a:alpha val="43137"/>
                  </a:srgbClr>
                </a:outerShdw>
              </a:effectLst>
              <a:latin typeface="Arial" panose="020B0604020202020204" pitchFamily="34" charset="0"/>
              <a:ea typeface="Arial"/>
              <a:cs typeface="Arial" panose="020B0604020202020204" pitchFamily="34" charset="0"/>
              <a:sym typeface="Arial"/>
            </a:endParaRPr>
          </a:p>
          <a:p>
            <a:pPr algn="ctr" fontAlgn="auto">
              <a:spcBef>
                <a:spcPts val="0"/>
              </a:spcBef>
              <a:spcAft>
                <a:spcPts val="0"/>
              </a:spcAft>
              <a:buClr>
                <a:srgbClr val="FFFFFF"/>
              </a:buClr>
              <a:buSzPct val="25000"/>
              <a:buFont typeface="Arial"/>
              <a:buNone/>
              <a:defRPr/>
            </a:pPr>
            <a:r>
              <a:rPr lang="ar-JO" sz="2800" b="1" kern="0" dirty="0">
                <a:solidFill>
                  <a:srgbClr val="FFFFFF"/>
                </a:solidFill>
                <a:effectLst>
                  <a:glow rad="190500">
                    <a:srgbClr val="000000">
                      <a:alpha val="75000"/>
                    </a:srgbClr>
                  </a:glow>
                  <a:outerShdw blurRad="38100" dist="38100" dir="2700000" algn="tl">
                    <a:srgbClr val="000000">
                      <a:alpha val="43137"/>
                    </a:srgbClr>
                  </a:outerShdw>
                </a:effectLst>
                <a:latin typeface="Arial" panose="020B0604020202020204" pitchFamily="34" charset="0"/>
                <a:ea typeface="Arial"/>
                <a:cs typeface="Arial" panose="020B0604020202020204" pitchFamily="34" charset="0"/>
                <a:sym typeface="Arial"/>
              </a:rPr>
              <a:t>غير معروف</a:t>
            </a:r>
            <a:endParaRPr lang="en-US" sz="2800" b="1" kern="0" dirty="0">
              <a:solidFill>
                <a:srgbClr val="FFFFFF"/>
              </a:solidFill>
              <a:effectLst>
                <a:glow rad="190500">
                  <a:srgbClr val="000000">
                    <a:alpha val="75000"/>
                  </a:srgbClr>
                </a:glow>
                <a:outerShdw blurRad="38100" dist="38100" dir="2700000" algn="tl">
                  <a:srgbClr val="000000">
                    <a:alpha val="43137"/>
                  </a:srgbClr>
                </a:outerShdw>
              </a:effectLst>
              <a:latin typeface="Arial" panose="020B0604020202020204" pitchFamily="34" charset="0"/>
              <a:ea typeface="Arial"/>
              <a:cs typeface="Arial" panose="020B0604020202020204" pitchFamily="34" charset="0"/>
              <a:sym typeface="Arial"/>
            </a:endParaRPr>
          </a:p>
        </p:txBody>
      </p:sp>
      <p:sp>
        <p:nvSpPr>
          <p:cNvPr id="6" name="Shape 27">
            <a:extLst>
              <a:ext uri="{FF2B5EF4-FFF2-40B4-BE49-F238E27FC236}">
                <a16:creationId xmlns:a16="http://schemas.microsoft.com/office/drawing/2014/main" id="{110A010A-4F01-42BF-91D5-E3B619A931B3}"/>
              </a:ext>
            </a:extLst>
          </p:cNvPr>
          <p:cNvSpPr/>
          <p:nvPr/>
        </p:nvSpPr>
        <p:spPr>
          <a:xfrm>
            <a:off x="369919" y="3463516"/>
            <a:ext cx="8404162" cy="1015661"/>
          </a:xfrm>
          <a:prstGeom prst="rect">
            <a:avLst/>
          </a:prstGeom>
          <a:noFill/>
          <a:ln>
            <a:noFill/>
          </a:ln>
        </p:spPr>
        <p:txBody>
          <a:bodyPr lIns="91425" tIns="45700" rIns="91425" bIns="45700" anchor="t" anchorCtr="0">
            <a:noAutofit/>
          </a:bodyPr>
          <a:lstStyle/>
          <a:p>
            <a:pPr algn="ctr" fontAlgn="auto">
              <a:spcBef>
                <a:spcPts val="0"/>
              </a:spcBef>
              <a:spcAft>
                <a:spcPts val="0"/>
              </a:spcAft>
              <a:buClr>
                <a:srgbClr val="FFFFFF"/>
              </a:buClr>
              <a:buSzPct val="25000"/>
              <a:buFont typeface="Arial"/>
              <a:buNone/>
              <a:defRPr/>
            </a:pPr>
            <a:r>
              <a:rPr lang="en-GB" sz="2000" b="1" kern="0" dirty="0">
                <a:solidFill>
                  <a:srgbClr val="FFFFFF"/>
                </a:solidFill>
                <a:effectLst>
                  <a:glow rad="190500">
                    <a:srgbClr val="000000">
                      <a:alpha val="75000"/>
                    </a:srgbClr>
                  </a:glow>
                  <a:outerShdw blurRad="38100" dist="38100" dir="2700000" algn="tl">
                    <a:srgbClr val="000000">
                      <a:alpha val="43137"/>
                    </a:srgbClr>
                  </a:outerShdw>
                </a:effectLst>
                <a:latin typeface="Arial" panose="020B0604020202020204" pitchFamily="34" charset="0"/>
                <a:ea typeface="Arial"/>
                <a:cs typeface="Arial" panose="020B0604020202020204" pitchFamily="34" charset="0"/>
                <a:sym typeface="Arial"/>
              </a:rPr>
              <a:t>CCLI Song # 107816</a:t>
            </a:r>
          </a:p>
          <a:p>
            <a:pPr algn="ctr" fontAlgn="auto">
              <a:spcBef>
                <a:spcPts val="0"/>
              </a:spcBef>
              <a:spcAft>
                <a:spcPts val="0"/>
              </a:spcAft>
              <a:buClr>
                <a:srgbClr val="FFFFFF"/>
              </a:buClr>
              <a:buSzPct val="25000"/>
              <a:buFont typeface="Arial"/>
              <a:buNone/>
              <a:defRPr/>
            </a:pPr>
            <a:r>
              <a:rPr lang="en-GB" sz="2000" b="1" kern="0" dirty="0">
                <a:solidFill>
                  <a:srgbClr val="FFFFFF"/>
                </a:solidFill>
                <a:effectLst>
                  <a:glow rad="190500">
                    <a:srgbClr val="000000">
                      <a:alpha val="75000"/>
                    </a:srgbClr>
                  </a:glow>
                  <a:outerShdw blurRad="38100" dist="38100" dir="2700000" algn="tl">
                    <a:srgbClr val="000000">
                      <a:alpha val="43137"/>
                    </a:srgbClr>
                  </a:outerShdw>
                </a:effectLst>
                <a:latin typeface="Arial" panose="020B0604020202020204" pitchFamily="34" charset="0"/>
                <a:ea typeface="Arial"/>
                <a:cs typeface="Arial" panose="020B0604020202020204" pitchFamily="34" charset="0"/>
                <a:sym typeface="Arial"/>
              </a:rPr>
              <a:t>© Words: Public Domain</a:t>
            </a:r>
          </a:p>
          <a:p>
            <a:pPr algn="ctr" fontAlgn="auto">
              <a:spcBef>
                <a:spcPts val="0"/>
              </a:spcBef>
              <a:spcAft>
                <a:spcPts val="0"/>
              </a:spcAft>
              <a:buClr>
                <a:srgbClr val="FFFFFF"/>
              </a:buClr>
              <a:buSzPct val="25000"/>
              <a:buFont typeface="Arial"/>
              <a:buNone/>
              <a:defRPr/>
            </a:pPr>
            <a:r>
              <a:rPr lang="en-GB" sz="2000" b="1" kern="0" dirty="0">
                <a:solidFill>
                  <a:srgbClr val="FFFFFF"/>
                </a:solidFill>
                <a:effectLst>
                  <a:glow rad="190500">
                    <a:srgbClr val="000000">
                      <a:alpha val="75000"/>
                    </a:srgbClr>
                  </a:glow>
                  <a:outerShdw blurRad="38100" dist="38100" dir="2700000" algn="tl">
                    <a:srgbClr val="000000">
                      <a:alpha val="43137"/>
                    </a:srgbClr>
                  </a:outerShdw>
                </a:effectLst>
                <a:latin typeface="Arial" panose="020B0604020202020204" pitchFamily="34" charset="0"/>
                <a:ea typeface="Arial"/>
                <a:cs typeface="Arial" panose="020B0604020202020204" pitchFamily="34" charset="0"/>
                <a:sym typeface="Arial"/>
              </a:rPr>
              <a:t>Music: Public Domain</a:t>
            </a:r>
          </a:p>
          <a:p>
            <a:pPr algn="ctr" fontAlgn="auto">
              <a:spcBef>
                <a:spcPts val="0"/>
              </a:spcBef>
              <a:spcAft>
                <a:spcPts val="0"/>
              </a:spcAft>
              <a:buClr>
                <a:srgbClr val="FFFFFF"/>
              </a:buClr>
              <a:buSzPct val="25000"/>
              <a:buFont typeface="Arial"/>
              <a:buNone/>
              <a:defRPr/>
            </a:pPr>
            <a:r>
              <a:rPr lang="en-GB" sz="2000" b="1" kern="0" dirty="0">
                <a:solidFill>
                  <a:srgbClr val="FFFFFF"/>
                </a:solidFill>
                <a:effectLst>
                  <a:glow rad="190500">
                    <a:srgbClr val="000000">
                      <a:alpha val="75000"/>
                    </a:srgbClr>
                  </a:glow>
                  <a:outerShdw blurRad="38100" dist="38100" dir="2700000" algn="tl">
                    <a:srgbClr val="000000">
                      <a:alpha val="43137"/>
                    </a:srgbClr>
                  </a:outerShdw>
                </a:effectLst>
                <a:latin typeface="Arial" panose="020B0604020202020204" pitchFamily="34" charset="0"/>
                <a:ea typeface="Arial"/>
                <a:cs typeface="Arial" panose="020B0604020202020204" pitchFamily="34" charset="0"/>
                <a:sym typeface="Arial"/>
              </a:rPr>
              <a:t>CCLI License # 277507</a:t>
            </a:r>
            <a:endParaRPr lang="en-US" sz="2000" b="1" kern="0" dirty="0">
              <a:solidFill>
                <a:srgbClr val="FFFFFF"/>
              </a:solidFill>
              <a:effectLst>
                <a:glow rad="190500">
                  <a:srgbClr val="000000">
                    <a:alpha val="75000"/>
                  </a:srgbClr>
                </a:glow>
                <a:outerShdw blurRad="38100" dist="38100" dir="2700000" algn="tl">
                  <a:srgbClr val="000000">
                    <a:alpha val="43137"/>
                  </a:srgbClr>
                </a:outerShdw>
              </a:effectLst>
              <a:latin typeface="Arial" panose="020B0604020202020204" pitchFamily="34" charset="0"/>
              <a:ea typeface="Arial"/>
              <a:cs typeface="Arial" panose="020B0604020202020204" pitchFamily="34" charset="0"/>
              <a:sym typeface="Arial"/>
            </a:endParaRPr>
          </a:p>
        </p:txBody>
      </p:sp>
    </p:spTree>
    <p:extLst>
      <p:ext uri="{BB962C8B-B14F-4D97-AF65-F5344CB8AC3E}">
        <p14:creationId xmlns:p14="http://schemas.microsoft.com/office/powerpoint/2010/main" val="4070686532"/>
      </p:ext>
    </p:extLst>
  </p:cSld>
  <p:clrMapOvr>
    <a:overrideClrMapping bg1="lt1" tx1="dk1" bg2="lt2" tx2="dk2" accent1="accent1" accent2="accent2" accent3="accent3" accent4="accent4" accent5="accent5" accent6="accent6" hlink="hlink" folHlink="folHlink"/>
  </p:clrMapOvr>
</p:sld>
</file>

<file path=ppt/slides/slide2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1" descr="KingdomBuilders-Theme-Blank.jpg">
            <a:extLst>
              <a:ext uri="{FF2B5EF4-FFF2-40B4-BE49-F238E27FC236}">
                <a16:creationId xmlns:a16="http://schemas.microsoft.com/office/drawing/2014/main" id="{B0D617B6-0E91-4508-82AF-C8DE8FD3A8FA}"/>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39237"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Shape 35">
            <a:extLst>
              <a:ext uri="{FF2B5EF4-FFF2-40B4-BE49-F238E27FC236}">
                <a16:creationId xmlns:a16="http://schemas.microsoft.com/office/drawing/2014/main" id="{14AD341B-847E-4E6C-98E7-E8D2367F6642}"/>
              </a:ext>
            </a:extLst>
          </p:cNvPr>
          <p:cNvSpPr txBox="1"/>
          <p:nvPr/>
        </p:nvSpPr>
        <p:spPr>
          <a:xfrm>
            <a:off x="0" y="178050"/>
            <a:ext cx="9144000" cy="2554288"/>
          </a:xfrm>
          <a:prstGeom prst="rect">
            <a:avLst/>
          </a:prstGeom>
          <a:noFill/>
          <a:ln>
            <a:noFill/>
          </a:ln>
        </p:spPr>
        <p:txBody>
          <a:bodyPr lIns="91425" tIns="45700" rIns="91425" bIns="45700" anchor="t" anchorCtr="0">
            <a:noAutofit/>
          </a:bodyPr>
          <a:lstStyle/>
          <a:p>
            <a:pPr algn="ctr" fontAlgn="auto">
              <a:spcBef>
                <a:spcPts val="0"/>
              </a:spcBef>
              <a:spcAft>
                <a:spcPts val="0"/>
              </a:spcAft>
              <a:buClr>
                <a:srgbClr val="FFFFFF"/>
              </a:buClr>
              <a:buSzPct val="25000"/>
              <a:buFont typeface="Arial"/>
              <a:buNone/>
              <a:defRPr/>
            </a:pPr>
            <a:r>
              <a:rPr lang="ar-JO" sz="4400" b="1" dirty="0">
                <a:solidFill>
                  <a:schemeClr val="bg1"/>
                </a:solidFill>
                <a:latin typeface="Arial" panose="020B0604020202020204" pitchFamily="34" charset="0"/>
                <a:cs typeface="Arial" panose="020B0604020202020204" pitchFamily="34" charset="0"/>
              </a:rPr>
              <a:t>يا له من أساس متين يا قديسي الرب </a:t>
            </a:r>
          </a:p>
          <a:p>
            <a:pPr algn="ctr" fontAlgn="auto">
              <a:spcBef>
                <a:spcPts val="0"/>
              </a:spcBef>
              <a:spcAft>
                <a:spcPts val="0"/>
              </a:spcAft>
              <a:buClr>
                <a:srgbClr val="FFFFFF"/>
              </a:buClr>
              <a:buSzPct val="25000"/>
              <a:buFont typeface="Arial"/>
              <a:buNone/>
              <a:defRPr/>
            </a:pPr>
            <a:r>
              <a:rPr lang="ar-JO" sz="4400" b="1" dirty="0">
                <a:solidFill>
                  <a:schemeClr val="bg1"/>
                </a:solidFill>
                <a:latin typeface="Arial" panose="020B0604020202020204" pitchFamily="34" charset="0"/>
                <a:cs typeface="Arial" panose="020B0604020202020204" pitchFamily="34" charset="0"/>
              </a:rPr>
              <a:t>وضع لإيمانكم في كلمته الممتازة </a:t>
            </a:r>
          </a:p>
          <a:p>
            <a:pPr algn="ctr" fontAlgn="auto">
              <a:spcBef>
                <a:spcPts val="0"/>
              </a:spcBef>
              <a:spcAft>
                <a:spcPts val="0"/>
              </a:spcAft>
              <a:buClr>
                <a:srgbClr val="FFFFFF"/>
              </a:buClr>
              <a:buSzPct val="25000"/>
              <a:buFont typeface="Arial"/>
              <a:buNone/>
              <a:defRPr/>
            </a:pPr>
            <a:r>
              <a:rPr lang="ar-JO" sz="4400" b="1" dirty="0">
                <a:solidFill>
                  <a:schemeClr val="bg1"/>
                </a:solidFill>
                <a:latin typeface="Arial" panose="020B0604020202020204" pitchFamily="34" charset="0"/>
                <a:cs typeface="Arial" panose="020B0604020202020204" pitchFamily="34" charset="0"/>
              </a:rPr>
              <a:t>ماذا يمكن أن يقول أكثر</a:t>
            </a:r>
          </a:p>
          <a:p>
            <a:pPr algn="ctr" fontAlgn="auto">
              <a:spcBef>
                <a:spcPts val="0"/>
              </a:spcBef>
              <a:spcAft>
                <a:spcPts val="0"/>
              </a:spcAft>
              <a:buClr>
                <a:srgbClr val="FFFFFF"/>
              </a:buClr>
              <a:buSzPct val="25000"/>
              <a:buFont typeface="Arial"/>
              <a:buNone/>
              <a:defRPr/>
            </a:pPr>
            <a:r>
              <a:rPr lang="ar-JO" sz="4400" b="1" dirty="0">
                <a:solidFill>
                  <a:schemeClr val="bg1"/>
                </a:solidFill>
                <a:latin typeface="Arial" panose="020B0604020202020204" pitchFamily="34" charset="0"/>
                <a:cs typeface="Arial" panose="020B0604020202020204" pitchFamily="34" charset="0"/>
              </a:rPr>
              <a:t> من ذلك مما قاله لك </a:t>
            </a:r>
          </a:p>
          <a:p>
            <a:pPr algn="ctr" fontAlgn="auto">
              <a:spcBef>
                <a:spcPts val="0"/>
              </a:spcBef>
              <a:spcAft>
                <a:spcPts val="0"/>
              </a:spcAft>
              <a:buClr>
                <a:srgbClr val="FFFFFF"/>
              </a:buClr>
              <a:buSzPct val="25000"/>
              <a:buFont typeface="Arial"/>
              <a:buNone/>
              <a:defRPr/>
            </a:pPr>
            <a:r>
              <a:rPr lang="ar-JO" sz="4400" b="1" dirty="0">
                <a:solidFill>
                  <a:schemeClr val="bg1"/>
                </a:solidFill>
                <a:latin typeface="Arial" panose="020B0604020202020204" pitchFamily="34" charset="0"/>
                <a:cs typeface="Arial" panose="020B0604020202020204" pitchFamily="34" charset="0"/>
              </a:rPr>
              <a:t>إليكم الذين لجأوا إلى يسوع هربوا؟</a:t>
            </a:r>
            <a:endParaRPr lang="en-GB" sz="4400" b="1" kern="0" dirty="0">
              <a:solidFill>
                <a:schemeClr val="bg1"/>
              </a:solidFill>
              <a:effectLst>
                <a:glow rad="190500">
                  <a:srgbClr val="000000">
                    <a:alpha val="75000"/>
                  </a:srgbClr>
                </a:glow>
                <a:outerShdw blurRad="38100" dist="38100" dir="2700000" algn="tl">
                  <a:srgbClr val="000000">
                    <a:alpha val="43137"/>
                  </a:srgbClr>
                </a:outerShdw>
              </a:effectLst>
              <a:latin typeface="Arial" panose="020B0604020202020204" pitchFamily="34" charset="0"/>
              <a:ea typeface="Arial"/>
              <a:cs typeface="Arial" panose="020B0604020202020204" pitchFamily="34" charset="0"/>
              <a:sym typeface="Arial"/>
            </a:endParaRPr>
          </a:p>
        </p:txBody>
      </p:sp>
    </p:spTree>
    <p:extLst>
      <p:ext uri="{BB962C8B-B14F-4D97-AF65-F5344CB8AC3E}">
        <p14:creationId xmlns:p14="http://schemas.microsoft.com/office/powerpoint/2010/main" val="3632494031"/>
      </p:ext>
    </p:extLst>
  </p:cSld>
  <p:clrMapOvr>
    <a:overrideClrMapping bg1="lt1" tx1="dk1" bg2="lt2" tx2="dk2" accent1="accent1" accent2="accent2" accent3="accent3" accent4="accent4" accent5="accent5" accent6="accent6" hlink="hlink" folHlink="folHlink"/>
  </p:clrMapOvr>
</p:sld>
</file>

<file path=ppt/slides/slide2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1" descr="KingdomBuilders-Theme-Blank.jpg">
            <a:extLst>
              <a:ext uri="{FF2B5EF4-FFF2-40B4-BE49-F238E27FC236}">
                <a16:creationId xmlns:a16="http://schemas.microsoft.com/office/drawing/2014/main" id="{B0D617B6-0E91-4508-82AF-C8DE8FD3A8FA}"/>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39237"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Shape 35">
            <a:extLst>
              <a:ext uri="{FF2B5EF4-FFF2-40B4-BE49-F238E27FC236}">
                <a16:creationId xmlns:a16="http://schemas.microsoft.com/office/drawing/2014/main" id="{14AD341B-847E-4E6C-98E7-E8D2367F6642}"/>
              </a:ext>
            </a:extLst>
          </p:cNvPr>
          <p:cNvSpPr txBox="1"/>
          <p:nvPr/>
        </p:nvSpPr>
        <p:spPr>
          <a:xfrm>
            <a:off x="0" y="178050"/>
            <a:ext cx="9144000" cy="2554288"/>
          </a:xfrm>
          <a:prstGeom prst="rect">
            <a:avLst/>
          </a:prstGeom>
          <a:noFill/>
          <a:ln>
            <a:noFill/>
          </a:ln>
        </p:spPr>
        <p:txBody>
          <a:bodyPr lIns="91425" tIns="45700" rIns="91425" bIns="45700" anchor="t" anchorCtr="0">
            <a:noAutofit/>
          </a:bodyPr>
          <a:lstStyle/>
          <a:p>
            <a:pPr algn="ctr" fontAlgn="auto">
              <a:spcBef>
                <a:spcPts val="0"/>
              </a:spcBef>
              <a:spcAft>
                <a:spcPts val="0"/>
              </a:spcAft>
              <a:buClr>
                <a:srgbClr val="FFFFFF"/>
              </a:buClr>
              <a:buSzPct val="25000"/>
              <a:buFont typeface="Arial"/>
              <a:buNone/>
              <a:defRPr/>
            </a:pPr>
            <a:r>
              <a:rPr lang="ar-JO" sz="4400" b="1" dirty="0">
                <a:solidFill>
                  <a:schemeClr val="bg1"/>
                </a:solidFill>
                <a:latin typeface="Arial" panose="020B0604020202020204" pitchFamily="34" charset="0"/>
                <a:cs typeface="Arial" panose="020B0604020202020204" pitchFamily="34" charset="0"/>
              </a:rPr>
              <a:t>لا تخف أنا معك لا ترتعب </a:t>
            </a:r>
          </a:p>
          <a:p>
            <a:pPr algn="ctr" fontAlgn="auto">
              <a:spcBef>
                <a:spcPts val="0"/>
              </a:spcBef>
              <a:spcAft>
                <a:spcPts val="0"/>
              </a:spcAft>
              <a:buClr>
                <a:srgbClr val="FFFFFF"/>
              </a:buClr>
              <a:buSzPct val="25000"/>
              <a:buFont typeface="Arial"/>
              <a:buNone/>
              <a:defRPr/>
            </a:pPr>
            <a:r>
              <a:rPr lang="ar-JO" sz="4400" b="1" dirty="0">
                <a:solidFill>
                  <a:schemeClr val="bg1"/>
                </a:solidFill>
                <a:latin typeface="Arial" panose="020B0604020202020204" pitchFamily="34" charset="0"/>
                <a:cs typeface="Arial" panose="020B0604020202020204" pitchFamily="34" charset="0"/>
              </a:rPr>
              <a:t>لأني أنا إلهك سأظل أعينك </a:t>
            </a:r>
          </a:p>
          <a:p>
            <a:pPr algn="ctr" fontAlgn="auto">
              <a:spcBef>
                <a:spcPts val="0"/>
              </a:spcBef>
              <a:spcAft>
                <a:spcPts val="0"/>
              </a:spcAft>
              <a:buClr>
                <a:srgbClr val="FFFFFF"/>
              </a:buClr>
              <a:buSzPct val="25000"/>
              <a:buFont typeface="Arial"/>
              <a:buNone/>
              <a:defRPr/>
            </a:pPr>
            <a:r>
              <a:rPr lang="ar-JO" sz="4400" b="1" dirty="0">
                <a:solidFill>
                  <a:schemeClr val="bg1"/>
                </a:solidFill>
                <a:latin typeface="Arial" panose="020B0604020202020204" pitchFamily="34" charset="0"/>
                <a:cs typeface="Arial" panose="020B0604020202020204" pitchFamily="34" charset="0"/>
              </a:rPr>
              <a:t>سأقويك، أعينك </a:t>
            </a:r>
          </a:p>
          <a:p>
            <a:pPr algn="ctr" fontAlgn="auto">
              <a:spcBef>
                <a:spcPts val="0"/>
              </a:spcBef>
              <a:spcAft>
                <a:spcPts val="0"/>
              </a:spcAft>
              <a:buClr>
                <a:srgbClr val="FFFFFF"/>
              </a:buClr>
              <a:buSzPct val="25000"/>
              <a:buFont typeface="Arial"/>
              <a:buNone/>
              <a:defRPr/>
            </a:pPr>
            <a:r>
              <a:rPr lang="ar-JO" sz="4400" b="1" dirty="0">
                <a:solidFill>
                  <a:schemeClr val="bg1"/>
                </a:solidFill>
                <a:latin typeface="Arial" panose="020B0604020202020204" pitchFamily="34" charset="0"/>
                <a:cs typeface="Arial" panose="020B0604020202020204" pitchFamily="34" charset="0"/>
              </a:rPr>
              <a:t>وأجعلك تقف </a:t>
            </a:r>
          </a:p>
          <a:p>
            <a:pPr algn="ctr" fontAlgn="auto">
              <a:spcBef>
                <a:spcPts val="0"/>
              </a:spcBef>
              <a:spcAft>
                <a:spcPts val="0"/>
              </a:spcAft>
              <a:buClr>
                <a:srgbClr val="FFFFFF"/>
              </a:buClr>
              <a:buSzPct val="25000"/>
              <a:buFont typeface="Arial"/>
              <a:buNone/>
              <a:defRPr/>
            </a:pPr>
            <a:r>
              <a:rPr lang="ar-JO" sz="4400" b="1" dirty="0">
                <a:solidFill>
                  <a:schemeClr val="bg1"/>
                </a:solidFill>
                <a:latin typeface="Arial" panose="020B0604020202020204" pitchFamily="34" charset="0"/>
                <a:cs typeface="Arial" panose="020B0604020202020204" pitchFamily="34" charset="0"/>
              </a:rPr>
              <a:t>متمسكاً بيدي الكريمة القديرة</a:t>
            </a:r>
            <a:endParaRPr lang="en-GB" sz="4400" b="1" kern="0" dirty="0">
              <a:solidFill>
                <a:schemeClr val="bg1"/>
              </a:solidFill>
              <a:effectLst>
                <a:glow rad="190500">
                  <a:srgbClr val="000000">
                    <a:alpha val="75000"/>
                  </a:srgbClr>
                </a:glow>
                <a:outerShdw blurRad="38100" dist="38100" dir="2700000" algn="tl">
                  <a:srgbClr val="000000">
                    <a:alpha val="43137"/>
                  </a:srgbClr>
                </a:outerShdw>
              </a:effectLst>
              <a:latin typeface="Arial" panose="020B0604020202020204" pitchFamily="34" charset="0"/>
              <a:ea typeface="Arial"/>
              <a:cs typeface="Arial" panose="020B0604020202020204" pitchFamily="34" charset="0"/>
              <a:sym typeface="Arial"/>
            </a:endParaRPr>
          </a:p>
        </p:txBody>
      </p:sp>
    </p:spTree>
    <p:extLst>
      <p:ext uri="{BB962C8B-B14F-4D97-AF65-F5344CB8AC3E}">
        <p14:creationId xmlns:p14="http://schemas.microsoft.com/office/powerpoint/2010/main" val="4085301187"/>
      </p:ext>
    </p:extLst>
  </p:cSld>
  <p:clrMapOvr>
    <a:overrideClrMapping bg1="lt1" tx1="dk1" bg2="lt2" tx2="dk2" accent1="accent1" accent2="accent2" accent3="accent3" accent4="accent4" accent5="accent5" accent6="accent6" hlink="hlink" folHlink="folHlink"/>
  </p:clrMapOvr>
</p:sld>
</file>

<file path=ppt/slides/slide2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1" descr="KingdomBuilders-Theme-Blank.jpg">
            <a:extLst>
              <a:ext uri="{FF2B5EF4-FFF2-40B4-BE49-F238E27FC236}">
                <a16:creationId xmlns:a16="http://schemas.microsoft.com/office/drawing/2014/main" id="{B0D617B6-0E91-4508-82AF-C8DE8FD3A8FA}"/>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39237"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Shape 35">
            <a:extLst>
              <a:ext uri="{FF2B5EF4-FFF2-40B4-BE49-F238E27FC236}">
                <a16:creationId xmlns:a16="http://schemas.microsoft.com/office/drawing/2014/main" id="{14AD341B-847E-4E6C-98E7-E8D2367F6642}"/>
              </a:ext>
            </a:extLst>
          </p:cNvPr>
          <p:cNvSpPr txBox="1"/>
          <p:nvPr/>
        </p:nvSpPr>
        <p:spPr>
          <a:xfrm>
            <a:off x="0" y="178050"/>
            <a:ext cx="9144000" cy="2554288"/>
          </a:xfrm>
          <a:prstGeom prst="rect">
            <a:avLst/>
          </a:prstGeom>
          <a:noFill/>
          <a:ln>
            <a:noFill/>
          </a:ln>
        </p:spPr>
        <p:txBody>
          <a:bodyPr lIns="91425" tIns="45700" rIns="91425" bIns="45700" anchor="t" anchorCtr="0">
            <a:noAutofit/>
          </a:bodyPr>
          <a:lstStyle/>
          <a:p>
            <a:pPr algn="ctr" fontAlgn="auto">
              <a:spcBef>
                <a:spcPts val="0"/>
              </a:spcBef>
              <a:spcAft>
                <a:spcPts val="0"/>
              </a:spcAft>
              <a:buClr>
                <a:srgbClr val="FFFFFF"/>
              </a:buClr>
              <a:buSzPct val="25000"/>
              <a:buFont typeface="Arial"/>
              <a:buNone/>
              <a:defRPr/>
            </a:pPr>
            <a:r>
              <a:rPr lang="ar-JO" sz="4400" b="1" dirty="0">
                <a:solidFill>
                  <a:schemeClr val="bg1"/>
                </a:solidFill>
                <a:latin typeface="Arial" panose="020B0604020202020204" pitchFamily="34" charset="0"/>
                <a:cs typeface="Arial" panose="020B0604020202020204" pitchFamily="34" charset="0"/>
              </a:rPr>
              <a:t>في كل حالة في المرض وفي الصحة </a:t>
            </a:r>
          </a:p>
          <a:p>
            <a:pPr algn="ctr" fontAlgn="auto">
              <a:spcBef>
                <a:spcPts val="0"/>
              </a:spcBef>
              <a:spcAft>
                <a:spcPts val="0"/>
              </a:spcAft>
              <a:buClr>
                <a:srgbClr val="FFFFFF"/>
              </a:buClr>
              <a:buSzPct val="25000"/>
              <a:buFont typeface="Arial"/>
              <a:buNone/>
              <a:defRPr/>
            </a:pPr>
            <a:r>
              <a:rPr lang="ar-JO" sz="4400" b="1" dirty="0">
                <a:solidFill>
                  <a:schemeClr val="bg1"/>
                </a:solidFill>
                <a:latin typeface="Arial" panose="020B0604020202020204" pitchFamily="34" charset="0"/>
                <a:cs typeface="Arial" panose="020B0604020202020204" pitchFamily="34" charset="0"/>
              </a:rPr>
              <a:t>في وادي الفقر أو الغنى </a:t>
            </a:r>
          </a:p>
          <a:p>
            <a:pPr algn="ctr" fontAlgn="auto">
              <a:spcBef>
                <a:spcPts val="0"/>
              </a:spcBef>
              <a:spcAft>
                <a:spcPts val="0"/>
              </a:spcAft>
              <a:buClr>
                <a:srgbClr val="FFFFFF"/>
              </a:buClr>
              <a:buSzPct val="25000"/>
              <a:buFont typeface="Arial"/>
              <a:buNone/>
              <a:defRPr/>
            </a:pPr>
            <a:r>
              <a:rPr lang="ar-JO" sz="4400" b="1" dirty="0">
                <a:solidFill>
                  <a:schemeClr val="bg1"/>
                </a:solidFill>
                <a:latin typeface="Arial" panose="020B0604020202020204" pitchFamily="34" charset="0"/>
                <a:cs typeface="Arial" panose="020B0604020202020204" pitchFamily="34" charset="0"/>
              </a:rPr>
              <a:t>في الداخل والخارج على البر على البحر </a:t>
            </a:r>
          </a:p>
          <a:p>
            <a:pPr algn="ctr" fontAlgn="auto">
              <a:spcBef>
                <a:spcPts val="0"/>
              </a:spcBef>
              <a:spcAft>
                <a:spcPts val="0"/>
              </a:spcAft>
              <a:buClr>
                <a:srgbClr val="FFFFFF"/>
              </a:buClr>
              <a:buSzPct val="25000"/>
              <a:buFont typeface="Arial"/>
              <a:buNone/>
              <a:defRPr/>
            </a:pPr>
            <a:r>
              <a:rPr lang="ar-JO" sz="4400" b="1" dirty="0">
                <a:solidFill>
                  <a:schemeClr val="bg1"/>
                </a:solidFill>
                <a:latin typeface="Arial" panose="020B0604020202020204" pitchFamily="34" charset="0"/>
                <a:cs typeface="Arial" panose="020B0604020202020204" pitchFamily="34" charset="0"/>
              </a:rPr>
              <a:t>كما قد تتطلب أيامك </a:t>
            </a:r>
          </a:p>
          <a:p>
            <a:pPr algn="ctr" fontAlgn="auto">
              <a:spcBef>
                <a:spcPts val="0"/>
              </a:spcBef>
              <a:spcAft>
                <a:spcPts val="0"/>
              </a:spcAft>
              <a:buClr>
                <a:srgbClr val="FFFFFF"/>
              </a:buClr>
              <a:buSzPct val="25000"/>
              <a:buFont typeface="Arial"/>
              <a:buNone/>
              <a:defRPr/>
            </a:pPr>
            <a:r>
              <a:rPr lang="ar-JO" sz="4400" b="1" dirty="0">
                <a:solidFill>
                  <a:schemeClr val="bg1"/>
                </a:solidFill>
                <a:latin typeface="Arial" panose="020B0604020202020204" pitchFamily="34" charset="0"/>
                <a:cs typeface="Arial" panose="020B0604020202020204" pitchFamily="34" charset="0"/>
              </a:rPr>
              <a:t>تكون قوتك أبدًا</a:t>
            </a:r>
            <a:endParaRPr lang="en-GB" sz="4400" b="1" kern="0" dirty="0">
              <a:solidFill>
                <a:schemeClr val="bg1"/>
              </a:solidFill>
              <a:effectLst>
                <a:glow rad="190500">
                  <a:srgbClr val="000000">
                    <a:alpha val="75000"/>
                  </a:srgbClr>
                </a:glow>
                <a:outerShdw blurRad="38100" dist="38100" dir="2700000" algn="tl">
                  <a:srgbClr val="000000">
                    <a:alpha val="43137"/>
                  </a:srgbClr>
                </a:outerShdw>
              </a:effectLst>
              <a:latin typeface="Arial" panose="020B0604020202020204" pitchFamily="34" charset="0"/>
              <a:ea typeface="Arial"/>
              <a:cs typeface="Arial" panose="020B0604020202020204" pitchFamily="34" charset="0"/>
              <a:sym typeface="Arial"/>
            </a:endParaRPr>
          </a:p>
        </p:txBody>
      </p:sp>
    </p:spTree>
    <p:extLst>
      <p:ext uri="{BB962C8B-B14F-4D97-AF65-F5344CB8AC3E}">
        <p14:creationId xmlns:p14="http://schemas.microsoft.com/office/powerpoint/2010/main" val="2811906886"/>
      </p:ext>
    </p:extLst>
  </p:cSld>
  <p:clrMapOvr>
    <a:overrideClrMapping bg1="lt1" tx1="dk1" bg2="lt2" tx2="dk2" accent1="accent1" accent2="accent2" accent3="accent3" accent4="accent4" accent5="accent5" accent6="accent6" hlink="hlink" folHlink="folHlink"/>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1" name="Rectangle 5"/>
          <p:cNvSpPr>
            <a:spLocks noChangeArrowheads="1"/>
          </p:cNvSpPr>
          <p:nvPr/>
        </p:nvSpPr>
        <p:spPr bwMode="auto">
          <a:xfrm>
            <a:off x="457200" y="457200"/>
            <a:ext cx="8229600" cy="5943600"/>
          </a:xfrm>
          <a:prstGeom prst="rect">
            <a:avLst/>
          </a:prstGeom>
          <a:solidFill>
            <a:schemeClr val="tx1"/>
          </a:solidFill>
          <a:ln w="9525">
            <a:miter lim="800000"/>
            <a:headEnd/>
            <a:tailEnd/>
          </a:ln>
          <a:scene3d>
            <a:camera prst="legacyObliqueTopRight"/>
            <a:lightRig rig="legacyFlat4" dir="t"/>
          </a:scene3d>
          <a:sp3d extrusionH="430200" prstMaterial="legacyMetal">
            <a:bevelT w="13500" h="13500" prst="angle"/>
            <a:bevelB w="13500" h="13500" prst="angle"/>
            <a:extrusionClr>
              <a:schemeClr val="accent2"/>
            </a:extrusionClr>
          </a:sp3d>
        </p:spPr>
        <p:txBody>
          <a:bodyPr wrap="none" anchor="ctr">
            <a:spAutoFit/>
            <a:flatTx/>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5235" name="Rectangle 3"/>
          <p:cNvSpPr>
            <a:spLocks noChangeArrowheads="1"/>
          </p:cNvSpPr>
          <p:nvPr/>
        </p:nvSpPr>
        <p:spPr bwMode="auto">
          <a:xfrm>
            <a:off x="539750" y="1556792"/>
            <a:ext cx="4457700" cy="48963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292100" lvl="0" indent="-292100" algn="r" rtl="1">
              <a:lnSpc>
                <a:spcPct val="90000"/>
              </a:lnSpc>
              <a:spcBef>
                <a:spcPct val="20000"/>
              </a:spcBef>
            </a:pPr>
            <a:r>
              <a:rPr lang="en-US" altLang="zh-CN" sz="2800" b="1" dirty="0">
                <a:solidFill>
                  <a:srgbClr val="FFFFFF"/>
                </a:solidFill>
                <a:latin typeface="Arial" panose="020B0604020202020204" pitchFamily="34" charset="0"/>
                <a:cs typeface="Arial" panose="020B0604020202020204" pitchFamily="34" charset="0"/>
              </a:rPr>
              <a:t>•</a:t>
            </a:r>
            <a:r>
              <a:rPr lang="ar-JO" altLang="zh-CN" sz="2800" b="1" dirty="0">
                <a:solidFill>
                  <a:srgbClr val="FFFFFF"/>
                </a:solidFill>
                <a:latin typeface="Arial" panose="020B0604020202020204" pitchFamily="34" charset="0"/>
                <a:cs typeface="Arial" panose="020B0604020202020204" pitchFamily="34" charset="0"/>
              </a:rPr>
              <a:t> أخبار الأيام الأول والثاني كانوا في الأصل سفراً واحداً بحسب القانون العبري وكان يسمى أخبار الأيام.</a:t>
            </a:r>
            <a:endParaRPr lang="en-US" altLang="zh-CN" sz="2800" b="1" dirty="0">
              <a:solidFill>
                <a:srgbClr val="FFFFFF"/>
              </a:solidFill>
              <a:latin typeface="Arial" panose="020B0604020202020204" pitchFamily="34" charset="0"/>
              <a:cs typeface="Arial" panose="020B0604020202020204" pitchFamily="34" charset="0"/>
            </a:endParaRPr>
          </a:p>
          <a:p>
            <a:pPr marL="292100" lvl="0" indent="-292100" algn="r" rtl="1">
              <a:lnSpc>
                <a:spcPct val="90000"/>
              </a:lnSpc>
              <a:spcBef>
                <a:spcPct val="20000"/>
              </a:spcBef>
            </a:pPr>
            <a:endParaRPr lang="en-US" altLang="zh-CN" sz="2800" b="1" dirty="0">
              <a:solidFill>
                <a:srgbClr val="FFFFFF"/>
              </a:solidFill>
              <a:latin typeface="Arial" panose="020B0604020202020204" pitchFamily="34" charset="0"/>
              <a:cs typeface="Arial" panose="020B0604020202020204" pitchFamily="34" charset="0"/>
            </a:endParaRPr>
          </a:p>
          <a:p>
            <a:pPr marL="292100" lvl="0" indent="-292100" algn="r" rtl="1">
              <a:lnSpc>
                <a:spcPct val="90000"/>
              </a:lnSpc>
              <a:spcBef>
                <a:spcPct val="20000"/>
              </a:spcBef>
            </a:pPr>
            <a:r>
              <a:rPr lang="en-US" altLang="zh-CN" sz="2800" b="1" dirty="0">
                <a:solidFill>
                  <a:srgbClr val="FFFFFF"/>
                </a:solidFill>
                <a:latin typeface="Arial" panose="020B0604020202020204" pitchFamily="34" charset="0"/>
                <a:cs typeface="Arial" panose="020B0604020202020204" pitchFamily="34" charset="0"/>
              </a:rPr>
              <a:t>•</a:t>
            </a:r>
            <a:r>
              <a:rPr lang="ar-JO" altLang="zh-CN" sz="2800" b="1" dirty="0">
                <a:solidFill>
                  <a:srgbClr val="FFFFFF"/>
                </a:solidFill>
                <a:latin typeface="Arial" panose="020B0604020202020204" pitchFamily="34" charset="0"/>
                <a:cs typeface="Arial" panose="020B0604020202020204" pitchFamily="34" charset="0"/>
              </a:rPr>
              <a:t> هذه المخطوطة الواحدة قسمت في الترجمة السبعينية (250 ق.م) حيث طلب اليونانيون كمية أكبر من الأسفار.</a:t>
            </a:r>
            <a:r>
              <a:rPr lang="en-US" altLang="zh-CN" sz="2800" b="1" dirty="0">
                <a:solidFill>
                  <a:srgbClr val="FFFFFF"/>
                </a:solidFill>
                <a:latin typeface="Arial" panose="020B0604020202020204" pitchFamily="34" charset="0"/>
                <a:cs typeface="Arial" panose="020B0604020202020204" pitchFamily="34" charset="0"/>
              </a:rPr>
              <a:t> </a:t>
            </a:r>
          </a:p>
        </p:txBody>
      </p:sp>
      <p:sp>
        <p:nvSpPr>
          <p:cNvPr id="276483" name="Text Box 6"/>
          <p:cNvSpPr txBox="1">
            <a:spLocks noChangeArrowheads="1"/>
          </p:cNvSpPr>
          <p:nvPr/>
        </p:nvSpPr>
        <p:spPr bwMode="auto">
          <a:xfrm>
            <a:off x="8194675" y="44450"/>
            <a:ext cx="914400" cy="457200"/>
          </a:xfrm>
          <a:prstGeom prst="rect">
            <a:avLst/>
          </a:prstGeom>
          <a:solidFill>
            <a:schemeClr val="tx1"/>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nchorCtr="1"/>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263</a:t>
            </a:r>
          </a:p>
        </p:txBody>
      </p:sp>
      <p:pic>
        <p:nvPicPr>
          <p:cNvPr id="165892" name="Picture 1"/>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219700" y="935038"/>
            <a:ext cx="3097213" cy="2206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76485" name="Rectangle 7"/>
          <p:cNvSpPr>
            <a:spLocks noGrp="1" noChangeArrowheads="1"/>
          </p:cNvSpPr>
          <p:nvPr>
            <p:ph type="title" idx="4294967295"/>
          </p:nvPr>
        </p:nvSpPr>
        <p:spPr>
          <a:xfrm>
            <a:off x="1828800" y="0"/>
            <a:ext cx="4800600" cy="914400"/>
          </a:xfrm>
          <a:solidFill>
            <a:srgbClr val="800000"/>
          </a:solidFill>
          <a:ln cap="flat">
            <a:solidFill>
              <a:schemeClr val="tx1"/>
            </a:solidFill>
            <a:miter lim="800000"/>
            <a:headEnd/>
            <a:tailEnd/>
          </a:ln>
        </p:spPr>
        <p:txBody>
          <a:bodyPr/>
          <a:lstStyle/>
          <a:p>
            <a:pPr eaLnBrk="1" hangingPunct="1"/>
            <a:r>
              <a:rPr lang="ar-SA" b="1">
                <a:solidFill>
                  <a:srgbClr val="FFFFFF"/>
                </a:solidFill>
                <a:latin typeface="Arial" charset="0"/>
                <a:ea typeface="ＭＳ Ｐゴシック" charset="0"/>
              </a:rPr>
              <a:t>العنوان</a:t>
            </a:r>
            <a:endParaRPr lang="en-US" b="1">
              <a:solidFill>
                <a:srgbClr val="FFFFFF"/>
              </a:solidFill>
              <a:latin typeface="Arial" charset="0"/>
              <a:ea typeface="ＭＳ Ｐゴシック" charset="0"/>
            </a:endParaRPr>
          </a:p>
        </p:txBody>
      </p:sp>
      <p:pic>
        <p:nvPicPr>
          <p:cNvPr id="165894" name="Picture 6"/>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932363" y="3716338"/>
            <a:ext cx="1717675" cy="1225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5895" name="Picture 7"/>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875463" y="3716338"/>
            <a:ext cx="1719262" cy="1225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88374162"/>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5235">
                                            <p:txEl>
                                              <p:pRg st="0" end="0"/>
                                            </p:txEl>
                                          </p:spTgt>
                                        </p:tgtEl>
                                        <p:attrNameLst>
                                          <p:attrName>style.visibility</p:attrName>
                                        </p:attrNameLst>
                                      </p:cBhvr>
                                      <p:to>
                                        <p:strVal val="visible"/>
                                      </p:to>
                                    </p:set>
                                    <p:anim calcmode="lin" valueType="num">
                                      <p:cBhvr additive="base">
                                        <p:cTn id="7" dur="500" fill="hold"/>
                                        <p:tgtEl>
                                          <p:spTgt spid="9523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9523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95235">
                                            <p:txEl>
                                              <p:pRg st="2" end="2"/>
                                            </p:txEl>
                                          </p:spTgt>
                                        </p:tgtEl>
                                        <p:attrNameLst>
                                          <p:attrName>style.visibility</p:attrName>
                                        </p:attrNameLst>
                                      </p:cBhvr>
                                      <p:to>
                                        <p:strVal val="visible"/>
                                      </p:to>
                                    </p:set>
                                    <p:anim calcmode="lin" valueType="num">
                                      <p:cBhvr additive="base">
                                        <p:cTn id="13" dur="500" fill="hold"/>
                                        <p:tgtEl>
                                          <p:spTgt spid="95235">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95235">
                                            <p:txEl>
                                              <p:pRg st="2" end="2"/>
                                            </p:txEl>
                                          </p:spTgt>
                                        </p:tgtEl>
                                        <p:attrNameLst>
                                          <p:attrName>ppt_y</p:attrName>
                                        </p:attrNameLst>
                                      </p:cBhvr>
                                      <p:tavLst>
                                        <p:tav tm="0">
                                          <p:val>
                                            <p:strVal val="#ppt_y"/>
                                          </p:val>
                                        </p:tav>
                                        <p:tav tm="100000">
                                          <p:val>
                                            <p:strVal val="#ppt_y"/>
                                          </p:val>
                                        </p:tav>
                                      </p:tavLst>
                                    </p:anim>
                                  </p:childTnLst>
                                </p:cTn>
                              </p:par>
                              <p:par>
                                <p:cTn id="15" presetID="1" presetClass="entr" presetSubtype="0" fill="hold" nodeType="withEffect">
                                  <p:stCondLst>
                                    <p:cond delay="0"/>
                                  </p:stCondLst>
                                  <p:childTnLst>
                                    <p:set>
                                      <p:cBhvr>
                                        <p:cTn id="16" dur="1" fill="hold">
                                          <p:stCondLst>
                                            <p:cond delay="0"/>
                                          </p:stCondLst>
                                        </p:cTn>
                                        <p:tgtEl>
                                          <p:spTgt spid="16589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6589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658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235" grpId="0" build="p" autoUpdateAnimBg="0"/>
    </p:bldLst>
  </p:timing>
</p:sld>
</file>

<file path=ppt/slides/slide2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1" descr="KingdomBuilders-Theme-Blank.jpg">
            <a:extLst>
              <a:ext uri="{FF2B5EF4-FFF2-40B4-BE49-F238E27FC236}">
                <a16:creationId xmlns:a16="http://schemas.microsoft.com/office/drawing/2014/main" id="{B0D617B6-0E91-4508-82AF-C8DE8FD3A8FA}"/>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39237"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Shape 35">
            <a:extLst>
              <a:ext uri="{FF2B5EF4-FFF2-40B4-BE49-F238E27FC236}">
                <a16:creationId xmlns:a16="http://schemas.microsoft.com/office/drawing/2014/main" id="{14AD341B-847E-4E6C-98E7-E8D2367F6642}"/>
              </a:ext>
            </a:extLst>
          </p:cNvPr>
          <p:cNvSpPr txBox="1"/>
          <p:nvPr/>
        </p:nvSpPr>
        <p:spPr>
          <a:xfrm>
            <a:off x="0" y="178050"/>
            <a:ext cx="9144000" cy="2554288"/>
          </a:xfrm>
          <a:prstGeom prst="rect">
            <a:avLst/>
          </a:prstGeom>
          <a:noFill/>
          <a:ln>
            <a:noFill/>
          </a:ln>
        </p:spPr>
        <p:txBody>
          <a:bodyPr lIns="91425" tIns="45700" rIns="91425" bIns="45700" anchor="t" anchorCtr="0">
            <a:noAutofit/>
          </a:bodyPr>
          <a:lstStyle/>
          <a:p>
            <a:pPr algn="ctr" fontAlgn="auto">
              <a:spcBef>
                <a:spcPts val="0"/>
              </a:spcBef>
              <a:spcAft>
                <a:spcPts val="0"/>
              </a:spcAft>
              <a:buClr>
                <a:srgbClr val="FFFFFF"/>
              </a:buClr>
              <a:buSzPct val="25000"/>
              <a:buFont typeface="Arial"/>
              <a:buNone/>
              <a:defRPr/>
            </a:pPr>
            <a:r>
              <a:rPr lang="ar-JO" sz="4400" b="1" dirty="0">
                <a:solidFill>
                  <a:schemeClr val="bg1"/>
                </a:solidFill>
                <a:latin typeface="Arial" panose="020B0604020202020204" pitchFamily="34" charset="0"/>
                <a:cs typeface="Arial" panose="020B0604020202020204" pitchFamily="34" charset="0"/>
              </a:rPr>
              <a:t>عندما تمر عبر المياه العميقة </a:t>
            </a:r>
          </a:p>
          <a:p>
            <a:pPr algn="ctr" fontAlgn="auto">
              <a:spcBef>
                <a:spcPts val="0"/>
              </a:spcBef>
              <a:spcAft>
                <a:spcPts val="0"/>
              </a:spcAft>
              <a:buClr>
                <a:srgbClr val="FFFFFF"/>
              </a:buClr>
              <a:buSzPct val="25000"/>
              <a:buFont typeface="Arial"/>
              <a:buNone/>
              <a:defRPr/>
            </a:pPr>
            <a:r>
              <a:rPr lang="ar-JO" sz="4400" b="1" dirty="0">
                <a:solidFill>
                  <a:schemeClr val="bg1"/>
                </a:solidFill>
                <a:latin typeface="Arial" panose="020B0604020202020204" pitchFamily="34" charset="0"/>
                <a:cs typeface="Arial" panose="020B0604020202020204" pitchFamily="34" charset="0"/>
              </a:rPr>
              <a:t>يدعوك لتذهب </a:t>
            </a:r>
          </a:p>
          <a:p>
            <a:pPr algn="ctr" fontAlgn="auto">
              <a:spcBef>
                <a:spcPts val="0"/>
              </a:spcBef>
              <a:spcAft>
                <a:spcPts val="0"/>
              </a:spcAft>
              <a:buClr>
                <a:srgbClr val="FFFFFF"/>
              </a:buClr>
              <a:buSzPct val="25000"/>
              <a:buFont typeface="Arial"/>
              <a:buNone/>
              <a:defRPr/>
            </a:pPr>
            <a:r>
              <a:rPr lang="ar-JO" sz="4400" b="1" dirty="0">
                <a:solidFill>
                  <a:schemeClr val="bg1"/>
                </a:solidFill>
                <a:latin typeface="Arial" panose="020B0604020202020204" pitchFamily="34" charset="0"/>
                <a:cs typeface="Arial" panose="020B0604020202020204" pitchFamily="34" charset="0"/>
              </a:rPr>
              <a:t>لا تفيض عليك أنهار الحزن </a:t>
            </a:r>
          </a:p>
          <a:p>
            <a:pPr algn="ctr" fontAlgn="auto">
              <a:spcBef>
                <a:spcPts val="0"/>
              </a:spcBef>
              <a:spcAft>
                <a:spcPts val="0"/>
              </a:spcAft>
              <a:buClr>
                <a:srgbClr val="FFFFFF"/>
              </a:buClr>
              <a:buSzPct val="25000"/>
              <a:buFont typeface="Arial"/>
              <a:buNone/>
              <a:defRPr/>
            </a:pPr>
            <a:r>
              <a:rPr lang="ar-JO" sz="4400" b="1" dirty="0">
                <a:solidFill>
                  <a:schemeClr val="bg1"/>
                </a:solidFill>
                <a:latin typeface="Arial" panose="020B0604020202020204" pitchFamily="34" charset="0"/>
                <a:cs typeface="Arial" panose="020B0604020202020204" pitchFamily="34" charset="0"/>
              </a:rPr>
              <a:t>لأنه يكون معك في ضيق ليبارك </a:t>
            </a:r>
          </a:p>
          <a:p>
            <a:pPr algn="ctr" fontAlgn="auto">
              <a:spcBef>
                <a:spcPts val="0"/>
              </a:spcBef>
              <a:spcAft>
                <a:spcPts val="0"/>
              </a:spcAft>
              <a:buClr>
                <a:srgbClr val="FFFFFF"/>
              </a:buClr>
              <a:buSzPct val="25000"/>
              <a:buFont typeface="Arial"/>
              <a:buNone/>
              <a:defRPr/>
            </a:pPr>
            <a:r>
              <a:rPr lang="ar-JO" sz="4400" b="1" dirty="0">
                <a:solidFill>
                  <a:schemeClr val="bg1"/>
                </a:solidFill>
                <a:latin typeface="Arial" panose="020B0604020202020204" pitchFamily="34" charset="0"/>
                <a:cs typeface="Arial" panose="020B0604020202020204" pitchFamily="34" charset="0"/>
              </a:rPr>
              <a:t>ويقدس لك ضيقك العميق</a:t>
            </a:r>
            <a:endParaRPr lang="en-GB" sz="4400" b="1" kern="0" dirty="0">
              <a:solidFill>
                <a:schemeClr val="bg1"/>
              </a:solidFill>
              <a:effectLst>
                <a:glow rad="190500">
                  <a:srgbClr val="000000">
                    <a:alpha val="75000"/>
                  </a:srgbClr>
                </a:glow>
                <a:outerShdw blurRad="38100" dist="38100" dir="2700000" algn="tl">
                  <a:srgbClr val="000000">
                    <a:alpha val="43137"/>
                  </a:srgbClr>
                </a:outerShdw>
              </a:effectLst>
              <a:latin typeface="Arial" panose="020B0604020202020204" pitchFamily="34" charset="0"/>
              <a:ea typeface="Arial"/>
              <a:cs typeface="Arial" panose="020B0604020202020204" pitchFamily="34" charset="0"/>
              <a:sym typeface="Arial"/>
            </a:endParaRPr>
          </a:p>
        </p:txBody>
      </p:sp>
    </p:spTree>
    <p:extLst>
      <p:ext uri="{BB962C8B-B14F-4D97-AF65-F5344CB8AC3E}">
        <p14:creationId xmlns:p14="http://schemas.microsoft.com/office/powerpoint/2010/main" val="1414887975"/>
      </p:ext>
    </p:extLst>
  </p:cSld>
  <p:clrMapOvr>
    <a:overrideClrMapping bg1="lt1" tx1="dk1" bg2="lt2" tx2="dk2" accent1="accent1" accent2="accent2" accent3="accent3" accent4="accent4" accent5="accent5" accent6="accent6" hlink="hlink" folHlink="folHlink"/>
  </p:clrMapOvr>
</p:sld>
</file>

<file path=ppt/slides/slide2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1" descr="KingdomBuilders-Theme-Blank.jpg">
            <a:extLst>
              <a:ext uri="{FF2B5EF4-FFF2-40B4-BE49-F238E27FC236}">
                <a16:creationId xmlns:a16="http://schemas.microsoft.com/office/drawing/2014/main" id="{B0D617B6-0E91-4508-82AF-C8DE8FD3A8FA}"/>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1275" y="0"/>
            <a:ext cx="9139237"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Shape 35">
            <a:extLst>
              <a:ext uri="{FF2B5EF4-FFF2-40B4-BE49-F238E27FC236}">
                <a16:creationId xmlns:a16="http://schemas.microsoft.com/office/drawing/2014/main" id="{14AD341B-847E-4E6C-98E7-E8D2367F6642}"/>
              </a:ext>
            </a:extLst>
          </p:cNvPr>
          <p:cNvSpPr txBox="1"/>
          <p:nvPr/>
        </p:nvSpPr>
        <p:spPr>
          <a:xfrm>
            <a:off x="0" y="178050"/>
            <a:ext cx="9144000" cy="2554288"/>
          </a:xfrm>
          <a:prstGeom prst="rect">
            <a:avLst/>
          </a:prstGeom>
          <a:noFill/>
          <a:ln>
            <a:noFill/>
          </a:ln>
        </p:spPr>
        <p:txBody>
          <a:bodyPr lIns="91425" tIns="45700" rIns="91425" bIns="45700" anchor="t" anchorCtr="0">
            <a:noAutofit/>
          </a:bodyPr>
          <a:lstStyle/>
          <a:p>
            <a:pPr algn="ctr" fontAlgn="auto">
              <a:spcBef>
                <a:spcPts val="0"/>
              </a:spcBef>
              <a:spcAft>
                <a:spcPts val="0"/>
              </a:spcAft>
              <a:buClr>
                <a:srgbClr val="FFFFFF"/>
              </a:buClr>
              <a:buSzPct val="25000"/>
              <a:buFont typeface="Arial"/>
              <a:buNone/>
              <a:defRPr/>
            </a:pPr>
            <a:endParaRPr lang="ar-JO" sz="4400" b="1" kern="0" dirty="0">
              <a:solidFill>
                <a:schemeClr val="bg1"/>
              </a:solidFill>
              <a:effectLst>
                <a:glow rad="190500">
                  <a:srgbClr val="000000">
                    <a:alpha val="75000"/>
                  </a:srgbClr>
                </a:glow>
                <a:outerShdw blurRad="38100" dist="38100" dir="2700000" algn="tl">
                  <a:srgbClr val="000000">
                    <a:alpha val="43137"/>
                  </a:srgbClr>
                </a:outerShdw>
              </a:effectLst>
              <a:latin typeface="Arial" panose="020B0604020202020204" pitchFamily="34" charset="0"/>
              <a:ea typeface="Arial"/>
              <a:cs typeface="Arial" panose="020B0604020202020204" pitchFamily="34" charset="0"/>
              <a:sym typeface="Arial"/>
            </a:endParaRPr>
          </a:p>
          <a:p>
            <a:pPr algn="ctr" fontAlgn="auto">
              <a:spcBef>
                <a:spcPts val="0"/>
              </a:spcBef>
              <a:spcAft>
                <a:spcPts val="0"/>
              </a:spcAft>
              <a:buClr>
                <a:srgbClr val="FFFFFF"/>
              </a:buClr>
              <a:buSzPct val="25000"/>
              <a:buFont typeface="Arial"/>
              <a:buNone/>
              <a:defRPr/>
            </a:pPr>
            <a:r>
              <a:rPr lang="ar-JO" sz="4400" b="1" dirty="0">
                <a:solidFill>
                  <a:schemeClr val="bg1"/>
                </a:solidFill>
                <a:latin typeface="Arial" panose="020B0604020202020204" pitchFamily="34" charset="0"/>
                <a:cs typeface="Arial" panose="020B0604020202020204" pitchFamily="34" charset="0"/>
              </a:rPr>
              <a:t>عندما يكون طريقك من خلال التجارب النارية </a:t>
            </a:r>
          </a:p>
          <a:p>
            <a:pPr algn="ctr" fontAlgn="auto">
              <a:spcBef>
                <a:spcPts val="0"/>
              </a:spcBef>
              <a:spcAft>
                <a:spcPts val="0"/>
              </a:spcAft>
              <a:buClr>
                <a:srgbClr val="FFFFFF"/>
              </a:buClr>
              <a:buSzPct val="25000"/>
              <a:buFont typeface="Arial"/>
              <a:buNone/>
              <a:defRPr/>
            </a:pPr>
            <a:r>
              <a:rPr lang="ar-JO" sz="4400" b="1" dirty="0">
                <a:solidFill>
                  <a:schemeClr val="bg1"/>
                </a:solidFill>
                <a:latin typeface="Arial" panose="020B0604020202020204" pitchFamily="34" charset="0"/>
                <a:cs typeface="Arial" panose="020B0604020202020204" pitchFamily="34" charset="0"/>
              </a:rPr>
              <a:t>تكمن نعمتي كلها كافية وستكون إمدادك </a:t>
            </a:r>
          </a:p>
          <a:p>
            <a:pPr algn="ctr" fontAlgn="auto">
              <a:spcBef>
                <a:spcPts val="0"/>
              </a:spcBef>
              <a:spcAft>
                <a:spcPts val="0"/>
              </a:spcAft>
              <a:buClr>
                <a:srgbClr val="FFFFFF"/>
              </a:buClr>
              <a:buSzPct val="25000"/>
              <a:buFont typeface="Arial"/>
              <a:buNone/>
              <a:defRPr/>
            </a:pPr>
            <a:r>
              <a:rPr lang="ar-JO" sz="4400" b="1" dirty="0">
                <a:solidFill>
                  <a:schemeClr val="bg1"/>
                </a:solidFill>
                <a:latin typeface="Arial" panose="020B0604020202020204" pitchFamily="34" charset="0"/>
                <a:cs typeface="Arial" panose="020B0604020202020204" pitchFamily="34" charset="0"/>
              </a:rPr>
              <a:t>لن تؤذيك النيران أنا فقط أصمم</a:t>
            </a:r>
          </a:p>
          <a:p>
            <a:pPr algn="ctr" fontAlgn="auto">
              <a:spcBef>
                <a:spcPts val="0"/>
              </a:spcBef>
              <a:spcAft>
                <a:spcPts val="0"/>
              </a:spcAft>
              <a:buClr>
                <a:srgbClr val="FFFFFF"/>
              </a:buClr>
              <a:buSzPct val="25000"/>
              <a:buFont typeface="Arial"/>
              <a:buNone/>
              <a:defRPr/>
            </a:pPr>
            <a:r>
              <a:rPr lang="ar-JO" sz="4400" b="1" dirty="0">
                <a:solidFill>
                  <a:schemeClr val="bg1"/>
                </a:solidFill>
                <a:latin typeface="Arial" panose="020B0604020202020204" pitchFamily="34" charset="0"/>
                <a:cs typeface="Arial" panose="020B0604020202020204" pitchFamily="34" charset="0"/>
              </a:rPr>
              <a:t> زبلك للإستهلاك وذهبك للتنقية</a:t>
            </a:r>
            <a:endParaRPr lang="ar-JO" sz="4400" b="1" kern="0" dirty="0">
              <a:solidFill>
                <a:schemeClr val="bg1"/>
              </a:solidFill>
              <a:effectLst>
                <a:glow rad="190500">
                  <a:srgbClr val="000000">
                    <a:alpha val="75000"/>
                  </a:srgbClr>
                </a:glow>
                <a:outerShdw blurRad="38100" dist="38100" dir="2700000" algn="tl">
                  <a:srgbClr val="000000">
                    <a:alpha val="43137"/>
                  </a:srgbClr>
                </a:outerShdw>
              </a:effectLst>
              <a:latin typeface="Arial" panose="020B0604020202020204" pitchFamily="34" charset="0"/>
              <a:ea typeface="Arial"/>
              <a:cs typeface="Arial" panose="020B0604020202020204" pitchFamily="34" charset="0"/>
              <a:sym typeface="Arial"/>
            </a:endParaRPr>
          </a:p>
          <a:p>
            <a:pPr algn="ctr" fontAlgn="auto">
              <a:spcBef>
                <a:spcPts val="0"/>
              </a:spcBef>
              <a:spcAft>
                <a:spcPts val="0"/>
              </a:spcAft>
              <a:buClr>
                <a:srgbClr val="FFFFFF"/>
              </a:buClr>
              <a:buSzPct val="25000"/>
              <a:buFont typeface="Arial"/>
              <a:buNone/>
              <a:defRPr/>
            </a:pPr>
            <a:endParaRPr lang="en-GB" sz="4400" b="1" kern="0" dirty="0">
              <a:solidFill>
                <a:schemeClr val="bg1"/>
              </a:solidFill>
              <a:effectLst>
                <a:glow rad="190500">
                  <a:srgbClr val="000000">
                    <a:alpha val="75000"/>
                  </a:srgbClr>
                </a:glow>
                <a:outerShdw blurRad="38100" dist="38100" dir="2700000" algn="tl">
                  <a:srgbClr val="000000">
                    <a:alpha val="43137"/>
                  </a:srgbClr>
                </a:outerShdw>
              </a:effectLst>
              <a:latin typeface="Arial" panose="020B0604020202020204" pitchFamily="34" charset="0"/>
              <a:ea typeface="Arial"/>
              <a:cs typeface="Arial" panose="020B0604020202020204" pitchFamily="34" charset="0"/>
              <a:sym typeface="Arial"/>
            </a:endParaRPr>
          </a:p>
        </p:txBody>
      </p:sp>
    </p:spTree>
    <p:extLst>
      <p:ext uri="{BB962C8B-B14F-4D97-AF65-F5344CB8AC3E}">
        <p14:creationId xmlns:p14="http://schemas.microsoft.com/office/powerpoint/2010/main" val="3344294891"/>
      </p:ext>
    </p:extLst>
  </p:cSld>
  <p:clrMapOvr>
    <a:overrideClrMapping bg1="lt1" tx1="dk1" bg2="lt2" tx2="dk2" accent1="accent1" accent2="accent2" accent3="accent3" accent4="accent4" accent5="accent5" accent6="accent6" hlink="hlink" folHlink="folHlink"/>
  </p:clrMapOvr>
</p:sld>
</file>

<file path=ppt/slides/slide2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1" descr="KingdomBuilders-Theme-Blank.jpg">
            <a:extLst>
              <a:ext uri="{FF2B5EF4-FFF2-40B4-BE49-F238E27FC236}">
                <a16:creationId xmlns:a16="http://schemas.microsoft.com/office/drawing/2014/main" id="{B0D617B6-0E91-4508-82AF-C8DE8FD3A8FA}"/>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39237"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Shape 35">
            <a:extLst>
              <a:ext uri="{FF2B5EF4-FFF2-40B4-BE49-F238E27FC236}">
                <a16:creationId xmlns:a16="http://schemas.microsoft.com/office/drawing/2014/main" id="{14AD341B-847E-4E6C-98E7-E8D2367F6642}"/>
              </a:ext>
            </a:extLst>
          </p:cNvPr>
          <p:cNvSpPr txBox="1"/>
          <p:nvPr/>
        </p:nvSpPr>
        <p:spPr>
          <a:xfrm>
            <a:off x="0" y="178050"/>
            <a:ext cx="9144000" cy="2554288"/>
          </a:xfrm>
          <a:prstGeom prst="rect">
            <a:avLst/>
          </a:prstGeom>
          <a:noFill/>
          <a:ln>
            <a:noFill/>
          </a:ln>
        </p:spPr>
        <p:txBody>
          <a:bodyPr lIns="91425" tIns="45700" rIns="91425" bIns="45700" anchor="t" anchorCtr="0">
            <a:noAutofit/>
          </a:bodyPr>
          <a:lstStyle/>
          <a:p>
            <a:pPr algn="ctr" fontAlgn="auto">
              <a:spcBef>
                <a:spcPts val="0"/>
              </a:spcBef>
              <a:spcAft>
                <a:spcPts val="0"/>
              </a:spcAft>
              <a:buClr>
                <a:srgbClr val="FFFFFF"/>
              </a:buClr>
              <a:buSzPct val="25000"/>
              <a:buFont typeface="Arial"/>
              <a:buNone/>
              <a:defRPr/>
            </a:pPr>
            <a:r>
              <a:rPr lang="ar-JO" sz="4400" b="1" dirty="0">
                <a:solidFill>
                  <a:schemeClr val="bg1"/>
                </a:solidFill>
                <a:latin typeface="Arial" panose="020B0604020202020204" pitchFamily="34" charset="0"/>
                <a:cs typeface="Arial" panose="020B0604020202020204" pitchFamily="34" charset="0"/>
              </a:rPr>
              <a:t>الروح التي اتكأت على يسوع لتستريح </a:t>
            </a:r>
          </a:p>
          <a:p>
            <a:pPr algn="ctr" fontAlgn="auto">
              <a:spcBef>
                <a:spcPts val="0"/>
              </a:spcBef>
              <a:spcAft>
                <a:spcPts val="0"/>
              </a:spcAft>
              <a:buClr>
                <a:srgbClr val="FFFFFF"/>
              </a:buClr>
              <a:buSzPct val="25000"/>
              <a:buFont typeface="Arial"/>
              <a:buNone/>
              <a:defRPr/>
            </a:pPr>
            <a:r>
              <a:rPr lang="ar-JO" sz="4400" b="1" dirty="0">
                <a:solidFill>
                  <a:schemeClr val="bg1"/>
                </a:solidFill>
                <a:latin typeface="Arial" panose="020B0604020202020204" pitchFamily="34" charset="0"/>
                <a:cs typeface="Arial" panose="020B0604020202020204" pitchFamily="34" charset="0"/>
              </a:rPr>
              <a:t>لن أترك ولن أتخلى عن أعدائه </a:t>
            </a:r>
          </a:p>
          <a:p>
            <a:pPr algn="ctr" fontAlgn="auto">
              <a:spcBef>
                <a:spcPts val="0"/>
              </a:spcBef>
              <a:spcAft>
                <a:spcPts val="0"/>
              </a:spcAft>
              <a:buClr>
                <a:srgbClr val="FFFFFF"/>
              </a:buClr>
              <a:buSzPct val="25000"/>
              <a:buFont typeface="Arial"/>
              <a:buNone/>
              <a:defRPr/>
            </a:pPr>
            <a:r>
              <a:rPr lang="ar-JO" sz="4400" b="1" dirty="0">
                <a:solidFill>
                  <a:schemeClr val="bg1"/>
                </a:solidFill>
                <a:latin typeface="Arial" panose="020B0604020202020204" pitchFamily="34" charset="0"/>
                <a:cs typeface="Arial" panose="020B0604020202020204" pitchFamily="34" charset="0"/>
              </a:rPr>
              <a:t>تلك الروح رغم كل الجحيم </a:t>
            </a:r>
          </a:p>
          <a:p>
            <a:pPr algn="ctr" fontAlgn="auto">
              <a:spcBef>
                <a:spcPts val="0"/>
              </a:spcBef>
              <a:spcAft>
                <a:spcPts val="0"/>
              </a:spcAft>
              <a:buClr>
                <a:srgbClr val="FFFFFF"/>
              </a:buClr>
              <a:buSzPct val="25000"/>
              <a:buFont typeface="Arial"/>
              <a:buNone/>
              <a:defRPr/>
            </a:pPr>
            <a:r>
              <a:rPr lang="ar-JO" sz="4400" b="1" dirty="0">
                <a:solidFill>
                  <a:schemeClr val="bg1"/>
                </a:solidFill>
                <a:latin typeface="Arial" panose="020B0604020202020204" pitchFamily="34" charset="0"/>
                <a:cs typeface="Arial" panose="020B0604020202020204" pitchFamily="34" charset="0"/>
              </a:rPr>
              <a:t>يجب أن تحاول أن تهتز </a:t>
            </a:r>
          </a:p>
          <a:p>
            <a:pPr algn="ctr" fontAlgn="auto">
              <a:spcBef>
                <a:spcPts val="0"/>
              </a:spcBef>
              <a:spcAft>
                <a:spcPts val="0"/>
              </a:spcAft>
              <a:buClr>
                <a:srgbClr val="FFFFFF"/>
              </a:buClr>
              <a:buSzPct val="25000"/>
              <a:buFont typeface="Arial"/>
              <a:buNone/>
              <a:defRPr/>
            </a:pPr>
            <a:r>
              <a:rPr lang="ar-JO" sz="4400" b="1" dirty="0">
                <a:solidFill>
                  <a:schemeClr val="bg1"/>
                </a:solidFill>
                <a:latin typeface="Arial" panose="020B0604020202020204" pitchFamily="34" charset="0"/>
                <a:cs typeface="Arial" panose="020B0604020202020204" pitchFamily="34" charset="0"/>
              </a:rPr>
              <a:t>لن أتخلى أبدًا لا أبدًا لن أتخلى عن ذلك أبدًا</a:t>
            </a:r>
            <a:endParaRPr lang="en-GB" sz="4400" b="1" kern="0" dirty="0">
              <a:solidFill>
                <a:schemeClr val="bg1"/>
              </a:solidFill>
              <a:effectLst>
                <a:glow rad="190500">
                  <a:srgbClr val="000000">
                    <a:alpha val="75000"/>
                  </a:srgbClr>
                </a:glow>
                <a:outerShdw blurRad="38100" dist="38100" dir="2700000" algn="tl">
                  <a:srgbClr val="000000">
                    <a:alpha val="43137"/>
                  </a:srgbClr>
                </a:outerShdw>
              </a:effectLst>
              <a:latin typeface="Arial" panose="020B0604020202020204" pitchFamily="34" charset="0"/>
              <a:ea typeface="Arial"/>
              <a:cs typeface="Arial" panose="020B0604020202020204" pitchFamily="34" charset="0"/>
              <a:sym typeface="Arial"/>
            </a:endParaRPr>
          </a:p>
        </p:txBody>
      </p:sp>
    </p:spTree>
    <p:extLst>
      <p:ext uri="{BB962C8B-B14F-4D97-AF65-F5344CB8AC3E}">
        <p14:creationId xmlns:p14="http://schemas.microsoft.com/office/powerpoint/2010/main" val="669539991"/>
      </p:ext>
    </p:extLst>
  </p:cSld>
  <p:clrMapOvr>
    <a:overrideClrMapping bg1="lt1" tx1="dk1" bg2="lt2" tx2="dk2" accent1="accent1" accent2="accent2" accent3="accent3" accent4="accent4" accent5="accent5" accent6="accent6" hlink="hlink" folHlink="folHlink"/>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661851673"/>
      </p:ext>
    </p:extLst>
  </p:cSld>
  <p:clrMapOvr>
    <a:masterClrMapping/>
  </p:clrMapOvr>
  <p:transition/>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EG" sz="3200" dirty="0">
                <a:solidFill>
                  <a:srgbClr val="FFFFFF"/>
                </a:solidFill>
                <a:ea typeface="ＭＳ Ｐゴシック" charset="0"/>
              </a:rPr>
              <a:t>مسح العهد القديم </a:t>
            </a:r>
            <a:r>
              <a:rPr lang="en-US" sz="2800" dirty="0">
                <a:solidFill>
                  <a:srgbClr val="FFFFFF"/>
                </a:solidFill>
                <a:ea typeface="ＭＳ Ｐゴシック" charset="0"/>
              </a:rPr>
              <a:t>  •  BibleStudyDownloads.org</a:t>
            </a:r>
            <a:endParaRPr lang="en-US" sz="1050" dirty="0">
              <a:solidFill>
                <a:srgbClr val="FFFFFF"/>
              </a:solidFill>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ar-JO" sz="3600" b="1" dirty="0">
                <a:solidFill>
                  <a:srgbClr val="FFFFFF"/>
                </a:solidFill>
                <a:latin typeface="Arial" panose="020B0604020202020204" pitchFamily="34" charset="0"/>
                <a:cs typeface="Arial" panose="020B0604020202020204" pitchFamily="34" charset="0"/>
              </a:rPr>
              <a:t>أ</a:t>
            </a:r>
            <a:r>
              <a:rPr kumimoji="0" lang="ar-EG"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حصل عل</a:t>
            </a: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ى</a:t>
            </a:r>
            <a:r>
              <a:rPr kumimoji="0" lang="ar-EG"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هذا العرض مجانا</a:t>
            </a: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716549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55"/>
          <p:cNvSpPr>
            <a:spLocks noChangeArrowheads="1"/>
          </p:cNvSpPr>
          <p:nvPr/>
        </p:nvSpPr>
        <p:spPr bwMode="auto">
          <a:xfrm>
            <a:off x="0" y="1524000"/>
            <a:ext cx="4495800" cy="304800"/>
          </a:xfrm>
          <a:prstGeom prst="rect">
            <a:avLst/>
          </a:prstGeom>
          <a:solidFill>
            <a:schemeClr val="accent6">
              <a:lumMod val="50000"/>
            </a:schemeClr>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17762" name="Rectangle 56"/>
          <p:cNvSpPr>
            <a:spLocks noChangeArrowheads="1"/>
          </p:cNvSpPr>
          <p:nvPr/>
        </p:nvSpPr>
        <p:spPr bwMode="auto">
          <a:xfrm>
            <a:off x="4495800" y="1981200"/>
            <a:ext cx="4648200" cy="304800"/>
          </a:xfrm>
          <a:prstGeom prst="rect">
            <a:avLst/>
          </a:prstGeom>
          <a:solidFill>
            <a:schemeClr val="accent6">
              <a:lumMod val="50000"/>
            </a:schemeClr>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17763" name="Rectangle 57"/>
          <p:cNvSpPr>
            <a:spLocks noChangeArrowheads="1"/>
          </p:cNvSpPr>
          <p:nvPr/>
        </p:nvSpPr>
        <p:spPr bwMode="auto">
          <a:xfrm>
            <a:off x="4495800" y="1143000"/>
            <a:ext cx="4648200" cy="304800"/>
          </a:xfrm>
          <a:prstGeom prst="rect">
            <a:avLst/>
          </a:prstGeom>
          <a:solidFill>
            <a:srgbClr val="FF3300"/>
          </a:solidFill>
          <a:ln w="12700" cap="sq">
            <a:solidFill>
              <a:schemeClr val="tx1"/>
            </a:solidFill>
            <a:miter lim="800000"/>
            <a:headEnd type="none" w="sm" len="sm"/>
            <a:tailEnd type="none" w="sm" len="sm"/>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glow rad="139700">
                  <a:srgbClr val="FFFFFF">
                    <a:alpha val="75000"/>
                  </a:srgbClr>
                </a:glow>
              </a:effectLst>
              <a:uLnTx/>
              <a:uFillTx/>
              <a:latin typeface="Arial" panose="020B0604020202020204" pitchFamily="34" charset="0"/>
              <a:cs typeface="Arial" panose="020B0604020202020204" pitchFamily="34" charset="0"/>
            </a:endParaRPr>
          </a:p>
        </p:txBody>
      </p:sp>
      <p:sp>
        <p:nvSpPr>
          <p:cNvPr id="117764" name="Rectangle 58"/>
          <p:cNvSpPr>
            <a:spLocks noChangeArrowheads="1"/>
          </p:cNvSpPr>
          <p:nvPr/>
        </p:nvSpPr>
        <p:spPr bwMode="auto">
          <a:xfrm>
            <a:off x="0" y="4114800"/>
            <a:ext cx="9144000" cy="304800"/>
          </a:xfrm>
          <a:prstGeom prst="rect">
            <a:avLst/>
          </a:prstGeom>
          <a:solidFill>
            <a:schemeClr val="accent6">
              <a:lumMod val="50000"/>
            </a:schemeClr>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17765" name="Rectangle 59"/>
          <p:cNvSpPr>
            <a:spLocks noChangeArrowheads="1"/>
          </p:cNvSpPr>
          <p:nvPr/>
        </p:nvSpPr>
        <p:spPr bwMode="auto">
          <a:xfrm>
            <a:off x="0" y="3352800"/>
            <a:ext cx="4495800" cy="304800"/>
          </a:xfrm>
          <a:prstGeom prst="rect">
            <a:avLst/>
          </a:prstGeom>
          <a:solidFill>
            <a:srgbClr val="FF3300"/>
          </a:solidFill>
          <a:ln w="12700" cap="sq">
            <a:solidFill>
              <a:schemeClr val="tx1"/>
            </a:solidFill>
            <a:miter lim="800000"/>
            <a:headEnd type="none" w="sm" len="sm"/>
            <a:tailEnd type="none" w="sm" len="sm"/>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glow rad="139700">
                  <a:srgbClr val="FFFFFF">
                    <a:alpha val="75000"/>
                  </a:srgbClr>
                </a:glow>
              </a:effectLst>
              <a:uLnTx/>
              <a:uFillTx/>
              <a:latin typeface="Arial" panose="020B0604020202020204" pitchFamily="34" charset="0"/>
              <a:cs typeface="Arial" panose="020B0604020202020204" pitchFamily="34" charset="0"/>
            </a:endParaRPr>
          </a:p>
        </p:txBody>
      </p:sp>
      <p:sp>
        <p:nvSpPr>
          <p:cNvPr id="117766" name="Rectangle 60"/>
          <p:cNvSpPr>
            <a:spLocks noChangeArrowheads="1"/>
          </p:cNvSpPr>
          <p:nvPr/>
        </p:nvSpPr>
        <p:spPr bwMode="auto">
          <a:xfrm>
            <a:off x="3124200" y="5943600"/>
            <a:ext cx="6019800" cy="304800"/>
          </a:xfrm>
          <a:prstGeom prst="rect">
            <a:avLst/>
          </a:prstGeom>
          <a:solidFill>
            <a:schemeClr val="accent6">
              <a:lumMod val="50000"/>
            </a:schemeClr>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17767" name="Rectangle 61"/>
          <p:cNvSpPr>
            <a:spLocks noChangeArrowheads="1"/>
          </p:cNvSpPr>
          <p:nvPr/>
        </p:nvSpPr>
        <p:spPr bwMode="auto">
          <a:xfrm>
            <a:off x="0" y="5943600"/>
            <a:ext cx="1676400" cy="304800"/>
          </a:xfrm>
          <a:prstGeom prst="rect">
            <a:avLst/>
          </a:prstGeom>
          <a:solidFill>
            <a:schemeClr val="accent6">
              <a:lumMod val="50000"/>
            </a:schemeClr>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17768" name="Rectangle 3"/>
          <p:cNvSpPr>
            <a:spLocks noGrp="1" noChangeArrowheads="1"/>
          </p:cNvSpPr>
          <p:nvPr>
            <p:ph type="title"/>
          </p:nvPr>
        </p:nvSpPr>
        <p:spPr>
          <a:xfrm>
            <a:off x="215478" y="41471"/>
            <a:ext cx="8014122" cy="568128"/>
          </a:xfrm>
        </p:spPr>
        <p:txBody>
          <a:bodyPr/>
          <a:lstStyle/>
          <a:p>
            <a:pPr eaLnBrk="1" hangingPunct="1">
              <a:defRPr/>
            </a:pPr>
            <a:r>
              <a:rPr kumimoji="0" lang="ar-JO" sz="3200" b="1" dirty="0">
                <a:solidFill>
                  <a:schemeClr val="tx1"/>
                </a:solidFill>
                <a:effectLst>
                  <a:glow rad="139700">
                    <a:srgbClr val="FFFFFF">
                      <a:alpha val="75000"/>
                    </a:srgbClr>
                  </a:glow>
                </a:effectLst>
                <a:latin typeface="Arial" panose="020B0604020202020204" pitchFamily="34" charset="0"/>
                <a:ea typeface="ＭＳ Ｐゴシック" charset="0"/>
                <a:cs typeface="Arial" panose="020B0604020202020204" pitchFamily="34" charset="0"/>
              </a:rPr>
              <a:t>ملوك العهد القديم (بالرسومات)</a:t>
            </a:r>
            <a:endParaRPr kumimoji="0" lang="en-US" sz="3200" b="1" dirty="0">
              <a:solidFill>
                <a:schemeClr val="tx1"/>
              </a:solidFill>
              <a:effectLst>
                <a:glow rad="139700">
                  <a:srgbClr val="FFFFFF">
                    <a:alpha val="75000"/>
                  </a:srgbClr>
                </a:glow>
              </a:effectLst>
              <a:latin typeface="Arial" panose="020B0604020202020204" pitchFamily="34" charset="0"/>
              <a:ea typeface="ＭＳ Ｐゴシック" charset="0"/>
              <a:cs typeface="Arial" panose="020B0604020202020204" pitchFamily="34" charset="0"/>
            </a:endParaRPr>
          </a:p>
        </p:txBody>
      </p:sp>
      <p:sp>
        <p:nvSpPr>
          <p:cNvPr id="117769" name="Text Box 4"/>
          <p:cNvSpPr txBox="1">
            <a:spLocks noChangeArrowheads="1"/>
          </p:cNvSpPr>
          <p:nvPr/>
        </p:nvSpPr>
        <p:spPr bwMode="auto">
          <a:xfrm>
            <a:off x="7391400" y="76200"/>
            <a:ext cx="1676400" cy="4619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glow rad="139700">
                    <a:srgbClr val="FFFFFF">
                      <a:alpha val="75000"/>
                    </a:srgbClr>
                  </a:glow>
                </a:effectLst>
                <a:uLnTx/>
                <a:uFillTx/>
                <a:latin typeface="Arial" panose="020B0604020202020204" pitchFamily="34" charset="0"/>
                <a:cs typeface="Arial" panose="020B0604020202020204" pitchFamily="34" charset="0"/>
              </a:rPr>
              <a:t>232 و342</a:t>
            </a:r>
            <a:endParaRPr kumimoji="0" lang="en-US" sz="2400" b="1" u="none" strike="noStrike" kern="1200" cap="none" spc="0" normalizeH="0" baseline="0" noProof="0" dirty="0">
              <a:ln>
                <a:noFill/>
              </a:ln>
              <a:solidFill>
                <a:srgbClr val="000000"/>
              </a:solidFill>
              <a:effectLst>
                <a:glow rad="139700">
                  <a:srgbClr val="FFFFFF">
                    <a:alpha val="75000"/>
                  </a:srgbClr>
                </a:glow>
              </a:effectLst>
              <a:uLnTx/>
              <a:uFillTx/>
              <a:latin typeface="Arial" panose="020B0604020202020204" pitchFamily="34" charset="0"/>
              <a:cs typeface="Arial" panose="020B0604020202020204" pitchFamily="34" charset="0"/>
            </a:endParaRPr>
          </a:p>
        </p:txBody>
      </p:sp>
      <p:sp>
        <p:nvSpPr>
          <p:cNvPr id="164869" name="Text Box 5"/>
          <p:cNvSpPr txBox="1">
            <a:spLocks noChangeArrowheads="1"/>
          </p:cNvSpPr>
          <p:nvPr/>
        </p:nvSpPr>
        <p:spPr bwMode="auto">
          <a:xfrm rot="19866539">
            <a:off x="4579938" y="550662"/>
            <a:ext cx="1295400" cy="368300"/>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glow rad="139700">
                    <a:srgbClr val="FFFFFF">
                      <a:alpha val="75000"/>
                    </a:srgbClr>
                  </a:glow>
                </a:effectLst>
                <a:uLnTx/>
                <a:uFillTx/>
                <a:latin typeface="Arial" panose="020B0604020202020204" pitchFamily="34" charset="0"/>
                <a:ea typeface="ＭＳ Ｐゴシック"/>
                <a:cs typeface="Arial" panose="020B0604020202020204" pitchFamily="34" charset="0"/>
              </a:rPr>
              <a:t>يربعام</a:t>
            </a:r>
            <a:endParaRPr kumimoji="0" lang="en-US" sz="1800" b="1" u="none" strike="noStrike" kern="1200" cap="none" spc="0" normalizeH="0" baseline="0" noProof="0" dirty="0">
              <a:ln>
                <a:noFill/>
              </a:ln>
              <a:solidFill>
                <a:srgbClr val="000000"/>
              </a:solidFill>
              <a:effectLst>
                <a:glow rad="139700">
                  <a:srgbClr val="FFFFFF">
                    <a:alpha val="75000"/>
                  </a:srgbClr>
                </a:glow>
              </a:effectLst>
              <a:uLnTx/>
              <a:uFillTx/>
              <a:latin typeface="Arial" panose="020B0604020202020204" pitchFamily="34" charset="0"/>
              <a:ea typeface="ＭＳ Ｐゴシック"/>
              <a:cs typeface="Arial" panose="020B0604020202020204" pitchFamily="34" charset="0"/>
            </a:endParaRPr>
          </a:p>
        </p:txBody>
      </p:sp>
      <p:sp>
        <p:nvSpPr>
          <p:cNvPr id="164870" name="Text Box 6"/>
          <p:cNvSpPr txBox="1">
            <a:spLocks noChangeArrowheads="1"/>
          </p:cNvSpPr>
          <p:nvPr/>
        </p:nvSpPr>
        <p:spPr bwMode="auto">
          <a:xfrm rot="19866539">
            <a:off x="5029200" y="550662"/>
            <a:ext cx="1295400" cy="368300"/>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glow rad="139700">
                    <a:srgbClr val="FFFFFF">
                      <a:alpha val="75000"/>
                    </a:srgbClr>
                  </a:glow>
                </a:effectLst>
                <a:uLnTx/>
                <a:uFillTx/>
                <a:latin typeface="Arial" panose="020B0604020202020204" pitchFamily="34" charset="0"/>
                <a:ea typeface="ＭＳ Ｐゴシック"/>
                <a:cs typeface="Arial" panose="020B0604020202020204" pitchFamily="34" charset="0"/>
              </a:rPr>
              <a:t>ناداب</a:t>
            </a:r>
            <a:endParaRPr kumimoji="0" lang="en-US" sz="1800" b="1" u="none" strike="noStrike" kern="1200" cap="none" spc="0" normalizeH="0" baseline="0" noProof="0" dirty="0">
              <a:ln>
                <a:noFill/>
              </a:ln>
              <a:solidFill>
                <a:srgbClr val="000000"/>
              </a:solidFill>
              <a:effectLst>
                <a:glow rad="139700">
                  <a:srgbClr val="FFFFFF">
                    <a:alpha val="75000"/>
                  </a:srgbClr>
                </a:glow>
              </a:effectLst>
              <a:uLnTx/>
              <a:uFillTx/>
              <a:latin typeface="Arial" panose="020B0604020202020204" pitchFamily="34" charset="0"/>
              <a:ea typeface="ＭＳ Ｐゴシック"/>
              <a:cs typeface="Arial" panose="020B0604020202020204" pitchFamily="34" charset="0"/>
            </a:endParaRPr>
          </a:p>
        </p:txBody>
      </p:sp>
      <p:sp>
        <p:nvSpPr>
          <p:cNvPr id="164871" name="Text Box 7"/>
          <p:cNvSpPr txBox="1">
            <a:spLocks noChangeArrowheads="1"/>
          </p:cNvSpPr>
          <p:nvPr/>
        </p:nvSpPr>
        <p:spPr bwMode="auto">
          <a:xfrm rot="19866539">
            <a:off x="5500688" y="550662"/>
            <a:ext cx="1295400" cy="368300"/>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3333CC"/>
                </a:solidFill>
                <a:effectLst>
                  <a:glow rad="139700">
                    <a:srgbClr val="FFFFFF">
                      <a:alpha val="75000"/>
                    </a:srgbClr>
                  </a:glow>
                </a:effectLst>
                <a:uLnTx/>
                <a:uFillTx/>
                <a:latin typeface="Arial" panose="020B0604020202020204" pitchFamily="34" charset="0"/>
                <a:ea typeface="ＭＳ Ｐゴシック"/>
                <a:cs typeface="Arial" panose="020B0604020202020204" pitchFamily="34" charset="0"/>
              </a:rPr>
              <a:t>بعشا</a:t>
            </a:r>
            <a:endParaRPr kumimoji="0" lang="en-US" sz="1800" b="1" u="none" strike="noStrike" kern="1200" cap="none" spc="0" normalizeH="0" baseline="0" noProof="0" dirty="0">
              <a:ln>
                <a:noFill/>
              </a:ln>
              <a:solidFill>
                <a:srgbClr val="3333CC"/>
              </a:solidFill>
              <a:effectLst>
                <a:glow rad="139700">
                  <a:srgbClr val="FFFFFF">
                    <a:alpha val="75000"/>
                  </a:srgbClr>
                </a:glow>
              </a:effectLst>
              <a:uLnTx/>
              <a:uFillTx/>
              <a:latin typeface="Arial" panose="020B0604020202020204" pitchFamily="34" charset="0"/>
              <a:ea typeface="ＭＳ Ｐゴシック"/>
              <a:cs typeface="Arial" panose="020B0604020202020204" pitchFamily="34" charset="0"/>
            </a:endParaRPr>
          </a:p>
        </p:txBody>
      </p:sp>
      <p:sp>
        <p:nvSpPr>
          <p:cNvPr id="164872" name="Text Box 8"/>
          <p:cNvSpPr txBox="1">
            <a:spLocks noChangeArrowheads="1"/>
          </p:cNvSpPr>
          <p:nvPr/>
        </p:nvSpPr>
        <p:spPr bwMode="auto">
          <a:xfrm rot="19866539">
            <a:off x="5943600" y="564950"/>
            <a:ext cx="1295400" cy="368300"/>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3333CC"/>
                </a:solidFill>
                <a:effectLst>
                  <a:glow rad="139700">
                    <a:srgbClr val="FFFFFF">
                      <a:alpha val="75000"/>
                    </a:srgbClr>
                  </a:glow>
                </a:effectLst>
                <a:uLnTx/>
                <a:uFillTx/>
                <a:latin typeface="Arial" panose="020B0604020202020204" pitchFamily="34" charset="0"/>
                <a:ea typeface="ＭＳ Ｐゴシック"/>
                <a:cs typeface="Arial" panose="020B0604020202020204" pitchFamily="34" charset="0"/>
              </a:rPr>
              <a:t>أيلة</a:t>
            </a:r>
            <a:endParaRPr kumimoji="0" lang="en-US" sz="1800" b="1" u="none" strike="noStrike" kern="1200" cap="none" spc="0" normalizeH="0" baseline="0" noProof="0" dirty="0">
              <a:ln>
                <a:noFill/>
              </a:ln>
              <a:solidFill>
                <a:srgbClr val="3333CC"/>
              </a:solidFill>
              <a:effectLst>
                <a:glow rad="139700">
                  <a:srgbClr val="FFFFFF">
                    <a:alpha val="75000"/>
                  </a:srgbClr>
                </a:glow>
              </a:effectLst>
              <a:uLnTx/>
              <a:uFillTx/>
              <a:latin typeface="Arial" panose="020B0604020202020204" pitchFamily="34" charset="0"/>
              <a:ea typeface="ＭＳ Ｐゴシック"/>
              <a:cs typeface="Arial" panose="020B0604020202020204" pitchFamily="34" charset="0"/>
            </a:endParaRPr>
          </a:p>
        </p:txBody>
      </p:sp>
      <p:sp>
        <p:nvSpPr>
          <p:cNvPr id="164873" name="Text Box 9"/>
          <p:cNvSpPr txBox="1">
            <a:spLocks noChangeArrowheads="1"/>
          </p:cNvSpPr>
          <p:nvPr/>
        </p:nvSpPr>
        <p:spPr bwMode="auto">
          <a:xfrm rot="19866539">
            <a:off x="6362700" y="550662"/>
            <a:ext cx="1295400" cy="368300"/>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glow rad="139700">
                    <a:srgbClr val="FFFFFF">
                      <a:alpha val="75000"/>
                    </a:srgbClr>
                  </a:glow>
                </a:effectLst>
                <a:uLnTx/>
                <a:uFillTx/>
                <a:latin typeface="Arial" panose="020B0604020202020204" pitchFamily="34" charset="0"/>
                <a:ea typeface="ＭＳ Ｐゴシック"/>
                <a:cs typeface="Arial" panose="020B0604020202020204" pitchFamily="34" charset="0"/>
              </a:rPr>
              <a:t>زمري</a:t>
            </a:r>
            <a:endParaRPr kumimoji="0" lang="en-US" sz="1800" b="1" u="none" strike="noStrike" kern="1200" cap="none" spc="0" normalizeH="0" baseline="0" noProof="0" dirty="0">
              <a:ln>
                <a:noFill/>
              </a:ln>
              <a:solidFill>
                <a:srgbClr val="000000"/>
              </a:solidFill>
              <a:effectLst>
                <a:glow rad="139700">
                  <a:srgbClr val="FFFFFF">
                    <a:alpha val="75000"/>
                  </a:srgbClr>
                </a:glow>
              </a:effectLst>
              <a:uLnTx/>
              <a:uFillTx/>
              <a:latin typeface="Arial" panose="020B0604020202020204" pitchFamily="34" charset="0"/>
              <a:ea typeface="ＭＳ Ｐゴシック"/>
              <a:cs typeface="Arial" panose="020B0604020202020204" pitchFamily="34" charset="0"/>
            </a:endParaRPr>
          </a:p>
        </p:txBody>
      </p:sp>
      <p:sp>
        <p:nvSpPr>
          <p:cNvPr id="164874" name="Text Box 10"/>
          <p:cNvSpPr txBox="1">
            <a:spLocks noChangeArrowheads="1"/>
          </p:cNvSpPr>
          <p:nvPr/>
        </p:nvSpPr>
        <p:spPr bwMode="auto">
          <a:xfrm rot="19866539">
            <a:off x="6783388" y="564950"/>
            <a:ext cx="1295400" cy="368300"/>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3333CC"/>
                </a:solidFill>
                <a:effectLst>
                  <a:glow rad="139700">
                    <a:srgbClr val="FFFFFF">
                      <a:alpha val="75000"/>
                    </a:srgbClr>
                  </a:glow>
                </a:effectLst>
                <a:uLnTx/>
                <a:uFillTx/>
                <a:latin typeface="Arial" panose="020B0604020202020204" pitchFamily="34" charset="0"/>
                <a:ea typeface="ＭＳ Ｐゴシック"/>
                <a:cs typeface="Arial" panose="020B0604020202020204" pitchFamily="34" charset="0"/>
              </a:rPr>
              <a:t>عمري</a:t>
            </a:r>
            <a:endParaRPr kumimoji="0" lang="en-US" sz="1800" b="1" u="none" strike="noStrike" kern="1200" cap="none" spc="0" normalizeH="0" baseline="0" noProof="0" dirty="0">
              <a:ln>
                <a:noFill/>
              </a:ln>
              <a:solidFill>
                <a:srgbClr val="3333CC"/>
              </a:solidFill>
              <a:effectLst>
                <a:glow rad="139700">
                  <a:srgbClr val="FFFFFF">
                    <a:alpha val="75000"/>
                  </a:srgbClr>
                </a:glow>
              </a:effectLst>
              <a:uLnTx/>
              <a:uFillTx/>
              <a:latin typeface="Arial" panose="020B0604020202020204" pitchFamily="34" charset="0"/>
              <a:ea typeface="ＭＳ Ｐゴシック"/>
              <a:cs typeface="Arial" panose="020B0604020202020204" pitchFamily="34" charset="0"/>
            </a:endParaRPr>
          </a:p>
        </p:txBody>
      </p:sp>
      <p:sp>
        <p:nvSpPr>
          <p:cNvPr id="164875" name="Text Box 11"/>
          <p:cNvSpPr txBox="1">
            <a:spLocks noChangeArrowheads="1"/>
          </p:cNvSpPr>
          <p:nvPr/>
        </p:nvSpPr>
        <p:spPr bwMode="auto">
          <a:xfrm rot="19866539">
            <a:off x="7204075" y="550662"/>
            <a:ext cx="1295400" cy="368300"/>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3333CC"/>
                </a:solidFill>
                <a:effectLst>
                  <a:glow rad="139700">
                    <a:srgbClr val="FFFFFF">
                      <a:alpha val="75000"/>
                    </a:srgbClr>
                  </a:glow>
                </a:effectLst>
                <a:uLnTx/>
                <a:uFillTx/>
                <a:latin typeface="Arial" panose="020B0604020202020204" pitchFamily="34" charset="0"/>
                <a:ea typeface="ＭＳ Ｐゴシック"/>
                <a:cs typeface="Arial" panose="020B0604020202020204" pitchFamily="34" charset="0"/>
              </a:rPr>
              <a:t>آخاب</a:t>
            </a:r>
            <a:endParaRPr kumimoji="0" lang="en-US" sz="1800" b="1" u="none" strike="noStrike" kern="1200" cap="none" spc="0" normalizeH="0" baseline="0" noProof="0" dirty="0">
              <a:ln>
                <a:noFill/>
              </a:ln>
              <a:solidFill>
                <a:srgbClr val="3333CC"/>
              </a:solidFill>
              <a:effectLst>
                <a:glow rad="139700">
                  <a:srgbClr val="FFFFFF">
                    <a:alpha val="75000"/>
                  </a:srgbClr>
                </a:glow>
              </a:effectLst>
              <a:uLnTx/>
              <a:uFillTx/>
              <a:latin typeface="Arial" panose="020B0604020202020204" pitchFamily="34" charset="0"/>
              <a:ea typeface="ＭＳ Ｐゴシック"/>
              <a:cs typeface="Arial" panose="020B0604020202020204" pitchFamily="34" charset="0"/>
            </a:endParaRPr>
          </a:p>
        </p:txBody>
      </p:sp>
      <p:sp>
        <p:nvSpPr>
          <p:cNvPr id="164876" name="Text Box 12"/>
          <p:cNvSpPr txBox="1">
            <a:spLocks noChangeArrowheads="1"/>
          </p:cNvSpPr>
          <p:nvPr/>
        </p:nvSpPr>
        <p:spPr bwMode="auto">
          <a:xfrm rot="19866539">
            <a:off x="7624763" y="564950"/>
            <a:ext cx="1295400" cy="368300"/>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3333CC"/>
                </a:solidFill>
                <a:effectLst>
                  <a:glow rad="139700">
                    <a:srgbClr val="FFFFFF">
                      <a:alpha val="75000"/>
                    </a:srgbClr>
                  </a:glow>
                </a:effectLst>
                <a:uLnTx/>
                <a:uFillTx/>
                <a:latin typeface="Arial" panose="020B0604020202020204" pitchFamily="34" charset="0"/>
                <a:ea typeface="ＭＳ Ｐゴシック"/>
                <a:cs typeface="Arial" panose="020B0604020202020204" pitchFamily="34" charset="0"/>
              </a:rPr>
              <a:t>أخزيا</a:t>
            </a:r>
            <a:endParaRPr kumimoji="0" lang="en-US" sz="1800" b="1" u="none" strike="noStrike" kern="1200" cap="none" spc="0" normalizeH="0" baseline="0" noProof="0" dirty="0">
              <a:ln>
                <a:noFill/>
              </a:ln>
              <a:solidFill>
                <a:srgbClr val="3333CC"/>
              </a:solidFill>
              <a:effectLst>
                <a:glow rad="139700">
                  <a:srgbClr val="FFFFFF">
                    <a:alpha val="75000"/>
                  </a:srgbClr>
                </a:glow>
              </a:effectLst>
              <a:uLnTx/>
              <a:uFillTx/>
              <a:latin typeface="Arial" panose="020B0604020202020204" pitchFamily="34" charset="0"/>
              <a:ea typeface="ＭＳ Ｐゴシック"/>
              <a:cs typeface="Arial" panose="020B0604020202020204" pitchFamily="34" charset="0"/>
            </a:endParaRPr>
          </a:p>
        </p:txBody>
      </p:sp>
      <p:sp>
        <p:nvSpPr>
          <p:cNvPr id="164877" name="Text Box 13"/>
          <p:cNvSpPr txBox="1">
            <a:spLocks noChangeArrowheads="1"/>
          </p:cNvSpPr>
          <p:nvPr/>
        </p:nvSpPr>
        <p:spPr bwMode="auto">
          <a:xfrm rot="19866539">
            <a:off x="8045450" y="550662"/>
            <a:ext cx="1295400" cy="368300"/>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3333CC"/>
                </a:solidFill>
                <a:effectLst>
                  <a:glow rad="139700">
                    <a:srgbClr val="FFFFFF">
                      <a:alpha val="75000"/>
                    </a:srgbClr>
                  </a:glow>
                </a:effectLst>
                <a:uLnTx/>
                <a:uFillTx/>
                <a:latin typeface="Arial" panose="020B0604020202020204" pitchFamily="34" charset="0"/>
                <a:ea typeface="ＭＳ Ｐゴシック"/>
                <a:cs typeface="Arial" panose="020B0604020202020204" pitchFamily="34" charset="0"/>
              </a:rPr>
              <a:t>يورام</a:t>
            </a:r>
            <a:endParaRPr kumimoji="0" lang="en-US" sz="1800" b="1" u="none" strike="noStrike" kern="1200" cap="none" spc="0" normalizeH="0" baseline="0" noProof="0" dirty="0">
              <a:ln>
                <a:noFill/>
              </a:ln>
              <a:solidFill>
                <a:srgbClr val="3333CC"/>
              </a:solidFill>
              <a:effectLst>
                <a:glow rad="139700">
                  <a:srgbClr val="FFFFFF">
                    <a:alpha val="75000"/>
                  </a:srgbClr>
                </a:glow>
              </a:effectLst>
              <a:uLnTx/>
              <a:uFillTx/>
              <a:latin typeface="Arial" panose="020B0604020202020204" pitchFamily="34" charset="0"/>
              <a:ea typeface="ＭＳ Ｐゴシック"/>
              <a:cs typeface="Arial" panose="020B0604020202020204" pitchFamily="34" charset="0"/>
            </a:endParaRPr>
          </a:p>
        </p:txBody>
      </p:sp>
      <p:sp>
        <p:nvSpPr>
          <p:cNvPr id="164878" name="Text Box 14"/>
          <p:cNvSpPr txBox="1">
            <a:spLocks noChangeArrowheads="1"/>
          </p:cNvSpPr>
          <p:nvPr/>
        </p:nvSpPr>
        <p:spPr bwMode="auto">
          <a:xfrm rot="19866539">
            <a:off x="4572000" y="1422351"/>
            <a:ext cx="1422400" cy="368300"/>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800080"/>
                </a:solidFill>
                <a:effectLst>
                  <a:glow rad="139700">
                    <a:srgbClr val="FFFFFF">
                      <a:alpha val="75000"/>
                    </a:srgbClr>
                  </a:glow>
                </a:effectLst>
                <a:uLnTx/>
                <a:uFillTx/>
                <a:latin typeface="Arial" panose="020B0604020202020204" pitchFamily="34" charset="0"/>
                <a:ea typeface="ＭＳ Ｐゴシック"/>
                <a:cs typeface="Arial" panose="020B0604020202020204" pitchFamily="34" charset="0"/>
              </a:rPr>
              <a:t>رحبعام</a:t>
            </a:r>
            <a:endParaRPr kumimoji="0" lang="en-US" sz="1800" b="1" u="none" strike="noStrike" kern="1200" cap="none" spc="0" normalizeH="0" baseline="0" noProof="0" dirty="0">
              <a:ln>
                <a:noFill/>
              </a:ln>
              <a:solidFill>
                <a:srgbClr val="800080"/>
              </a:solidFill>
              <a:effectLst>
                <a:glow rad="139700">
                  <a:srgbClr val="FFFFFF">
                    <a:alpha val="75000"/>
                  </a:srgbClr>
                </a:glow>
              </a:effectLst>
              <a:uLnTx/>
              <a:uFillTx/>
              <a:latin typeface="Arial" panose="020B0604020202020204" pitchFamily="34" charset="0"/>
              <a:ea typeface="ＭＳ Ｐゴシック"/>
              <a:cs typeface="Arial" panose="020B0604020202020204" pitchFamily="34" charset="0"/>
            </a:endParaRPr>
          </a:p>
        </p:txBody>
      </p:sp>
      <p:sp>
        <p:nvSpPr>
          <p:cNvPr id="164879" name="Text Box 15"/>
          <p:cNvSpPr txBox="1">
            <a:spLocks noChangeArrowheads="1"/>
          </p:cNvSpPr>
          <p:nvPr/>
        </p:nvSpPr>
        <p:spPr bwMode="auto">
          <a:xfrm rot="19866539">
            <a:off x="5257800" y="1454101"/>
            <a:ext cx="1295400" cy="368300"/>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800080"/>
                </a:solidFill>
                <a:effectLst>
                  <a:glow rad="139700">
                    <a:srgbClr val="FFFFFF">
                      <a:alpha val="75000"/>
                    </a:srgbClr>
                  </a:glow>
                </a:effectLst>
                <a:uLnTx/>
                <a:uFillTx/>
                <a:latin typeface="Arial" panose="020B0604020202020204" pitchFamily="34" charset="0"/>
                <a:ea typeface="ＭＳ Ｐゴシック"/>
                <a:cs typeface="Arial" panose="020B0604020202020204" pitchFamily="34" charset="0"/>
              </a:rPr>
              <a:t>أبيام</a:t>
            </a:r>
            <a:endParaRPr kumimoji="0" lang="en-US" sz="1800" b="1" u="none" strike="noStrike" kern="1200" cap="none" spc="0" normalizeH="0" baseline="0" noProof="0" dirty="0">
              <a:ln>
                <a:noFill/>
              </a:ln>
              <a:solidFill>
                <a:srgbClr val="800080"/>
              </a:solidFill>
              <a:effectLst>
                <a:glow rad="139700">
                  <a:srgbClr val="FFFFFF">
                    <a:alpha val="75000"/>
                  </a:srgbClr>
                </a:glow>
              </a:effectLst>
              <a:uLnTx/>
              <a:uFillTx/>
              <a:latin typeface="Arial" panose="020B0604020202020204" pitchFamily="34" charset="0"/>
              <a:ea typeface="ＭＳ Ｐゴシック"/>
              <a:cs typeface="Arial" panose="020B0604020202020204" pitchFamily="34" charset="0"/>
            </a:endParaRPr>
          </a:p>
        </p:txBody>
      </p:sp>
      <p:sp>
        <p:nvSpPr>
          <p:cNvPr id="164880" name="Text Box 16"/>
          <p:cNvSpPr txBox="1">
            <a:spLocks noChangeArrowheads="1"/>
          </p:cNvSpPr>
          <p:nvPr/>
        </p:nvSpPr>
        <p:spPr bwMode="auto">
          <a:xfrm rot="19866539">
            <a:off x="6092825" y="1408064"/>
            <a:ext cx="1295400" cy="368300"/>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008000"/>
                </a:solidFill>
                <a:effectLst>
                  <a:glow rad="139700">
                    <a:srgbClr val="FFFFFF">
                      <a:alpha val="75000"/>
                    </a:srgbClr>
                  </a:glow>
                </a:effectLst>
                <a:uLnTx/>
                <a:uFillTx/>
                <a:latin typeface="Arial" panose="020B0604020202020204" pitchFamily="34" charset="0"/>
                <a:ea typeface="ＭＳ Ｐゴシック"/>
                <a:cs typeface="Arial" panose="020B0604020202020204" pitchFamily="34" charset="0"/>
              </a:rPr>
              <a:t>آسا</a:t>
            </a:r>
            <a:endParaRPr kumimoji="0" lang="en-US" sz="1800" b="1" u="none" strike="noStrike" kern="1200" cap="none" spc="0" normalizeH="0" baseline="0" noProof="0" dirty="0">
              <a:ln>
                <a:noFill/>
              </a:ln>
              <a:solidFill>
                <a:srgbClr val="008000"/>
              </a:solidFill>
              <a:effectLst>
                <a:glow rad="139700">
                  <a:srgbClr val="FFFFFF">
                    <a:alpha val="75000"/>
                  </a:srgbClr>
                </a:glow>
              </a:effectLst>
              <a:uLnTx/>
              <a:uFillTx/>
              <a:latin typeface="Arial" panose="020B0604020202020204" pitchFamily="34" charset="0"/>
              <a:ea typeface="ＭＳ Ｐゴシック"/>
              <a:cs typeface="Arial" panose="020B0604020202020204" pitchFamily="34" charset="0"/>
            </a:endParaRPr>
          </a:p>
        </p:txBody>
      </p:sp>
      <p:sp>
        <p:nvSpPr>
          <p:cNvPr id="164881" name="Text Box 17"/>
          <p:cNvSpPr txBox="1">
            <a:spLocks noChangeArrowheads="1"/>
          </p:cNvSpPr>
          <p:nvPr/>
        </p:nvSpPr>
        <p:spPr bwMode="auto">
          <a:xfrm rot="19866539">
            <a:off x="7016750" y="1355676"/>
            <a:ext cx="1695450" cy="368300"/>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800080"/>
                </a:solidFill>
                <a:effectLst>
                  <a:glow rad="139700">
                    <a:srgbClr val="FFFFFF">
                      <a:alpha val="75000"/>
                    </a:srgbClr>
                  </a:glow>
                </a:effectLst>
                <a:uLnTx/>
                <a:uFillTx/>
                <a:latin typeface="Arial" panose="020B0604020202020204" pitchFamily="34" charset="0"/>
                <a:ea typeface="ＭＳ Ｐゴシック"/>
                <a:cs typeface="Arial" panose="020B0604020202020204" pitchFamily="34" charset="0"/>
              </a:rPr>
              <a:t>يهورام</a:t>
            </a:r>
            <a:endParaRPr kumimoji="0" lang="en-US" sz="1800" b="1" u="none" strike="noStrike" kern="1200" cap="none" spc="0" normalizeH="0" baseline="0" noProof="0" dirty="0">
              <a:ln>
                <a:noFill/>
              </a:ln>
              <a:solidFill>
                <a:srgbClr val="800080"/>
              </a:solidFill>
              <a:effectLst>
                <a:glow rad="139700">
                  <a:srgbClr val="FFFFFF">
                    <a:alpha val="75000"/>
                  </a:srgbClr>
                </a:glow>
              </a:effectLst>
              <a:uLnTx/>
              <a:uFillTx/>
              <a:latin typeface="Arial" panose="020B0604020202020204" pitchFamily="34" charset="0"/>
              <a:ea typeface="ＭＳ Ｐゴシック"/>
              <a:cs typeface="Arial" panose="020B0604020202020204" pitchFamily="34" charset="0"/>
            </a:endParaRPr>
          </a:p>
        </p:txBody>
      </p:sp>
      <p:sp>
        <p:nvSpPr>
          <p:cNvPr id="164882" name="Text Box 18"/>
          <p:cNvSpPr txBox="1">
            <a:spLocks noChangeArrowheads="1"/>
          </p:cNvSpPr>
          <p:nvPr/>
        </p:nvSpPr>
        <p:spPr bwMode="auto">
          <a:xfrm rot="19866539">
            <a:off x="7464425" y="1454101"/>
            <a:ext cx="1295400" cy="368300"/>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800080"/>
                </a:solidFill>
                <a:effectLst>
                  <a:glow rad="139700">
                    <a:srgbClr val="FFFFFF">
                      <a:alpha val="75000"/>
                    </a:srgbClr>
                  </a:glow>
                </a:effectLst>
                <a:uLnTx/>
                <a:uFillTx/>
                <a:latin typeface="Arial" panose="020B0604020202020204" pitchFamily="34" charset="0"/>
                <a:ea typeface="ＭＳ Ｐゴシック"/>
                <a:cs typeface="Arial" panose="020B0604020202020204" pitchFamily="34" charset="0"/>
              </a:rPr>
              <a:t>اخزيا</a:t>
            </a:r>
            <a:endParaRPr kumimoji="0" lang="en-US" sz="1800" b="1" u="none" strike="noStrike" kern="1200" cap="none" spc="0" normalizeH="0" baseline="0" noProof="0" dirty="0">
              <a:ln>
                <a:noFill/>
              </a:ln>
              <a:solidFill>
                <a:srgbClr val="800080"/>
              </a:solidFill>
              <a:effectLst>
                <a:glow rad="139700">
                  <a:srgbClr val="FFFFFF">
                    <a:alpha val="75000"/>
                  </a:srgbClr>
                </a:glow>
              </a:effectLst>
              <a:uLnTx/>
              <a:uFillTx/>
              <a:latin typeface="Arial" panose="020B0604020202020204" pitchFamily="34" charset="0"/>
              <a:ea typeface="ＭＳ Ｐゴシック"/>
              <a:cs typeface="Arial" panose="020B0604020202020204" pitchFamily="34" charset="0"/>
            </a:endParaRPr>
          </a:p>
        </p:txBody>
      </p:sp>
      <p:sp>
        <p:nvSpPr>
          <p:cNvPr id="164883" name="Text Box 19"/>
          <p:cNvSpPr txBox="1">
            <a:spLocks noChangeArrowheads="1"/>
          </p:cNvSpPr>
          <p:nvPr/>
        </p:nvSpPr>
        <p:spPr bwMode="auto">
          <a:xfrm rot="19866539">
            <a:off x="7885113" y="1454101"/>
            <a:ext cx="1295400" cy="368300"/>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800080"/>
                </a:solidFill>
                <a:effectLst>
                  <a:glow rad="139700">
                    <a:srgbClr val="FFFFFF">
                      <a:alpha val="75000"/>
                    </a:srgbClr>
                  </a:glow>
                </a:effectLst>
                <a:uLnTx/>
                <a:uFillTx/>
                <a:latin typeface="Arial" panose="020B0604020202020204" pitchFamily="34" charset="0"/>
                <a:ea typeface="ＭＳ Ｐゴシック"/>
                <a:cs typeface="Arial" panose="020B0604020202020204" pitchFamily="34" charset="0"/>
              </a:rPr>
              <a:t>عثليا</a:t>
            </a:r>
            <a:endParaRPr kumimoji="0" lang="en-US" sz="1800" b="1" u="none" strike="noStrike" kern="1200" cap="none" spc="0" normalizeH="0" baseline="0" noProof="0" dirty="0">
              <a:ln>
                <a:noFill/>
              </a:ln>
              <a:solidFill>
                <a:srgbClr val="800080"/>
              </a:solidFill>
              <a:effectLst>
                <a:glow rad="139700">
                  <a:srgbClr val="FFFFFF">
                    <a:alpha val="75000"/>
                  </a:srgbClr>
                </a:glow>
              </a:effectLst>
              <a:uLnTx/>
              <a:uFillTx/>
              <a:latin typeface="Arial" panose="020B0604020202020204" pitchFamily="34" charset="0"/>
              <a:ea typeface="ＭＳ Ｐゴシック"/>
              <a:cs typeface="Arial" panose="020B0604020202020204" pitchFamily="34" charset="0"/>
            </a:endParaRPr>
          </a:p>
        </p:txBody>
      </p:sp>
      <p:sp>
        <p:nvSpPr>
          <p:cNvPr id="164884" name="Text Box 20"/>
          <p:cNvSpPr txBox="1">
            <a:spLocks noChangeArrowheads="1"/>
          </p:cNvSpPr>
          <p:nvPr/>
        </p:nvSpPr>
        <p:spPr bwMode="auto">
          <a:xfrm rot="19866539">
            <a:off x="8382000" y="1544589"/>
            <a:ext cx="914400" cy="368300"/>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008000"/>
                </a:solidFill>
                <a:effectLst>
                  <a:glow rad="139700">
                    <a:srgbClr val="FFFFFF">
                      <a:alpha val="75000"/>
                    </a:srgbClr>
                  </a:glow>
                </a:effectLst>
                <a:uLnTx/>
                <a:uFillTx/>
                <a:latin typeface="Arial" panose="020B0604020202020204" pitchFamily="34" charset="0"/>
                <a:ea typeface="ＭＳ Ｐゴシック"/>
                <a:cs typeface="Arial" panose="020B0604020202020204" pitchFamily="34" charset="0"/>
              </a:rPr>
              <a:t>يؤاش</a:t>
            </a:r>
            <a:endParaRPr kumimoji="0" lang="en-US" sz="1800" b="1" u="none" strike="noStrike" kern="1200" cap="none" spc="0" normalizeH="0" baseline="0" noProof="0" dirty="0">
              <a:ln>
                <a:noFill/>
              </a:ln>
              <a:solidFill>
                <a:srgbClr val="008000"/>
              </a:solidFill>
              <a:effectLst>
                <a:glow rad="139700">
                  <a:srgbClr val="FFFFFF">
                    <a:alpha val="75000"/>
                  </a:srgbClr>
                </a:glow>
              </a:effectLst>
              <a:uLnTx/>
              <a:uFillTx/>
              <a:latin typeface="Arial" panose="020B0604020202020204" pitchFamily="34" charset="0"/>
              <a:ea typeface="ＭＳ Ｐゴシック"/>
              <a:cs typeface="Arial" panose="020B0604020202020204" pitchFamily="34" charset="0"/>
            </a:endParaRPr>
          </a:p>
        </p:txBody>
      </p:sp>
      <p:sp>
        <p:nvSpPr>
          <p:cNvPr id="164885" name="Text Box 21"/>
          <p:cNvSpPr txBox="1">
            <a:spLocks noChangeArrowheads="1"/>
          </p:cNvSpPr>
          <p:nvPr/>
        </p:nvSpPr>
        <p:spPr bwMode="auto">
          <a:xfrm rot="19866539">
            <a:off x="8502650" y="564950"/>
            <a:ext cx="1295400" cy="368300"/>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glow rad="139700">
                    <a:srgbClr val="FFFFFF">
                      <a:alpha val="75000"/>
                    </a:srgbClr>
                  </a:glow>
                </a:effectLst>
                <a:uLnTx/>
                <a:uFillTx/>
                <a:latin typeface="Arial" panose="020B0604020202020204" pitchFamily="34" charset="0"/>
                <a:ea typeface="ＭＳ Ｐゴシック"/>
                <a:cs typeface="Arial" panose="020B0604020202020204" pitchFamily="34" charset="0"/>
              </a:rPr>
              <a:t>ياهو</a:t>
            </a:r>
            <a:endParaRPr kumimoji="0" lang="en-US" sz="1800" b="1" u="none" strike="noStrike" kern="1200" cap="none" spc="0" normalizeH="0" baseline="0" noProof="0" dirty="0">
              <a:ln>
                <a:noFill/>
              </a:ln>
              <a:solidFill>
                <a:srgbClr val="000000"/>
              </a:solidFill>
              <a:effectLst>
                <a:glow rad="139700">
                  <a:srgbClr val="FFFFFF">
                    <a:alpha val="75000"/>
                  </a:srgbClr>
                </a:glow>
              </a:effectLst>
              <a:uLnTx/>
              <a:uFillTx/>
              <a:latin typeface="Arial" panose="020B0604020202020204" pitchFamily="34" charset="0"/>
              <a:ea typeface="ＭＳ Ｐゴシック"/>
              <a:cs typeface="Arial" panose="020B0604020202020204" pitchFamily="34" charset="0"/>
            </a:endParaRPr>
          </a:p>
        </p:txBody>
      </p:sp>
      <p:sp>
        <p:nvSpPr>
          <p:cNvPr id="164886" name="Text Box 22"/>
          <p:cNvSpPr txBox="1">
            <a:spLocks noChangeArrowheads="1"/>
          </p:cNvSpPr>
          <p:nvPr/>
        </p:nvSpPr>
        <p:spPr bwMode="auto">
          <a:xfrm rot="19866539">
            <a:off x="6477000" y="1377901"/>
            <a:ext cx="1695450" cy="368300"/>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008000"/>
                </a:solidFill>
                <a:effectLst>
                  <a:glow rad="139700">
                    <a:srgbClr val="FFFFFF">
                      <a:alpha val="75000"/>
                    </a:srgbClr>
                  </a:glow>
                </a:effectLst>
                <a:uLnTx/>
                <a:uFillTx/>
                <a:latin typeface="Arial" panose="020B0604020202020204" pitchFamily="34" charset="0"/>
                <a:ea typeface="ＭＳ Ｐゴシック"/>
                <a:cs typeface="Arial" panose="020B0604020202020204" pitchFamily="34" charset="0"/>
              </a:rPr>
              <a:t>يهوشافاط</a:t>
            </a:r>
            <a:endParaRPr kumimoji="0" lang="en-US" sz="1800" b="1" u="none" strike="noStrike" kern="1200" cap="none" spc="0" normalizeH="0" baseline="0" noProof="0" dirty="0">
              <a:ln>
                <a:noFill/>
              </a:ln>
              <a:solidFill>
                <a:srgbClr val="008000"/>
              </a:solidFill>
              <a:effectLst>
                <a:glow rad="139700">
                  <a:srgbClr val="FFFFFF">
                    <a:alpha val="75000"/>
                  </a:srgbClr>
                </a:glow>
              </a:effectLst>
              <a:uLnTx/>
              <a:uFillTx/>
              <a:latin typeface="Arial" panose="020B0604020202020204" pitchFamily="34" charset="0"/>
              <a:ea typeface="ＭＳ Ｐゴシック"/>
              <a:cs typeface="Arial" panose="020B0604020202020204" pitchFamily="34" charset="0"/>
            </a:endParaRPr>
          </a:p>
        </p:txBody>
      </p:sp>
      <p:sp>
        <p:nvSpPr>
          <p:cNvPr id="164887" name="Text Box 23"/>
          <p:cNvSpPr txBox="1">
            <a:spLocks noChangeArrowheads="1"/>
          </p:cNvSpPr>
          <p:nvPr/>
        </p:nvSpPr>
        <p:spPr bwMode="auto">
          <a:xfrm rot="19866539">
            <a:off x="7938" y="2909888"/>
            <a:ext cx="1295400" cy="368300"/>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glow rad="139700">
                    <a:srgbClr val="FFFFFF">
                      <a:alpha val="75000"/>
                    </a:srgbClr>
                  </a:glow>
                </a:effectLst>
                <a:uLnTx/>
                <a:uFillTx/>
                <a:latin typeface="Arial" panose="020B0604020202020204" pitchFamily="34" charset="0"/>
                <a:ea typeface="ＭＳ Ｐゴシック"/>
                <a:cs typeface="Arial" panose="020B0604020202020204" pitchFamily="34" charset="0"/>
              </a:rPr>
              <a:t>ياهو</a:t>
            </a:r>
            <a:endParaRPr kumimoji="0" lang="en-US" sz="1800" b="1" u="none" strike="noStrike" kern="1200" cap="none" spc="0" normalizeH="0" baseline="0" noProof="0" dirty="0">
              <a:ln>
                <a:noFill/>
              </a:ln>
              <a:solidFill>
                <a:srgbClr val="000000"/>
              </a:solidFill>
              <a:effectLst>
                <a:glow rad="139700">
                  <a:srgbClr val="FFFFFF">
                    <a:alpha val="75000"/>
                  </a:srgbClr>
                </a:glow>
              </a:effectLst>
              <a:uLnTx/>
              <a:uFillTx/>
              <a:latin typeface="Arial" panose="020B0604020202020204" pitchFamily="34" charset="0"/>
              <a:ea typeface="ＭＳ Ｐゴシック"/>
              <a:cs typeface="Arial" panose="020B0604020202020204" pitchFamily="34" charset="0"/>
            </a:endParaRPr>
          </a:p>
        </p:txBody>
      </p:sp>
      <p:sp>
        <p:nvSpPr>
          <p:cNvPr id="164888" name="Text Box 24"/>
          <p:cNvSpPr txBox="1">
            <a:spLocks noChangeArrowheads="1"/>
          </p:cNvSpPr>
          <p:nvPr/>
        </p:nvSpPr>
        <p:spPr bwMode="auto">
          <a:xfrm rot="19866539">
            <a:off x="457200" y="2909888"/>
            <a:ext cx="1295400" cy="368300"/>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glow rad="139700">
                    <a:srgbClr val="FFFFFF">
                      <a:alpha val="75000"/>
                    </a:srgbClr>
                  </a:glow>
                </a:effectLst>
                <a:uLnTx/>
                <a:uFillTx/>
                <a:latin typeface="Arial" panose="020B0604020202020204" pitchFamily="34" charset="0"/>
                <a:ea typeface="ＭＳ Ｐゴシック"/>
                <a:cs typeface="Arial" panose="020B0604020202020204" pitchFamily="34" charset="0"/>
              </a:rPr>
              <a:t>يهوأحاز</a:t>
            </a:r>
            <a:endParaRPr kumimoji="0" lang="en-US" sz="1800" b="1" u="none" strike="noStrike" kern="1200" cap="none" spc="0" normalizeH="0" baseline="0" noProof="0" dirty="0">
              <a:ln>
                <a:noFill/>
              </a:ln>
              <a:solidFill>
                <a:srgbClr val="000000"/>
              </a:solidFill>
              <a:effectLst>
                <a:glow rad="139700">
                  <a:srgbClr val="FFFFFF">
                    <a:alpha val="75000"/>
                  </a:srgbClr>
                </a:glow>
              </a:effectLst>
              <a:uLnTx/>
              <a:uFillTx/>
              <a:latin typeface="Arial" panose="020B0604020202020204" pitchFamily="34" charset="0"/>
              <a:ea typeface="ＭＳ Ｐゴシック"/>
              <a:cs typeface="Arial" panose="020B0604020202020204" pitchFamily="34" charset="0"/>
            </a:endParaRPr>
          </a:p>
        </p:txBody>
      </p:sp>
      <p:sp>
        <p:nvSpPr>
          <p:cNvPr id="164889" name="Text Box 25"/>
          <p:cNvSpPr txBox="1">
            <a:spLocks noChangeArrowheads="1"/>
          </p:cNvSpPr>
          <p:nvPr/>
        </p:nvSpPr>
        <p:spPr bwMode="auto">
          <a:xfrm rot="19866539">
            <a:off x="928688" y="2909888"/>
            <a:ext cx="1295400" cy="368300"/>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glow rad="139700">
                    <a:srgbClr val="FFFFFF">
                      <a:alpha val="75000"/>
                    </a:srgbClr>
                  </a:glow>
                </a:effectLst>
                <a:uLnTx/>
                <a:uFillTx/>
                <a:latin typeface="Arial" panose="020B0604020202020204" pitchFamily="34" charset="0"/>
                <a:ea typeface="ＭＳ Ｐゴシック"/>
                <a:cs typeface="Arial" panose="020B0604020202020204" pitchFamily="34" charset="0"/>
              </a:rPr>
              <a:t>يهؤاش</a:t>
            </a:r>
            <a:endParaRPr kumimoji="0" lang="en-US" sz="1800" b="1" u="none" strike="noStrike" kern="1200" cap="none" spc="0" normalizeH="0" baseline="0" noProof="0" dirty="0">
              <a:ln>
                <a:noFill/>
              </a:ln>
              <a:solidFill>
                <a:srgbClr val="000000"/>
              </a:solidFill>
              <a:effectLst>
                <a:glow rad="139700">
                  <a:srgbClr val="FFFFFF">
                    <a:alpha val="75000"/>
                  </a:srgbClr>
                </a:glow>
              </a:effectLst>
              <a:uLnTx/>
              <a:uFillTx/>
              <a:latin typeface="Arial" panose="020B0604020202020204" pitchFamily="34" charset="0"/>
              <a:ea typeface="ＭＳ Ｐゴシック"/>
              <a:cs typeface="Arial" panose="020B0604020202020204" pitchFamily="34" charset="0"/>
            </a:endParaRPr>
          </a:p>
        </p:txBody>
      </p:sp>
      <p:sp>
        <p:nvSpPr>
          <p:cNvPr id="164890" name="Text Box 26"/>
          <p:cNvSpPr txBox="1">
            <a:spLocks noChangeArrowheads="1"/>
          </p:cNvSpPr>
          <p:nvPr/>
        </p:nvSpPr>
        <p:spPr bwMode="auto">
          <a:xfrm rot="19866539">
            <a:off x="1371600" y="2825750"/>
            <a:ext cx="1641475" cy="368300"/>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glow rad="139700">
                    <a:srgbClr val="FFFFFF">
                      <a:alpha val="75000"/>
                    </a:srgbClr>
                  </a:glow>
                </a:effectLst>
                <a:uLnTx/>
                <a:uFillTx/>
                <a:latin typeface="Arial" panose="020B0604020202020204" pitchFamily="34" charset="0"/>
                <a:ea typeface="ＭＳ Ｐゴシック"/>
                <a:cs typeface="Arial" panose="020B0604020202020204" pitchFamily="34" charset="0"/>
              </a:rPr>
              <a:t>يربعام 2</a:t>
            </a:r>
            <a:endParaRPr kumimoji="0" lang="en-US" sz="1800" b="1" u="none" strike="noStrike" kern="1200" cap="none" spc="0" normalizeH="0" baseline="0" noProof="0" dirty="0">
              <a:ln>
                <a:noFill/>
              </a:ln>
              <a:solidFill>
                <a:srgbClr val="000000"/>
              </a:solidFill>
              <a:effectLst>
                <a:glow rad="139700">
                  <a:srgbClr val="FFFFFF">
                    <a:alpha val="75000"/>
                  </a:srgbClr>
                </a:glow>
              </a:effectLst>
              <a:uLnTx/>
              <a:uFillTx/>
              <a:latin typeface="Arial" panose="020B0604020202020204" pitchFamily="34" charset="0"/>
              <a:ea typeface="ＭＳ Ｐゴシック"/>
              <a:cs typeface="Arial" panose="020B0604020202020204" pitchFamily="34" charset="0"/>
            </a:endParaRPr>
          </a:p>
        </p:txBody>
      </p:sp>
      <p:sp>
        <p:nvSpPr>
          <p:cNvPr id="164891" name="Text Box 27"/>
          <p:cNvSpPr txBox="1">
            <a:spLocks noChangeArrowheads="1"/>
          </p:cNvSpPr>
          <p:nvPr/>
        </p:nvSpPr>
        <p:spPr bwMode="auto">
          <a:xfrm rot="19866539">
            <a:off x="1775210" y="2864335"/>
            <a:ext cx="1601788" cy="368300"/>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glow rad="139700">
                    <a:srgbClr val="FFFFFF">
                      <a:alpha val="75000"/>
                    </a:srgbClr>
                  </a:glow>
                </a:effectLst>
                <a:uLnTx/>
                <a:uFillTx/>
                <a:latin typeface="Arial" panose="020B0604020202020204" pitchFamily="34" charset="0"/>
                <a:ea typeface="ＭＳ Ｐゴシック"/>
                <a:cs typeface="Arial" panose="020B0604020202020204" pitchFamily="34" charset="0"/>
              </a:rPr>
              <a:t>زكريا</a:t>
            </a:r>
            <a:endParaRPr kumimoji="0" lang="en-US" sz="1800" b="1" u="none" strike="noStrike" kern="1200" cap="none" spc="0" normalizeH="0" baseline="0" noProof="0" dirty="0">
              <a:ln>
                <a:noFill/>
              </a:ln>
              <a:solidFill>
                <a:srgbClr val="000000"/>
              </a:solidFill>
              <a:effectLst>
                <a:glow rad="139700">
                  <a:srgbClr val="FFFFFF">
                    <a:alpha val="75000"/>
                  </a:srgbClr>
                </a:glow>
              </a:effectLst>
              <a:uLnTx/>
              <a:uFillTx/>
              <a:latin typeface="Arial" panose="020B0604020202020204" pitchFamily="34" charset="0"/>
              <a:ea typeface="ＭＳ Ｐゴシック"/>
              <a:cs typeface="Arial" panose="020B0604020202020204" pitchFamily="34" charset="0"/>
            </a:endParaRPr>
          </a:p>
        </p:txBody>
      </p:sp>
      <p:sp>
        <p:nvSpPr>
          <p:cNvPr id="164892" name="Text Box 28"/>
          <p:cNvSpPr txBox="1">
            <a:spLocks noChangeArrowheads="1"/>
          </p:cNvSpPr>
          <p:nvPr/>
        </p:nvSpPr>
        <p:spPr bwMode="auto">
          <a:xfrm rot="19866539">
            <a:off x="2743200" y="2909888"/>
            <a:ext cx="1295400" cy="368300"/>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glow rad="139700">
                    <a:srgbClr val="FFFFFF">
                      <a:alpha val="75000"/>
                    </a:srgbClr>
                  </a:glow>
                </a:effectLst>
                <a:uLnTx/>
                <a:uFillTx/>
                <a:latin typeface="Arial" panose="020B0604020202020204" pitchFamily="34" charset="0"/>
                <a:ea typeface="ＭＳ Ｐゴシック"/>
                <a:cs typeface="Arial" panose="020B0604020202020204" pitchFamily="34" charset="0"/>
              </a:rPr>
              <a:t>منحيم</a:t>
            </a:r>
            <a:endParaRPr kumimoji="0" lang="en-US" sz="1800" b="1" u="none" strike="noStrike" kern="1200" cap="none" spc="0" normalizeH="0" baseline="0" noProof="0" dirty="0">
              <a:ln>
                <a:noFill/>
              </a:ln>
              <a:solidFill>
                <a:srgbClr val="000000"/>
              </a:solidFill>
              <a:effectLst>
                <a:glow rad="139700">
                  <a:srgbClr val="FFFFFF">
                    <a:alpha val="75000"/>
                  </a:srgbClr>
                </a:glow>
              </a:effectLst>
              <a:uLnTx/>
              <a:uFillTx/>
              <a:latin typeface="Arial" panose="020B0604020202020204" pitchFamily="34" charset="0"/>
              <a:ea typeface="ＭＳ Ｐゴシック"/>
              <a:cs typeface="Arial" panose="020B0604020202020204" pitchFamily="34" charset="0"/>
            </a:endParaRPr>
          </a:p>
        </p:txBody>
      </p:sp>
      <p:sp>
        <p:nvSpPr>
          <p:cNvPr id="164893" name="Text Box 29"/>
          <p:cNvSpPr txBox="1">
            <a:spLocks noChangeArrowheads="1"/>
          </p:cNvSpPr>
          <p:nvPr/>
        </p:nvSpPr>
        <p:spPr bwMode="auto">
          <a:xfrm rot="19866539">
            <a:off x="3240088" y="2909888"/>
            <a:ext cx="1295400" cy="368300"/>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glow rad="139700">
                    <a:srgbClr val="FFFFFF">
                      <a:alpha val="75000"/>
                    </a:srgbClr>
                  </a:glow>
                </a:effectLst>
                <a:uLnTx/>
                <a:uFillTx/>
                <a:latin typeface="Arial" panose="020B0604020202020204" pitchFamily="34" charset="0"/>
                <a:ea typeface="ＭＳ Ｐゴシック"/>
                <a:cs typeface="Arial" panose="020B0604020202020204" pitchFamily="34" charset="0"/>
              </a:rPr>
              <a:t>فقعيا</a:t>
            </a:r>
            <a:endParaRPr kumimoji="0" lang="en-US" sz="1800" b="1" u="none" strike="noStrike" kern="1200" cap="none" spc="0" normalizeH="0" baseline="0" noProof="0" dirty="0">
              <a:ln>
                <a:noFill/>
              </a:ln>
              <a:solidFill>
                <a:srgbClr val="000000"/>
              </a:solidFill>
              <a:effectLst>
                <a:glow rad="139700">
                  <a:srgbClr val="FFFFFF">
                    <a:alpha val="75000"/>
                  </a:srgbClr>
                </a:glow>
              </a:effectLst>
              <a:uLnTx/>
              <a:uFillTx/>
              <a:latin typeface="Arial" panose="020B0604020202020204" pitchFamily="34" charset="0"/>
              <a:ea typeface="ＭＳ Ｐゴシック"/>
              <a:cs typeface="Arial" panose="020B0604020202020204" pitchFamily="34" charset="0"/>
            </a:endParaRPr>
          </a:p>
        </p:txBody>
      </p:sp>
      <p:sp>
        <p:nvSpPr>
          <p:cNvPr id="164894" name="Text Box 30"/>
          <p:cNvSpPr txBox="1">
            <a:spLocks noChangeArrowheads="1"/>
          </p:cNvSpPr>
          <p:nvPr/>
        </p:nvSpPr>
        <p:spPr bwMode="auto">
          <a:xfrm rot="19866539">
            <a:off x="3660775" y="2909888"/>
            <a:ext cx="1295400" cy="368300"/>
          </a:xfrm>
          <a:prstGeom prst="rect">
            <a:avLst/>
          </a:prstGeom>
          <a:noFill/>
          <a:ln w="9525">
            <a:noFill/>
            <a:miter lim="800000"/>
            <a:headEnd/>
            <a:tailEnd/>
          </a:ln>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3333CC"/>
                </a:solidFill>
                <a:effectLst>
                  <a:glow rad="139700">
                    <a:srgbClr val="FFFFFF">
                      <a:alpha val="75000"/>
                    </a:srgbClr>
                  </a:glow>
                </a:effectLst>
                <a:uLnTx/>
                <a:uFillTx/>
                <a:latin typeface="Arial" panose="020B0604020202020204" pitchFamily="34" charset="0"/>
                <a:cs typeface="Arial" panose="020B0604020202020204" pitchFamily="34" charset="0"/>
              </a:rPr>
              <a:t>فقع</a:t>
            </a:r>
            <a:endParaRPr kumimoji="0" lang="en-US" sz="1800" b="1" u="none" strike="noStrike" kern="1200" cap="none" spc="0" normalizeH="0" baseline="0" noProof="0" dirty="0">
              <a:ln>
                <a:noFill/>
              </a:ln>
              <a:solidFill>
                <a:srgbClr val="000000"/>
              </a:solidFill>
              <a:effectLst>
                <a:glow rad="139700">
                  <a:srgbClr val="FFFFFF">
                    <a:alpha val="75000"/>
                  </a:srgbClr>
                </a:glow>
              </a:effectLst>
              <a:uLnTx/>
              <a:uFillTx/>
              <a:latin typeface="Arial" panose="020B0604020202020204" pitchFamily="34" charset="0"/>
              <a:cs typeface="Arial" panose="020B0604020202020204" pitchFamily="34" charset="0"/>
            </a:endParaRPr>
          </a:p>
        </p:txBody>
      </p:sp>
      <p:sp>
        <p:nvSpPr>
          <p:cNvPr id="164895" name="Text Box 31"/>
          <p:cNvSpPr txBox="1">
            <a:spLocks noChangeArrowheads="1"/>
          </p:cNvSpPr>
          <p:nvPr/>
        </p:nvSpPr>
        <p:spPr bwMode="auto">
          <a:xfrm rot="19866539">
            <a:off x="0" y="3595688"/>
            <a:ext cx="1422400" cy="368300"/>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008000"/>
                </a:solidFill>
                <a:effectLst>
                  <a:glow rad="139700">
                    <a:srgbClr val="FFFFFF">
                      <a:alpha val="75000"/>
                    </a:srgbClr>
                  </a:glow>
                </a:effectLst>
                <a:uLnTx/>
                <a:uFillTx/>
                <a:latin typeface="Arial" panose="020B0604020202020204" pitchFamily="34" charset="0"/>
                <a:ea typeface="ＭＳ Ｐゴシック"/>
                <a:cs typeface="Arial" panose="020B0604020202020204" pitchFamily="34" charset="0"/>
              </a:rPr>
              <a:t>يؤاش</a:t>
            </a:r>
            <a:endParaRPr kumimoji="0" lang="en-US" sz="1800" b="1" u="none" strike="noStrike" kern="1200" cap="none" spc="0" normalizeH="0" baseline="0" noProof="0" dirty="0">
              <a:ln>
                <a:noFill/>
              </a:ln>
              <a:solidFill>
                <a:srgbClr val="008000"/>
              </a:solidFill>
              <a:effectLst>
                <a:glow rad="139700">
                  <a:srgbClr val="FFFFFF">
                    <a:alpha val="75000"/>
                  </a:srgbClr>
                </a:glow>
              </a:effectLst>
              <a:uLnTx/>
              <a:uFillTx/>
              <a:latin typeface="Arial" panose="020B0604020202020204" pitchFamily="34" charset="0"/>
              <a:ea typeface="ＭＳ Ｐゴシック"/>
              <a:cs typeface="Arial" panose="020B0604020202020204" pitchFamily="34" charset="0"/>
            </a:endParaRPr>
          </a:p>
        </p:txBody>
      </p:sp>
      <p:sp>
        <p:nvSpPr>
          <p:cNvPr id="164896" name="Text Box 32"/>
          <p:cNvSpPr txBox="1">
            <a:spLocks noChangeArrowheads="1"/>
          </p:cNvSpPr>
          <p:nvPr/>
        </p:nvSpPr>
        <p:spPr bwMode="auto">
          <a:xfrm rot="19866539">
            <a:off x="1371600" y="3627438"/>
            <a:ext cx="1295400" cy="368300"/>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008000"/>
                </a:solidFill>
                <a:effectLst>
                  <a:glow rad="139700">
                    <a:srgbClr val="FFFFFF">
                      <a:alpha val="75000"/>
                    </a:srgbClr>
                  </a:glow>
                </a:effectLst>
                <a:uLnTx/>
                <a:uFillTx/>
                <a:latin typeface="Arial" panose="020B0604020202020204" pitchFamily="34" charset="0"/>
                <a:ea typeface="ＭＳ Ｐゴシック"/>
                <a:cs typeface="Arial" panose="020B0604020202020204" pitchFamily="34" charset="0"/>
              </a:rPr>
              <a:t>عمسيا</a:t>
            </a:r>
            <a:endParaRPr kumimoji="0" lang="en-US" sz="1800" b="1" u="none" strike="noStrike" kern="1200" cap="none" spc="0" normalizeH="0" baseline="0" noProof="0" dirty="0">
              <a:ln>
                <a:noFill/>
              </a:ln>
              <a:solidFill>
                <a:srgbClr val="008000"/>
              </a:solidFill>
              <a:effectLst>
                <a:glow rad="139700">
                  <a:srgbClr val="FFFFFF">
                    <a:alpha val="75000"/>
                  </a:srgbClr>
                </a:glow>
              </a:effectLst>
              <a:uLnTx/>
              <a:uFillTx/>
              <a:latin typeface="Arial" panose="020B0604020202020204" pitchFamily="34" charset="0"/>
              <a:ea typeface="ＭＳ Ｐゴシック"/>
              <a:cs typeface="Arial" panose="020B0604020202020204" pitchFamily="34" charset="0"/>
            </a:endParaRPr>
          </a:p>
        </p:txBody>
      </p:sp>
      <p:sp>
        <p:nvSpPr>
          <p:cNvPr id="164897" name="Text Box 33"/>
          <p:cNvSpPr txBox="1">
            <a:spLocks noChangeArrowheads="1"/>
          </p:cNvSpPr>
          <p:nvPr/>
        </p:nvSpPr>
        <p:spPr bwMode="auto">
          <a:xfrm rot="19866539">
            <a:off x="2511425" y="3627438"/>
            <a:ext cx="1295400" cy="368300"/>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008000"/>
                </a:solidFill>
                <a:effectLst>
                  <a:glow rad="139700">
                    <a:srgbClr val="FFFFFF">
                      <a:alpha val="75000"/>
                    </a:srgbClr>
                  </a:glow>
                </a:effectLst>
                <a:uLnTx/>
                <a:uFillTx/>
                <a:latin typeface="Arial" panose="020B0604020202020204" pitchFamily="34" charset="0"/>
                <a:ea typeface="ＭＳ Ｐゴシック"/>
                <a:cs typeface="Arial" panose="020B0604020202020204" pitchFamily="34" charset="0"/>
              </a:rPr>
              <a:t>عزيا</a:t>
            </a:r>
            <a:endParaRPr kumimoji="0" lang="en-US" sz="1800" b="1" u="none" strike="noStrike" kern="1200" cap="none" spc="0" normalizeH="0" baseline="0" noProof="0" dirty="0">
              <a:ln>
                <a:noFill/>
              </a:ln>
              <a:solidFill>
                <a:srgbClr val="008000"/>
              </a:solidFill>
              <a:effectLst>
                <a:glow rad="139700">
                  <a:srgbClr val="FFFFFF">
                    <a:alpha val="75000"/>
                  </a:srgbClr>
                </a:glow>
              </a:effectLst>
              <a:uLnTx/>
              <a:uFillTx/>
              <a:latin typeface="Arial" panose="020B0604020202020204" pitchFamily="34" charset="0"/>
              <a:ea typeface="ＭＳ Ｐゴシック"/>
              <a:cs typeface="Arial" panose="020B0604020202020204" pitchFamily="34" charset="0"/>
            </a:endParaRPr>
          </a:p>
        </p:txBody>
      </p:sp>
      <p:sp>
        <p:nvSpPr>
          <p:cNvPr id="164898" name="Text Box 34"/>
          <p:cNvSpPr txBox="1">
            <a:spLocks noChangeArrowheads="1"/>
          </p:cNvSpPr>
          <p:nvPr/>
        </p:nvSpPr>
        <p:spPr bwMode="auto">
          <a:xfrm rot="19866539">
            <a:off x="3932238" y="3529013"/>
            <a:ext cx="1695450" cy="368300"/>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800080"/>
                </a:solidFill>
                <a:effectLst>
                  <a:glow rad="139700">
                    <a:srgbClr val="FFFFFF">
                      <a:alpha val="75000"/>
                    </a:srgbClr>
                  </a:glow>
                </a:effectLst>
                <a:uLnTx/>
                <a:uFillTx/>
                <a:latin typeface="Arial" panose="020B0604020202020204" pitchFamily="34" charset="0"/>
                <a:ea typeface="ＭＳ Ｐゴシック"/>
                <a:cs typeface="Arial" panose="020B0604020202020204" pitchFamily="34" charset="0"/>
              </a:rPr>
              <a:t>آحاز</a:t>
            </a:r>
            <a:endParaRPr kumimoji="0" lang="en-US" sz="1800" b="1" u="none" strike="noStrike" kern="1200" cap="none" spc="0" normalizeH="0" baseline="0" noProof="0" dirty="0">
              <a:ln>
                <a:noFill/>
              </a:ln>
              <a:solidFill>
                <a:srgbClr val="800080"/>
              </a:solidFill>
              <a:effectLst>
                <a:glow rad="139700">
                  <a:srgbClr val="FFFFFF">
                    <a:alpha val="75000"/>
                  </a:srgbClr>
                </a:glow>
              </a:effectLst>
              <a:uLnTx/>
              <a:uFillTx/>
              <a:latin typeface="Arial" panose="020B0604020202020204" pitchFamily="34" charset="0"/>
              <a:ea typeface="ＭＳ Ｐゴシック"/>
              <a:cs typeface="Arial" panose="020B0604020202020204" pitchFamily="34" charset="0"/>
            </a:endParaRPr>
          </a:p>
        </p:txBody>
      </p:sp>
      <p:sp>
        <p:nvSpPr>
          <p:cNvPr id="164899" name="Text Box 35"/>
          <p:cNvSpPr txBox="1">
            <a:spLocks noChangeArrowheads="1"/>
          </p:cNvSpPr>
          <p:nvPr/>
        </p:nvSpPr>
        <p:spPr bwMode="auto">
          <a:xfrm rot="19866539">
            <a:off x="4913313" y="3656013"/>
            <a:ext cx="1295400" cy="368300"/>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008000"/>
                </a:solidFill>
                <a:effectLst>
                  <a:glow rad="139700">
                    <a:srgbClr val="FFFFFF">
                      <a:alpha val="75000"/>
                    </a:srgbClr>
                  </a:glow>
                </a:effectLst>
                <a:uLnTx/>
                <a:uFillTx/>
                <a:latin typeface="Arial" panose="020B0604020202020204" pitchFamily="34" charset="0"/>
                <a:ea typeface="ＭＳ Ｐゴシック"/>
                <a:cs typeface="Arial" panose="020B0604020202020204" pitchFamily="34" charset="0"/>
              </a:rPr>
              <a:t>حزقيا</a:t>
            </a:r>
            <a:endParaRPr kumimoji="0" lang="en-US" sz="1800" b="1" u="none" strike="noStrike" kern="1200" cap="none" spc="0" normalizeH="0" baseline="0" noProof="0" dirty="0">
              <a:ln>
                <a:noFill/>
              </a:ln>
              <a:solidFill>
                <a:srgbClr val="008000"/>
              </a:solidFill>
              <a:effectLst>
                <a:glow rad="139700">
                  <a:srgbClr val="FFFFFF">
                    <a:alpha val="75000"/>
                  </a:srgbClr>
                </a:glow>
              </a:effectLst>
              <a:uLnTx/>
              <a:uFillTx/>
              <a:latin typeface="Arial" panose="020B0604020202020204" pitchFamily="34" charset="0"/>
              <a:ea typeface="ＭＳ Ｐゴシック"/>
              <a:cs typeface="Arial" panose="020B0604020202020204" pitchFamily="34" charset="0"/>
            </a:endParaRPr>
          </a:p>
        </p:txBody>
      </p:sp>
      <p:sp>
        <p:nvSpPr>
          <p:cNvPr id="164900" name="Text Box 36"/>
          <p:cNvSpPr txBox="1">
            <a:spLocks noChangeArrowheads="1"/>
          </p:cNvSpPr>
          <p:nvPr/>
        </p:nvSpPr>
        <p:spPr bwMode="auto">
          <a:xfrm rot="19866539">
            <a:off x="6248400" y="3656013"/>
            <a:ext cx="1295400" cy="368300"/>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800080"/>
                </a:solidFill>
                <a:effectLst>
                  <a:glow rad="139700">
                    <a:srgbClr val="FFFFFF">
                      <a:alpha val="75000"/>
                    </a:srgbClr>
                  </a:glow>
                </a:effectLst>
                <a:uLnTx/>
                <a:uFillTx/>
                <a:latin typeface="Arial" panose="020B0604020202020204" pitchFamily="34" charset="0"/>
                <a:ea typeface="ＭＳ Ｐゴシック"/>
                <a:cs typeface="Arial" panose="020B0604020202020204" pitchFamily="34" charset="0"/>
              </a:rPr>
              <a:t>منسى</a:t>
            </a:r>
            <a:endParaRPr kumimoji="0" lang="en-US" sz="1800" b="1" u="none" strike="noStrike" kern="1200" cap="none" spc="0" normalizeH="0" baseline="0" noProof="0" dirty="0">
              <a:ln>
                <a:noFill/>
              </a:ln>
              <a:solidFill>
                <a:srgbClr val="800080"/>
              </a:solidFill>
              <a:effectLst>
                <a:glow rad="139700">
                  <a:srgbClr val="FFFFFF">
                    <a:alpha val="75000"/>
                  </a:srgbClr>
                </a:glow>
              </a:effectLst>
              <a:uLnTx/>
              <a:uFillTx/>
              <a:latin typeface="Arial" panose="020B0604020202020204" pitchFamily="34" charset="0"/>
              <a:ea typeface="ＭＳ Ｐゴシック"/>
              <a:cs typeface="Arial" panose="020B0604020202020204" pitchFamily="34" charset="0"/>
            </a:endParaRPr>
          </a:p>
        </p:txBody>
      </p:sp>
      <p:sp>
        <p:nvSpPr>
          <p:cNvPr id="164901" name="Text Box 37"/>
          <p:cNvSpPr txBox="1">
            <a:spLocks noChangeArrowheads="1"/>
          </p:cNvSpPr>
          <p:nvPr/>
        </p:nvSpPr>
        <p:spPr bwMode="auto">
          <a:xfrm rot="19866539">
            <a:off x="7086600" y="3748088"/>
            <a:ext cx="914400" cy="368300"/>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800080"/>
                </a:solidFill>
                <a:effectLst>
                  <a:glow rad="139700">
                    <a:srgbClr val="FFFFFF">
                      <a:alpha val="75000"/>
                    </a:srgbClr>
                  </a:glow>
                </a:effectLst>
                <a:uLnTx/>
                <a:uFillTx/>
                <a:latin typeface="Arial" panose="020B0604020202020204" pitchFamily="34" charset="0"/>
                <a:ea typeface="ＭＳ Ｐゴシック"/>
                <a:cs typeface="Arial" panose="020B0604020202020204" pitchFamily="34" charset="0"/>
              </a:rPr>
              <a:t>آمون</a:t>
            </a:r>
            <a:endParaRPr kumimoji="0" lang="en-US" sz="1800" b="1" u="none" strike="noStrike" kern="1200" cap="none" spc="0" normalizeH="0" baseline="0" noProof="0" dirty="0">
              <a:ln>
                <a:noFill/>
              </a:ln>
              <a:solidFill>
                <a:srgbClr val="800080"/>
              </a:solidFill>
              <a:effectLst>
                <a:glow rad="139700">
                  <a:srgbClr val="FFFFFF">
                    <a:alpha val="75000"/>
                  </a:srgbClr>
                </a:glow>
              </a:effectLst>
              <a:uLnTx/>
              <a:uFillTx/>
              <a:latin typeface="Arial" panose="020B0604020202020204" pitchFamily="34" charset="0"/>
              <a:ea typeface="ＭＳ Ｐゴシック"/>
              <a:cs typeface="Arial" panose="020B0604020202020204" pitchFamily="34" charset="0"/>
            </a:endParaRPr>
          </a:p>
        </p:txBody>
      </p:sp>
      <p:sp>
        <p:nvSpPr>
          <p:cNvPr id="164902" name="Text Box 38"/>
          <p:cNvSpPr txBox="1">
            <a:spLocks noChangeArrowheads="1"/>
          </p:cNvSpPr>
          <p:nvPr/>
        </p:nvSpPr>
        <p:spPr bwMode="auto">
          <a:xfrm rot="19866539">
            <a:off x="3392488" y="3551238"/>
            <a:ext cx="1695450" cy="368300"/>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008000"/>
                </a:solidFill>
                <a:effectLst>
                  <a:glow rad="139700">
                    <a:srgbClr val="FFFFFF">
                      <a:alpha val="75000"/>
                    </a:srgbClr>
                  </a:glow>
                </a:effectLst>
                <a:uLnTx/>
                <a:uFillTx/>
                <a:latin typeface="Arial" panose="020B0604020202020204" pitchFamily="34" charset="0"/>
                <a:ea typeface="ＭＳ Ｐゴシック"/>
                <a:cs typeface="Arial" panose="020B0604020202020204" pitchFamily="34" charset="0"/>
              </a:rPr>
              <a:t>يوثام</a:t>
            </a:r>
            <a:endParaRPr kumimoji="0" lang="en-US" sz="1800" b="1" u="none" strike="noStrike" kern="1200" cap="none" spc="0" normalizeH="0" baseline="0" noProof="0" dirty="0">
              <a:ln>
                <a:noFill/>
              </a:ln>
              <a:solidFill>
                <a:srgbClr val="008000"/>
              </a:solidFill>
              <a:effectLst>
                <a:glow rad="139700">
                  <a:srgbClr val="FFFFFF">
                    <a:alpha val="75000"/>
                  </a:srgbClr>
                </a:glow>
              </a:effectLst>
              <a:uLnTx/>
              <a:uFillTx/>
              <a:latin typeface="Arial" panose="020B0604020202020204" pitchFamily="34" charset="0"/>
              <a:ea typeface="ＭＳ Ｐゴシック"/>
              <a:cs typeface="Arial" panose="020B0604020202020204" pitchFamily="34" charset="0"/>
            </a:endParaRPr>
          </a:p>
        </p:txBody>
      </p:sp>
      <p:sp>
        <p:nvSpPr>
          <p:cNvPr id="164903" name="Text Box 39"/>
          <p:cNvSpPr txBox="1">
            <a:spLocks noChangeArrowheads="1"/>
          </p:cNvSpPr>
          <p:nvPr/>
        </p:nvSpPr>
        <p:spPr bwMode="auto">
          <a:xfrm rot="19866539">
            <a:off x="2286000" y="2909888"/>
            <a:ext cx="1295400" cy="368300"/>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3333CC"/>
                </a:solidFill>
                <a:effectLst>
                  <a:glow rad="139700">
                    <a:srgbClr val="FFFFFF">
                      <a:alpha val="75000"/>
                    </a:srgbClr>
                  </a:glow>
                </a:effectLst>
                <a:uLnTx/>
                <a:uFillTx/>
                <a:latin typeface="Arial" panose="020B0604020202020204" pitchFamily="34" charset="0"/>
                <a:ea typeface="ＭＳ Ｐゴシック"/>
                <a:cs typeface="Arial" panose="020B0604020202020204" pitchFamily="34" charset="0"/>
              </a:rPr>
              <a:t>شلوم</a:t>
            </a:r>
            <a:endParaRPr kumimoji="0" lang="en-US" sz="1800" b="1" u="none" strike="noStrike" kern="1200" cap="none" spc="0" normalizeH="0" baseline="0" noProof="0" dirty="0">
              <a:ln>
                <a:noFill/>
              </a:ln>
              <a:solidFill>
                <a:srgbClr val="3333CC"/>
              </a:solidFill>
              <a:effectLst>
                <a:glow rad="139700">
                  <a:srgbClr val="FFFFFF">
                    <a:alpha val="75000"/>
                  </a:srgbClr>
                </a:glow>
              </a:effectLst>
              <a:uLnTx/>
              <a:uFillTx/>
              <a:latin typeface="Arial" panose="020B0604020202020204" pitchFamily="34" charset="0"/>
              <a:ea typeface="ＭＳ Ｐゴシック"/>
              <a:cs typeface="Arial" panose="020B0604020202020204" pitchFamily="34" charset="0"/>
            </a:endParaRPr>
          </a:p>
        </p:txBody>
      </p:sp>
      <p:sp>
        <p:nvSpPr>
          <p:cNvPr id="164904" name="Text Box 40"/>
          <p:cNvSpPr txBox="1">
            <a:spLocks noChangeArrowheads="1"/>
          </p:cNvSpPr>
          <p:nvPr/>
        </p:nvSpPr>
        <p:spPr bwMode="auto">
          <a:xfrm rot="19866539">
            <a:off x="4038600" y="2909888"/>
            <a:ext cx="1295400" cy="368300"/>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glow rad="139700">
                    <a:srgbClr val="FFFFFF">
                      <a:alpha val="75000"/>
                    </a:srgbClr>
                  </a:glow>
                </a:effectLst>
                <a:uLnTx/>
                <a:uFillTx/>
                <a:latin typeface="Arial" panose="020B0604020202020204" pitchFamily="34" charset="0"/>
                <a:ea typeface="ＭＳ Ｐゴシック"/>
                <a:cs typeface="Arial" panose="020B0604020202020204" pitchFamily="34" charset="0"/>
              </a:rPr>
              <a:t>هوشع</a:t>
            </a:r>
            <a:endParaRPr kumimoji="0" lang="en-US" sz="1800" b="1" u="none" strike="noStrike" kern="1200" cap="none" spc="0" normalizeH="0" baseline="0" noProof="0" dirty="0">
              <a:ln>
                <a:noFill/>
              </a:ln>
              <a:solidFill>
                <a:srgbClr val="000000"/>
              </a:solidFill>
              <a:effectLst>
                <a:glow rad="139700">
                  <a:srgbClr val="FFFFFF">
                    <a:alpha val="75000"/>
                  </a:srgbClr>
                </a:glow>
              </a:effectLst>
              <a:uLnTx/>
              <a:uFillTx/>
              <a:latin typeface="Arial" panose="020B0604020202020204" pitchFamily="34" charset="0"/>
              <a:ea typeface="ＭＳ Ｐゴシック"/>
              <a:cs typeface="Arial" panose="020B0604020202020204" pitchFamily="34" charset="0"/>
            </a:endParaRPr>
          </a:p>
        </p:txBody>
      </p:sp>
      <p:sp>
        <p:nvSpPr>
          <p:cNvPr id="164905" name="Text Box 41"/>
          <p:cNvSpPr txBox="1">
            <a:spLocks noChangeArrowheads="1"/>
          </p:cNvSpPr>
          <p:nvPr/>
        </p:nvSpPr>
        <p:spPr bwMode="auto">
          <a:xfrm rot="19866539">
            <a:off x="8001000" y="3748088"/>
            <a:ext cx="914400" cy="368300"/>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008000"/>
                </a:solidFill>
                <a:effectLst>
                  <a:glow rad="139700">
                    <a:srgbClr val="FFFFFF">
                      <a:alpha val="75000"/>
                    </a:srgbClr>
                  </a:glow>
                </a:effectLst>
                <a:uLnTx/>
                <a:uFillTx/>
                <a:latin typeface="Arial" panose="020B0604020202020204" pitchFamily="34" charset="0"/>
                <a:ea typeface="ＭＳ Ｐゴシック"/>
                <a:cs typeface="Arial" panose="020B0604020202020204" pitchFamily="34" charset="0"/>
              </a:rPr>
              <a:t>يوشيا</a:t>
            </a:r>
            <a:endParaRPr kumimoji="0" lang="en-US" sz="1800" b="1" u="none" strike="noStrike" kern="1200" cap="none" spc="0" normalizeH="0" baseline="0" noProof="0" dirty="0">
              <a:ln>
                <a:noFill/>
              </a:ln>
              <a:solidFill>
                <a:srgbClr val="008000"/>
              </a:solidFill>
              <a:effectLst>
                <a:glow rad="139700">
                  <a:srgbClr val="FFFFFF">
                    <a:alpha val="75000"/>
                  </a:srgbClr>
                </a:glow>
              </a:effectLst>
              <a:uLnTx/>
              <a:uFillTx/>
              <a:latin typeface="Arial" panose="020B0604020202020204" pitchFamily="34" charset="0"/>
              <a:ea typeface="ＭＳ Ｐゴシック"/>
              <a:cs typeface="Arial" panose="020B0604020202020204" pitchFamily="34" charset="0"/>
            </a:endParaRPr>
          </a:p>
        </p:txBody>
      </p:sp>
      <p:sp>
        <p:nvSpPr>
          <p:cNvPr id="164906" name="Text Box 42"/>
          <p:cNvSpPr txBox="1">
            <a:spLocks noChangeArrowheads="1"/>
          </p:cNvSpPr>
          <p:nvPr/>
        </p:nvSpPr>
        <p:spPr bwMode="auto">
          <a:xfrm rot="19866539">
            <a:off x="-152400" y="5408613"/>
            <a:ext cx="1295400" cy="368300"/>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800080"/>
                </a:solidFill>
                <a:effectLst>
                  <a:glow rad="139700">
                    <a:srgbClr val="FFFFFF">
                      <a:alpha val="75000"/>
                    </a:srgbClr>
                  </a:glow>
                </a:effectLst>
                <a:uLnTx/>
                <a:uFillTx/>
                <a:latin typeface="Arial" panose="020B0604020202020204" pitchFamily="34" charset="0"/>
                <a:ea typeface="ＭＳ Ｐゴシック"/>
                <a:cs typeface="Arial" panose="020B0604020202020204" pitchFamily="34" charset="0"/>
              </a:rPr>
              <a:t>يهو آحاز</a:t>
            </a:r>
            <a:endParaRPr kumimoji="0" lang="en-US" sz="1800" b="1" u="none" strike="noStrike" kern="1200" cap="none" spc="0" normalizeH="0" baseline="0" noProof="0" dirty="0">
              <a:ln>
                <a:noFill/>
              </a:ln>
              <a:solidFill>
                <a:srgbClr val="800080"/>
              </a:solidFill>
              <a:effectLst>
                <a:glow rad="139700">
                  <a:srgbClr val="FFFFFF">
                    <a:alpha val="75000"/>
                  </a:srgbClr>
                </a:glow>
              </a:effectLst>
              <a:uLnTx/>
              <a:uFillTx/>
              <a:latin typeface="Arial" panose="020B0604020202020204" pitchFamily="34" charset="0"/>
              <a:ea typeface="ＭＳ Ｐゴシック"/>
              <a:cs typeface="Arial" panose="020B0604020202020204" pitchFamily="34" charset="0"/>
            </a:endParaRPr>
          </a:p>
        </p:txBody>
      </p:sp>
      <p:sp>
        <p:nvSpPr>
          <p:cNvPr id="164907" name="Text Box 43"/>
          <p:cNvSpPr txBox="1">
            <a:spLocks noChangeArrowheads="1"/>
          </p:cNvSpPr>
          <p:nvPr/>
        </p:nvSpPr>
        <p:spPr bwMode="auto">
          <a:xfrm rot="19866539">
            <a:off x="260350" y="5362575"/>
            <a:ext cx="1487488" cy="368300"/>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800080"/>
                </a:solidFill>
                <a:effectLst>
                  <a:glow rad="139700">
                    <a:srgbClr val="FFFFFF">
                      <a:alpha val="75000"/>
                    </a:srgbClr>
                  </a:glow>
                </a:effectLst>
                <a:uLnTx/>
                <a:uFillTx/>
                <a:latin typeface="Arial" panose="020B0604020202020204" pitchFamily="34" charset="0"/>
                <a:ea typeface="ＭＳ Ｐゴシック"/>
                <a:cs typeface="Arial" panose="020B0604020202020204" pitchFamily="34" charset="0"/>
              </a:rPr>
              <a:t>يهوياقيم</a:t>
            </a:r>
            <a:endParaRPr kumimoji="0" lang="en-US" sz="1800" b="1" u="none" strike="noStrike" kern="1200" cap="none" spc="0" normalizeH="0" baseline="0" noProof="0" dirty="0">
              <a:ln>
                <a:noFill/>
              </a:ln>
              <a:solidFill>
                <a:srgbClr val="800080"/>
              </a:solidFill>
              <a:effectLst>
                <a:glow rad="139700">
                  <a:srgbClr val="FFFFFF">
                    <a:alpha val="75000"/>
                  </a:srgbClr>
                </a:glow>
              </a:effectLst>
              <a:uLnTx/>
              <a:uFillTx/>
              <a:latin typeface="Arial" panose="020B0604020202020204" pitchFamily="34" charset="0"/>
              <a:ea typeface="ＭＳ Ｐゴシック"/>
              <a:cs typeface="Arial" panose="020B0604020202020204" pitchFamily="34" charset="0"/>
            </a:endParaRPr>
          </a:p>
        </p:txBody>
      </p:sp>
      <p:sp>
        <p:nvSpPr>
          <p:cNvPr id="164908" name="Text Box 44"/>
          <p:cNvSpPr txBox="1">
            <a:spLocks noChangeArrowheads="1"/>
          </p:cNvSpPr>
          <p:nvPr/>
        </p:nvSpPr>
        <p:spPr bwMode="auto">
          <a:xfrm rot="19866539">
            <a:off x="701675" y="5338763"/>
            <a:ext cx="1585913" cy="368300"/>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800080"/>
                </a:solidFill>
                <a:effectLst>
                  <a:glow rad="139700">
                    <a:srgbClr val="FFFFFF">
                      <a:alpha val="75000"/>
                    </a:srgbClr>
                  </a:glow>
                </a:effectLst>
                <a:uLnTx/>
                <a:uFillTx/>
                <a:latin typeface="Arial" panose="020B0604020202020204" pitchFamily="34" charset="0"/>
                <a:ea typeface="ＭＳ Ｐゴシック"/>
                <a:cs typeface="Arial" panose="020B0604020202020204" pitchFamily="34" charset="0"/>
              </a:rPr>
              <a:t>يهوياكين</a:t>
            </a:r>
            <a:endParaRPr kumimoji="0" lang="en-US" sz="1800" b="1" u="none" strike="noStrike" kern="1200" cap="none" spc="0" normalizeH="0" baseline="0" noProof="0" dirty="0">
              <a:ln>
                <a:noFill/>
              </a:ln>
              <a:solidFill>
                <a:srgbClr val="800080"/>
              </a:solidFill>
              <a:effectLst>
                <a:glow rad="139700">
                  <a:srgbClr val="FFFFFF">
                    <a:alpha val="75000"/>
                  </a:srgbClr>
                </a:glow>
              </a:effectLst>
              <a:uLnTx/>
              <a:uFillTx/>
              <a:latin typeface="Arial" panose="020B0604020202020204" pitchFamily="34" charset="0"/>
              <a:ea typeface="ＭＳ Ｐゴシック"/>
              <a:cs typeface="Arial" panose="020B0604020202020204" pitchFamily="34" charset="0"/>
            </a:endParaRPr>
          </a:p>
        </p:txBody>
      </p:sp>
      <p:sp>
        <p:nvSpPr>
          <p:cNvPr id="164909" name="Text Box 45"/>
          <p:cNvSpPr txBox="1">
            <a:spLocks noChangeArrowheads="1"/>
          </p:cNvSpPr>
          <p:nvPr/>
        </p:nvSpPr>
        <p:spPr bwMode="auto">
          <a:xfrm rot="19866539">
            <a:off x="1181100" y="5399088"/>
            <a:ext cx="1335088" cy="368300"/>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800080"/>
                </a:solidFill>
                <a:effectLst>
                  <a:glow rad="139700">
                    <a:srgbClr val="FFFFFF">
                      <a:alpha val="75000"/>
                    </a:srgbClr>
                  </a:glow>
                </a:effectLst>
                <a:uLnTx/>
                <a:uFillTx/>
                <a:latin typeface="Arial" panose="020B0604020202020204" pitchFamily="34" charset="0"/>
                <a:ea typeface="ＭＳ Ｐゴシック"/>
                <a:cs typeface="Arial" panose="020B0604020202020204" pitchFamily="34" charset="0"/>
              </a:rPr>
              <a:t>صدقيا</a:t>
            </a:r>
            <a:endParaRPr kumimoji="0" lang="en-US" sz="1800" b="1" u="none" strike="noStrike" kern="1200" cap="none" spc="0" normalizeH="0" baseline="0" noProof="0" dirty="0">
              <a:ln>
                <a:noFill/>
              </a:ln>
              <a:solidFill>
                <a:srgbClr val="800080"/>
              </a:solidFill>
              <a:effectLst>
                <a:glow rad="139700">
                  <a:srgbClr val="FFFFFF">
                    <a:alpha val="75000"/>
                  </a:srgbClr>
                </a:glow>
              </a:effectLst>
              <a:uLnTx/>
              <a:uFillTx/>
              <a:latin typeface="Arial" panose="020B0604020202020204" pitchFamily="34" charset="0"/>
              <a:ea typeface="ＭＳ Ｐゴシック"/>
              <a:cs typeface="Arial" panose="020B0604020202020204" pitchFamily="34" charset="0"/>
            </a:endParaRPr>
          </a:p>
        </p:txBody>
      </p:sp>
      <p:sp>
        <p:nvSpPr>
          <p:cNvPr id="164910" name="Text Box 46"/>
          <p:cNvSpPr txBox="1">
            <a:spLocks noChangeArrowheads="1"/>
          </p:cNvSpPr>
          <p:nvPr/>
        </p:nvSpPr>
        <p:spPr bwMode="auto">
          <a:xfrm rot="1479">
            <a:off x="2571730" y="972569"/>
            <a:ext cx="2076470" cy="369332"/>
          </a:xfrm>
          <a:prstGeom prst="rect">
            <a:avLst/>
          </a:prstGeom>
          <a:noFill/>
          <a:ln w="9525">
            <a:noFill/>
            <a:miter lim="800000"/>
            <a:headEnd/>
            <a:tailEnd/>
          </a:ln>
          <a:effectLst/>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glow rad="139700">
                    <a:srgbClr val="FFFFFF">
                      <a:alpha val="75000"/>
                    </a:srgbClr>
                  </a:glow>
                </a:effectLst>
                <a:uLnTx/>
                <a:uFillTx/>
                <a:latin typeface="Arial" panose="020B0604020202020204" pitchFamily="34" charset="0"/>
                <a:ea typeface="ＭＳ Ｐゴシック"/>
                <a:cs typeface="Arial" panose="020B0604020202020204" pitchFamily="34" charset="0"/>
              </a:rPr>
              <a:t>ي ي أ آ ع ز أ ب ن ي </a:t>
            </a:r>
            <a:endParaRPr kumimoji="0" lang="en-US" sz="1800" b="1" u="none" strike="noStrike" kern="1200" cap="none" spc="0" normalizeH="0" baseline="0" noProof="0" dirty="0">
              <a:ln>
                <a:noFill/>
              </a:ln>
              <a:solidFill>
                <a:srgbClr val="000000"/>
              </a:solidFill>
              <a:effectLst>
                <a:glow rad="139700">
                  <a:srgbClr val="FFFFFF">
                    <a:alpha val="75000"/>
                  </a:srgbClr>
                </a:glow>
              </a:effectLst>
              <a:uLnTx/>
              <a:uFillTx/>
              <a:latin typeface="Arial" panose="020B0604020202020204" pitchFamily="34" charset="0"/>
              <a:ea typeface="ＭＳ Ｐゴシック"/>
              <a:cs typeface="Arial" panose="020B0604020202020204" pitchFamily="34" charset="0"/>
            </a:endParaRPr>
          </a:p>
        </p:txBody>
      </p:sp>
      <p:sp>
        <p:nvSpPr>
          <p:cNvPr id="164911" name="Text Box 47"/>
          <p:cNvSpPr txBox="1">
            <a:spLocks noChangeArrowheads="1"/>
          </p:cNvSpPr>
          <p:nvPr/>
        </p:nvSpPr>
        <p:spPr bwMode="auto">
          <a:xfrm rot="1479">
            <a:off x="76200" y="4441997"/>
            <a:ext cx="2286000" cy="368300"/>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800080"/>
                </a:solidFill>
                <a:effectLst>
                  <a:glow rad="139700">
                    <a:srgbClr val="FFFFFF">
                      <a:alpha val="75000"/>
                    </a:srgbClr>
                  </a:glow>
                </a:effectLst>
                <a:uLnTx/>
                <a:uFillTx/>
                <a:latin typeface="Arial" panose="020B0604020202020204" pitchFamily="34" charset="0"/>
                <a:ea typeface="ＭＳ Ｐゴシック"/>
                <a:cs typeface="Arial" panose="020B0604020202020204" pitchFamily="34" charset="0"/>
              </a:rPr>
              <a:t>ي آ م ح آ ي ع ع ي </a:t>
            </a:r>
            <a:endParaRPr kumimoji="0" lang="en-US" sz="1800" b="1" u="none" strike="noStrike" kern="1200" cap="none" spc="0" normalizeH="0" baseline="0" noProof="0" dirty="0">
              <a:ln>
                <a:noFill/>
              </a:ln>
              <a:solidFill>
                <a:srgbClr val="800080"/>
              </a:solidFill>
              <a:effectLst>
                <a:glow rad="139700">
                  <a:srgbClr val="FFFFFF">
                    <a:alpha val="75000"/>
                  </a:srgbClr>
                </a:glow>
              </a:effectLst>
              <a:uLnTx/>
              <a:uFillTx/>
              <a:latin typeface="Arial" panose="020B0604020202020204" pitchFamily="34" charset="0"/>
              <a:ea typeface="ＭＳ Ｐゴシック"/>
              <a:cs typeface="Arial" panose="020B0604020202020204" pitchFamily="34" charset="0"/>
            </a:endParaRPr>
          </a:p>
        </p:txBody>
      </p:sp>
      <p:sp>
        <p:nvSpPr>
          <p:cNvPr id="164912" name="Text Box 48"/>
          <p:cNvSpPr txBox="1">
            <a:spLocks noChangeArrowheads="1"/>
          </p:cNvSpPr>
          <p:nvPr/>
        </p:nvSpPr>
        <p:spPr bwMode="auto">
          <a:xfrm rot="1479">
            <a:off x="304800" y="2360613"/>
            <a:ext cx="1828800" cy="368300"/>
          </a:xfrm>
          <a:prstGeom prst="rect">
            <a:avLst/>
          </a:prstGeom>
          <a:noFill/>
          <a:ln w="9525">
            <a:noFill/>
            <a:miter lim="800000"/>
            <a:headEnd/>
            <a:tailEnd/>
          </a:ln>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glow rad="139700">
                    <a:srgbClr val="FFFFFF">
                      <a:alpha val="75000"/>
                    </a:srgbClr>
                  </a:glow>
                </a:effectLst>
                <a:uLnTx/>
                <a:uFillTx/>
                <a:latin typeface="Arial" panose="020B0604020202020204" pitchFamily="34" charset="0"/>
                <a:ea typeface="ＭＳ Ｐゴシック"/>
                <a:cs typeface="Arial" panose="020B0604020202020204" pitchFamily="34" charset="0"/>
              </a:rPr>
              <a:t>و</a:t>
            </a:r>
            <a:r>
              <a:rPr kumimoji="0" lang="en-US" sz="1800" b="1" u="none" strike="noStrike" kern="1200" cap="none" spc="0" normalizeH="0" baseline="0" noProof="0" dirty="0">
                <a:ln>
                  <a:noFill/>
                </a:ln>
                <a:solidFill>
                  <a:srgbClr val="000000"/>
                </a:solidFill>
                <a:effectLst>
                  <a:glow rad="139700">
                    <a:srgbClr val="FFFFFF">
                      <a:alpha val="75000"/>
                    </a:srgbClr>
                  </a:glow>
                </a:effectLst>
                <a:uLnTx/>
                <a:uFillTx/>
                <a:latin typeface="Arial" panose="020B0604020202020204" pitchFamily="34" charset="0"/>
                <a:ea typeface="ＭＳ Ｐゴシック"/>
                <a:cs typeface="Arial" panose="020B0604020202020204" pitchFamily="34" charset="0"/>
              </a:rPr>
              <a:t> </a:t>
            </a:r>
            <a:r>
              <a:rPr kumimoji="0" lang="ar-JO" sz="1800" b="1" u="none" strike="noStrike" kern="1200" cap="none" spc="0" normalizeH="0" baseline="0" noProof="0" dirty="0">
                <a:ln>
                  <a:noFill/>
                </a:ln>
                <a:solidFill>
                  <a:srgbClr val="000000"/>
                </a:solidFill>
                <a:effectLst>
                  <a:glow rad="139700">
                    <a:srgbClr val="FFFFFF">
                      <a:alpha val="75000"/>
                    </a:srgbClr>
                  </a:glow>
                </a:effectLst>
                <a:uLnTx/>
                <a:uFillTx/>
                <a:latin typeface="Arial" panose="020B0604020202020204" pitchFamily="34" charset="0"/>
                <a:ea typeface="ＭＳ Ｐゴシック"/>
                <a:cs typeface="Arial" panose="020B0604020202020204" pitchFamily="34" charset="0"/>
              </a:rPr>
              <a:t>حاز</a:t>
            </a:r>
            <a:r>
              <a:rPr kumimoji="0" lang="en-US" sz="1800" b="1" u="none" strike="noStrike" kern="1200" cap="none" spc="0" normalizeH="0" baseline="0" noProof="0" dirty="0">
                <a:ln>
                  <a:noFill/>
                </a:ln>
                <a:solidFill>
                  <a:srgbClr val="000000"/>
                </a:solidFill>
                <a:effectLst>
                  <a:glow rad="139700">
                    <a:srgbClr val="FFFFFF">
                      <a:alpha val="75000"/>
                    </a:srgbClr>
                  </a:glow>
                </a:effectLst>
                <a:uLnTx/>
                <a:uFillTx/>
                <a:latin typeface="Arial" panose="020B0604020202020204" pitchFamily="34" charset="0"/>
                <a:ea typeface="ＭＳ Ｐゴシック"/>
                <a:cs typeface="Arial" panose="020B0604020202020204" pitchFamily="34" charset="0"/>
              </a:rPr>
              <a:t> </a:t>
            </a:r>
            <a:r>
              <a:rPr kumimoji="0" lang="ar-JO" sz="1800" b="1" u="none" strike="noStrike" kern="1200" cap="none" spc="0" normalizeH="0" baseline="0" noProof="0" dirty="0">
                <a:ln>
                  <a:noFill/>
                </a:ln>
                <a:solidFill>
                  <a:srgbClr val="000000"/>
                </a:solidFill>
                <a:effectLst>
                  <a:glow rad="139700">
                    <a:srgbClr val="FFFFFF">
                      <a:alpha val="75000"/>
                    </a:srgbClr>
                  </a:glow>
                </a:effectLst>
                <a:uLnTx/>
                <a:uFillTx/>
                <a:latin typeface="Arial" panose="020B0604020202020204" pitchFamily="34" charset="0"/>
                <a:ea typeface="ＭＳ Ｐゴシック"/>
                <a:cs typeface="Arial" panose="020B0604020202020204" pitchFamily="34" charset="0"/>
              </a:rPr>
              <a:t>آش</a:t>
            </a:r>
            <a:r>
              <a:rPr kumimoji="0" lang="en-US" sz="1800" b="1" u="none" strike="noStrike" kern="1200" cap="none" spc="0" normalizeH="0" baseline="0" noProof="0" dirty="0">
                <a:ln>
                  <a:noFill/>
                </a:ln>
                <a:solidFill>
                  <a:srgbClr val="000000"/>
                </a:solidFill>
                <a:effectLst>
                  <a:glow rad="139700">
                    <a:srgbClr val="FFFFFF">
                      <a:alpha val="75000"/>
                    </a:srgbClr>
                  </a:glow>
                </a:effectLst>
                <a:uLnTx/>
                <a:uFillTx/>
                <a:latin typeface="Arial" panose="020B0604020202020204" pitchFamily="34" charset="0"/>
                <a:ea typeface="ＭＳ Ｐゴシック"/>
                <a:cs typeface="Arial" panose="020B0604020202020204" pitchFamily="34" charset="0"/>
              </a:rPr>
              <a:t> </a:t>
            </a:r>
            <a:r>
              <a:rPr kumimoji="0" lang="ar-JO" sz="1800" b="1" u="none" strike="noStrike" kern="1200" cap="none" spc="0" normalizeH="0" baseline="0" noProof="0" dirty="0">
                <a:ln>
                  <a:noFill/>
                </a:ln>
                <a:solidFill>
                  <a:srgbClr val="000000"/>
                </a:solidFill>
                <a:effectLst>
                  <a:glow rad="139700">
                    <a:srgbClr val="FFFFFF">
                      <a:alpha val="75000"/>
                    </a:srgbClr>
                  </a:glow>
                </a:effectLst>
                <a:uLnTx/>
                <a:uFillTx/>
                <a:latin typeface="Arial" panose="020B0604020202020204" pitchFamily="34" charset="0"/>
                <a:ea typeface="ＭＳ Ｐゴシック"/>
                <a:cs typeface="Arial" panose="020B0604020202020204" pitchFamily="34" charset="0"/>
              </a:rPr>
              <a:t>2</a:t>
            </a:r>
            <a:endParaRPr kumimoji="0" lang="en-US" sz="1800" b="1" u="none" strike="noStrike" kern="1200" cap="none" spc="0" normalizeH="0" baseline="0" noProof="0" dirty="0">
              <a:ln>
                <a:noFill/>
              </a:ln>
              <a:solidFill>
                <a:srgbClr val="000000"/>
              </a:solidFill>
              <a:effectLst>
                <a:glow rad="139700">
                  <a:srgbClr val="FFFFFF">
                    <a:alpha val="75000"/>
                  </a:srgbClr>
                </a:glow>
              </a:effectLst>
              <a:uLnTx/>
              <a:uFillTx/>
              <a:latin typeface="Arial" panose="020B0604020202020204" pitchFamily="34" charset="0"/>
              <a:ea typeface="ＭＳ Ｐゴシック"/>
              <a:cs typeface="Arial" panose="020B0604020202020204" pitchFamily="34" charset="0"/>
            </a:endParaRPr>
          </a:p>
        </p:txBody>
      </p:sp>
      <p:sp>
        <p:nvSpPr>
          <p:cNvPr id="164913" name="Text Box 49"/>
          <p:cNvSpPr txBox="1">
            <a:spLocks noChangeArrowheads="1"/>
          </p:cNvSpPr>
          <p:nvPr/>
        </p:nvSpPr>
        <p:spPr bwMode="auto">
          <a:xfrm rot="1479">
            <a:off x="2667000" y="2360613"/>
            <a:ext cx="1828800" cy="368300"/>
          </a:xfrm>
          <a:prstGeom prst="rect">
            <a:avLst/>
          </a:prstGeom>
          <a:noFill/>
          <a:ln w="9525">
            <a:noFill/>
            <a:miter lim="800000"/>
            <a:headEnd/>
            <a:tailEnd/>
          </a:ln>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glow rad="139700">
                    <a:srgbClr val="FFFFFF">
                      <a:alpha val="75000"/>
                    </a:srgbClr>
                  </a:glow>
                </a:effectLst>
                <a:uLnTx/>
                <a:uFillTx/>
                <a:latin typeface="Arial" panose="020B0604020202020204" pitchFamily="34" charset="0"/>
                <a:ea typeface="ＭＳ Ｐゴシック"/>
                <a:cs typeface="Arial" panose="020B0604020202020204" pitchFamily="34" charset="0"/>
              </a:rPr>
              <a:t>ه ف ف م ش ز</a:t>
            </a:r>
            <a:endParaRPr kumimoji="0" lang="en-US" sz="1800" b="1" u="none" strike="noStrike" kern="1200" cap="none" spc="0" normalizeH="0" baseline="0" noProof="0" dirty="0">
              <a:ln>
                <a:noFill/>
              </a:ln>
              <a:solidFill>
                <a:srgbClr val="000000"/>
              </a:solidFill>
              <a:effectLst>
                <a:glow rad="139700">
                  <a:srgbClr val="FFFFFF">
                    <a:alpha val="75000"/>
                  </a:srgbClr>
                </a:glow>
              </a:effectLst>
              <a:uLnTx/>
              <a:uFillTx/>
              <a:latin typeface="Arial" panose="020B0604020202020204" pitchFamily="34" charset="0"/>
              <a:ea typeface="ＭＳ Ｐゴシック"/>
              <a:cs typeface="Arial" panose="020B0604020202020204" pitchFamily="34" charset="0"/>
            </a:endParaRPr>
          </a:p>
        </p:txBody>
      </p:sp>
      <p:sp>
        <p:nvSpPr>
          <p:cNvPr id="164914" name="Text Box 50"/>
          <p:cNvSpPr txBox="1">
            <a:spLocks noChangeArrowheads="1"/>
          </p:cNvSpPr>
          <p:nvPr/>
        </p:nvSpPr>
        <p:spPr bwMode="auto">
          <a:xfrm rot="1479">
            <a:off x="76200" y="4891088"/>
            <a:ext cx="2971800" cy="368300"/>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800080"/>
                </a:solidFill>
                <a:effectLst>
                  <a:glow rad="139700">
                    <a:srgbClr val="FFFFFF">
                      <a:alpha val="75000"/>
                    </a:srgbClr>
                  </a:glow>
                </a:effectLst>
                <a:uLnTx/>
                <a:uFillTx/>
                <a:latin typeface="Arial" panose="020B0604020202020204" pitchFamily="34" charset="0"/>
                <a:ea typeface="ＭＳ Ｐゴシック"/>
                <a:cs typeface="Arial" panose="020B0604020202020204" pitchFamily="34" charset="0"/>
              </a:rPr>
              <a:t>حاز</a:t>
            </a:r>
            <a:r>
              <a:rPr kumimoji="0" lang="en-US" sz="1800" b="1" u="none" strike="noStrike" kern="1200" cap="none" spc="0" normalizeH="0" baseline="0" noProof="0" dirty="0">
                <a:ln>
                  <a:noFill/>
                </a:ln>
                <a:solidFill>
                  <a:srgbClr val="800080"/>
                </a:solidFill>
                <a:effectLst>
                  <a:glow rad="139700">
                    <a:srgbClr val="FFFFFF">
                      <a:alpha val="75000"/>
                    </a:srgbClr>
                  </a:glow>
                </a:effectLst>
                <a:uLnTx/>
                <a:uFillTx/>
                <a:latin typeface="Arial" panose="020B0604020202020204" pitchFamily="34" charset="0"/>
                <a:ea typeface="ＭＳ Ｐゴシック"/>
                <a:cs typeface="Arial" panose="020B0604020202020204" pitchFamily="34" charset="0"/>
              </a:rPr>
              <a:t> </a:t>
            </a:r>
            <a:r>
              <a:rPr kumimoji="0" lang="ar-JO" sz="1800" b="1" u="none" strike="noStrike" kern="1200" cap="none" spc="0" normalizeH="0" baseline="0" noProof="0" dirty="0">
                <a:ln>
                  <a:noFill/>
                </a:ln>
                <a:solidFill>
                  <a:srgbClr val="800080"/>
                </a:solidFill>
                <a:effectLst>
                  <a:glow rad="139700">
                    <a:srgbClr val="FFFFFF">
                      <a:alpha val="75000"/>
                    </a:srgbClr>
                  </a:glow>
                </a:effectLst>
                <a:uLnTx/>
                <a:uFillTx/>
                <a:latin typeface="Arial" panose="020B0604020202020204" pitchFamily="34" charset="0"/>
                <a:ea typeface="ＭＳ Ｐゴシック"/>
                <a:cs typeface="Arial" panose="020B0604020202020204" pitchFamily="34" charset="0"/>
              </a:rPr>
              <a:t>قيم كين</a:t>
            </a:r>
            <a:r>
              <a:rPr kumimoji="0" lang="en-US" sz="1800" b="1" u="none" strike="noStrike" kern="1200" cap="none" spc="0" normalizeH="0" baseline="0" noProof="0" dirty="0">
                <a:ln>
                  <a:noFill/>
                </a:ln>
                <a:solidFill>
                  <a:srgbClr val="800080"/>
                </a:solidFill>
                <a:effectLst>
                  <a:glow rad="139700">
                    <a:srgbClr val="FFFFFF">
                      <a:alpha val="75000"/>
                    </a:srgbClr>
                  </a:glow>
                </a:effectLst>
                <a:uLnTx/>
                <a:uFillTx/>
                <a:latin typeface="Arial" panose="020B0604020202020204" pitchFamily="34" charset="0"/>
                <a:ea typeface="ＭＳ Ｐゴシック"/>
                <a:cs typeface="Arial" panose="020B0604020202020204" pitchFamily="34" charset="0"/>
              </a:rPr>
              <a:t>  </a:t>
            </a:r>
            <a:r>
              <a:rPr kumimoji="0" lang="ar-JO" sz="1800" b="1" u="none" strike="noStrike" kern="1200" cap="none" spc="0" normalizeH="0" baseline="0" noProof="0" dirty="0">
                <a:ln>
                  <a:noFill/>
                </a:ln>
                <a:solidFill>
                  <a:srgbClr val="800080"/>
                </a:solidFill>
                <a:effectLst>
                  <a:glow rad="139700">
                    <a:srgbClr val="FFFFFF">
                      <a:alpha val="75000"/>
                    </a:srgbClr>
                  </a:glow>
                </a:effectLst>
                <a:uLnTx/>
                <a:uFillTx/>
                <a:latin typeface="Arial" panose="020B0604020202020204" pitchFamily="34" charset="0"/>
                <a:ea typeface="ＭＳ Ｐゴシック"/>
                <a:cs typeface="Arial" panose="020B0604020202020204" pitchFamily="34" charset="0"/>
              </a:rPr>
              <a:t>صد</a:t>
            </a:r>
            <a:endParaRPr kumimoji="0" lang="en-US" sz="1800" b="1" u="none" strike="noStrike" kern="1200" cap="none" spc="0" normalizeH="0" baseline="0" noProof="0" dirty="0">
              <a:ln>
                <a:noFill/>
              </a:ln>
              <a:solidFill>
                <a:srgbClr val="800080"/>
              </a:solidFill>
              <a:effectLst>
                <a:glow rad="139700">
                  <a:srgbClr val="FFFFFF">
                    <a:alpha val="75000"/>
                  </a:srgbClr>
                </a:glow>
              </a:effectLst>
              <a:uLnTx/>
              <a:uFillTx/>
              <a:latin typeface="Arial" panose="020B0604020202020204" pitchFamily="34" charset="0"/>
              <a:ea typeface="ＭＳ Ｐゴシック"/>
              <a:cs typeface="Arial" panose="020B0604020202020204" pitchFamily="34" charset="0"/>
            </a:endParaRPr>
          </a:p>
        </p:txBody>
      </p:sp>
      <p:sp>
        <p:nvSpPr>
          <p:cNvPr id="164915" name="Text Box 51"/>
          <p:cNvSpPr txBox="1">
            <a:spLocks noChangeArrowheads="1"/>
          </p:cNvSpPr>
          <p:nvPr/>
        </p:nvSpPr>
        <p:spPr bwMode="auto">
          <a:xfrm rot="1479">
            <a:off x="2590800" y="1827213"/>
            <a:ext cx="2286000" cy="368300"/>
          </a:xfrm>
          <a:prstGeom prst="rect">
            <a:avLst/>
          </a:prstGeom>
          <a:noFill/>
          <a:ln w="9525">
            <a:noFill/>
            <a:miter lim="800000"/>
            <a:headEnd/>
            <a:tailEnd/>
          </a:ln>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800080"/>
                </a:solidFill>
                <a:effectLst>
                  <a:glow rad="139700">
                    <a:srgbClr val="FFFFFF">
                      <a:alpha val="75000"/>
                    </a:srgbClr>
                  </a:glow>
                </a:effectLst>
                <a:uLnTx/>
                <a:uFillTx/>
                <a:latin typeface="Arial" panose="020B0604020202020204" pitchFamily="34" charset="0"/>
                <a:ea typeface="ＭＳ Ｐゴシック"/>
                <a:cs typeface="Arial" panose="020B0604020202020204" pitchFamily="34" charset="0"/>
              </a:rPr>
              <a:t>ي ع أ ي ي آ أ ر</a:t>
            </a:r>
            <a:endParaRPr kumimoji="0" lang="en-US" sz="1800" b="1" u="none" strike="noStrike" kern="1200" cap="none" spc="0" normalizeH="0" baseline="0" noProof="0" dirty="0">
              <a:ln>
                <a:noFill/>
              </a:ln>
              <a:solidFill>
                <a:srgbClr val="800080"/>
              </a:solidFill>
              <a:effectLst>
                <a:glow rad="139700">
                  <a:srgbClr val="FFFFFF">
                    <a:alpha val="75000"/>
                  </a:srgbClr>
                </a:glow>
              </a:effectLst>
              <a:uLnTx/>
              <a:uFillTx/>
              <a:latin typeface="Arial" panose="020B0604020202020204" pitchFamily="34" charset="0"/>
              <a:ea typeface="ＭＳ Ｐゴシック"/>
              <a:cs typeface="Arial" panose="020B0604020202020204" pitchFamily="34" charset="0"/>
            </a:endParaRPr>
          </a:p>
        </p:txBody>
      </p:sp>
      <p:sp>
        <p:nvSpPr>
          <p:cNvPr id="164916" name="Text Box 52"/>
          <p:cNvSpPr txBox="1">
            <a:spLocks noChangeArrowheads="1"/>
          </p:cNvSpPr>
          <p:nvPr/>
        </p:nvSpPr>
        <p:spPr bwMode="auto">
          <a:xfrm rot="1479">
            <a:off x="4680457" y="4720419"/>
            <a:ext cx="4463558" cy="369332"/>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glow rad="139700">
                    <a:srgbClr val="FFFFFF">
                      <a:alpha val="75000"/>
                    </a:srgbClr>
                  </a:glow>
                </a:effectLst>
                <a:uLnTx/>
                <a:uFillTx/>
                <a:latin typeface="Arial" panose="020B0604020202020204" pitchFamily="34" charset="0"/>
                <a:cs typeface="Arial" panose="020B0604020202020204" pitchFamily="34" charset="0"/>
              </a:rPr>
              <a:t>أسود</a:t>
            </a:r>
            <a:r>
              <a:rPr kumimoji="0" lang="ar-JO" sz="1800" b="1" u="none" strike="noStrike" kern="1200" cap="none" spc="0" normalizeH="0" baseline="0" noProof="0" dirty="0">
                <a:ln>
                  <a:noFill/>
                </a:ln>
                <a:solidFill>
                  <a:srgbClr val="3333CC"/>
                </a:solidFill>
                <a:effectLst>
                  <a:glow rad="139700">
                    <a:srgbClr val="FFFFFF">
                      <a:alpha val="75000"/>
                    </a:srgbClr>
                  </a:glow>
                </a:effectLst>
                <a:uLnTx/>
                <a:uFillTx/>
                <a:latin typeface="Arial" panose="020B0604020202020204" pitchFamily="34" charset="0"/>
                <a:cs typeface="Arial" panose="020B0604020202020204" pitchFamily="34" charset="0"/>
              </a:rPr>
              <a:t>/ أزرق = 9 سلالات في إسرائيل</a:t>
            </a:r>
            <a:endParaRPr kumimoji="0" lang="en-US" sz="1800" b="1" u="none" strike="noStrike" kern="1200" cap="none" spc="0" normalizeH="0" baseline="0" noProof="0" dirty="0">
              <a:ln>
                <a:noFill/>
              </a:ln>
              <a:solidFill>
                <a:srgbClr val="000000"/>
              </a:solidFill>
              <a:effectLst>
                <a:glow rad="139700">
                  <a:srgbClr val="FFFFFF">
                    <a:alpha val="75000"/>
                  </a:srgbClr>
                </a:glow>
              </a:effectLst>
              <a:uLnTx/>
              <a:uFillTx/>
              <a:latin typeface="Arial" panose="020B0604020202020204" pitchFamily="34" charset="0"/>
              <a:ea typeface="ＭＳ Ｐゴシック"/>
              <a:cs typeface="Arial" panose="020B0604020202020204" pitchFamily="34" charset="0"/>
            </a:endParaRPr>
          </a:p>
        </p:txBody>
      </p:sp>
      <p:sp>
        <p:nvSpPr>
          <p:cNvPr id="164917" name="Text Box 53"/>
          <p:cNvSpPr txBox="1">
            <a:spLocks noChangeArrowheads="1"/>
          </p:cNvSpPr>
          <p:nvPr/>
        </p:nvSpPr>
        <p:spPr bwMode="auto">
          <a:xfrm rot="1479">
            <a:off x="4680458" y="5103190"/>
            <a:ext cx="3070656" cy="369332"/>
          </a:xfrm>
          <a:prstGeom prst="rect">
            <a:avLst/>
          </a:prstGeom>
          <a:noFill/>
          <a:ln w="9525">
            <a:noFill/>
            <a:miter lim="800000"/>
            <a:headEnd/>
            <a:tailEnd/>
          </a:ln>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800080"/>
                </a:solidFill>
                <a:effectLst>
                  <a:glow rad="139700">
                    <a:srgbClr val="FFFFFF">
                      <a:alpha val="75000"/>
                    </a:srgbClr>
                  </a:glow>
                </a:effectLst>
                <a:uLnTx/>
                <a:uFillTx/>
                <a:latin typeface="Arial" panose="020B0604020202020204" pitchFamily="34" charset="0"/>
                <a:ea typeface="ＭＳ Ｐゴシック"/>
                <a:cs typeface="Arial" panose="020B0604020202020204" pitchFamily="34" charset="0"/>
              </a:rPr>
              <a:t>12 ملك شرير في يهوذا</a:t>
            </a:r>
            <a:endParaRPr kumimoji="0" lang="en-US" sz="1800" b="1" u="none" strike="noStrike" kern="1200" cap="none" spc="0" normalizeH="0" baseline="0" noProof="0" dirty="0">
              <a:ln>
                <a:noFill/>
              </a:ln>
              <a:solidFill>
                <a:srgbClr val="800080"/>
              </a:solidFill>
              <a:effectLst>
                <a:glow rad="139700">
                  <a:srgbClr val="FFFFFF">
                    <a:alpha val="75000"/>
                  </a:srgbClr>
                </a:glow>
              </a:effectLst>
              <a:uLnTx/>
              <a:uFillTx/>
              <a:latin typeface="Arial" panose="020B0604020202020204" pitchFamily="34" charset="0"/>
              <a:ea typeface="ＭＳ Ｐゴシック"/>
              <a:cs typeface="Arial" panose="020B0604020202020204" pitchFamily="34" charset="0"/>
            </a:endParaRPr>
          </a:p>
        </p:txBody>
      </p:sp>
      <p:sp>
        <p:nvSpPr>
          <p:cNvPr id="164918" name="Text Box 54"/>
          <p:cNvSpPr txBox="1">
            <a:spLocks noChangeArrowheads="1"/>
          </p:cNvSpPr>
          <p:nvPr/>
        </p:nvSpPr>
        <p:spPr bwMode="auto">
          <a:xfrm rot="1479">
            <a:off x="4680458" y="5484190"/>
            <a:ext cx="3070656" cy="369332"/>
          </a:xfrm>
          <a:prstGeom prst="rect">
            <a:avLst/>
          </a:prstGeom>
          <a:noFill/>
          <a:ln w="9525">
            <a:noFill/>
            <a:miter lim="800000"/>
            <a:headEnd/>
            <a:tailEnd/>
          </a:ln>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008000"/>
                </a:solidFill>
                <a:effectLst>
                  <a:glow rad="139700">
                    <a:srgbClr val="FFFFFF">
                      <a:alpha val="75000"/>
                    </a:srgbClr>
                  </a:glow>
                </a:effectLst>
                <a:uLnTx/>
                <a:uFillTx/>
                <a:latin typeface="Arial" panose="020B0604020202020204" pitchFamily="34" charset="0"/>
                <a:ea typeface="ＭＳ Ｐゴシック"/>
                <a:cs typeface="Arial" panose="020B0604020202020204" pitchFamily="34" charset="0"/>
              </a:rPr>
              <a:t>8 ملوك صالحين في يهوذا</a:t>
            </a:r>
            <a:endParaRPr kumimoji="0" lang="en-US" sz="1800" b="1" u="none" strike="noStrike" kern="1200" cap="none" spc="0" normalizeH="0" baseline="0" noProof="0" dirty="0">
              <a:ln>
                <a:noFill/>
              </a:ln>
              <a:solidFill>
                <a:srgbClr val="008000"/>
              </a:solidFill>
              <a:effectLst>
                <a:glow rad="139700">
                  <a:srgbClr val="FFFFFF">
                    <a:alpha val="75000"/>
                  </a:srgbClr>
                </a:glow>
              </a:effectLst>
              <a:uLnTx/>
              <a:uFillTx/>
              <a:latin typeface="Arial" panose="020B0604020202020204" pitchFamily="34" charset="0"/>
              <a:ea typeface="ＭＳ Ｐゴシック"/>
              <a:cs typeface="Arial" panose="020B0604020202020204" pitchFamily="34" charset="0"/>
            </a:endParaRPr>
          </a:p>
        </p:txBody>
      </p:sp>
      <p:sp>
        <p:nvSpPr>
          <p:cNvPr id="61" name="Text Box 52"/>
          <p:cNvSpPr txBox="1">
            <a:spLocks noChangeArrowheads="1"/>
          </p:cNvSpPr>
          <p:nvPr/>
        </p:nvSpPr>
        <p:spPr bwMode="auto">
          <a:xfrm rot="1479">
            <a:off x="4680458" y="4365476"/>
            <a:ext cx="4276173" cy="368300"/>
          </a:xfrm>
          <a:prstGeom prst="rect">
            <a:avLst/>
          </a:prstGeom>
          <a:noFill/>
          <a:ln w="9525">
            <a:noFill/>
            <a:miter lim="800000"/>
            <a:headEnd/>
            <a:tailEnd/>
          </a:ln>
          <a:effectLst/>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glow rad="139700">
                    <a:srgbClr val="FFFFFF">
                      <a:alpha val="75000"/>
                    </a:srgbClr>
                  </a:glow>
                </a:effectLst>
                <a:uLnTx/>
                <a:uFillTx/>
                <a:latin typeface="Arial" panose="020B0604020202020204" pitchFamily="34" charset="0"/>
                <a:ea typeface="ＭＳ Ｐゴシック"/>
                <a:cs typeface="Arial" panose="020B0604020202020204" pitchFamily="34" charset="0"/>
              </a:rPr>
              <a:t>19 ملك في إسرائيل (كلهم أشرار)</a:t>
            </a:r>
            <a:endParaRPr kumimoji="0" lang="en-US" sz="1800" b="1" u="none" strike="noStrike" kern="1200" cap="none" spc="0" normalizeH="0" baseline="0" noProof="0" dirty="0">
              <a:ln>
                <a:noFill/>
              </a:ln>
              <a:solidFill>
                <a:srgbClr val="000000"/>
              </a:solidFill>
              <a:effectLst>
                <a:glow rad="139700">
                  <a:srgbClr val="FFFFFF">
                    <a:alpha val="75000"/>
                  </a:srgbClr>
                </a:glow>
              </a:effectLst>
              <a:uLnTx/>
              <a:uFillTx/>
              <a:latin typeface="Arial" panose="020B0604020202020204" pitchFamily="34" charset="0"/>
              <a:ea typeface="ＭＳ Ｐゴシック"/>
              <a:cs typeface="Arial" panose="020B0604020202020204" pitchFamily="34" charset="0"/>
            </a:endParaRPr>
          </a:p>
        </p:txBody>
      </p:sp>
      <p:sp>
        <p:nvSpPr>
          <p:cNvPr id="62" name="Text Box 54"/>
          <p:cNvSpPr txBox="1">
            <a:spLocks noChangeArrowheads="1"/>
          </p:cNvSpPr>
          <p:nvPr/>
        </p:nvSpPr>
        <p:spPr bwMode="auto">
          <a:xfrm rot="1479">
            <a:off x="7740650" y="5159266"/>
            <a:ext cx="1152525" cy="646331"/>
          </a:xfrm>
          <a:prstGeom prst="rect">
            <a:avLst/>
          </a:prstGeom>
          <a:noFill/>
          <a:ln w="9525">
            <a:noFill/>
            <a:miter lim="800000"/>
            <a:headEnd/>
            <a:tailEnd/>
          </a:ln>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800080"/>
                </a:solidFill>
                <a:effectLst>
                  <a:glow rad="139700">
                    <a:srgbClr val="FFFFFF">
                      <a:alpha val="75000"/>
                    </a:srgbClr>
                  </a:glow>
                </a:effectLst>
                <a:uLnTx/>
                <a:uFillTx/>
                <a:latin typeface="Arial" panose="020B0604020202020204" pitchFamily="34" charset="0"/>
                <a:cs typeface="Arial" panose="020B0604020202020204" pitchFamily="34" charset="0"/>
              </a:rPr>
              <a:t>سلالة   واحدة</a:t>
            </a:r>
            <a:endParaRPr kumimoji="0" lang="en-US" sz="1800" b="1" u="none" strike="noStrike" kern="1200" cap="none" spc="0" normalizeH="0" baseline="0" noProof="0" dirty="0">
              <a:ln>
                <a:noFill/>
              </a:ln>
              <a:solidFill>
                <a:srgbClr val="701A1F"/>
              </a:solidFill>
              <a:effectLst>
                <a:glow rad="139700">
                  <a:srgbClr val="FFFFFF">
                    <a:alpha val="75000"/>
                  </a:srgbClr>
                </a:glow>
              </a:effectLst>
              <a:uLnTx/>
              <a:uFillTx/>
              <a:latin typeface="Arial" panose="020B0604020202020204" pitchFamily="34" charset="0"/>
              <a:ea typeface="ＭＳ Ｐゴシック"/>
              <a:cs typeface="Arial" panose="020B0604020202020204" pitchFamily="34" charset="0"/>
            </a:endParaRPr>
          </a:p>
        </p:txBody>
      </p:sp>
      <p:sp>
        <p:nvSpPr>
          <p:cNvPr id="117822" name="Right Brace 1"/>
          <p:cNvSpPr>
            <a:spLocks/>
          </p:cNvSpPr>
          <p:nvPr/>
        </p:nvSpPr>
        <p:spPr bwMode="auto">
          <a:xfrm>
            <a:off x="7451725" y="5157788"/>
            <a:ext cx="288925" cy="647700"/>
          </a:xfrm>
          <a:prstGeom prst="rightBrace">
            <a:avLst>
              <a:gd name="adj1" fmla="val 8303"/>
              <a:gd name="adj2" fmla="val 50000"/>
            </a:avLst>
          </a:prstGeom>
          <a:noFill/>
          <a:ln w="38100">
            <a:solidFill>
              <a:schemeClr val="tx1"/>
            </a:solidFill>
            <a:round/>
            <a:headEnd/>
            <a:tailEnd/>
          </a:ln>
          <a:effectLst/>
          <a:extLst>
            <a:ext uri="{909E8E84-426E-40dd-AFC4-6F175D3DCCD1}">
              <a14:hiddenFill xmlns:a14="http://schemas.microsoft.com/office/drawing/2010/main" xmlns="">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glow rad="139700">
                  <a:srgbClr val="FFFFFF">
                    <a:alpha val="75000"/>
                  </a:srgbClr>
                </a:glow>
              </a:effectLst>
              <a:uLnTx/>
              <a:uFillTx/>
              <a:latin typeface="Arial" panose="020B0604020202020204" pitchFamily="34" charset="0"/>
              <a:cs typeface="Arial" panose="020B0604020202020204" pitchFamily="34" charset="0"/>
            </a:endParaRPr>
          </a:p>
        </p:txBody>
      </p:sp>
      <p:sp>
        <p:nvSpPr>
          <p:cNvPr id="64" name="Rectangle 3">
            <a:extLst>
              <a:ext uri="{FF2B5EF4-FFF2-40B4-BE49-F238E27FC236}">
                <a16:creationId xmlns:a16="http://schemas.microsoft.com/office/drawing/2014/main" id="{CFBA6687-B8ED-0943-A9EB-CC14C2BC69B5}"/>
              </a:ext>
            </a:extLst>
          </p:cNvPr>
          <p:cNvSpPr txBox="1">
            <a:spLocks noChangeArrowheads="1"/>
          </p:cNvSpPr>
          <p:nvPr/>
        </p:nvSpPr>
        <p:spPr bwMode="auto">
          <a:xfrm>
            <a:off x="4144144" y="6339086"/>
            <a:ext cx="4999856" cy="546298"/>
          </a:xfrm>
          <a:prstGeom prst="rect">
            <a:avLst/>
          </a:prstGeom>
          <a:solidFill>
            <a:srgbClr val="DADADA">
              <a:lumMod val="10000"/>
            </a:srgbClr>
          </a:solidFill>
          <a:ln w="9525">
            <a:noFill/>
            <a:miter lim="800000"/>
            <a:headEnd/>
            <a:tailEnd/>
          </a:ln>
          <a:effec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2pPr>
            <a:lvl3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3pPr>
            <a:lvl4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4pPr>
            <a:lvl5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5pPr>
            <a:lvl6pPr marL="4572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قائمة ملوك وأنبياء العهد القديم</a:t>
            </a:r>
            <a:endParaRPr kumimoji="0" lang="en-US" sz="18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John C. Whitcomb, 4</a:t>
            </a:r>
            <a:r>
              <a:rPr kumimoji="0" lang="en-US" sz="1100" b="1" u="none" strike="noStrike" kern="0" cap="none" spc="0" normalizeH="0" baseline="3000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th</a:t>
            </a:r>
            <a:r>
              <a:rPr kumimoji="0" lang="en-US" sz="11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ed. (Winona Lake, IN: BMH Books, 1968), 2</a:t>
            </a:r>
            <a:endParaRPr kumimoji="0" lang="en-US" sz="16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574455575"/>
      </p:ext>
    </p:extLst>
  </p:cSld>
  <p:clrMapOvr>
    <a:masterClrMapping/>
  </p:clrMapOvr>
  <p:transition spd="med">
    <p:zoom dir="in"/>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64910"/>
                                        </p:tgtEl>
                                        <p:attrNameLst>
                                          <p:attrName>style.visibility</p:attrName>
                                        </p:attrNameLst>
                                      </p:cBhvr>
                                      <p:to>
                                        <p:strVal val="visible"/>
                                      </p:to>
                                    </p:set>
                                    <p:animEffect transition="in" filter="fade">
                                      <p:cBhvr>
                                        <p:cTn id="7" dur="500"/>
                                        <p:tgtEl>
                                          <p:spTgt spid="1649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4869"/>
                                        </p:tgtEl>
                                        <p:attrNameLst>
                                          <p:attrName>style.visibility</p:attrName>
                                        </p:attrNameLst>
                                      </p:cBhvr>
                                      <p:to>
                                        <p:strVal val="visible"/>
                                      </p:to>
                                    </p:set>
                                    <p:animEffect transition="in" filter="fade">
                                      <p:cBhvr>
                                        <p:cTn id="12" dur="500"/>
                                        <p:tgtEl>
                                          <p:spTgt spid="16486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164870"/>
                                        </p:tgtEl>
                                        <p:attrNameLst>
                                          <p:attrName>style.visibility</p:attrName>
                                        </p:attrNameLst>
                                      </p:cBhvr>
                                      <p:to>
                                        <p:strVal val="visible"/>
                                      </p:to>
                                    </p:set>
                                    <p:animEffect transition="in" filter="fade">
                                      <p:cBhvr>
                                        <p:cTn id="17" dur="500"/>
                                        <p:tgtEl>
                                          <p:spTgt spid="16487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164871"/>
                                        </p:tgtEl>
                                        <p:attrNameLst>
                                          <p:attrName>style.visibility</p:attrName>
                                        </p:attrNameLst>
                                      </p:cBhvr>
                                      <p:to>
                                        <p:strVal val="visible"/>
                                      </p:to>
                                    </p:set>
                                    <p:animEffect transition="in" filter="fade">
                                      <p:cBhvr>
                                        <p:cTn id="22" dur="500"/>
                                        <p:tgtEl>
                                          <p:spTgt spid="16487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164872"/>
                                        </p:tgtEl>
                                        <p:attrNameLst>
                                          <p:attrName>style.visibility</p:attrName>
                                        </p:attrNameLst>
                                      </p:cBhvr>
                                      <p:to>
                                        <p:strVal val="visible"/>
                                      </p:to>
                                    </p:set>
                                    <p:animEffect transition="in" filter="fade">
                                      <p:cBhvr>
                                        <p:cTn id="27" dur="500"/>
                                        <p:tgtEl>
                                          <p:spTgt spid="16487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164873"/>
                                        </p:tgtEl>
                                        <p:attrNameLst>
                                          <p:attrName>style.visibility</p:attrName>
                                        </p:attrNameLst>
                                      </p:cBhvr>
                                      <p:to>
                                        <p:strVal val="visible"/>
                                      </p:to>
                                    </p:set>
                                    <p:animEffect transition="in" filter="fade">
                                      <p:cBhvr>
                                        <p:cTn id="32" dur="500"/>
                                        <p:tgtEl>
                                          <p:spTgt spid="164873"/>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nodeType="clickEffect">
                                  <p:stCondLst>
                                    <p:cond delay="0"/>
                                  </p:stCondLst>
                                  <p:childTnLst>
                                    <p:set>
                                      <p:cBhvr>
                                        <p:cTn id="36" dur="1" fill="hold">
                                          <p:stCondLst>
                                            <p:cond delay="0"/>
                                          </p:stCondLst>
                                        </p:cTn>
                                        <p:tgtEl>
                                          <p:spTgt spid="164874"/>
                                        </p:tgtEl>
                                        <p:attrNameLst>
                                          <p:attrName>style.visibility</p:attrName>
                                        </p:attrNameLst>
                                      </p:cBhvr>
                                      <p:to>
                                        <p:strVal val="visible"/>
                                      </p:to>
                                    </p:set>
                                    <p:animEffect transition="in" filter="fade">
                                      <p:cBhvr>
                                        <p:cTn id="37" dur="500"/>
                                        <p:tgtEl>
                                          <p:spTgt spid="164874"/>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nodeType="clickEffect">
                                  <p:stCondLst>
                                    <p:cond delay="0"/>
                                  </p:stCondLst>
                                  <p:childTnLst>
                                    <p:set>
                                      <p:cBhvr>
                                        <p:cTn id="41" dur="1" fill="hold">
                                          <p:stCondLst>
                                            <p:cond delay="0"/>
                                          </p:stCondLst>
                                        </p:cTn>
                                        <p:tgtEl>
                                          <p:spTgt spid="164875"/>
                                        </p:tgtEl>
                                        <p:attrNameLst>
                                          <p:attrName>style.visibility</p:attrName>
                                        </p:attrNameLst>
                                      </p:cBhvr>
                                      <p:to>
                                        <p:strVal val="visible"/>
                                      </p:to>
                                    </p:set>
                                    <p:animEffect transition="in" filter="fade">
                                      <p:cBhvr>
                                        <p:cTn id="42" dur="500"/>
                                        <p:tgtEl>
                                          <p:spTgt spid="164875"/>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nodeType="clickEffect">
                                  <p:stCondLst>
                                    <p:cond delay="0"/>
                                  </p:stCondLst>
                                  <p:childTnLst>
                                    <p:set>
                                      <p:cBhvr>
                                        <p:cTn id="46" dur="1" fill="hold">
                                          <p:stCondLst>
                                            <p:cond delay="0"/>
                                          </p:stCondLst>
                                        </p:cTn>
                                        <p:tgtEl>
                                          <p:spTgt spid="164876"/>
                                        </p:tgtEl>
                                        <p:attrNameLst>
                                          <p:attrName>style.visibility</p:attrName>
                                        </p:attrNameLst>
                                      </p:cBhvr>
                                      <p:to>
                                        <p:strVal val="visible"/>
                                      </p:to>
                                    </p:set>
                                    <p:animEffect transition="in" filter="fade">
                                      <p:cBhvr>
                                        <p:cTn id="47" dur="500"/>
                                        <p:tgtEl>
                                          <p:spTgt spid="164876"/>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presetSubtype="0" fill="hold" nodeType="clickEffect">
                                  <p:stCondLst>
                                    <p:cond delay="0"/>
                                  </p:stCondLst>
                                  <p:childTnLst>
                                    <p:set>
                                      <p:cBhvr>
                                        <p:cTn id="51" dur="1" fill="hold">
                                          <p:stCondLst>
                                            <p:cond delay="0"/>
                                          </p:stCondLst>
                                        </p:cTn>
                                        <p:tgtEl>
                                          <p:spTgt spid="164877"/>
                                        </p:tgtEl>
                                        <p:attrNameLst>
                                          <p:attrName>style.visibility</p:attrName>
                                        </p:attrNameLst>
                                      </p:cBhvr>
                                      <p:to>
                                        <p:strVal val="visible"/>
                                      </p:to>
                                    </p:set>
                                    <p:animEffect transition="in" filter="fade">
                                      <p:cBhvr>
                                        <p:cTn id="52" dur="500"/>
                                        <p:tgtEl>
                                          <p:spTgt spid="164877"/>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10" presetClass="entr" presetSubtype="0" fill="hold" nodeType="clickEffect">
                                  <p:stCondLst>
                                    <p:cond delay="0"/>
                                  </p:stCondLst>
                                  <p:childTnLst>
                                    <p:set>
                                      <p:cBhvr>
                                        <p:cTn id="56" dur="1" fill="hold">
                                          <p:stCondLst>
                                            <p:cond delay="0"/>
                                          </p:stCondLst>
                                        </p:cTn>
                                        <p:tgtEl>
                                          <p:spTgt spid="164885"/>
                                        </p:tgtEl>
                                        <p:attrNameLst>
                                          <p:attrName>style.visibility</p:attrName>
                                        </p:attrNameLst>
                                      </p:cBhvr>
                                      <p:to>
                                        <p:strVal val="visible"/>
                                      </p:to>
                                    </p:set>
                                    <p:animEffect transition="in" filter="fade">
                                      <p:cBhvr>
                                        <p:cTn id="57" dur="500"/>
                                        <p:tgtEl>
                                          <p:spTgt spid="164885"/>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164915"/>
                                        </p:tgtEl>
                                        <p:attrNameLst>
                                          <p:attrName>style.visibility</p:attrName>
                                        </p:attrNameLst>
                                      </p:cBhvr>
                                      <p:to>
                                        <p:strVal val="visible"/>
                                      </p:to>
                                    </p:set>
                                    <p:animEffect transition="in" filter="fade">
                                      <p:cBhvr>
                                        <p:cTn id="62" dur="500"/>
                                        <p:tgtEl>
                                          <p:spTgt spid="164915"/>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10" presetClass="entr" presetSubtype="0" fill="hold" nodeType="clickEffect">
                                  <p:stCondLst>
                                    <p:cond delay="0"/>
                                  </p:stCondLst>
                                  <p:childTnLst>
                                    <p:set>
                                      <p:cBhvr>
                                        <p:cTn id="66" dur="1" fill="hold">
                                          <p:stCondLst>
                                            <p:cond delay="0"/>
                                          </p:stCondLst>
                                        </p:cTn>
                                        <p:tgtEl>
                                          <p:spTgt spid="164878"/>
                                        </p:tgtEl>
                                        <p:attrNameLst>
                                          <p:attrName>style.visibility</p:attrName>
                                        </p:attrNameLst>
                                      </p:cBhvr>
                                      <p:to>
                                        <p:strVal val="visible"/>
                                      </p:to>
                                    </p:set>
                                    <p:animEffect transition="in" filter="fade">
                                      <p:cBhvr>
                                        <p:cTn id="67" dur="500"/>
                                        <p:tgtEl>
                                          <p:spTgt spid="164878"/>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10" presetClass="entr" presetSubtype="0" fill="hold" nodeType="clickEffect">
                                  <p:stCondLst>
                                    <p:cond delay="0"/>
                                  </p:stCondLst>
                                  <p:childTnLst>
                                    <p:set>
                                      <p:cBhvr>
                                        <p:cTn id="71" dur="1" fill="hold">
                                          <p:stCondLst>
                                            <p:cond delay="0"/>
                                          </p:stCondLst>
                                        </p:cTn>
                                        <p:tgtEl>
                                          <p:spTgt spid="164879"/>
                                        </p:tgtEl>
                                        <p:attrNameLst>
                                          <p:attrName>style.visibility</p:attrName>
                                        </p:attrNameLst>
                                      </p:cBhvr>
                                      <p:to>
                                        <p:strVal val="visible"/>
                                      </p:to>
                                    </p:set>
                                    <p:animEffect transition="in" filter="fade">
                                      <p:cBhvr>
                                        <p:cTn id="72" dur="500"/>
                                        <p:tgtEl>
                                          <p:spTgt spid="164879"/>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10" presetClass="entr" presetSubtype="0" fill="hold" nodeType="clickEffect">
                                  <p:stCondLst>
                                    <p:cond delay="0"/>
                                  </p:stCondLst>
                                  <p:childTnLst>
                                    <p:set>
                                      <p:cBhvr>
                                        <p:cTn id="76" dur="1" fill="hold">
                                          <p:stCondLst>
                                            <p:cond delay="0"/>
                                          </p:stCondLst>
                                        </p:cTn>
                                        <p:tgtEl>
                                          <p:spTgt spid="164880"/>
                                        </p:tgtEl>
                                        <p:attrNameLst>
                                          <p:attrName>style.visibility</p:attrName>
                                        </p:attrNameLst>
                                      </p:cBhvr>
                                      <p:to>
                                        <p:strVal val="visible"/>
                                      </p:to>
                                    </p:set>
                                    <p:animEffect transition="in" filter="fade">
                                      <p:cBhvr>
                                        <p:cTn id="77" dur="500"/>
                                        <p:tgtEl>
                                          <p:spTgt spid="164880"/>
                                        </p:tgtEl>
                                      </p:cBhvr>
                                    </p:animEffect>
                                  </p:childTnLst>
                                </p:cTn>
                              </p:par>
                            </p:childTnLst>
                          </p:cTn>
                        </p:par>
                      </p:childTnLst>
                    </p:cTn>
                  </p:par>
                  <p:par>
                    <p:cTn id="78" fill="hold" nodeType="clickPar">
                      <p:stCondLst>
                        <p:cond delay="indefinite"/>
                      </p:stCondLst>
                      <p:childTnLst>
                        <p:par>
                          <p:cTn id="79" fill="hold" nodeType="withGroup">
                            <p:stCondLst>
                              <p:cond delay="0"/>
                            </p:stCondLst>
                            <p:childTnLst>
                              <p:par>
                                <p:cTn id="80" presetID="10" presetClass="entr" presetSubtype="0" fill="hold" nodeType="clickEffect">
                                  <p:stCondLst>
                                    <p:cond delay="0"/>
                                  </p:stCondLst>
                                  <p:childTnLst>
                                    <p:set>
                                      <p:cBhvr>
                                        <p:cTn id="81" dur="1" fill="hold">
                                          <p:stCondLst>
                                            <p:cond delay="0"/>
                                          </p:stCondLst>
                                        </p:cTn>
                                        <p:tgtEl>
                                          <p:spTgt spid="164886"/>
                                        </p:tgtEl>
                                        <p:attrNameLst>
                                          <p:attrName>style.visibility</p:attrName>
                                        </p:attrNameLst>
                                      </p:cBhvr>
                                      <p:to>
                                        <p:strVal val="visible"/>
                                      </p:to>
                                    </p:set>
                                    <p:animEffect transition="in" filter="fade">
                                      <p:cBhvr>
                                        <p:cTn id="82" dur="500"/>
                                        <p:tgtEl>
                                          <p:spTgt spid="164886"/>
                                        </p:tgtEl>
                                      </p:cBhvr>
                                    </p:animEffect>
                                  </p:childTnLst>
                                </p:cTn>
                              </p:par>
                            </p:childTnLst>
                          </p:cTn>
                        </p:par>
                      </p:childTnLst>
                    </p:cTn>
                  </p:par>
                  <p:par>
                    <p:cTn id="83" fill="hold" nodeType="clickPar">
                      <p:stCondLst>
                        <p:cond delay="indefinite"/>
                      </p:stCondLst>
                      <p:childTnLst>
                        <p:par>
                          <p:cTn id="84" fill="hold" nodeType="withGroup">
                            <p:stCondLst>
                              <p:cond delay="0"/>
                            </p:stCondLst>
                            <p:childTnLst>
                              <p:par>
                                <p:cTn id="85" presetID="10" presetClass="entr" presetSubtype="0" fill="hold" nodeType="clickEffect">
                                  <p:stCondLst>
                                    <p:cond delay="0"/>
                                  </p:stCondLst>
                                  <p:childTnLst>
                                    <p:set>
                                      <p:cBhvr>
                                        <p:cTn id="86" dur="1" fill="hold">
                                          <p:stCondLst>
                                            <p:cond delay="0"/>
                                          </p:stCondLst>
                                        </p:cTn>
                                        <p:tgtEl>
                                          <p:spTgt spid="164881"/>
                                        </p:tgtEl>
                                        <p:attrNameLst>
                                          <p:attrName>style.visibility</p:attrName>
                                        </p:attrNameLst>
                                      </p:cBhvr>
                                      <p:to>
                                        <p:strVal val="visible"/>
                                      </p:to>
                                    </p:set>
                                    <p:animEffect transition="in" filter="fade">
                                      <p:cBhvr>
                                        <p:cTn id="87" dur="500"/>
                                        <p:tgtEl>
                                          <p:spTgt spid="164881"/>
                                        </p:tgtEl>
                                      </p:cBhvr>
                                    </p:animEffect>
                                  </p:childTnLst>
                                </p:cTn>
                              </p:par>
                            </p:childTnLst>
                          </p:cTn>
                        </p:par>
                      </p:childTnLst>
                    </p:cTn>
                  </p:par>
                  <p:par>
                    <p:cTn id="88" fill="hold" nodeType="clickPar">
                      <p:stCondLst>
                        <p:cond delay="indefinite"/>
                      </p:stCondLst>
                      <p:childTnLst>
                        <p:par>
                          <p:cTn id="89" fill="hold" nodeType="withGroup">
                            <p:stCondLst>
                              <p:cond delay="0"/>
                            </p:stCondLst>
                            <p:childTnLst>
                              <p:par>
                                <p:cTn id="90" presetID="10" presetClass="entr" presetSubtype="0" fill="hold" nodeType="clickEffect">
                                  <p:stCondLst>
                                    <p:cond delay="0"/>
                                  </p:stCondLst>
                                  <p:childTnLst>
                                    <p:set>
                                      <p:cBhvr>
                                        <p:cTn id="91" dur="1" fill="hold">
                                          <p:stCondLst>
                                            <p:cond delay="0"/>
                                          </p:stCondLst>
                                        </p:cTn>
                                        <p:tgtEl>
                                          <p:spTgt spid="164882"/>
                                        </p:tgtEl>
                                        <p:attrNameLst>
                                          <p:attrName>style.visibility</p:attrName>
                                        </p:attrNameLst>
                                      </p:cBhvr>
                                      <p:to>
                                        <p:strVal val="visible"/>
                                      </p:to>
                                    </p:set>
                                    <p:animEffect transition="in" filter="fade">
                                      <p:cBhvr>
                                        <p:cTn id="92" dur="500"/>
                                        <p:tgtEl>
                                          <p:spTgt spid="164882"/>
                                        </p:tgtEl>
                                      </p:cBhvr>
                                    </p:animEffect>
                                  </p:childTnLst>
                                </p:cTn>
                              </p:par>
                            </p:childTnLst>
                          </p:cTn>
                        </p:par>
                      </p:childTnLst>
                    </p:cTn>
                  </p:par>
                  <p:par>
                    <p:cTn id="93" fill="hold" nodeType="clickPar">
                      <p:stCondLst>
                        <p:cond delay="indefinite"/>
                      </p:stCondLst>
                      <p:childTnLst>
                        <p:par>
                          <p:cTn id="94" fill="hold" nodeType="withGroup">
                            <p:stCondLst>
                              <p:cond delay="0"/>
                            </p:stCondLst>
                            <p:childTnLst>
                              <p:par>
                                <p:cTn id="95" presetID="10" presetClass="entr" presetSubtype="0" fill="hold" nodeType="clickEffect">
                                  <p:stCondLst>
                                    <p:cond delay="0"/>
                                  </p:stCondLst>
                                  <p:childTnLst>
                                    <p:set>
                                      <p:cBhvr>
                                        <p:cTn id="96" dur="1" fill="hold">
                                          <p:stCondLst>
                                            <p:cond delay="0"/>
                                          </p:stCondLst>
                                        </p:cTn>
                                        <p:tgtEl>
                                          <p:spTgt spid="164883"/>
                                        </p:tgtEl>
                                        <p:attrNameLst>
                                          <p:attrName>style.visibility</p:attrName>
                                        </p:attrNameLst>
                                      </p:cBhvr>
                                      <p:to>
                                        <p:strVal val="visible"/>
                                      </p:to>
                                    </p:set>
                                    <p:animEffect transition="in" filter="fade">
                                      <p:cBhvr>
                                        <p:cTn id="97" dur="500"/>
                                        <p:tgtEl>
                                          <p:spTgt spid="164883"/>
                                        </p:tgtEl>
                                      </p:cBhvr>
                                    </p:animEffect>
                                  </p:childTnLst>
                                </p:cTn>
                              </p:par>
                            </p:childTnLst>
                          </p:cTn>
                        </p:par>
                      </p:childTnLst>
                    </p:cTn>
                  </p:par>
                  <p:par>
                    <p:cTn id="98" fill="hold" nodeType="clickPar">
                      <p:stCondLst>
                        <p:cond delay="indefinite"/>
                      </p:stCondLst>
                      <p:childTnLst>
                        <p:par>
                          <p:cTn id="99" fill="hold" nodeType="withGroup">
                            <p:stCondLst>
                              <p:cond delay="0"/>
                            </p:stCondLst>
                            <p:childTnLst>
                              <p:par>
                                <p:cTn id="100" presetID="10" presetClass="entr" presetSubtype="0" fill="hold" nodeType="clickEffect">
                                  <p:stCondLst>
                                    <p:cond delay="0"/>
                                  </p:stCondLst>
                                  <p:childTnLst>
                                    <p:set>
                                      <p:cBhvr>
                                        <p:cTn id="101" dur="1" fill="hold">
                                          <p:stCondLst>
                                            <p:cond delay="0"/>
                                          </p:stCondLst>
                                        </p:cTn>
                                        <p:tgtEl>
                                          <p:spTgt spid="164884"/>
                                        </p:tgtEl>
                                        <p:attrNameLst>
                                          <p:attrName>style.visibility</p:attrName>
                                        </p:attrNameLst>
                                      </p:cBhvr>
                                      <p:to>
                                        <p:strVal val="visible"/>
                                      </p:to>
                                    </p:set>
                                    <p:animEffect transition="in" filter="fade">
                                      <p:cBhvr>
                                        <p:cTn id="102" dur="500"/>
                                        <p:tgtEl>
                                          <p:spTgt spid="164884"/>
                                        </p:tgtEl>
                                      </p:cBhvr>
                                    </p:animEffect>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nodeType="clickEffect">
                                  <p:stCondLst>
                                    <p:cond delay="0"/>
                                  </p:stCondLst>
                                  <p:childTnLst>
                                    <p:set>
                                      <p:cBhvr>
                                        <p:cTn id="106" dur="1" fill="hold">
                                          <p:stCondLst>
                                            <p:cond delay="0"/>
                                          </p:stCondLst>
                                        </p:cTn>
                                        <p:tgtEl>
                                          <p:spTgt spid="164912"/>
                                        </p:tgtEl>
                                        <p:attrNameLst>
                                          <p:attrName>style.visibility</p:attrName>
                                        </p:attrNameLst>
                                      </p:cBhvr>
                                      <p:to>
                                        <p:strVal val="visible"/>
                                      </p:to>
                                    </p:set>
                                    <p:animEffect transition="in" filter="fade">
                                      <p:cBhvr>
                                        <p:cTn id="107" dur="500"/>
                                        <p:tgtEl>
                                          <p:spTgt spid="164912"/>
                                        </p:tgtEl>
                                      </p:cBhvr>
                                    </p:animEffect>
                                  </p:childTnLst>
                                </p:cTn>
                              </p:par>
                            </p:childTnLst>
                          </p:cTn>
                        </p:par>
                      </p:childTnLst>
                    </p:cTn>
                  </p:par>
                  <p:par>
                    <p:cTn id="108" fill="hold" nodeType="clickPar">
                      <p:stCondLst>
                        <p:cond delay="indefinite"/>
                      </p:stCondLst>
                      <p:childTnLst>
                        <p:par>
                          <p:cTn id="109" fill="hold" nodeType="withGroup">
                            <p:stCondLst>
                              <p:cond delay="0"/>
                            </p:stCondLst>
                            <p:childTnLst>
                              <p:par>
                                <p:cTn id="110" presetID="10" presetClass="entr" presetSubtype="0" fill="hold" nodeType="clickEffect">
                                  <p:stCondLst>
                                    <p:cond delay="0"/>
                                  </p:stCondLst>
                                  <p:childTnLst>
                                    <p:set>
                                      <p:cBhvr>
                                        <p:cTn id="111" dur="1" fill="hold">
                                          <p:stCondLst>
                                            <p:cond delay="0"/>
                                          </p:stCondLst>
                                        </p:cTn>
                                        <p:tgtEl>
                                          <p:spTgt spid="164887"/>
                                        </p:tgtEl>
                                        <p:attrNameLst>
                                          <p:attrName>style.visibility</p:attrName>
                                        </p:attrNameLst>
                                      </p:cBhvr>
                                      <p:to>
                                        <p:strVal val="visible"/>
                                      </p:to>
                                    </p:set>
                                    <p:animEffect transition="in" filter="fade">
                                      <p:cBhvr>
                                        <p:cTn id="112" dur="500"/>
                                        <p:tgtEl>
                                          <p:spTgt spid="164887"/>
                                        </p:tgtEl>
                                      </p:cBhvr>
                                    </p:animEffect>
                                  </p:childTnLst>
                                </p:cTn>
                              </p:par>
                            </p:childTnLst>
                          </p:cTn>
                        </p:par>
                      </p:childTnLst>
                    </p:cTn>
                  </p:par>
                  <p:par>
                    <p:cTn id="113" fill="hold" nodeType="clickPar">
                      <p:stCondLst>
                        <p:cond delay="indefinite"/>
                      </p:stCondLst>
                      <p:childTnLst>
                        <p:par>
                          <p:cTn id="114" fill="hold" nodeType="withGroup">
                            <p:stCondLst>
                              <p:cond delay="0"/>
                            </p:stCondLst>
                            <p:childTnLst>
                              <p:par>
                                <p:cTn id="115" presetID="10" presetClass="entr" presetSubtype="0" fill="hold" nodeType="clickEffect">
                                  <p:stCondLst>
                                    <p:cond delay="0"/>
                                  </p:stCondLst>
                                  <p:childTnLst>
                                    <p:set>
                                      <p:cBhvr>
                                        <p:cTn id="116" dur="1" fill="hold">
                                          <p:stCondLst>
                                            <p:cond delay="0"/>
                                          </p:stCondLst>
                                        </p:cTn>
                                        <p:tgtEl>
                                          <p:spTgt spid="164888"/>
                                        </p:tgtEl>
                                        <p:attrNameLst>
                                          <p:attrName>style.visibility</p:attrName>
                                        </p:attrNameLst>
                                      </p:cBhvr>
                                      <p:to>
                                        <p:strVal val="visible"/>
                                      </p:to>
                                    </p:set>
                                    <p:animEffect transition="in" filter="fade">
                                      <p:cBhvr>
                                        <p:cTn id="117" dur="500"/>
                                        <p:tgtEl>
                                          <p:spTgt spid="164888"/>
                                        </p:tgtEl>
                                      </p:cBhvr>
                                    </p:animEffect>
                                  </p:childTnLst>
                                </p:cTn>
                              </p:par>
                            </p:childTnLst>
                          </p:cTn>
                        </p:par>
                      </p:childTnLst>
                    </p:cTn>
                  </p:par>
                  <p:par>
                    <p:cTn id="118" fill="hold" nodeType="clickPar">
                      <p:stCondLst>
                        <p:cond delay="indefinite"/>
                      </p:stCondLst>
                      <p:childTnLst>
                        <p:par>
                          <p:cTn id="119" fill="hold" nodeType="withGroup">
                            <p:stCondLst>
                              <p:cond delay="0"/>
                            </p:stCondLst>
                            <p:childTnLst>
                              <p:par>
                                <p:cTn id="120" presetID="10" presetClass="entr" presetSubtype="0" fill="hold" nodeType="clickEffect">
                                  <p:stCondLst>
                                    <p:cond delay="0"/>
                                  </p:stCondLst>
                                  <p:childTnLst>
                                    <p:set>
                                      <p:cBhvr>
                                        <p:cTn id="121" dur="1" fill="hold">
                                          <p:stCondLst>
                                            <p:cond delay="0"/>
                                          </p:stCondLst>
                                        </p:cTn>
                                        <p:tgtEl>
                                          <p:spTgt spid="164889"/>
                                        </p:tgtEl>
                                        <p:attrNameLst>
                                          <p:attrName>style.visibility</p:attrName>
                                        </p:attrNameLst>
                                      </p:cBhvr>
                                      <p:to>
                                        <p:strVal val="visible"/>
                                      </p:to>
                                    </p:set>
                                    <p:animEffect transition="in" filter="fade">
                                      <p:cBhvr>
                                        <p:cTn id="122" dur="500"/>
                                        <p:tgtEl>
                                          <p:spTgt spid="164889"/>
                                        </p:tgtEl>
                                      </p:cBhvr>
                                    </p:animEffect>
                                  </p:childTnLst>
                                </p:cTn>
                              </p:par>
                            </p:childTnLst>
                          </p:cTn>
                        </p:par>
                      </p:childTnLst>
                    </p:cTn>
                  </p:par>
                  <p:par>
                    <p:cTn id="123" fill="hold" nodeType="clickPar">
                      <p:stCondLst>
                        <p:cond delay="indefinite"/>
                      </p:stCondLst>
                      <p:childTnLst>
                        <p:par>
                          <p:cTn id="124" fill="hold" nodeType="withGroup">
                            <p:stCondLst>
                              <p:cond delay="0"/>
                            </p:stCondLst>
                            <p:childTnLst>
                              <p:par>
                                <p:cTn id="125" presetID="10" presetClass="entr" presetSubtype="0" fill="hold" nodeType="clickEffect">
                                  <p:stCondLst>
                                    <p:cond delay="0"/>
                                  </p:stCondLst>
                                  <p:childTnLst>
                                    <p:set>
                                      <p:cBhvr>
                                        <p:cTn id="126" dur="1" fill="hold">
                                          <p:stCondLst>
                                            <p:cond delay="0"/>
                                          </p:stCondLst>
                                        </p:cTn>
                                        <p:tgtEl>
                                          <p:spTgt spid="164890"/>
                                        </p:tgtEl>
                                        <p:attrNameLst>
                                          <p:attrName>style.visibility</p:attrName>
                                        </p:attrNameLst>
                                      </p:cBhvr>
                                      <p:to>
                                        <p:strVal val="visible"/>
                                      </p:to>
                                    </p:set>
                                    <p:animEffect transition="in" filter="fade">
                                      <p:cBhvr>
                                        <p:cTn id="127" dur="500"/>
                                        <p:tgtEl>
                                          <p:spTgt spid="164890"/>
                                        </p:tgtEl>
                                      </p:cBhvr>
                                    </p:animEffect>
                                  </p:childTnLst>
                                </p:cTn>
                              </p:par>
                            </p:childTnLst>
                          </p:cTn>
                        </p:par>
                      </p:childTnLst>
                    </p:cTn>
                  </p:par>
                  <p:par>
                    <p:cTn id="128" fill="hold">
                      <p:stCondLst>
                        <p:cond delay="indefinite"/>
                      </p:stCondLst>
                      <p:childTnLst>
                        <p:par>
                          <p:cTn id="129" fill="hold">
                            <p:stCondLst>
                              <p:cond delay="0"/>
                            </p:stCondLst>
                            <p:childTnLst>
                              <p:par>
                                <p:cTn id="130" presetID="10" presetClass="entr" presetSubtype="0" fill="hold" nodeType="clickEffect">
                                  <p:stCondLst>
                                    <p:cond delay="0"/>
                                  </p:stCondLst>
                                  <p:childTnLst>
                                    <p:set>
                                      <p:cBhvr>
                                        <p:cTn id="131" dur="1" fill="hold">
                                          <p:stCondLst>
                                            <p:cond delay="0"/>
                                          </p:stCondLst>
                                        </p:cTn>
                                        <p:tgtEl>
                                          <p:spTgt spid="164913"/>
                                        </p:tgtEl>
                                        <p:attrNameLst>
                                          <p:attrName>style.visibility</p:attrName>
                                        </p:attrNameLst>
                                      </p:cBhvr>
                                      <p:to>
                                        <p:strVal val="visible"/>
                                      </p:to>
                                    </p:set>
                                    <p:animEffect transition="in" filter="fade">
                                      <p:cBhvr>
                                        <p:cTn id="132" dur="500"/>
                                        <p:tgtEl>
                                          <p:spTgt spid="164913"/>
                                        </p:tgtEl>
                                      </p:cBhvr>
                                    </p:animEffect>
                                  </p:childTnLst>
                                </p:cTn>
                              </p:par>
                            </p:childTnLst>
                          </p:cTn>
                        </p:par>
                      </p:childTnLst>
                    </p:cTn>
                  </p:par>
                  <p:par>
                    <p:cTn id="133" fill="hold" nodeType="clickPar">
                      <p:stCondLst>
                        <p:cond delay="indefinite"/>
                      </p:stCondLst>
                      <p:childTnLst>
                        <p:par>
                          <p:cTn id="134" fill="hold" nodeType="withGroup">
                            <p:stCondLst>
                              <p:cond delay="0"/>
                            </p:stCondLst>
                            <p:childTnLst>
                              <p:par>
                                <p:cTn id="135" presetID="10" presetClass="entr" presetSubtype="0" fill="hold" nodeType="clickEffect">
                                  <p:stCondLst>
                                    <p:cond delay="0"/>
                                  </p:stCondLst>
                                  <p:childTnLst>
                                    <p:set>
                                      <p:cBhvr>
                                        <p:cTn id="136" dur="1" fill="hold">
                                          <p:stCondLst>
                                            <p:cond delay="0"/>
                                          </p:stCondLst>
                                        </p:cTn>
                                        <p:tgtEl>
                                          <p:spTgt spid="164891"/>
                                        </p:tgtEl>
                                        <p:attrNameLst>
                                          <p:attrName>style.visibility</p:attrName>
                                        </p:attrNameLst>
                                      </p:cBhvr>
                                      <p:to>
                                        <p:strVal val="visible"/>
                                      </p:to>
                                    </p:set>
                                    <p:animEffect transition="in" filter="fade">
                                      <p:cBhvr>
                                        <p:cTn id="137" dur="500"/>
                                        <p:tgtEl>
                                          <p:spTgt spid="164891"/>
                                        </p:tgtEl>
                                      </p:cBhvr>
                                    </p:animEffect>
                                  </p:childTnLst>
                                </p:cTn>
                              </p:par>
                            </p:childTnLst>
                          </p:cTn>
                        </p:par>
                      </p:childTnLst>
                    </p:cTn>
                  </p:par>
                  <p:par>
                    <p:cTn id="138" fill="hold" nodeType="clickPar">
                      <p:stCondLst>
                        <p:cond delay="indefinite"/>
                      </p:stCondLst>
                      <p:childTnLst>
                        <p:par>
                          <p:cTn id="139" fill="hold" nodeType="withGroup">
                            <p:stCondLst>
                              <p:cond delay="0"/>
                            </p:stCondLst>
                            <p:childTnLst>
                              <p:par>
                                <p:cTn id="140" presetID="10" presetClass="entr" presetSubtype="0" fill="hold" nodeType="clickEffect">
                                  <p:stCondLst>
                                    <p:cond delay="0"/>
                                  </p:stCondLst>
                                  <p:childTnLst>
                                    <p:set>
                                      <p:cBhvr>
                                        <p:cTn id="141" dur="1" fill="hold">
                                          <p:stCondLst>
                                            <p:cond delay="0"/>
                                          </p:stCondLst>
                                        </p:cTn>
                                        <p:tgtEl>
                                          <p:spTgt spid="164903"/>
                                        </p:tgtEl>
                                        <p:attrNameLst>
                                          <p:attrName>style.visibility</p:attrName>
                                        </p:attrNameLst>
                                      </p:cBhvr>
                                      <p:to>
                                        <p:strVal val="visible"/>
                                      </p:to>
                                    </p:set>
                                    <p:animEffect transition="in" filter="fade">
                                      <p:cBhvr>
                                        <p:cTn id="142" dur="500"/>
                                        <p:tgtEl>
                                          <p:spTgt spid="164903"/>
                                        </p:tgtEl>
                                      </p:cBhvr>
                                    </p:animEffect>
                                  </p:childTnLst>
                                </p:cTn>
                              </p:par>
                            </p:childTnLst>
                          </p:cTn>
                        </p:par>
                      </p:childTnLst>
                    </p:cTn>
                  </p:par>
                  <p:par>
                    <p:cTn id="143" fill="hold" nodeType="clickPar">
                      <p:stCondLst>
                        <p:cond delay="indefinite"/>
                      </p:stCondLst>
                      <p:childTnLst>
                        <p:par>
                          <p:cTn id="144" fill="hold" nodeType="withGroup">
                            <p:stCondLst>
                              <p:cond delay="0"/>
                            </p:stCondLst>
                            <p:childTnLst>
                              <p:par>
                                <p:cTn id="145" presetID="10" presetClass="entr" presetSubtype="0" fill="hold" nodeType="clickEffect">
                                  <p:stCondLst>
                                    <p:cond delay="0"/>
                                  </p:stCondLst>
                                  <p:childTnLst>
                                    <p:set>
                                      <p:cBhvr>
                                        <p:cTn id="146" dur="1" fill="hold">
                                          <p:stCondLst>
                                            <p:cond delay="0"/>
                                          </p:stCondLst>
                                        </p:cTn>
                                        <p:tgtEl>
                                          <p:spTgt spid="164892"/>
                                        </p:tgtEl>
                                        <p:attrNameLst>
                                          <p:attrName>style.visibility</p:attrName>
                                        </p:attrNameLst>
                                      </p:cBhvr>
                                      <p:to>
                                        <p:strVal val="visible"/>
                                      </p:to>
                                    </p:set>
                                    <p:animEffect transition="in" filter="fade">
                                      <p:cBhvr>
                                        <p:cTn id="147" dur="500"/>
                                        <p:tgtEl>
                                          <p:spTgt spid="164892"/>
                                        </p:tgtEl>
                                      </p:cBhvr>
                                    </p:animEffect>
                                  </p:childTnLst>
                                </p:cTn>
                              </p:par>
                            </p:childTnLst>
                          </p:cTn>
                        </p:par>
                      </p:childTnLst>
                    </p:cTn>
                  </p:par>
                  <p:par>
                    <p:cTn id="148" fill="hold" nodeType="clickPar">
                      <p:stCondLst>
                        <p:cond delay="indefinite"/>
                      </p:stCondLst>
                      <p:childTnLst>
                        <p:par>
                          <p:cTn id="149" fill="hold" nodeType="withGroup">
                            <p:stCondLst>
                              <p:cond delay="0"/>
                            </p:stCondLst>
                            <p:childTnLst>
                              <p:par>
                                <p:cTn id="150" presetID="10" presetClass="entr" presetSubtype="0" fill="hold" nodeType="clickEffect">
                                  <p:stCondLst>
                                    <p:cond delay="0"/>
                                  </p:stCondLst>
                                  <p:childTnLst>
                                    <p:set>
                                      <p:cBhvr>
                                        <p:cTn id="151" dur="1" fill="hold">
                                          <p:stCondLst>
                                            <p:cond delay="0"/>
                                          </p:stCondLst>
                                        </p:cTn>
                                        <p:tgtEl>
                                          <p:spTgt spid="164893"/>
                                        </p:tgtEl>
                                        <p:attrNameLst>
                                          <p:attrName>style.visibility</p:attrName>
                                        </p:attrNameLst>
                                      </p:cBhvr>
                                      <p:to>
                                        <p:strVal val="visible"/>
                                      </p:to>
                                    </p:set>
                                    <p:animEffect transition="in" filter="fade">
                                      <p:cBhvr>
                                        <p:cTn id="152" dur="500"/>
                                        <p:tgtEl>
                                          <p:spTgt spid="164893"/>
                                        </p:tgtEl>
                                      </p:cBhvr>
                                    </p:animEffect>
                                  </p:childTnLst>
                                </p:cTn>
                              </p:par>
                            </p:childTnLst>
                          </p:cTn>
                        </p:par>
                      </p:childTnLst>
                    </p:cTn>
                  </p:par>
                  <p:par>
                    <p:cTn id="153" fill="hold" nodeType="clickPar">
                      <p:stCondLst>
                        <p:cond delay="indefinite"/>
                      </p:stCondLst>
                      <p:childTnLst>
                        <p:par>
                          <p:cTn id="154" fill="hold" nodeType="withGroup">
                            <p:stCondLst>
                              <p:cond delay="0"/>
                            </p:stCondLst>
                            <p:childTnLst>
                              <p:par>
                                <p:cTn id="155" presetID="10" presetClass="entr" presetSubtype="0" fill="hold" nodeType="clickEffect">
                                  <p:stCondLst>
                                    <p:cond delay="0"/>
                                  </p:stCondLst>
                                  <p:childTnLst>
                                    <p:set>
                                      <p:cBhvr>
                                        <p:cTn id="156" dur="1" fill="hold">
                                          <p:stCondLst>
                                            <p:cond delay="0"/>
                                          </p:stCondLst>
                                        </p:cTn>
                                        <p:tgtEl>
                                          <p:spTgt spid="164894"/>
                                        </p:tgtEl>
                                        <p:attrNameLst>
                                          <p:attrName>style.visibility</p:attrName>
                                        </p:attrNameLst>
                                      </p:cBhvr>
                                      <p:to>
                                        <p:strVal val="visible"/>
                                      </p:to>
                                    </p:set>
                                    <p:animEffect transition="in" filter="fade">
                                      <p:cBhvr>
                                        <p:cTn id="157" dur="500"/>
                                        <p:tgtEl>
                                          <p:spTgt spid="164894"/>
                                        </p:tgtEl>
                                      </p:cBhvr>
                                    </p:animEffect>
                                  </p:childTnLst>
                                </p:cTn>
                              </p:par>
                            </p:childTnLst>
                          </p:cTn>
                        </p:par>
                      </p:childTnLst>
                    </p:cTn>
                  </p:par>
                  <p:par>
                    <p:cTn id="158" fill="hold" nodeType="clickPar">
                      <p:stCondLst>
                        <p:cond delay="indefinite"/>
                      </p:stCondLst>
                      <p:childTnLst>
                        <p:par>
                          <p:cTn id="159" fill="hold" nodeType="withGroup">
                            <p:stCondLst>
                              <p:cond delay="0"/>
                            </p:stCondLst>
                            <p:childTnLst>
                              <p:par>
                                <p:cTn id="160" presetID="10" presetClass="entr" presetSubtype="0" fill="hold" nodeType="clickEffect">
                                  <p:stCondLst>
                                    <p:cond delay="0"/>
                                  </p:stCondLst>
                                  <p:childTnLst>
                                    <p:set>
                                      <p:cBhvr>
                                        <p:cTn id="161" dur="1" fill="hold">
                                          <p:stCondLst>
                                            <p:cond delay="0"/>
                                          </p:stCondLst>
                                        </p:cTn>
                                        <p:tgtEl>
                                          <p:spTgt spid="164904"/>
                                        </p:tgtEl>
                                        <p:attrNameLst>
                                          <p:attrName>style.visibility</p:attrName>
                                        </p:attrNameLst>
                                      </p:cBhvr>
                                      <p:to>
                                        <p:strVal val="visible"/>
                                      </p:to>
                                    </p:set>
                                    <p:animEffect transition="in" filter="fade">
                                      <p:cBhvr>
                                        <p:cTn id="162" dur="500"/>
                                        <p:tgtEl>
                                          <p:spTgt spid="164904"/>
                                        </p:tgtEl>
                                      </p:cBhvr>
                                    </p:animEffect>
                                  </p:childTnLst>
                                </p:cTn>
                              </p:par>
                            </p:childTnLst>
                          </p:cTn>
                        </p:par>
                      </p:childTnLst>
                    </p:cTn>
                  </p:par>
                  <p:par>
                    <p:cTn id="163" fill="hold">
                      <p:stCondLst>
                        <p:cond delay="indefinite"/>
                      </p:stCondLst>
                      <p:childTnLst>
                        <p:par>
                          <p:cTn id="164" fill="hold">
                            <p:stCondLst>
                              <p:cond delay="0"/>
                            </p:stCondLst>
                            <p:childTnLst>
                              <p:par>
                                <p:cTn id="165" presetID="10" presetClass="entr" presetSubtype="0" fill="hold" nodeType="clickEffect">
                                  <p:stCondLst>
                                    <p:cond delay="0"/>
                                  </p:stCondLst>
                                  <p:childTnLst>
                                    <p:set>
                                      <p:cBhvr>
                                        <p:cTn id="166" dur="1" fill="hold">
                                          <p:stCondLst>
                                            <p:cond delay="0"/>
                                          </p:stCondLst>
                                        </p:cTn>
                                        <p:tgtEl>
                                          <p:spTgt spid="164911"/>
                                        </p:tgtEl>
                                        <p:attrNameLst>
                                          <p:attrName>style.visibility</p:attrName>
                                        </p:attrNameLst>
                                      </p:cBhvr>
                                      <p:to>
                                        <p:strVal val="visible"/>
                                      </p:to>
                                    </p:set>
                                    <p:animEffect transition="in" filter="fade">
                                      <p:cBhvr>
                                        <p:cTn id="167" dur="500"/>
                                        <p:tgtEl>
                                          <p:spTgt spid="164911"/>
                                        </p:tgtEl>
                                      </p:cBhvr>
                                    </p:animEffect>
                                  </p:childTnLst>
                                </p:cTn>
                              </p:par>
                            </p:childTnLst>
                          </p:cTn>
                        </p:par>
                      </p:childTnLst>
                    </p:cTn>
                  </p:par>
                  <p:par>
                    <p:cTn id="168" fill="hold" nodeType="clickPar">
                      <p:stCondLst>
                        <p:cond delay="indefinite"/>
                      </p:stCondLst>
                      <p:childTnLst>
                        <p:par>
                          <p:cTn id="169" fill="hold" nodeType="withGroup">
                            <p:stCondLst>
                              <p:cond delay="0"/>
                            </p:stCondLst>
                            <p:childTnLst>
                              <p:par>
                                <p:cTn id="170" presetID="10" presetClass="entr" presetSubtype="0" fill="hold" nodeType="clickEffect">
                                  <p:stCondLst>
                                    <p:cond delay="0"/>
                                  </p:stCondLst>
                                  <p:childTnLst>
                                    <p:set>
                                      <p:cBhvr>
                                        <p:cTn id="171" dur="1" fill="hold">
                                          <p:stCondLst>
                                            <p:cond delay="0"/>
                                          </p:stCondLst>
                                        </p:cTn>
                                        <p:tgtEl>
                                          <p:spTgt spid="164895"/>
                                        </p:tgtEl>
                                        <p:attrNameLst>
                                          <p:attrName>style.visibility</p:attrName>
                                        </p:attrNameLst>
                                      </p:cBhvr>
                                      <p:to>
                                        <p:strVal val="visible"/>
                                      </p:to>
                                    </p:set>
                                    <p:animEffect transition="in" filter="fade">
                                      <p:cBhvr>
                                        <p:cTn id="172" dur="500"/>
                                        <p:tgtEl>
                                          <p:spTgt spid="164895"/>
                                        </p:tgtEl>
                                      </p:cBhvr>
                                    </p:animEffect>
                                  </p:childTnLst>
                                </p:cTn>
                              </p:par>
                            </p:childTnLst>
                          </p:cTn>
                        </p:par>
                      </p:childTnLst>
                    </p:cTn>
                  </p:par>
                  <p:par>
                    <p:cTn id="173" fill="hold" nodeType="clickPar">
                      <p:stCondLst>
                        <p:cond delay="indefinite"/>
                      </p:stCondLst>
                      <p:childTnLst>
                        <p:par>
                          <p:cTn id="174" fill="hold" nodeType="withGroup">
                            <p:stCondLst>
                              <p:cond delay="0"/>
                            </p:stCondLst>
                            <p:childTnLst>
                              <p:par>
                                <p:cTn id="175" presetID="10" presetClass="entr" presetSubtype="0" fill="hold" nodeType="clickEffect">
                                  <p:stCondLst>
                                    <p:cond delay="0"/>
                                  </p:stCondLst>
                                  <p:childTnLst>
                                    <p:set>
                                      <p:cBhvr>
                                        <p:cTn id="176" dur="1" fill="hold">
                                          <p:stCondLst>
                                            <p:cond delay="0"/>
                                          </p:stCondLst>
                                        </p:cTn>
                                        <p:tgtEl>
                                          <p:spTgt spid="164896"/>
                                        </p:tgtEl>
                                        <p:attrNameLst>
                                          <p:attrName>style.visibility</p:attrName>
                                        </p:attrNameLst>
                                      </p:cBhvr>
                                      <p:to>
                                        <p:strVal val="visible"/>
                                      </p:to>
                                    </p:set>
                                    <p:animEffect transition="in" filter="fade">
                                      <p:cBhvr>
                                        <p:cTn id="177" dur="500"/>
                                        <p:tgtEl>
                                          <p:spTgt spid="164896"/>
                                        </p:tgtEl>
                                      </p:cBhvr>
                                    </p:animEffect>
                                  </p:childTnLst>
                                </p:cTn>
                              </p:par>
                            </p:childTnLst>
                          </p:cTn>
                        </p:par>
                      </p:childTnLst>
                    </p:cTn>
                  </p:par>
                  <p:par>
                    <p:cTn id="178" fill="hold" nodeType="clickPar">
                      <p:stCondLst>
                        <p:cond delay="indefinite"/>
                      </p:stCondLst>
                      <p:childTnLst>
                        <p:par>
                          <p:cTn id="179" fill="hold" nodeType="withGroup">
                            <p:stCondLst>
                              <p:cond delay="0"/>
                            </p:stCondLst>
                            <p:childTnLst>
                              <p:par>
                                <p:cTn id="180" presetID="10" presetClass="entr" presetSubtype="0" fill="hold" nodeType="clickEffect">
                                  <p:stCondLst>
                                    <p:cond delay="0"/>
                                  </p:stCondLst>
                                  <p:childTnLst>
                                    <p:set>
                                      <p:cBhvr>
                                        <p:cTn id="181" dur="1" fill="hold">
                                          <p:stCondLst>
                                            <p:cond delay="0"/>
                                          </p:stCondLst>
                                        </p:cTn>
                                        <p:tgtEl>
                                          <p:spTgt spid="164897"/>
                                        </p:tgtEl>
                                        <p:attrNameLst>
                                          <p:attrName>style.visibility</p:attrName>
                                        </p:attrNameLst>
                                      </p:cBhvr>
                                      <p:to>
                                        <p:strVal val="visible"/>
                                      </p:to>
                                    </p:set>
                                    <p:animEffect transition="in" filter="fade">
                                      <p:cBhvr>
                                        <p:cTn id="182" dur="500"/>
                                        <p:tgtEl>
                                          <p:spTgt spid="164897"/>
                                        </p:tgtEl>
                                      </p:cBhvr>
                                    </p:animEffect>
                                  </p:childTnLst>
                                </p:cTn>
                              </p:par>
                            </p:childTnLst>
                          </p:cTn>
                        </p:par>
                      </p:childTnLst>
                    </p:cTn>
                  </p:par>
                  <p:par>
                    <p:cTn id="183" fill="hold" nodeType="clickPar">
                      <p:stCondLst>
                        <p:cond delay="indefinite"/>
                      </p:stCondLst>
                      <p:childTnLst>
                        <p:par>
                          <p:cTn id="184" fill="hold" nodeType="withGroup">
                            <p:stCondLst>
                              <p:cond delay="0"/>
                            </p:stCondLst>
                            <p:childTnLst>
                              <p:par>
                                <p:cTn id="185" presetID="10" presetClass="entr" presetSubtype="0" fill="hold" nodeType="clickEffect">
                                  <p:stCondLst>
                                    <p:cond delay="0"/>
                                  </p:stCondLst>
                                  <p:childTnLst>
                                    <p:set>
                                      <p:cBhvr>
                                        <p:cTn id="186" dur="1" fill="hold">
                                          <p:stCondLst>
                                            <p:cond delay="0"/>
                                          </p:stCondLst>
                                        </p:cTn>
                                        <p:tgtEl>
                                          <p:spTgt spid="164902"/>
                                        </p:tgtEl>
                                        <p:attrNameLst>
                                          <p:attrName>style.visibility</p:attrName>
                                        </p:attrNameLst>
                                      </p:cBhvr>
                                      <p:to>
                                        <p:strVal val="visible"/>
                                      </p:to>
                                    </p:set>
                                    <p:animEffect transition="in" filter="fade">
                                      <p:cBhvr>
                                        <p:cTn id="187" dur="500"/>
                                        <p:tgtEl>
                                          <p:spTgt spid="164902"/>
                                        </p:tgtEl>
                                      </p:cBhvr>
                                    </p:animEffect>
                                  </p:childTnLst>
                                </p:cTn>
                              </p:par>
                            </p:childTnLst>
                          </p:cTn>
                        </p:par>
                      </p:childTnLst>
                    </p:cTn>
                  </p:par>
                  <p:par>
                    <p:cTn id="188" fill="hold" nodeType="clickPar">
                      <p:stCondLst>
                        <p:cond delay="indefinite"/>
                      </p:stCondLst>
                      <p:childTnLst>
                        <p:par>
                          <p:cTn id="189" fill="hold" nodeType="withGroup">
                            <p:stCondLst>
                              <p:cond delay="0"/>
                            </p:stCondLst>
                            <p:childTnLst>
                              <p:par>
                                <p:cTn id="190" presetID="10" presetClass="entr" presetSubtype="0" fill="hold" nodeType="clickEffect">
                                  <p:stCondLst>
                                    <p:cond delay="0"/>
                                  </p:stCondLst>
                                  <p:childTnLst>
                                    <p:set>
                                      <p:cBhvr>
                                        <p:cTn id="191" dur="1" fill="hold">
                                          <p:stCondLst>
                                            <p:cond delay="0"/>
                                          </p:stCondLst>
                                        </p:cTn>
                                        <p:tgtEl>
                                          <p:spTgt spid="164898"/>
                                        </p:tgtEl>
                                        <p:attrNameLst>
                                          <p:attrName>style.visibility</p:attrName>
                                        </p:attrNameLst>
                                      </p:cBhvr>
                                      <p:to>
                                        <p:strVal val="visible"/>
                                      </p:to>
                                    </p:set>
                                    <p:animEffect transition="in" filter="fade">
                                      <p:cBhvr>
                                        <p:cTn id="192" dur="500"/>
                                        <p:tgtEl>
                                          <p:spTgt spid="164898"/>
                                        </p:tgtEl>
                                      </p:cBhvr>
                                    </p:animEffect>
                                  </p:childTnLst>
                                </p:cTn>
                              </p:par>
                            </p:childTnLst>
                          </p:cTn>
                        </p:par>
                      </p:childTnLst>
                    </p:cTn>
                  </p:par>
                  <p:par>
                    <p:cTn id="193" fill="hold" nodeType="clickPar">
                      <p:stCondLst>
                        <p:cond delay="indefinite"/>
                      </p:stCondLst>
                      <p:childTnLst>
                        <p:par>
                          <p:cTn id="194" fill="hold" nodeType="withGroup">
                            <p:stCondLst>
                              <p:cond delay="0"/>
                            </p:stCondLst>
                            <p:childTnLst>
                              <p:par>
                                <p:cTn id="195" presetID="10" presetClass="entr" presetSubtype="0" fill="hold" nodeType="clickEffect">
                                  <p:stCondLst>
                                    <p:cond delay="0"/>
                                  </p:stCondLst>
                                  <p:childTnLst>
                                    <p:set>
                                      <p:cBhvr>
                                        <p:cTn id="196" dur="1" fill="hold">
                                          <p:stCondLst>
                                            <p:cond delay="0"/>
                                          </p:stCondLst>
                                        </p:cTn>
                                        <p:tgtEl>
                                          <p:spTgt spid="164899"/>
                                        </p:tgtEl>
                                        <p:attrNameLst>
                                          <p:attrName>style.visibility</p:attrName>
                                        </p:attrNameLst>
                                      </p:cBhvr>
                                      <p:to>
                                        <p:strVal val="visible"/>
                                      </p:to>
                                    </p:set>
                                    <p:animEffect transition="in" filter="fade">
                                      <p:cBhvr>
                                        <p:cTn id="197" dur="500"/>
                                        <p:tgtEl>
                                          <p:spTgt spid="164899"/>
                                        </p:tgtEl>
                                      </p:cBhvr>
                                    </p:animEffect>
                                  </p:childTnLst>
                                </p:cTn>
                              </p:par>
                            </p:childTnLst>
                          </p:cTn>
                        </p:par>
                      </p:childTnLst>
                    </p:cTn>
                  </p:par>
                  <p:par>
                    <p:cTn id="198" fill="hold" nodeType="clickPar">
                      <p:stCondLst>
                        <p:cond delay="indefinite"/>
                      </p:stCondLst>
                      <p:childTnLst>
                        <p:par>
                          <p:cTn id="199" fill="hold" nodeType="withGroup">
                            <p:stCondLst>
                              <p:cond delay="0"/>
                            </p:stCondLst>
                            <p:childTnLst>
                              <p:par>
                                <p:cTn id="200" presetID="10" presetClass="entr" presetSubtype="0" fill="hold" nodeType="clickEffect">
                                  <p:stCondLst>
                                    <p:cond delay="0"/>
                                  </p:stCondLst>
                                  <p:childTnLst>
                                    <p:set>
                                      <p:cBhvr>
                                        <p:cTn id="201" dur="1" fill="hold">
                                          <p:stCondLst>
                                            <p:cond delay="0"/>
                                          </p:stCondLst>
                                        </p:cTn>
                                        <p:tgtEl>
                                          <p:spTgt spid="164900"/>
                                        </p:tgtEl>
                                        <p:attrNameLst>
                                          <p:attrName>style.visibility</p:attrName>
                                        </p:attrNameLst>
                                      </p:cBhvr>
                                      <p:to>
                                        <p:strVal val="visible"/>
                                      </p:to>
                                    </p:set>
                                    <p:animEffect transition="in" filter="fade">
                                      <p:cBhvr>
                                        <p:cTn id="202" dur="500"/>
                                        <p:tgtEl>
                                          <p:spTgt spid="164900"/>
                                        </p:tgtEl>
                                      </p:cBhvr>
                                    </p:animEffect>
                                  </p:childTnLst>
                                </p:cTn>
                              </p:par>
                            </p:childTnLst>
                          </p:cTn>
                        </p:par>
                      </p:childTnLst>
                    </p:cTn>
                  </p:par>
                  <p:par>
                    <p:cTn id="203" fill="hold" nodeType="clickPar">
                      <p:stCondLst>
                        <p:cond delay="indefinite"/>
                      </p:stCondLst>
                      <p:childTnLst>
                        <p:par>
                          <p:cTn id="204" fill="hold" nodeType="withGroup">
                            <p:stCondLst>
                              <p:cond delay="0"/>
                            </p:stCondLst>
                            <p:childTnLst>
                              <p:par>
                                <p:cTn id="205" presetID="10" presetClass="entr" presetSubtype="0" fill="hold" nodeType="clickEffect">
                                  <p:stCondLst>
                                    <p:cond delay="0"/>
                                  </p:stCondLst>
                                  <p:childTnLst>
                                    <p:set>
                                      <p:cBhvr>
                                        <p:cTn id="206" dur="1" fill="hold">
                                          <p:stCondLst>
                                            <p:cond delay="0"/>
                                          </p:stCondLst>
                                        </p:cTn>
                                        <p:tgtEl>
                                          <p:spTgt spid="164901"/>
                                        </p:tgtEl>
                                        <p:attrNameLst>
                                          <p:attrName>style.visibility</p:attrName>
                                        </p:attrNameLst>
                                      </p:cBhvr>
                                      <p:to>
                                        <p:strVal val="visible"/>
                                      </p:to>
                                    </p:set>
                                    <p:animEffect transition="in" filter="fade">
                                      <p:cBhvr>
                                        <p:cTn id="207" dur="500"/>
                                        <p:tgtEl>
                                          <p:spTgt spid="164901"/>
                                        </p:tgtEl>
                                      </p:cBhvr>
                                    </p:animEffect>
                                  </p:childTnLst>
                                </p:cTn>
                              </p:par>
                            </p:childTnLst>
                          </p:cTn>
                        </p:par>
                      </p:childTnLst>
                    </p:cTn>
                  </p:par>
                  <p:par>
                    <p:cTn id="208" fill="hold" nodeType="clickPar">
                      <p:stCondLst>
                        <p:cond delay="indefinite"/>
                      </p:stCondLst>
                      <p:childTnLst>
                        <p:par>
                          <p:cTn id="209" fill="hold" nodeType="withGroup">
                            <p:stCondLst>
                              <p:cond delay="0"/>
                            </p:stCondLst>
                            <p:childTnLst>
                              <p:par>
                                <p:cTn id="210" presetID="10" presetClass="entr" presetSubtype="0" fill="hold" nodeType="clickEffect">
                                  <p:stCondLst>
                                    <p:cond delay="0"/>
                                  </p:stCondLst>
                                  <p:childTnLst>
                                    <p:set>
                                      <p:cBhvr>
                                        <p:cTn id="211" dur="1" fill="hold">
                                          <p:stCondLst>
                                            <p:cond delay="0"/>
                                          </p:stCondLst>
                                        </p:cTn>
                                        <p:tgtEl>
                                          <p:spTgt spid="164905"/>
                                        </p:tgtEl>
                                        <p:attrNameLst>
                                          <p:attrName>style.visibility</p:attrName>
                                        </p:attrNameLst>
                                      </p:cBhvr>
                                      <p:to>
                                        <p:strVal val="visible"/>
                                      </p:to>
                                    </p:set>
                                    <p:animEffect transition="in" filter="fade">
                                      <p:cBhvr>
                                        <p:cTn id="212" dur="500"/>
                                        <p:tgtEl>
                                          <p:spTgt spid="164905"/>
                                        </p:tgtEl>
                                      </p:cBhvr>
                                    </p:animEffect>
                                  </p:childTnLst>
                                </p:cTn>
                              </p:par>
                            </p:childTnLst>
                          </p:cTn>
                        </p:par>
                      </p:childTnLst>
                    </p:cTn>
                  </p:par>
                  <p:par>
                    <p:cTn id="213" fill="hold">
                      <p:stCondLst>
                        <p:cond delay="indefinite"/>
                      </p:stCondLst>
                      <p:childTnLst>
                        <p:par>
                          <p:cTn id="214" fill="hold">
                            <p:stCondLst>
                              <p:cond delay="0"/>
                            </p:stCondLst>
                            <p:childTnLst>
                              <p:par>
                                <p:cTn id="215" presetID="10" presetClass="entr" presetSubtype="0" fill="hold" nodeType="clickEffect">
                                  <p:stCondLst>
                                    <p:cond delay="0"/>
                                  </p:stCondLst>
                                  <p:childTnLst>
                                    <p:set>
                                      <p:cBhvr>
                                        <p:cTn id="216" dur="1" fill="hold">
                                          <p:stCondLst>
                                            <p:cond delay="0"/>
                                          </p:stCondLst>
                                        </p:cTn>
                                        <p:tgtEl>
                                          <p:spTgt spid="164914"/>
                                        </p:tgtEl>
                                        <p:attrNameLst>
                                          <p:attrName>style.visibility</p:attrName>
                                        </p:attrNameLst>
                                      </p:cBhvr>
                                      <p:to>
                                        <p:strVal val="visible"/>
                                      </p:to>
                                    </p:set>
                                    <p:animEffect transition="in" filter="fade">
                                      <p:cBhvr>
                                        <p:cTn id="217" dur="500"/>
                                        <p:tgtEl>
                                          <p:spTgt spid="164914"/>
                                        </p:tgtEl>
                                      </p:cBhvr>
                                    </p:animEffect>
                                  </p:childTnLst>
                                </p:cTn>
                              </p:par>
                            </p:childTnLst>
                          </p:cTn>
                        </p:par>
                      </p:childTnLst>
                    </p:cTn>
                  </p:par>
                  <p:par>
                    <p:cTn id="218" fill="hold" nodeType="clickPar">
                      <p:stCondLst>
                        <p:cond delay="indefinite"/>
                      </p:stCondLst>
                      <p:childTnLst>
                        <p:par>
                          <p:cTn id="219" fill="hold" nodeType="withGroup">
                            <p:stCondLst>
                              <p:cond delay="0"/>
                            </p:stCondLst>
                            <p:childTnLst>
                              <p:par>
                                <p:cTn id="220" presetID="10" presetClass="entr" presetSubtype="0" fill="hold" nodeType="clickEffect">
                                  <p:stCondLst>
                                    <p:cond delay="0"/>
                                  </p:stCondLst>
                                  <p:childTnLst>
                                    <p:set>
                                      <p:cBhvr>
                                        <p:cTn id="221" dur="1" fill="hold">
                                          <p:stCondLst>
                                            <p:cond delay="0"/>
                                          </p:stCondLst>
                                        </p:cTn>
                                        <p:tgtEl>
                                          <p:spTgt spid="164906"/>
                                        </p:tgtEl>
                                        <p:attrNameLst>
                                          <p:attrName>style.visibility</p:attrName>
                                        </p:attrNameLst>
                                      </p:cBhvr>
                                      <p:to>
                                        <p:strVal val="visible"/>
                                      </p:to>
                                    </p:set>
                                    <p:animEffect transition="in" filter="fade">
                                      <p:cBhvr>
                                        <p:cTn id="222" dur="500"/>
                                        <p:tgtEl>
                                          <p:spTgt spid="164906"/>
                                        </p:tgtEl>
                                      </p:cBhvr>
                                    </p:animEffect>
                                  </p:childTnLst>
                                </p:cTn>
                              </p:par>
                            </p:childTnLst>
                          </p:cTn>
                        </p:par>
                      </p:childTnLst>
                    </p:cTn>
                  </p:par>
                  <p:par>
                    <p:cTn id="223" fill="hold" nodeType="clickPar">
                      <p:stCondLst>
                        <p:cond delay="indefinite"/>
                      </p:stCondLst>
                      <p:childTnLst>
                        <p:par>
                          <p:cTn id="224" fill="hold" nodeType="withGroup">
                            <p:stCondLst>
                              <p:cond delay="0"/>
                            </p:stCondLst>
                            <p:childTnLst>
                              <p:par>
                                <p:cTn id="225" presetID="10" presetClass="entr" presetSubtype="0" fill="hold" nodeType="clickEffect">
                                  <p:stCondLst>
                                    <p:cond delay="0"/>
                                  </p:stCondLst>
                                  <p:childTnLst>
                                    <p:set>
                                      <p:cBhvr>
                                        <p:cTn id="226" dur="1" fill="hold">
                                          <p:stCondLst>
                                            <p:cond delay="0"/>
                                          </p:stCondLst>
                                        </p:cTn>
                                        <p:tgtEl>
                                          <p:spTgt spid="164907"/>
                                        </p:tgtEl>
                                        <p:attrNameLst>
                                          <p:attrName>style.visibility</p:attrName>
                                        </p:attrNameLst>
                                      </p:cBhvr>
                                      <p:to>
                                        <p:strVal val="visible"/>
                                      </p:to>
                                    </p:set>
                                    <p:animEffect transition="in" filter="fade">
                                      <p:cBhvr>
                                        <p:cTn id="227" dur="500"/>
                                        <p:tgtEl>
                                          <p:spTgt spid="164907"/>
                                        </p:tgtEl>
                                      </p:cBhvr>
                                    </p:animEffect>
                                  </p:childTnLst>
                                </p:cTn>
                              </p:par>
                            </p:childTnLst>
                          </p:cTn>
                        </p:par>
                      </p:childTnLst>
                    </p:cTn>
                  </p:par>
                  <p:par>
                    <p:cTn id="228" fill="hold" nodeType="clickPar">
                      <p:stCondLst>
                        <p:cond delay="indefinite"/>
                      </p:stCondLst>
                      <p:childTnLst>
                        <p:par>
                          <p:cTn id="229" fill="hold" nodeType="withGroup">
                            <p:stCondLst>
                              <p:cond delay="0"/>
                            </p:stCondLst>
                            <p:childTnLst>
                              <p:par>
                                <p:cTn id="230" presetID="10" presetClass="entr" presetSubtype="0" fill="hold" nodeType="clickEffect">
                                  <p:stCondLst>
                                    <p:cond delay="0"/>
                                  </p:stCondLst>
                                  <p:childTnLst>
                                    <p:set>
                                      <p:cBhvr>
                                        <p:cTn id="231" dur="1" fill="hold">
                                          <p:stCondLst>
                                            <p:cond delay="0"/>
                                          </p:stCondLst>
                                        </p:cTn>
                                        <p:tgtEl>
                                          <p:spTgt spid="164908"/>
                                        </p:tgtEl>
                                        <p:attrNameLst>
                                          <p:attrName>style.visibility</p:attrName>
                                        </p:attrNameLst>
                                      </p:cBhvr>
                                      <p:to>
                                        <p:strVal val="visible"/>
                                      </p:to>
                                    </p:set>
                                    <p:animEffect transition="in" filter="fade">
                                      <p:cBhvr>
                                        <p:cTn id="232" dur="500"/>
                                        <p:tgtEl>
                                          <p:spTgt spid="164908"/>
                                        </p:tgtEl>
                                      </p:cBhvr>
                                    </p:animEffect>
                                  </p:childTnLst>
                                </p:cTn>
                              </p:par>
                            </p:childTnLst>
                          </p:cTn>
                        </p:par>
                      </p:childTnLst>
                    </p:cTn>
                  </p:par>
                  <p:par>
                    <p:cTn id="233" fill="hold" nodeType="clickPar">
                      <p:stCondLst>
                        <p:cond delay="indefinite"/>
                      </p:stCondLst>
                      <p:childTnLst>
                        <p:par>
                          <p:cTn id="234" fill="hold" nodeType="withGroup">
                            <p:stCondLst>
                              <p:cond delay="0"/>
                            </p:stCondLst>
                            <p:childTnLst>
                              <p:par>
                                <p:cTn id="235" presetID="10" presetClass="entr" presetSubtype="0" fill="hold" nodeType="clickEffect">
                                  <p:stCondLst>
                                    <p:cond delay="0"/>
                                  </p:stCondLst>
                                  <p:childTnLst>
                                    <p:set>
                                      <p:cBhvr>
                                        <p:cTn id="236" dur="1" fill="hold">
                                          <p:stCondLst>
                                            <p:cond delay="0"/>
                                          </p:stCondLst>
                                        </p:cTn>
                                        <p:tgtEl>
                                          <p:spTgt spid="164909"/>
                                        </p:tgtEl>
                                        <p:attrNameLst>
                                          <p:attrName>style.visibility</p:attrName>
                                        </p:attrNameLst>
                                      </p:cBhvr>
                                      <p:to>
                                        <p:strVal val="visible"/>
                                      </p:to>
                                    </p:set>
                                    <p:animEffect transition="in" filter="fade">
                                      <p:cBhvr>
                                        <p:cTn id="237" dur="500"/>
                                        <p:tgtEl>
                                          <p:spTgt spid="1649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3" name="Rectangle 3"/>
          <p:cNvSpPr>
            <a:spLocks noChangeArrowheads="1"/>
          </p:cNvSpPr>
          <p:nvPr/>
        </p:nvSpPr>
        <p:spPr bwMode="auto">
          <a:xfrm>
            <a:off x="0" y="1752600"/>
            <a:ext cx="41148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endParaRPr>
          </a:p>
        </p:txBody>
      </p:sp>
      <p:sp>
        <p:nvSpPr>
          <p:cNvPr id="387074" name="Rectangle 4"/>
          <p:cNvSpPr>
            <a:spLocks noChangeArrowheads="1"/>
          </p:cNvSpPr>
          <p:nvPr/>
        </p:nvSpPr>
        <p:spPr bwMode="auto">
          <a:xfrm>
            <a:off x="4114800" y="2286000"/>
            <a:ext cx="50292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endParaRPr>
          </a:p>
        </p:txBody>
      </p:sp>
      <p:sp>
        <p:nvSpPr>
          <p:cNvPr id="387075" name="Rectangle 5"/>
          <p:cNvSpPr>
            <a:spLocks noChangeArrowheads="1"/>
          </p:cNvSpPr>
          <p:nvPr/>
        </p:nvSpPr>
        <p:spPr bwMode="auto">
          <a:xfrm>
            <a:off x="4114800" y="1219200"/>
            <a:ext cx="5029200" cy="304800"/>
          </a:xfrm>
          <a:prstGeom prst="rect">
            <a:avLst/>
          </a:prstGeom>
          <a:solidFill>
            <a:srgbClr val="FF3300"/>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endParaRPr>
          </a:p>
        </p:txBody>
      </p:sp>
      <p:sp>
        <p:nvSpPr>
          <p:cNvPr id="387076" name="Rectangle 6"/>
          <p:cNvSpPr>
            <a:spLocks noChangeArrowheads="1"/>
          </p:cNvSpPr>
          <p:nvPr/>
        </p:nvSpPr>
        <p:spPr bwMode="auto">
          <a:xfrm>
            <a:off x="0" y="4572000"/>
            <a:ext cx="91440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endParaRPr>
          </a:p>
        </p:txBody>
      </p:sp>
      <p:sp>
        <p:nvSpPr>
          <p:cNvPr id="387077" name="Rectangle 7"/>
          <p:cNvSpPr>
            <a:spLocks noChangeArrowheads="1"/>
          </p:cNvSpPr>
          <p:nvPr/>
        </p:nvSpPr>
        <p:spPr bwMode="auto">
          <a:xfrm>
            <a:off x="0" y="3200400"/>
            <a:ext cx="3657600" cy="304800"/>
          </a:xfrm>
          <a:prstGeom prst="rect">
            <a:avLst/>
          </a:prstGeom>
          <a:solidFill>
            <a:srgbClr val="FF3300"/>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endParaRPr>
          </a:p>
        </p:txBody>
      </p:sp>
      <p:sp>
        <p:nvSpPr>
          <p:cNvPr id="387078" name="Rectangle 8"/>
          <p:cNvSpPr>
            <a:spLocks noChangeArrowheads="1"/>
          </p:cNvSpPr>
          <p:nvPr/>
        </p:nvSpPr>
        <p:spPr bwMode="auto">
          <a:xfrm>
            <a:off x="3124200" y="6400800"/>
            <a:ext cx="60198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endParaRPr>
          </a:p>
        </p:txBody>
      </p:sp>
      <p:sp>
        <p:nvSpPr>
          <p:cNvPr id="387079" name="Rectangle 9"/>
          <p:cNvSpPr>
            <a:spLocks noChangeArrowheads="1"/>
          </p:cNvSpPr>
          <p:nvPr/>
        </p:nvSpPr>
        <p:spPr bwMode="auto">
          <a:xfrm>
            <a:off x="0" y="6400800"/>
            <a:ext cx="16764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endParaRPr>
          </a:p>
        </p:txBody>
      </p:sp>
      <p:sp>
        <p:nvSpPr>
          <p:cNvPr id="387080" name="Text Box 10"/>
          <p:cNvSpPr txBox="1">
            <a:spLocks noChangeArrowheads="1"/>
          </p:cNvSpPr>
          <p:nvPr/>
        </p:nvSpPr>
        <p:spPr bwMode="auto">
          <a:xfrm>
            <a:off x="8382000" y="7620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342</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8203" name="Rectangle 11"/>
          <p:cNvSpPr>
            <a:spLocks noChangeArrowheads="1"/>
          </p:cNvSpPr>
          <p:nvPr/>
        </p:nvSpPr>
        <p:spPr bwMode="auto">
          <a:xfrm>
            <a:off x="4038600" y="1600200"/>
            <a:ext cx="990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931</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8204" name="Rectangle 12"/>
          <p:cNvSpPr>
            <a:spLocks noChangeArrowheads="1"/>
          </p:cNvSpPr>
          <p:nvPr/>
        </p:nvSpPr>
        <p:spPr bwMode="auto">
          <a:xfrm>
            <a:off x="3581400" y="3048000"/>
            <a:ext cx="990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722</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8205" name="Rectangle 13"/>
          <p:cNvSpPr>
            <a:spLocks noChangeArrowheads="1"/>
          </p:cNvSpPr>
          <p:nvPr/>
        </p:nvSpPr>
        <p:spPr bwMode="auto">
          <a:xfrm>
            <a:off x="1524000" y="6248400"/>
            <a:ext cx="990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586</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8206" name="Rectangle 14"/>
          <p:cNvSpPr>
            <a:spLocks noChangeArrowheads="1"/>
          </p:cNvSpPr>
          <p:nvPr/>
        </p:nvSpPr>
        <p:spPr bwMode="auto">
          <a:xfrm>
            <a:off x="7467600" y="1676400"/>
            <a:ext cx="1676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عوبديا</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8207" name="Rectangle 15"/>
          <p:cNvSpPr>
            <a:spLocks noChangeArrowheads="1"/>
          </p:cNvSpPr>
          <p:nvPr/>
        </p:nvSpPr>
        <p:spPr bwMode="auto">
          <a:xfrm>
            <a:off x="-76200" y="3429000"/>
            <a:ext cx="1676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يونان</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8208" name="Rectangle 16"/>
          <p:cNvSpPr>
            <a:spLocks noChangeArrowheads="1"/>
          </p:cNvSpPr>
          <p:nvPr/>
        </p:nvSpPr>
        <p:spPr bwMode="auto">
          <a:xfrm>
            <a:off x="1143000" y="3429000"/>
            <a:ext cx="1676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عاموس</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8209" name="Rectangle 17"/>
          <p:cNvSpPr>
            <a:spLocks noChangeArrowheads="1"/>
          </p:cNvSpPr>
          <p:nvPr/>
        </p:nvSpPr>
        <p:spPr bwMode="auto">
          <a:xfrm>
            <a:off x="2438400" y="3429000"/>
            <a:ext cx="1676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هوشع</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8210" name="Rectangle 18"/>
          <p:cNvSpPr>
            <a:spLocks noChangeArrowheads="1"/>
          </p:cNvSpPr>
          <p:nvPr/>
        </p:nvSpPr>
        <p:spPr bwMode="auto">
          <a:xfrm>
            <a:off x="2743200" y="3771900"/>
            <a:ext cx="1676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أشعياء</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8211" name="Rectangle 19"/>
          <p:cNvSpPr>
            <a:spLocks noChangeArrowheads="1"/>
          </p:cNvSpPr>
          <p:nvPr/>
        </p:nvSpPr>
        <p:spPr bwMode="auto">
          <a:xfrm>
            <a:off x="2971800" y="4114800"/>
            <a:ext cx="1676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ميخا</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8212" name="Rectangle 20"/>
          <p:cNvSpPr>
            <a:spLocks noChangeArrowheads="1"/>
          </p:cNvSpPr>
          <p:nvPr/>
        </p:nvSpPr>
        <p:spPr bwMode="auto">
          <a:xfrm>
            <a:off x="5334000" y="4038600"/>
            <a:ext cx="1676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ناحوم</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8213" name="Rectangle 21"/>
          <p:cNvSpPr>
            <a:spLocks noChangeArrowheads="1"/>
          </p:cNvSpPr>
          <p:nvPr/>
        </p:nvSpPr>
        <p:spPr bwMode="auto">
          <a:xfrm>
            <a:off x="6781800" y="4038600"/>
            <a:ext cx="2057400" cy="53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صفنيا</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8214" name="Rectangle 22"/>
          <p:cNvSpPr>
            <a:spLocks noChangeArrowheads="1"/>
          </p:cNvSpPr>
          <p:nvPr/>
        </p:nvSpPr>
        <p:spPr bwMode="auto">
          <a:xfrm>
            <a:off x="-76200" y="5867400"/>
            <a:ext cx="2057400" cy="53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حبقوق</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8215" name="Rectangle 23"/>
          <p:cNvSpPr>
            <a:spLocks noChangeArrowheads="1"/>
          </p:cNvSpPr>
          <p:nvPr/>
        </p:nvSpPr>
        <p:spPr bwMode="auto">
          <a:xfrm>
            <a:off x="-76200" y="5486400"/>
            <a:ext cx="990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يوئيل</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8217" name="Rectangle 25"/>
          <p:cNvSpPr>
            <a:spLocks noChangeArrowheads="1"/>
          </p:cNvSpPr>
          <p:nvPr/>
        </p:nvSpPr>
        <p:spPr bwMode="auto">
          <a:xfrm>
            <a:off x="533400" y="4800600"/>
            <a:ext cx="2057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إرميا</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8218" name="Rectangle 26"/>
          <p:cNvSpPr>
            <a:spLocks noChangeArrowheads="1"/>
          </p:cNvSpPr>
          <p:nvPr/>
        </p:nvSpPr>
        <p:spPr bwMode="auto">
          <a:xfrm>
            <a:off x="1066800" y="5105400"/>
            <a:ext cx="2590800" cy="53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مراثي</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8219" name="Rectangle 27"/>
          <p:cNvSpPr>
            <a:spLocks noChangeArrowheads="1"/>
          </p:cNvSpPr>
          <p:nvPr/>
        </p:nvSpPr>
        <p:spPr bwMode="auto">
          <a:xfrm>
            <a:off x="1447800" y="5486400"/>
            <a:ext cx="1524000" cy="53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دانيال</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8220" name="Rectangle 28"/>
          <p:cNvSpPr>
            <a:spLocks noChangeArrowheads="1"/>
          </p:cNvSpPr>
          <p:nvPr/>
        </p:nvSpPr>
        <p:spPr bwMode="auto">
          <a:xfrm>
            <a:off x="1828800" y="5867400"/>
            <a:ext cx="1524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حزقيال</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8221" name="Rectangle 29"/>
          <p:cNvSpPr>
            <a:spLocks noChangeArrowheads="1"/>
          </p:cNvSpPr>
          <p:nvPr/>
        </p:nvSpPr>
        <p:spPr bwMode="auto">
          <a:xfrm>
            <a:off x="3657600" y="5524500"/>
            <a:ext cx="1676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حجي</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8222" name="Rectangle 30"/>
          <p:cNvSpPr>
            <a:spLocks noChangeArrowheads="1"/>
          </p:cNvSpPr>
          <p:nvPr/>
        </p:nvSpPr>
        <p:spPr bwMode="auto">
          <a:xfrm>
            <a:off x="3657600" y="5867400"/>
            <a:ext cx="1905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زكريا</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8223" name="Rectangle 31"/>
          <p:cNvSpPr>
            <a:spLocks noChangeArrowheads="1"/>
          </p:cNvSpPr>
          <p:nvPr/>
        </p:nvSpPr>
        <p:spPr bwMode="auto">
          <a:xfrm>
            <a:off x="6248400" y="5867400"/>
            <a:ext cx="1676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ملاخي</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87101" name="Rectangle 32"/>
          <p:cNvSpPr>
            <a:spLocks noGrp="1" noChangeArrowheads="1"/>
          </p:cNvSpPr>
          <p:nvPr>
            <p:ph type="ctrTitle"/>
          </p:nvPr>
        </p:nvSpPr>
        <p:spPr>
          <a:xfrm>
            <a:off x="1600200" y="0"/>
            <a:ext cx="6477000" cy="914400"/>
          </a:xfrm>
          <a:solidFill>
            <a:schemeClr val="bg2"/>
          </a:solidFill>
        </p:spPr>
        <p:txBody>
          <a:bodyPr/>
          <a:lstStyle/>
          <a:p>
            <a:pPr eaLnBrk="1" hangingPunct="1"/>
            <a:r>
              <a:rPr kumimoji="1" lang="en-US" sz="4000" b="1" dirty="0">
                <a:solidFill>
                  <a:srgbClr val="000000"/>
                </a:solidFill>
                <a:latin typeface="Arial" panose="020B0604020202020204" pitchFamily="34" charset="0"/>
                <a:ea typeface="ＭＳ Ｐゴシック" charset="0"/>
                <a:cs typeface="Arial" panose="020B0604020202020204" pitchFamily="34" charset="0"/>
              </a:rPr>
              <a:t>Placing the Prophets</a:t>
            </a:r>
            <a:endParaRPr kumimoji="1" lang="en-US" sz="4000" b="1" dirty="0">
              <a:latin typeface="Arial" panose="020B0604020202020204" pitchFamily="34" charset="0"/>
              <a:ea typeface="ＭＳ Ｐゴシック" charset="0"/>
              <a:cs typeface="Arial" panose="020B0604020202020204" pitchFamily="34" charset="0"/>
            </a:endParaRPr>
          </a:p>
        </p:txBody>
      </p:sp>
      <p:sp>
        <p:nvSpPr>
          <p:cNvPr id="387102" name="Rectangle 33"/>
          <p:cNvSpPr>
            <a:spLocks noChangeArrowheads="1"/>
          </p:cNvSpPr>
          <p:nvPr/>
        </p:nvSpPr>
        <p:spPr bwMode="auto">
          <a:xfrm>
            <a:off x="0" y="762000"/>
            <a:ext cx="2057400" cy="60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1" lang="ar-JO" sz="28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rPr>
              <a:t>تواريخ مفتاحية</a:t>
            </a:r>
            <a:endParaRPr kumimoji="1" lang="en-US" sz="28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endParaRPr>
          </a:p>
        </p:txBody>
      </p:sp>
      <p:sp>
        <p:nvSpPr>
          <p:cNvPr id="387103" name="WordArt 35"/>
          <p:cNvSpPr>
            <a:spLocks noChangeArrowheads="1" noChangeShapeType="1" noTextEdit="1"/>
          </p:cNvSpPr>
          <p:nvPr/>
        </p:nvSpPr>
        <p:spPr bwMode="auto">
          <a:xfrm>
            <a:off x="2362200" y="84138"/>
            <a:ext cx="4876800" cy="906462"/>
          </a:xfrm>
          <a:prstGeom prst="rect">
            <a:avLst/>
          </a:prstGeom>
        </p:spPr>
        <p:txBody>
          <a:bodyPr wrap="none" fromWordArt="1">
            <a:prstTxWarp prst="textTriangle">
              <a:avLst>
                <a:gd name="adj" fmla="val 50000"/>
              </a:avLst>
            </a:prstTxWarp>
            <a:scene3d>
              <a:camera prst="legacyObliqueTopLeft"/>
              <a:lightRig rig="legacyNormal3" dir="r"/>
            </a:scene3d>
            <a:sp3d extrusionH="201600" prstMaterial="legacyMatte">
              <a:extrusionClr>
                <a:srgbClr val="0066CC"/>
              </a:extrusionClr>
            </a:sp3d>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0" cap="none" spc="0" normalizeH="0" baseline="0" noProof="0" dirty="0">
                <a:ln w="9525">
                  <a:round/>
                  <a:headEnd/>
                  <a:tailEnd/>
                </a:ln>
                <a:gradFill rotWithShape="1">
                  <a:gsLst>
                    <a:gs pos="0">
                      <a:srgbClr val="FFFFCC"/>
                    </a:gs>
                    <a:gs pos="100000">
                      <a:srgbClr val="FF9999"/>
                    </a:gs>
                  </a:gsLst>
                  <a:lin ang="5400000" scaled="1"/>
                </a:gradFill>
                <a:effectLst/>
                <a:uLnTx/>
                <a:uFillTx/>
                <a:latin typeface="Arial" panose="020B0604020202020204" pitchFamily="34" charset="0"/>
                <a:ea typeface="Arial"/>
                <a:cs typeface="Arial" panose="020B0604020202020204" pitchFamily="34" charset="0"/>
              </a:rPr>
              <a:t>ترتيب الأنبياء</a:t>
            </a:r>
            <a:endParaRPr kumimoji="0" lang="en-US" sz="3200" b="1" u="none" strike="noStrike" kern="10" cap="none" spc="0" normalizeH="0" baseline="0" noProof="0" dirty="0">
              <a:ln w="9525">
                <a:round/>
                <a:headEnd/>
                <a:tailEnd/>
              </a:ln>
              <a:gradFill rotWithShape="1">
                <a:gsLst>
                  <a:gs pos="0">
                    <a:srgbClr val="FFFFCC"/>
                  </a:gs>
                  <a:gs pos="100000">
                    <a:srgbClr val="FF9999"/>
                  </a:gs>
                </a:gsLst>
                <a:lin ang="5400000" scaled="1"/>
              </a:gradFill>
              <a:effectLst/>
              <a:uLnTx/>
              <a:uFillTx/>
              <a:latin typeface="Arial" panose="020B0604020202020204" pitchFamily="34" charset="0"/>
              <a:ea typeface="Arial"/>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8203"/>
                                        </p:tgtEl>
                                        <p:attrNameLst>
                                          <p:attrName>style.visibility</p:attrName>
                                        </p:attrNameLst>
                                      </p:cBhvr>
                                      <p:to>
                                        <p:strVal val="visible"/>
                                      </p:to>
                                    </p:set>
                                    <p:anim calcmode="lin" valueType="num">
                                      <p:cBhvr additive="base">
                                        <p:cTn id="7" dur="500" fill="hold"/>
                                        <p:tgtEl>
                                          <p:spTgt spid="8203"/>
                                        </p:tgtEl>
                                        <p:attrNameLst>
                                          <p:attrName>ppt_x</p:attrName>
                                        </p:attrNameLst>
                                      </p:cBhvr>
                                      <p:tavLst>
                                        <p:tav tm="0">
                                          <p:val>
                                            <p:strVal val="0-#ppt_w/2"/>
                                          </p:val>
                                        </p:tav>
                                        <p:tav tm="100000">
                                          <p:val>
                                            <p:strVal val="#ppt_x"/>
                                          </p:val>
                                        </p:tav>
                                      </p:tavLst>
                                    </p:anim>
                                    <p:anim calcmode="lin" valueType="num">
                                      <p:cBhvr additive="base">
                                        <p:cTn id="8" dur="500" fill="hold"/>
                                        <p:tgtEl>
                                          <p:spTgt spid="8203"/>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8204"/>
                                        </p:tgtEl>
                                        <p:attrNameLst>
                                          <p:attrName>style.visibility</p:attrName>
                                        </p:attrNameLst>
                                      </p:cBhvr>
                                      <p:to>
                                        <p:strVal val="visible"/>
                                      </p:to>
                                    </p:set>
                                    <p:anim calcmode="lin" valueType="num">
                                      <p:cBhvr additive="base">
                                        <p:cTn id="13" dur="500" fill="hold"/>
                                        <p:tgtEl>
                                          <p:spTgt spid="8204"/>
                                        </p:tgtEl>
                                        <p:attrNameLst>
                                          <p:attrName>ppt_x</p:attrName>
                                        </p:attrNameLst>
                                      </p:cBhvr>
                                      <p:tavLst>
                                        <p:tav tm="0">
                                          <p:val>
                                            <p:strVal val="0-#ppt_w/2"/>
                                          </p:val>
                                        </p:tav>
                                        <p:tav tm="100000">
                                          <p:val>
                                            <p:strVal val="#ppt_x"/>
                                          </p:val>
                                        </p:tav>
                                      </p:tavLst>
                                    </p:anim>
                                    <p:anim calcmode="lin" valueType="num">
                                      <p:cBhvr additive="base">
                                        <p:cTn id="14" dur="500" fill="hold"/>
                                        <p:tgtEl>
                                          <p:spTgt spid="8204"/>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8205"/>
                                        </p:tgtEl>
                                        <p:attrNameLst>
                                          <p:attrName>style.visibility</p:attrName>
                                        </p:attrNameLst>
                                      </p:cBhvr>
                                      <p:to>
                                        <p:strVal val="visible"/>
                                      </p:to>
                                    </p:set>
                                    <p:anim calcmode="lin" valueType="num">
                                      <p:cBhvr additive="base">
                                        <p:cTn id="19" dur="500" fill="hold"/>
                                        <p:tgtEl>
                                          <p:spTgt spid="8205"/>
                                        </p:tgtEl>
                                        <p:attrNameLst>
                                          <p:attrName>ppt_x</p:attrName>
                                        </p:attrNameLst>
                                      </p:cBhvr>
                                      <p:tavLst>
                                        <p:tav tm="0">
                                          <p:val>
                                            <p:strVal val="0-#ppt_w/2"/>
                                          </p:val>
                                        </p:tav>
                                        <p:tav tm="100000">
                                          <p:val>
                                            <p:strVal val="#ppt_x"/>
                                          </p:val>
                                        </p:tav>
                                      </p:tavLst>
                                    </p:anim>
                                    <p:anim calcmode="lin" valueType="num">
                                      <p:cBhvr additive="base">
                                        <p:cTn id="20" dur="500" fill="hold"/>
                                        <p:tgtEl>
                                          <p:spTgt spid="8205"/>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8206"/>
                                        </p:tgtEl>
                                        <p:attrNameLst>
                                          <p:attrName>style.visibility</p:attrName>
                                        </p:attrNameLst>
                                      </p:cBhvr>
                                      <p:to>
                                        <p:strVal val="visible"/>
                                      </p:to>
                                    </p:set>
                                    <p:anim calcmode="lin" valueType="num">
                                      <p:cBhvr additive="base">
                                        <p:cTn id="25" dur="500" fill="hold"/>
                                        <p:tgtEl>
                                          <p:spTgt spid="8206"/>
                                        </p:tgtEl>
                                        <p:attrNameLst>
                                          <p:attrName>ppt_x</p:attrName>
                                        </p:attrNameLst>
                                      </p:cBhvr>
                                      <p:tavLst>
                                        <p:tav tm="0">
                                          <p:val>
                                            <p:strVal val="0-#ppt_w/2"/>
                                          </p:val>
                                        </p:tav>
                                        <p:tav tm="100000">
                                          <p:val>
                                            <p:strVal val="#ppt_x"/>
                                          </p:val>
                                        </p:tav>
                                      </p:tavLst>
                                    </p:anim>
                                    <p:anim calcmode="lin" valueType="num">
                                      <p:cBhvr additive="base">
                                        <p:cTn id="26" dur="500" fill="hold"/>
                                        <p:tgtEl>
                                          <p:spTgt spid="8206"/>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8207"/>
                                        </p:tgtEl>
                                        <p:attrNameLst>
                                          <p:attrName>style.visibility</p:attrName>
                                        </p:attrNameLst>
                                      </p:cBhvr>
                                      <p:to>
                                        <p:strVal val="visible"/>
                                      </p:to>
                                    </p:set>
                                    <p:anim calcmode="lin" valueType="num">
                                      <p:cBhvr additive="base">
                                        <p:cTn id="31" dur="500" fill="hold"/>
                                        <p:tgtEl>
                                          <p:spTgt spid="8207"/>
                                        </p:tgtEl>
                                        <p:attrNameLst>
                                          <p:attrName>ppt_x</p:attrName>
                                        </p:attrNameLst>
                                      </p:cBhvr>
                                      <p:tavLst>
                                        <p:tav tm="0">
                                          <p:val>
                                            <p:strVal val="0-#ppt_w/2"/>
                                          </p:val>
                                        </p:tav>
                                        <p:tav tm="100000">
                                          <p:val>
                                            <p:strVal val="#ppt_x"/>
                                          </p:val>
                                        </p:tav>
                                      </p:tavLst>
                                    </p:anim>
                                    <p:anim calcmode="lin" valueType="num">
                                      <p:cBhvr additive="base">
                                        <p:cTn id="32" dur="500" fill="hold"/>
                                        <p:tgtEl>
                                          <p:spTgt spid="8207"/>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8208"/>
                                        </p:tgtEl>
                                        <p:attrNameLst>
                                          <p:attrName>style.visibility</p:attrName>
                                        </p:attrNameLst>
                                      </p:cBhvr>
                                      <p:to>
                                        <p:strVal val="visible"/>
                                      </p:to>
                                    </p:set>
                                    <p:anim calcmode="lin" valueType="num">
                                      <p:cBhvr additive="base">
                                        <p:cTn id="37" dur="500" fill="hold"/>
                                        <p:tgtEl>
                                          <p:spTgt spid="8208"/>
                                        </p:tgtEl>
                                        <p:attrNameLst>
                                          <p:attrName>ppt_x</p:attrName>
                                        </p:attrNameLst>
                                      </p:cBhvr>
                                      <p:tavLst>
                                        <p:tav tm="0">
                                          <p:val>
                                            <p:strVal val="0-#ppt_w/2"/>
                                          </p:val>
                                        </p:tav>
                                        <p:tav tm="100000">
                                          <p:val>
                                            <p:strVal val="#ppt_x"/>
                                          </p:val>
                                        </p:tav>
                                      </p:tavLst>
                                    </p:anim>
                                    <p:anim calcmode="lin" valueType="num">
                                      <p:cBhvr additive="base">
                                        <p:cTn id="38" dur="500" fill="hold"/>
                                        <p:tgtEl>
                                          <p:spTgt spid="8208"/>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8209"/>
                                        </p:tgtEl>
                                        <p:attrNameLst>
                                          <p:attrName>style.visibility</p:attrName>
                                        </p:attrNameLst>
                                      </p:cBhvr>
                                      <p:to>
                                        <p:strVal val="visible"/>
                                      </p:to>
                                    </p:set>
                                    <p:anim calcmode="lin" valueType="num">
                                      <p:cBhvr additive="base">
                                        <p:cTn id="43" dur="500" fill="hold"/>
                                        <p:tgtEl>
                                          <p:spTgt spid="8209"/>
                                        </p:tgtEl>
                                        <p:attrNameLst>
                                          <p:attrName>ppt_x</p:attrName>
                                        </p:attrNameLst>
                                      </p:cBhvr>
                                      <p:tavLst>
                                        <p:tav tm="0">
                                          <p:val>
                                            <p:strVal val="0-#ppt_w/2"/>
                                          </p:val>
                                        </p:tav>
                                        <p:tav tm="100000">
                                          <p:val>
                                            <p:strVal val="#ppt_x"/>
                                          </p:val>
                                        </p:tav>
                                      </p:tavLst>
                                    </p:anim>
                                    <p:anim calcmode="lin" valueType="num">
                                      <p:cBhvr additive="base">
                                        <p:cTn id="44" dur="500" fill="hold"/>
                                        <p:tgtEl>
                                          <p:spTgt spid="8209"/>
                                        </p:tgtEl>
                                        <p:attrNameLst>
                                          <p:attrName>ppt_y</p:attrName>
                                        </p:attrNameLst>
                                      </p:cBhvr>
                                      <p:tavLst>
                                        <p:tav tm="0">
                                          <p:val>
                                            <p:strVal val="#ppt_y"/>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8210"/>
                                        </p:tgtEl>
                                        <p:attrNameLst>
                                          <p:attrName>style.visibility</p:attrName>
                                        </p:attrNameLst>
                                      </p:cBhvr>
                                      <p:to>
                                        <p:strVal val="visible"/>
                                      </p:to>
                                    </p:set>
                                    <p:anim calcmode="lin" valueType="num">
                                      <p:cBhvr additive="base">
                                        <p:cTn id="49" dur="500" fill="hold"/>
                                        <p:tgtEl>
                                          <p:spTgt spid="8210"/>
                                        </p:tgtEl>
                                        <p:attrNameLst>
                                          <p:attrName>ppt_x</p:attrName>
                                        </p:attrNameLst>
                                      </p:cBhvr>
                                      <p:tavLst>
                                        <p:tav tm="0">
                                          <p:val>
                                            <p:strVal val="0-#ppt_w/2"/>
                                          </p:val>
                                        </p:tav>
                                        <p:tav tm="100000">
                                          <p:val>
                                            <p:strVal val="#ppt_x"/>
                                          </p:val>
                                        </p:tav>
                                      </p:tavLst>
                                    </p:anim>
                                    <p:anim calcmode="lin" valueType="num">
                                      <p:cBhvr additive="base">
                                        <p:cTn id="50" dur="500" fill="hold"/>
                                        <p:tgtEl>
                                          <p:spTgt spid="8210"/>
                                        </p:tgtEl>
                                        <p:attrNameLst>
                                          <p:attrName>ppt_y</p:attrName>
                                        </p:attrNameLst>
                                      </p:cBhvr>
                                      <p:tavLst>
                                        <p:tav tm="0">
                                          <p:val>
                                            <p:strVal val="#ppt_y"/>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8211"/>
                                        </p:tgtEl>
                                        <p:attrNameLst>
                                          <p:attrName>style.visibility</p:attrName>
                                        </p:attrNameLst>
                                      </p:cBhvr>
                                      <p:to>
                                        <p:strVal val="visible"/>
                                      </p:to>
                                    </p:set>
                                    <p:anim calcmode="lin" valueType="num">
                                      <p:cBhvr additive="base">
                                        <p:cTn id="55" dur="500" fill="hold"/>
                                        <p:tgtEl>
                                          <p:spTgt spid="8211"/>
                                        </p:tgtEl>
                                        <p:attrNameLst>
                                          <p:attrName>ppt_x</p:attrName>
                                        </p:attrNameLst>
                                      </p:cBhvr>
                                      <p:tavLst>
                                        <p:tav tm="0">
                                          <p:val>
                                            <p:strVal val="0-#ppt_w/2"/>
                                          </p:val>
                                        </p:tav>
                                        <p:tav tm="100000">
                                          <p:val>
                                            <p:strVal val="#ppt_x"/>
                                          </p:val>
                                        </p:tav>
                                      </p:tavLst>
                                    </p:anim>
                                    <p:anim calcmode="lin" valueType="num">
                                      <p:cBhvr additive="base">
                                        <p:cTn id="56" dur="500" fill="hold"/>
                                        <p:tgtEl>
                                          <p:spTgt spid="8211"/>
                                        </p:tgtEl>
                                        <p:attrNameLst>
                                          <p:attrName>ppt_y</p:attrName>
                                        </p:attrNameLst>
                                      </p:cBhvr>
                                      <p:tavLst>
                                        <p:tav tm="0">
                                          <p:val>
                                            <p:strVal val="#ppt_y"/>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8" fill="hold" grpId="0" nodeType="clickEffect">
                                  <p:stCondLst>
                                    <p:cond delay="0"/>
                                  </p:stCondLst>
                                  <p:childTnLst>
                                    <p:set>
                                      <p:cBhvr>
                                        <p:cTn id="60" dur="1" fill="hold">
                                          <p:stCondLst>
                                            <p:cond delay="0"/>
                                          </p:stCondLst>
                                        </p:cTn>
                                        <p:tgtEl>
                                          <p:spTgt spid="8212"/>
                                        </p:tgtEl>
                                        <p:attrNameLst>
                                          <p:attrName>style.visibility</p:attrName>
                                        </p:attrNameLst>
                                      </p:cBhvr>
                                      <p:to>
                                        <p:strVal val="visible"/>
                                      </p:to>
                                    </p:set>
                                    <p:anim calcmode="lin" valueType="num">
                                      <p:cBhvr additive="base">
                                        <p:cTn id="61" dur="500" fill="hold"/>
                                        <p:tgtEl>
                                          <p:spTgt spid="8212"/>
                                        </p:tgtEl>
                                        <p:attrNameLst>
                                          <p:attrName>ppt_x</p:attrName>
                                        </p:attrNameLst>
                                      </p:cBhvr>
                                      <p:tavLst>
                                        <p:tav tm="0">
                                          <p:val>
                                            <p:strVal val="0-#ppt_w/2"/>
                                          </p:val>
                                        </p:tav>
                                        <p:tav tm="100000">
                                          <p:val>
                                            <p:strVal val="#ppt_x"/>
                                          </p:val>
                                        </p:tav>
                                      </p:tavLst>
                                    </p:anim>
                                    <p:anim calcmode="lin" valueType="num">
                                      <p:cBhvr additive="base">
                                        <p:cTn id="62" dur="500" fill="hold"/>
                                        <p:tgtEl>
                                          <p:spTgt spid="8212"/>
                                        </p:tgtEl>
                                        <p:attrNameLst>
                                          <p:attrName>ppt_y</p:attrName>
                                        </p:attrNameLst>
                                      </p:cBhvr>
                                      <p:tavLst>
                                        <p:tav tm="0">
                                          <p:val>
                                            <p:strVal val="#ppt_y"/>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8" fill="hold" grpId="0" nodeType="clickEffect">
                                  <p:stCondLst>
                                    <p:cond delay="0"/>
                                  </p:stCondLst>
                                  <p:childTnLst>
                                    <p:set>
                                      <p:cBhvr>
                                        <p:cTn id="66" dur="1" fill="hold">
                                          <p:stCondLst>
                                            <p:cond delay="0"/>
                                          </p:stCondLst>
                                        </p:cTn>
                                        <p:tgtEl>
                                          <p:spTgt spid="8213"/>
                                        </p:tgtEl>
                                        <p:attrNameLst>
                                          <p:attrName>style.visibility</p:attrName>
                                        </p:attrNameLst>
                                      </p:cBhvr>
                                      <p:to>
                                        <p:strVal val="visible"/>
                                      </p:to>
                                    </p:set>
                                    <p:anim calcmode="lin" valueType="num">
                                      <p:cBhvr additive="base">
                                        <p:cTn id="67" dur="500" fill="hold"/>
                                        <p:tgtEl>
                                          <p:spTgt spid="8213"/>
                                        </p:tgtEl>
                                        <p:attrNameLst>
                                          <p:attrName>ppt_x</p:attrName>
                                        </p:attrNameLst>
                                      </p:cBhvr>
                                      <p:tavLst>
                                        <p:tav tm="0">
                                          <p:val>
                                            <p:strVal val="0-#ppt_w/2"/>
                                          </p:val>
                                        </p:tav>
                                        <p:tav tm="100000">
                                          <p:val>
                                            <p:strVal val="#ppt_x"/>
                                          </p:val>
                                        </p:tav>
                                      </p:tavLst>
                                    </p:anim>
                                    <p:anim calcmode="lin" valueType="num">
                                      <p:cBhvr additive="base">
                                        <p:cTn id="68" dur="500" fill="hold"/>
                                        <p:tgtEl>
                                          <p:spTgt spid="8213"/>
                                        </p:tgtEl>
                                        <p:attrNameLst>
                                          <p:attrName>ppt_y</p:attrName>
                                        </p:attrNameLst>
                                      </p:cBhvr>
                                      <p:tavLst>
                                        <p:tav tm="0">
                                          <p:val>
                                            <p:strVal val="#ppt_y"/>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8" fill="hold" grpId="0" nodeType="clickEffect">
                                  <p:stCondLst>
                                    <p:cond delay="0"/>
                                  </p:stCondLst>
                                  <p:childTnLst>
                                    <p:set>
                                      <p:cBhvr>
                                        <p:cTn id="72" dur="1" fill="hold">
                                          <p:stCondLst>
                                            <p:cond delay="0"/>
                                          </p:stCondLst>
                                        </p:cTn>
                                        <p:tgtEl>
                                          <p:spTgt spid="8215"/>
                                        </p:tgtEl>
                                        <p:attrNameLst>
                                          <p:attrName>style.visibility</p:attrName>
                                        </p:attrNameLst>
                                      </p:cBhvr>
                                      <p:to>
                                        <p:strVal val="visible"/>
                                      </p:to>
                                    </p:set>
                                    <p:anim calcmode="lin" valueType="num">
                                      <p:cBhvr additive="base">
                                        <p:cTn id="73" dur="500" fill="hold"/>
                                        <p:tgtEl>
                                          <p:spTgt spid="8215"/>
                                        </p:tgtEl>
                                        <p:attrNameLst>
                                          <p:attrName>ppt_x</p:attrName>
                                        </p:attrNameLst>
                                      </p:cBhvr>
                                      <p:tavLst>
                                        <p:tav tm="0">
                                          <p:val>
                                            <p:strVal val="0-#ppt_w/2"/>
                                          </p:val>
                                        </p:tav>
                                        <p:tav tm="100000">
                                          <p:val>
                                            <p:strVal val="#ppt_x"/>
                                          </p:val>
                                        </p:tav>
                                      </p:tavLst>
                                    </p:anim>
                                    <p:anim calcmode="lin" valueType="num">
                                      <p:cBhvr additive="base">
                                        <p:cTn id="74" dur="500" fill="hold"/>
                                        <p:tgtEl>
                                          <p:spTgt spid="8215"/>
                                        </p:tgtEl>
                                        <p:attrNameLst>
                                          <p:attrName>ppt_y</p:attrName>
                                        </p:attrNameLst>
                                      </p:cBhvr>
                                      <p:tavLst>
                                        <p:tav tm="0">
                                          <p:val>
                                            <p:strVal val="#ppt_y"/>
                                          </p:val>
                                        </p:tav>
                                        <p:tav tm="100000">
                                          <p:val>
                                            <p:strVal val="#ppt_y"/>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2" presetClass="entr" presetSubtype="8" fill="hold" grpId="0" nodeType="clickEffect">
                                  <p:stCondLst>
                                    <p:cond delay="0"/>
                                  </p:stCondLst>
                                  <p:childTnLst>
                                    <p:set>
                                      <p:cBhvr>
                                        <p:cTn id="78" dur="1" fill="hold">
                                          <p:stCondLst>
                                            <p:cond delay="0"/>
                                          </p:stCondLst>
                                        </p:cTn>
                                        <p:tgtEl>
                                          <p:spTgt spid="8214"/>
                                        </p:tgtEl>
                                        <p:attrNameLst>
                                          <p:attrName>style.visibility</p:attrName>
                                        </p:attrNameLst>
                                      </p:cBhvr>
                                      <p:to>
                                        <p:strVal val="visible"/>
                                      </p:to>
                                    </p:set>
                                    <p:anim calcmode="lin" valueType="num">
                                      <p:cBhvr additive="base">
                                        <p:cTn id="79" dur="500" fill="hold"/>
                                        <p:tgtEl>
                                          <p:spTgt spid="8214"/>
                                        </p:tgtEl>
                                        <p:attrNameLst>
                                          <p:attrName>ppt_x</p:attrName>
                                        </p:attrNameLst>
                                      </p:cBhvr>
                                      <p:tavLst>
                                        <p:tav tm="0">
                                          <p:val>
                                            <p:strVal val="0-#ppt_w/2"/>
                                          </p:val>
                                        </p:tav>
                                        <p:tav tm="100000">
                                          <p:val>
                                            <p:strVal val="#ppt_x"/>
                                          </p:val>
                                        </p:tav>
                                      </p:tavLst>
                                    </p:anim>
                                    <p:anim calcmode="lin" valueType="num">
                                      <p:cBhvr additive="base">
                                        <p:cTn id="80" dur="500" fill="hold"/>
                                        <p:tgtEl>
                                          <p:spTgt spid="8214"/>
                                        </p:tgtEl>
                                        <p:attrNameLst>
                                          <p:attrName>ppt_y</p:attrName>
                                        </p:attrNameLst>
                                      </p:cBhvr>
                                      <p:tavLst>
                                        <p:tav tm="0">
                                          <p:val>
                                            <p:strVal val="#ppt_y"/>
                                          </p:val>
                                        </p:tav>
                                        <p:tav tm="100000">
                                          <p:val>
                                            <p:strVal val="#ppt_y"/>
                                          </p:val>
                                        </p:tav>
                                      </p:tavLst>
                                    </p:anim>
                                  </p:childTnLst>
                                </p:cTn>
                              </p:par>
                            </p:childTnLst>
                          </p:cTn>
                        </p:par>
                      </p:childTnLst>
                    </p:cTn>
                  </p:par>
                  <p:par>
                    <p:cTn id="81" fill="hold" nodeType="clickPar">
                      <p:stCondLst>
                        <p:cond delay="indefinite"/>
                      </p:stCondLst>
                      <p:childTnLst>
                        <p:par>
                          <p:cTn id="82" fill="hold" nodeType="withGroup">
                            <p:stCondLst>
                              <p:cond delay="0"/>
                            </p:stCondLst>
                            <p:childTnLst>
                              <p:par>
                                <p:cTn id="83" presetID="2" presetClass="entr" presetSubtype="8" fill="hold" grpId="0" nodeType="clickEffect">
                                  <p:stCondLst>
                                    <p:cond delay="0"/>
                                  </p:stCondLst>
                                  <p:childTnLst>
                                    <p:set>
                                      <p:cBhvr>
                                        <p:cTn id="84" dur="1" fill="hold">
                                          <p:stCondLst>
                                            <p:cond delay="0"/>
                                          </p:stCondLst>
                                        </p:cTn>
                                        <p:tgtEl>
                                          <p:spTgt spid="8217"/>
                                        </p:tgtEl>
                                        <p:attrNameLst>
                                          <p:attrName>style.visibility</p:attrName>
                                        </p:attrNameLst>
                                      </p:cBhvr>
                                      <p:to>
                                        <p:strVal val="visible"/>
                                      </p:to>
                                    </p:set>
                                    <p:anim calcmode="lin" valueType="num">
                                      <p:cBhvr additive="base">
                                        <p:cTn id="85" dur="500" fill="hold"/>
                                        <p:tgtEl>
                                          <p:spTgt spid="8217"/>
                                        </p:tgtEl>
                                        <p:attrNameLst>
                                          <p:attrName>ppt_x</p:attrName>
                                        </p:attrNameLst>
                                      </p:cBhvr>
                                      <p:tavLst>
                                        <p:tav tm="0">
                                          <p:val>
                                            <p:strVal val="0-#ppt_w/2"/>
                                          </p:val>
                                        </p:tav>
                                        <p:tav tm="100000">
                                          <p:val>
                                            <p:strVal val="#ppt_x"/>
                                          </p:val>
                                        </p:tav>
                                      </p:tavLst>
                                    </p:anim>
                                    <p:anim calcmode="lin" valueType="num">
                                      <p:cBhvr additive="base">
                                        <p:cTn id="86" dur="500" fill="hold"/>
                                        <p:tgtEl>
                                          <p:spTgt spid="8217"/>
                                        </p:tgtEl>
                                        <p:attrNameLst>
                                          <p:attrName>ppt_y</p:attrName>
                                        </p:attrNameLst>
                                      </p:cBhvr>
                                      <p:tavLst>
                                        <p:tav tm="0">
                                          <p:val>
                                            <p:strVal val="#ppt_y"/>
                                          </p:val>
                                        </p:tav>
                                        <p:tav tm="100000">
                                          <p:val>
                                            <p:strVal val="#ppt_y"/>
                                          </p:val>
                                        </p:tav>
                                      </p:tavLst>
                                    </p:anim>
                                  </p:childTnLst>
                                </p:cTn>
                              </p:par>
                            </p:childTnLst>
                          </p:cTn>
                        </p:par>
                      </p:childTnLst>
                    </p:cTn>
                  </p:par>
                  <p:par>
                    <p:cTn id="87" fill="hold" nodeType="clickPar">
                      <p:stCondLst>
                        <p:cond delay="indefinite"/>
                      </p:stCondLst>
                      <p:childTnLst>
                        <p:par>
                          <p:cTn id="88" fill="hold" nodeType="withGroup">
                            <p:stCondLst>
                              <p:cond delay="0"/>
                            </p:stCondLst>
                            <p:childTnLst>
                              <p:par>
                                <p:cTn id="89" presetID="2" presetClass="entr" presetSubtype="8" fill="hold" grpId="0" nodeType="clickEffect">
                                  <p:stCondLst>
                                    <p:cond delay="0"/>
                                  </p:stCondLst>
                                  <p:childTnLst>
                                    <p:set>
                                      <p:cBhvr>
                                        <p:cTn id="90" dur="1" fill="hold">
                                          <p:stCondLst>
                                            <p:cond delay="0"/>
                                          </p:stCondLst>
                                        </p:cTn>
                                        <p:tgtEl>
                                          <p:spTgt spid="8218"/>
                                        </p:tgtEl>
                                        <p:attrNameLst>
                                          <p:attrName>style.visibility</p:attrName>
                                        </p:attrNameLst>
                                      </p:cBhvr>
                                      <p:to>
                                        <p:strVal val="visible"/>
                                      </p:to>
                                    </p:set>
                                    <p:anim calcmode="lin" valueType="num">
                                      <p:cBhvr additive="base">
                                        <p:cTn id="91" dur="500" fill="hold"/>
                                        <p:tgtEl>
                                          <p:spTgt spid="8218"/>
                                        </p:tgtEl>
                                        <p:attrNameLst>
                                          <p:attrName>ppt_x</p:attrName>
                                        </p:attrNameLst>
                                      </p:cBhvr>
                                      <p:tavLst>
                                        <p:tav tm="0">
                                          <p:val>
                                            <p:strVal val="0-#ppt_w/2"/>
                                          </p:val>
                                        </p:tav>
                                        <p:tav tm="100000">
                                          <p:val>
                                            <p:strVal val="#ppt_x"/>
                                          </p:val>
                                        </p:tav>
                                      </p:tavLst>
                                    </p:anim>
                                    <p:anim calcmode="lin" valueType="num">
                                      <p:cBhvr additive="base">
                                        <p:cTn id="92" dur="500" fill="hold"/>
                                        <p:tgtEl>
                                          <p:spTgt spid="8218"/>
                                        </p:tgtEl>
                                        <p:attrNameLst>
                                          <p:attrName>ppt_y</p:attrName>
                                        </p:attrNameLst>
                                      </p:cBhvr>
                                      <p:tavLst>
                                        <p:tav tm="0">
                                          <p:val>
                                            <p:strVal val="#ppt_y"/>
                                          </p:val>
                                        </p:tav>
                                        <p:tav tm="100000">
                                          <p:val>
                                            <p:strVal val="#ppt_y"/>
                                          </p:val>
                                        </p:tav>
                                      </p:tavLst>
                                    </p:anim>
                                  </p:childTnLst>
                                </p:cTn>
                              </p:par>
                            </p:childTnLst>
                          </p:cTn>
                        </p:par>
                      </p:childTnLst>
                    </p:cTn>
                  </p:par>
                  <p:par>
                    <p:cTn id="93" fill="hold" nodeType="clickPar">
                      <p:stCondLst>
                        <p:cond delay="indefinite"/>
                      </p:stCondLst>
                      <p:childTnLst>
                        <p:par>
                          <p:cTn id="94" fill="hold" nodeType="withGroup">
                            <p:stCondLst>
                              <p:cond delay="0"/>
                            </p:stCondLst>
                            <p:childTnLst>
                              <p:par>
                                <p:cTn id="95" presetID="2" presetClass="entr" presetSubtype="8" fill="hold" grpId="0" nodeType="clickEffect">
                                  <p:stCondLst>
                                    <p:cond delay="0"/>
                                  </p:stCondLst>
                                  <p:childTnLst>
                                    <p:set>
                                      <p:cBhvr>
                                        <p:cTn id="96" dur="1" fill="hold">
                                          <p:stCondLst>
                                            <p:cond delay="0"/>
                                          </p:stCondLst>
                                        </p:cTn>
                                        <p:tgtEl>
                                          <p:spTgt spid="8219"/>
                                        </p:tgtEl>
                                        <p:attrNameLst>
                                          <p:attrName>style.visibility</p:attrName>
                                        </p:attrNameLst>
                                      </p:cBhvr>
                                      <p:to>
                                        <p:strVal val="visible"/>
                                      </p:to>
                                    </p:set>
                                    <p:anim calcmode="lin" valueType="num">
                                      <p:cBhvr additive="base">
                                        <p:cTn id="97" dur="500" fill="hold"/>
                                        <p:tgtEl>
                                          <p:spTgt spid="8219"/>
                                        </p:tgtEl>
                                        <p:attrNameLst>
                                          <p:attrName>ppt_x</p:attrName>
                                        </p:attrNameLst>
                                      </p:cBhvr>
                                      <p:tavLst>
                                        <p:tav tm="0">
                                          <p:val>
                                            <p:strVal val="0-#ppt_w/2"/>
                                          </p:val>
                                        </p:tav>
                                        <p:tav tm="100000">
                                          <p:val>
                                            <p:strVal val="#ppt_x"/>
                                          </p:val>
                                        </p:tav>
                                      </p:tavLst>
                                    </p:anim>
                                    <p:anim calcmode="lin" valueType="num">
                                      <p:cBhvr additive="base">
                                        <p:cTn id="98" dur="500" fill="hold"/>
                                        <p:tgtEl>
                                          <p:spTgt spid="8219"/>
                                        </p:tgtEl>
                                        <p:attrNameLst>
                                          <p:attrName>ppt_y</p:attrName>
                                        </p:attrNameLst>
                                      </p:cBhvr>
                                      <p:tavLst>
                                        <p:tav tm="0">
                                          <p:val>
                                            <p:strVal val="#ppt_y"/>
                                          </p:val>
                                        </p:tav>
                                        <p:tav tm="100000">
                                          <p:val>
                                            <p:strVal val="#ppt_y"/>
                                          </p:val>
                                        </p:tav>
                                      </p:tavLst>
                                    </p:anim>
                                  </p:childTnLst>
                                </p:cTn>
                              </p:par>
                            </p:childTnLst>
                          </p:cTn>
                        </p:par>
                      </p:childTnLst>
                    </p:cTn>
                  </p:par>
                  <p:par>
                    <p:cTn id="99" fill="hold" nodeType="clickPar">
                      <p:stCondLst>
                        <p:cond delay="indefinite"/>
                      </p:stCondLst>
                      <p:childTnLst>
                        <p:par>
                          <p:cTn id="100" fill="hold" nodeType="withGroup">
                            <p:stCondLst>
                              <p:cond delay="0"/>
                            </p:stCondLst>
                            <p:childTnLst>
                              <p:par>
                                <p:cTn id="101" presetID="2" presetClass="entr" presetSubtype="8" fill="hold" grpId="0" nodeType="clickEffect">
                                  <p:stCondLst>
                                    <p:cond delay="0"/>
                                  </p:stCondLst>
                                  <p:childTnLst>
                                    <p:set>
                                      <p:cBhvr>
                                        <p:cTn id="102" dur="1" fill="hold">
                                          <p:stCondLst>
                                            <p:cond delay="0"/>
                                          </p:stCondLst>
                                        </p:cTn>
                                        <p:tgtEl>
                                          <p:spTgt spid="8220"/>
                                        </p:tgtEl>
                                        <p:attrNameLst>
                                          <p:attrName>style.visibility</p:attrName>
                                        </p:attrNameLst>
                                      </p:cBhvr>
                                      <p:to>
                                        <p:strVal val="visible"/>
                                      </p:to>
                                    </p:set>
                                    <p:anim calcmode="lin" valueType="num">
                                      <p:cBhvr additive="base">
                                        <p:cTn id="103" dur="500" fill="hold"/>
                                        <p:tgtEl>
                                          <p:spTgt spid="8220"/>
                                        </p:tgtEl>
                                        <p:attrNameLst>
                                          <p:attrName>ppt_x</p:attrName>
                                        </p:attrNameLst>
                                      </p:cBhvr>
                                      <p:tavLst>
                                        <p:tav tm="0">
                                          <p:val>
                                            <p:strVal val="0-#ppt_w/2"/>
                                          </p:val>
                                        </p:tav>
                                        <p:tav tm="100000">
                                          <p:val>
                                            <p:strVal val="#ppt_x"/>
                                          </p:val>
                                        </p:tav>
                                      </p:tavLst>
                                    </p:anim>
                                    <p:anim calcmode="lin" valueType="num">
                                      <p:cBhvr additive="base">
                                        <p:cTn id="104" dur="500" fill="hold"/>
                                        <p:tgtEl>
                                          <p:spTgt spid="8220"/>
                                        </p:tgtEl>
                                        <p:attrNameLst>
                                          <p:attrName>ppt_y</p:attrName>
                                        </p:attrNameLst>
                                      </p:cBhvr>
                                      <p:tavLst>
                                        <p:tav tm="0">
                                          <p:val>
                                            <p:strVal val="#ppt_y"/>
                                          </p:val>
                                        </p:tav>
                                        <p:tav tm="100000">
                                          <p:val>
                                            <p:strVal val="#ppt_y"/>
                                          </p:val>
                                        </p:tav>
                                      </p:tavLst>
                                    </p:anim>
                                  </p:childTnLst>
                                </p:cTn>
                              </p:par>
                            </p:childTnLst>
                          </p:cTn>
                        </p:par>
                      </p:childTnLst>
                    </p:cTn>
                  </p:par>
                  <p:par>
                    <p:cTn id="105" fill="hold" nodeType="clickPar">
                      <p:stCondLst>
                        <p:cond delay="indefinite"/>
                      </p:stCondLst>
                      <p:childTnLst>
                        <p:par>
                          <p:cTn id="106" fill="hold" nodeType="withGroup">
                            <p:stCondLst>
                              <p:cond delay="0"/>
                            </p:stCondLst>
                            <p:childTnLst>
                              <p:par>
                                <p:cTn id="107" presetID="2" presetClass="entr" presetSubtype="8" fill="hold" grpId="0" nodeType="clickEffect">
                                  <p:stCondLst>
                                    <p:cond delay="0"/>
                                  </p:stCondLst>
                                  <p:childTnLst>
                                    <p:set>
                                      <p:cBhvr>
                                        <p:cTn id="108" dur="1" fill="hold">
                                          <p:stCondLst>
                                            <p:cond delay="0"/>
                                          </p:stCondLst>
                                        </p:cTn>
                                        <p:tgtEl>
                                          <p:spTgt spid="8221"/>
                                        </p:tgtEl>
                                        <p:attrNameLst>
                                          <p:attrName>style.visibility</p:attrName>
                                        </p:attrNameLst>
                                      </p:cBhvr>
                                      <p:to>
                                        <p:strVal val="visible"/>
                                      </p:to>
                                    </p:set>
                                    <p:anim calcmode="lin" valueType="num">
                                      <p:cBhvr additive="base">
                                        <p:cTn id="109" dur="500" fill="hold"/>
                                        <p:tgtEl>
                                          <p:spTgt spid="8221"/>
                                        </p:tgtEl>
                                        <p:attrNameLst>
                                          <p:attrName>ppt_x</p:attrName>
                                        </p:attrNameLst>
                                      </p:cBhvr>
                                      <p:tavLst>
                                        <p:tav tm="0">
                                          <p:val>
                                            <p:strVal val="0-#ppt_w/2"/>
                                          </p:val>
                                        </p:tav>
                                        <p:tav tm="100000">
                                          <p:val>
                                            <p:strVal val="#ppt_x"/>
                                          </p:val>
                                        </p:tav>
                                      </p:tavLst>
                                    </p:anim>
                                    <p:anim calcmode="lin" valueType="num">
                                      <p:cBhvr additive="base">
                                        <p:cTn id="110" dur="500" fill="hold"/>
                                        <p:tgtEl>
                                          <p:spTgt spid="8221"/>
                                        </p:tgtEl>
                                        <p:attrNameLst>
                                          <p:attrName>ppt_y</p:attrName>
                                        </p:attrNameLst>
                                      </p:cBhvr>
                                      <p:tavLst>
                                        <p:tav tm="0">
                                          <p:val>
                                            <p:strVal val="#ppt_y"/>
                                          </p:val>
                                        </p:tav>
                                        <p:tav tm="100000">
                                          <p:val>
                                            <p:strVal val="#ppt_y"/>
                                          </p:val>
                                        </p:tav>
                                      </p:tavLst>
                                    </p:anim>
                                  </p:childTnLst>
                                </p:cTn>
                              </p:par>
                            </p:childTnLst>
                          </p:cTn>
                        </p:par>
                      </p:childTnLst>
                    </p:cTn>
                  </p:par>
                  <p:par>
                    <p:cTn id="111" fill="hold" nodeType="clickPar">
                      <p:stCondLst>
                        <p:cond delay="indefinite"/>
                      </p:stCondLst>
                      <p:childTnLst>
                        <p:par>
                          <p:cTn id="112" fill="hold" nodeType="withGroup">
                            <p:stCondLst>
                              <p:cond delay="0"/>
                            </p:stCondLst>
                            <p:childTnLst>
                              <p:par>
                                <p:cTn id="113" presetID="2" presetClass="entr" presetSubtype="8" fill="hold" grpId="0" nodeType="clickEffect">
                                  <p:stCondLst>
                                    <p:cond delay="0"/>
                                  </p:stCondLst>
                                  <p:childTnLst>
                                    <p:set>
                                      <p:cBhvr>
                                        <p:cTn id="114" dur="1" fill="hold">
                                          <p:stCondLst>
                                            <p:cond delay="0"/>
                                          </p:stCondLst>
                                        </p:cTn>
                                        <p:tgtEl>
                                          <p:spTgt spid="8222"/>
                                        </p:tgtEl>
                                        <p:attrNameLst>
                                          <p:attrName>style.visibility</p:attrName>
                                        </p:attrNameLst>
                                      </p:cBhvr>
                                      <p:to>
                                        <p:strVal val="visible"/>
                                      </p:to>
                                    </p:set>
                                    <p:anim calcmode="lin" valueType="num">
                                      <p:cBhvr additive="base">
                                        <p:cTn id="115" dur="500" fill="hold"/>
                                        <p:tgtEl>
                                          <p:spTgt spid="8222"/>
                                        </p:tgtEl>
                                        <p:attrNameLst>
                                          <p:attrName>ppt_x</p:attrName>
                                        </p:attrNameLst>
                                      </p:cBhvr>
                                      <p:tavLst>
                                        <p:tav tm="0">
                                          <p:val>
                                            <p:strVal val="0-#ppt_w/2"/>
                                          </p:val>
                                        </p:tav>
                                        <p:tav tm="100000">
                                          <p:val>
                                            <p:strVal val="#ppt_x"/>
                                          </p:val>
                                        </p:tav>
                                      </p:tavLst>
                                    </p:anim>
                                    <p:anim calcmode="lin" valueType="num">
                                      <p:cBhvr additive="base">
                                        <p:cTn id="116" dur="500" fill="hold"/>
                                        <p:tgtEl>
                                          <p:spTgt spid="8222"/>
                                        </p:tgtEl>
                                        <p:attrNameLst>
                                          <p:attrName>ppt_y</p:attrName>
                                        </p:attrNameLst>
                                      </p:cBhvr>
                                      <p:tavLst>
                                        <p:tav tm="0">
                                          <p:val>
                                            <p:strVal val="#ppt_y"/>
                                          </p:val>
                                        </p:tav>
                                        <p:tav tm="100000">
                                          <p:val>
                                            <p:strVal val="#ppt_y"/>
                                          </p:val>
                                        </p:tav>
                                      </p:tavLst>
                                    </p:anim>
                                  </p:childTnLst>
                                </p:cTn>
                              </p:par>
                            </p:childTnLst>
                          </p:cTn>
                        </p:par>
                      </p:childTnLst>
                    </p:cTn>
                  </p:par>
                  <p:par>
                    <p:cTn id="117" fill="hold" nodeType="clickPar">
                      <p:stCondLst>
                        <p:cond delay="indefinite"/>
                      </p:stCondLst>
                      <p:childTnLst>
                        <p:par>
                          <p:cTn id="118" fill="hold" nodeType="withGroup">
                            <p:stCondLst>
                              <p:cond delay="0"/>
                            </p:stCondLst>
                            <p:childTnLst>
                              <p:par>
                                <p:cTn id="119" presetID="2" presetClass="entr" presetSubtype="8" fill="hold" grpId="0" nodeType="clickEffect">
                                  <p:stCondLst>
                                    <p:cond delay="0"/>
                                  </p:stCondLst>
                                  <p:childTnLst>
                                    <p:set>
                                      <p:cBhvr>
                                        <p:cTn id="120" dur="1" fill="hold">
                                          <p:stCondLst>
                                            <p:cond delay="0"/>
                                          </p:stCondLst>
                                        </p:cTn>
                                        <p:tgtEl>
                                          <p:spTgt spid="8223"/>
                                        </p:tgtEl>
                                        <p:attrNameLst>
                                          <p:attrName>style.visibility</p:attrName>
                                        </p:attrNameLst>
                                      </p:cBhvr>
                                      <p:to>
                                        <p:strVal val="visible"/>
                                      </p:to>
                                    </p:set>
                                    <p:anim calcmode="lin" valueType="num">
                                      <p:cBhvr additive="base">
                                        <p:cTn id="121" dur="500" fill="hold"/>
                                        <p:tgtEl>
                                          <p:spTgt spid="8223"/>
                                        </p:tgtEl>
                                        <p:attrNameLst>
                                          <p:attrName>ppt_x</p:attrName>
                                        </p:attrNameLst>
                                      </p:cBhvr>
                                      <p:tavLst>
                                        <p:tav tm="0">
                                          <p:val>
                                            <p:strVal val="0-#ppt_w/2"/>
                                          </p:val>
                                        </p:tav>
                                        <p:tav tm="100000">
                                          <p:val>
                                            <p:strVal val="#ppt_x"/>
                                          </p:val>
                                        </p:tav>
                                      </p:tavLst>
                                    </p:anim>
                                    <p:anim calcmode="lin" valueType="num">
                                      <p:cBhvr additive="base">
                                        <p:cTn id="122" dur="500" fill="hold"/>
                                        <p:tgtEl>
                                          <p:spTgt spid="82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03" grpId="0" autoUpdateAnimBg="0"/>
      <p:bldP spid="8204" grpId="0" autoUpdateAnimBg="0"/>
      <p:bldP spid="8205" grpId="0" autoUpdateAnimBg="0"/>
      <p:bldP spid="8206" grpId="0" autoUpdateAnimBg="0"/>
      <p:bldP spid="8207" grpId="0" autoUpdateAnimBg="0"/>
      <p:bldP spid="8208" grpId="0" autoUpdateAnimBg="0"/>
      <p:bldP spid="8209" grpId="0" autoUpdateAnimBg="0"/>
      <p:bldP spid="8210" grpId="0" autoUpdateAnimBg="0"/>
      <p:bldP spid="8211" grpId="0" autoUpdateAnimBg="0"/>
      <p:bldP spid="8212" grpId="0" autoUpdateAnimBg="0"/>
      <p:bldP spid="8213" grpId="0" autoUpdateAnimBg="0"/>
      <p:bldP spid="8214" grpId="0" autoUpdateAnimBg="0"/>
      <p:bldP spid="8215" grpId="0" autoUpdateAnimBg="0"/>
      <p:bldP spid="8217" grpId="0" autoUpdateAnimBg="0"/>
      <p:bldP spid="8218" grpId="0" autoUpdateAnimBg="0"/>
      <p:bldP spid="8219" grpId="0" autoUpdateAnimBg="0"/>
      <p:bldP spid="8220" grpId="0" autoUpdateAnimBg="0"/>
      <p:bldP spid="8221" grpId="0" autoUpdateAnimBg="0"/>
      <p:bldP spid="8222" grpId="0" autoUpdateAnimBg="0"/>
      <p:bldP spid="8223" grpId="0" autoUpdateAnimBg="0"/>
    </p:bldLst>
  </p:timing>
</p:sld>
</file>

<file path=ppt/slides/slide25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a:xfrm>
            <a:off x="152400" y="76200"/>
            <a:ext cx="7467600" cy="762000"/>
          </a:xfrm>
          <a:solidFill>
            <a:schemeClr val="tx1"/>
          </a:solidFill>
          <a:ln>
            <a:solidFill>
              <a:schemeClr val="tx1"/>
            </a:solidFill>
            <a:miter lim="800000"/>
            <a:headEnd/>
            <a:tailEnd/>
          </a:ln>
        </p:spPr>
        <p:txBody>
          <a:bodyPr/>
          <a:lstStyle/>
          <a:p>
            <a:pPr eaLnBrk="1" hangingPunct="1"/>
            <a:r>
              <a:rPr lang="ar-JO" altLang="zh-CN" sz="3600" b="1" dirty="0">
                <a:solidFill>
                  <a:srgbClr val="FFFFFF"/>
                </a:solidFill>
                <a:latin typeface="Arial" panose="020B0604020202020204" pitchFamily="34" charset="0"/>
                <a:ea typeface="宋体" charset="0"/>
                <a:cs typeface="Arial" panose="020B0604020202020204" pitchFamily="34" charset="0"/>
              </a:rPr>
              <a:t>صموئيل/الملوك مقابل أخبار الأيام</a:t>
            </a:r>
            <a:endParaRPr lang="en-US" sz="3600" b="1" dirty="0">
              <a:solidFill>
                <a:srgbClr val="FFFFFF"/>
              </a:solidFill>
              <a:latin typeface="Arial" panose="020B0604020202020204" pitchFamily="34" charset="0"/>
              <a:ea typeface="宋体" charset="0"/>
              <a:cs typeface="Arial" panose="020B0604020202020204" pitchFamily="34" charset="0"/>
            </a:endParaRPr>
          </a:p>
        </p:txBody>
      </p:sp>
      <p:sp>
        <p:nvSpPr>
          <p:cNvPr id="88067" name="Text Box 3"/>
          <p:cNvSpPr txBox="1">
            <a:spLocks noChangeArrowheads="1"/>
          </p:cNvSpPr>
          <p:nvPr/>
        </p:nvSpPr>
        <p:spPr bwMode="auto">
          <a:xfrm>
            <a:off x="8077200" y="152400"/>
            <a:ext cx="914400" cy="457200"/>
          </a:xfrm>
          <a:prstGeom prst="rect">
            <a:avLst/>
          </a:prstGeom>
          <a:solidFill>
            <a:schemeClr val="tx1"/>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nchorCtr="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b="1" dirty="0">
                <a:solidFill>
                  <a:srgbClr val="FFFFFF"/>
                </a:solidFill>
                <a:latin typeface="Arial" panose="020B0604020202020204" pitchFamily="34" charset="0"/>
                <a:cs typeface="Arial" panose="020B0604020202020204" pitchFamily="34" charset="0"/>
              </a:rPr>
              <a:t>267أ</a:t>
            </a:r>
            <a:endParaRPr lang="en-US" b="1" dirty="0">
              <a:solidFill>
                <a:srgbClr val="FFFFFF"/>
              </a:solidFill>
              <a:latin typeface="Arial" panose="020B0604020202020204" pitchFamily="34" charset="0"/>
              <a:cs typeface="Arial" panose="020B0604020202020204" pitchFamily="34" charset="0"/>
            </a:endParaRPr>
          </a:p>
        </p:txBody>
      </p:sp>
      <p:grpSp>
        <p:nvGrpSpPr>
          <p:cNvPr id="88068" name="Group 95"/>
          <p:cNvGrpSpPr>
            <a:grpSpLocks/>
          </p:cNvGrpSpPr>
          <p:nvPr/>
        </p:nvGrpSpPr>
        <p:grpSpPr bwMode="auto">
          <a:xfrm>
            <a:off x="0" y="914400"/>
            <a:ext cx="9144000" cy="5943600"/>
            <a:chOff x="-4" y="-4"/>
            <a:chExt cx="3976" cy="5474"/>
          </a:xfrm>
        </p:grpSpPr>
        <p:grpSp>
          <p:nvGrpSpPr>
            <p:cNvPr id="88069" name="Group 93"/>
            <p:cNvGrpSpPr>
              <a:grpSpLocks/>
            </p:cNvGrpSpPr>
            <p:nvPr/>
          </p:nvGrpSpPr>
          <p:grpSpPr bwMode="auto">
            <a:xfrm>
              <a:off x="-4" y="0"/>
              <a:ext cx="3976" cy="5466"/>
              <a:chOff x="-4" y="0"/>
              <a:chExt cx="3976" cy="5466"/>
            </a:xfrm>
          </p:grpSpPr>
          <p:grpSp>
            <p:nvGrpSpPr>
              <p:cNvPr id="88071" name="Group 66"/>
              <p:cNvGrpSpPr>
                <a:grpSpLocks/>
              </p:cNvGrpSpPr>
              <p:nvPr/>
            </p:nvGrpSpPr>
            <p:grpSpPr bwMode="auto">
              <a:xfrm>
                <a:off x="-4" y="0"/>
                <a:ext cx="1988" cy="748"/>
                <a:chOff x="-4" y="0"/>
                <a:chExt cx="1988" cy="748"/>
              </a:xfrm>
            </p:grpSpPr>
            <p:sp>
              <p:nvSpPr>
                <p:cNvPr id="88111" name="Rectangle 51"/>
                <p:cNvSpPr>
                  <a:spLocks noChangeArrowheads="1"/>
                </p:cNvSpPr>
                <p:nvPr/>
              </p:nvSpPr>
              <p:spPr bwMode="auto">
                <a:xfrm>
                  <a:off x="-4" y="0"/>
                  <a:ext cx="1988" cy="748"/>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a:r>
                    <a:rPr lang="ar-JO" sz="2000" b="1" dirty="0">
                      <a:latin typeface="Arial" panose="020B0604020202020204" pitchFamily="34" charset="0"/>
                      <a:cs typeface="Arial" panose="020B0604020202020204" pitchFamily="34" charset="0"/>
                    </a:rPr>
                    <a:t>مقتل عائلة شاول                                           (1 صم 21: 1-14)</a:t>
                  </a:r>
                  <a:endParaRPr lang="en-US" sz="2000" b="1" dirty="0">
                    <a:solidFill>
                      <a:srgbClr val="000000"/>
                    </a:solidFill>
                    <a:latin typeface="Arial" panose="020B0604020202020204" pitchFamily="34" charset="0"/>
                    <a:cs typeface="Arial" panose="020B0604020202020204" pitchFamily="34" charset="0"/>
                  </a:endParaRPr>
                </a:p>
              </p:txBody>
            </p:sp>
            <p:sp>
              <p:nvSpPr>
                <p:cNvPr id="88112" name="Rectangle 65"/>
                <p:cNvSpPr>
                  <a:spLocks noChangeArrowheads="1"/>
                </p:cNvSpPr>
                <p:nvPr/>
              </p:nvSpPr>
              <p:spPr bwMode="auto">
                <a:xfrm>
                  <a:off x="0" y="0"/>
                  <a:ext cx="1984" cy="748"/>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b="1" dirty="0">
                    <a:solidFill>
                      <a:srgbClr val="000000"/>
                    </a:solidFill>
                    <a:latin typeface="Arial" panose="020B0604020202020204" pitchFamily="34" charset="0"/>
                    <a:cs typeface="Arial" panose="020B0604020202020204" pitchFamily="34" charset="0"/>
                  </a:endParaRPr>
                </a:p>
              </p:txBody>
            </p:sp>
          </p:grpSp>
          <p:grpSp>
            <p:nvGrpSpPr>
              <p:cNvPr id="88072" name="Group 68"/>
              <p:cNvGrpSpPr>
                <a:grpSpLocks/>
              </p:cNvGrpSpPr>
              <p:nvPr/>
            </p:nvGrpSpPr>
            <p:grpSpPr bwMode="auto">
              <a:xfrm>
                <a:off x="1984" y="0"/>
                <a:ext cx="1988" cy="748"/>
                <a:chOff x="1984" y="0"/>
                <a:chExt cx="1988" cy="748"/>
              </a:xfrm>
            </p:grpSpPr>
            <p:sp>
              <p:nvSpPr>
                <p:cNvPr id="88109" name="Rectangle 52"/>
                <p:cNvSpPr>
                  <a:spLocks noChangeArrowheads="1"/>
                </p:cNvSpPr>
                <p:nvPr/>
              </p:nvSpPr>
              <p:spPr bwMode="auto">
                <a:xfrm>
                  <a:off x="1984" y="0"/>
                  <a:ext cx="1988" cy="748"/>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a:r>
                    <a:rPr lang="ar-JO" sz="2000" b="1" dirty="0">
                      <a:latin typeface="Arial" panose="020B0604020202020204" pitchFamily="34" charset="0"/>
                      <a:cs typeface="Arial" panose="020B0604020202020204" pitchFamily="34" charset="0"/>
                    </a:rPr>
                    <a:t>هزم أبيام من يهوذا يربعام الإسرائيلي بتكريمه الهيكل (2 أخ 13: 3-21)</a:t>
                  </a:r>
                  <a:endParaRPr lang="en-US" sz="2000" b="1" dirty="0">
                    <a:solidFill>
                      <a:srgbClr val="000000"/>
                    </a:solidFill>
                    <a:latin typeface="Arial" panose="020B0604020202020204" pitchFamily="34" charset="0"/>
                    <a:cs typeface="Arial" panose="020B0604020202020204" pitchFamily="34" charset="0"/>
                  </a:endParaRPr>
                </a:p>
              </p:txBody>
            </p:sp>
            <p:sp>
              <p:nvSpPr>
                <p:cNvPr id="88110" name="Rectangle 67"/>
                <p:cNvSpPr>
                  <a:spLocks noChangeArrowheads="1"/>
                </p:cNvSpPr>
                <p:nvPr/>
              </p:nvSpPr>
              <p:spPr bwMode="auto">
                <a:xfrm>
                  <a:off x="1984" y="0"/>
                  <a:ext cx="1984" cy="748"/>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b="1" dirty="0">
                    <a:solidFill>
                      <a:srgbClr val="000000"/>
                    </a:solidFill>
                    <a:latin typeface="Arial" panose="020B0604020202020204" pitchFamily="34" charset="0"/>
                    <a:cs typeface="Arial" panose="020B0604020202020204" pitchFamily="34" charset="0"/>
                  </a:endParaRPr>
                </a:p>
              </p:txBody>
            </p:sp>
          </p:grpSp>
          <p:grpSp>
            <p:nvGrpSpPr>
              <p:cNvPr id="88073" name="Group 70"/>
              <p:cNvGrpSpPr>
                <a:grpSpLocks/>
              </p:cNvGrpSpPr>
              <p:nvPr/>
            </p:nvGrpSpPr>
            <p:grpSpPr bwMode="auto">
              <a:xfrm>
                <a:off x="-4" y="748"/>
                <a:ext cx="1988" cy="748"/>
                <a:chOff x="-4" y="748"/>
                <a:chExt cx="1988" cy="748"/>
              </a:xfrm>
            </p:grpSpPr>
            <p:sp>
              <p:nvSpPr>
                <p:cNvPr id="88107" name="Rectangle 53"/>
                <p:cNvSpPr>
                  <a:spLocks noChangeArrowheads="1"/>
                </p:cNvSpPr>
                <p:nvPr/>
              </p:nvSpPr>
              <p:spPr bwMode="auto">
                <a:xfrm>
                  <a:off x="-4" y="748"/>
                  <a:ext cx="1988" cy="748"/>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a:r>
                    <a:rPr lang="ar-JO" sz="2000" b="1" dirty="0">
                      <a:latin typeface="Arial" panose="020B0604020202020204" pitchFamily="34" charset="0"/>
                      <a:cs typeface="Arial" panose="020B0604020202020204" pitchFamily="34" charset="0"/>
                    </a:rPr>
                    <a:t>تمرد أدونيا ضد داود أبيه                                  (1 مل 1)</a:t>
                  </a:r>
                  <a:endParaRPr lang="en-US" sz="2000" b="1" dirty="0">
                    <a:solidFill>
                      <a:srgbClr val="000000"/>
                    </a:solidFill>
                    <a:latin typeface="Arial" panose="020B0604020202020204" pitchFamily="34" charset="0"/>
                    <a:cs typeface="Arial" panose="020B0604020202020204" pitchFamily="34" charset="0"/>
                  </a:endParaRPr>
                </a:p>
              </p:txBody>
            </p:sp>
            <p:sp>
              <p:nvSpPr>
                <p:cNvPr id="88108" name="Rectangle 69"/>
                <p:cNvSpPr>
                  <a:spLocks noChangeArrowheads="1"/>
                </p:cNvSpPr>
                <p:nvPr/>
              </p:nvSpPr>
              <p:spPr bwMode="auto">
                <a:xfrm>
                  <a:off x="0" y="748"/>
                  <a:ext cx="1984" cy="748"/>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b="1" dirty="0">
                    <a:solidFill>
                      <a:srgbClr val="000000"/>
                    </a:solidFill>
                    <a:latin typeface="Arial" panose="020B0604020202020204" pitchFamily="34" charset="0"/>
                    <a:cs typeface="Arial" panose="020B0604020202020204" pitchFamily="34" charset="0"/>
                  </a:endParaRPr>
                </a:p>
              </p:txBody>
            </p:sp>
          </p:grpSp>
          <p:grpSp>
            <p:nvGrpSpPr>
              <p:cNvPr id="88074" name="Group 72"/>
              <p:cNvGrpSpPr>
                <a:grpSpLocks/>
              </p:cNvGrpSpPr>
              <p:nvPr/>
            </p:nvGrpSpPr>
            <p:grpSpPr bwMode="auto">
              <a:xfrm>
                <a:off x="1984" y="748"/>
                <a:ext cx="1988" cy="748"/>
                <a:chOff x="1984" y="748"/>
                <a:chExt cx="1988" cy="748"/>
              </a:xfrm>
            </p:grpSpPr>
            <p:sp>
              <p:nvSpPr>
                <p:cNvPr id="88105" name="Rectangle 54"/>
                <p:cNvSpPr>
                  <a:spLocks noChangeArrowheads="1"/>
                </p:cNvSpPr>
                <p:nvPr/>
              </p:nvSpPr>
              <p:spPr bwMode="auto">
                <a:xfrm>
                  <a:off x="1984" y="748"/>
                  <a:ext cx="1988" cy="748"/>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a:r>
                    <a:rPr lang="ar-JO" sz="2000" b="1" dirty="0">
                      <a:latin typeface="Arial" panose="020B0604020202020204" pitchFamily="34" charset="0"/>
                      <a:cs typeface="Arial" panose="020B0604020202020204" pitchFamily="34" charset="0"/>
                    </a:rPr>
                    <a:t>نهضات تحت 6 ملوك من يهوذا جميعهم أبناء داود</a:t>
                  </a:r>
                  <a:endParaRPr lang="en-US" sz="2000" b="1" dirty="0">
                    <a:solidFill>
                      <a:srgbClr val="000000"/>
                    </a:solidFill>
                    <a:latin typeface="Arial" panose="020B0604020202020204" pitchFamily="34" charset="0"/>
                    <a:cs typeface="Arial" panose="020B0604020202020204" pitchFamily="34" charset="0"/>
                  </a:endParaRPr>
                </a:p>
              </p:txBody>
            </p:sp>
            <p:sp>
              <p:nvSpPr>
                <p:cNvPr id="88106" name="Rectangle 71"/>
                <p:cNvSpPr>
                  <a:spLocks noChangeArrowheads="1"/>
                </p:cNvSpPr>
                <p:nvPr/>
              </p:nvSpPr>
              <p:spPr bwMode="auto">
                <a:xfrm>
                  <a:off x="1984" y="748"/>
                  <a:ext cx="1984" cy="748"/>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b="1" dirty="0">
                    <a:solidFill>
                      <a:srgbClr val="000000"/>
                    </a:solidFill>
                    <a:latin typeface="Arial" panose="020B0604020202020204" pitchFamily="34" charset="0"/>
                    <a:cs typeface="Arial" panose="020B0604020202020204" pitchFamily="34" charset="0"/>
                  </a:endParaRPr>
                </a:p>
              </p:txBody>
            </p:sp>
          </p:grpSp>
          <p:grpSp>
            <p:nvGrpSpPr>
              <p:cNvPr id="88075" name="Group 74"/>
              <p:cNvGrpSpPr>
                <a:grpSpLocks/>
              </p:cNvGrpSpPr>
              <p:nvPr/>
            </p:nvGrpSpPr>
            <p:grpSpPr bwMode="auto">
              <a:xfrm>
                <a:off x="-4" y="1496"/>
                <a:ext cx="1988" cy="748"/>
                <a:chOff x="-4" y="1496"/>
                <a:chExt cx="1988" cy="748"/>
              </a:xfrm>
            </p:grpSpPr>
            <p:sp>
              <p:nvSpPr>
                <p:cNvPr id="88103" name="Rectangle 55"/>
                <p:cNvSpPr>
                  <a:spLocks noChangeArrowheads="1"/>
                </p:cNvSpPr>
                <p:nvPr/>
              </p:nvSpPr>
              <p:spPr bwMode="auto">
                <a:xfrm>
                  <a:off x="-4" y="1496"/>
                  <a:ext cx="1988" cy="748"/>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a:r>
                    <a:rPr lang="ar-JO" sz="2000" b="1" dirty="0">
                      <a:latin typeface="Arial" panose="020B0604020202020204" pitchFamily="34" charset="0"/>
                      <a:cs typeface="Arial" panose="020B0604020202020204" pitchFamily="34" charset="0"/>
                    </a:rPr>
                    <a:t>تكليف داود لسليمان بالإنتقام من مقاوميه               (1 مل 2: 1-9)</a:t>
                  </a:r>
                  <a:endParaRPr lang="en-US" sz="2000" b="1" dirty="0">
                    <a:solidFill>
                      <a:srgbClr val="000000"/>
                    </a:solidFill>
                    <a:latin typeface="Arial" panose="020B0604020202020204" pitchFamily="34" charset="0"/>
                    <a:cs typeface="Arial" panose="020B0604020202020204" pitchFamily="34" charset="0"/>
                  </a:endParaRPr>
                </a:p>
              </p:txBody>
            </p:sp>
            <p:sp>
              <p:nvSpPr>
                <p:cNvPr id="88104" name="Rectangle 73"/>
                <p:cNvSpPr>
                  <a:spLocks noChangeArrowheads="1"/>
                </p:cNvSpPr>
                <p:nvPr/>
              </p:nvSpPr>
              <p:spPr bwMode="auto">
                <a:xfrm>
                  <a:off x="0" y="1496"/>
                  <a:ext cx="1984" cy="748"/>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b="1" dirty="0">
                    <a:solidFill>
                      <a:srgbClr val="000000"/>
                    </a:solidFill>
                    <a:latin typeface="Arial" panose="020B0604020202020204" pitchFamily="34" charset="0"/>
                    <a:cs typeface="Arial" panose="020B0604020202020204" pitchFamily="34" charset="0"/>
                  </a:endParaRPr>
                </a:p>
              </p:txBody>
            </p:sp>
          </p:grpSp>
          <p:grpSp>
            <p:nvGrpSpPr>
              <p:cNvPr id="88076" name="Group 76"/>
              <p:cNvGrpSpPr>
                <a:grpSpLocks/>
              </p:cNvGrpSpPr>
              <p:nvPr/>
            </p:nvGrpSpPr>
            <p:grpSpPr bwMode="auto">
              <a:xfrm>
                <a:off x="1984" y="1496"/>
                <a:ext cx="1988" cy="748"/>
                <a:chOff x="1984" y="1496"/>
                <a:chExt cx="1988" cy="748"/>
              </a:xfrm>
            </p:grpSpPr>
            <p:sp>
              <p:nvSpPr>
                <p:cNvPr id="88101" name="Rectangle 56"/>
                <p:cNvSpPr>
                  <a:spLocks noChangeArrowheads="1"/>
                </p:cNvSpPr>
                <p:nvPr/>
              </p:nvSpPr>
              <p:spPr bwMode="auto">
                <a:xfrm>
                  <a:off x="1984" y="1496"/>
                  <a:ext cx="1988" cy="748"/>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a:r>
                    <a:rPr lang="ar-JO" sz="2000" b="1" dirty="0">
                      <a:latin typeface="Arial" panose="020B0604020202020204" pitchFamily="34" charset="0"/>
                      <a:cs typeface="Arial" panose="020B0604020202020204" pitchFamily="34" charset="0"/>
                    </a:rPr>
                    <a:t>تكليف داود لسليمان ببناء الهيكل                         (1 أخ 22: 2-19)</a:t>
                  </a:r>
                  <a:endParaRPr lang="en-US" sz="2000" b="1" dirty="0">
                    <a:solidFill>
                      <a:srgbClr val="000000"/>
                    </a:solidFill>
                    <a:latin typeface="Arial" panose="020B0604020202020204" pitchFamily="34" charset="0"/>
                    <a:cs typeface="Arial" panose="020B0604020202020204" pitchFamily="34" charset="0"/>
                  </a:endParaRPr>
                </a:p>
              </p:txBody>
            </p:sp>
            <p:sp>
              <p:nvSpPr>
                <p:cNvPr id="88102" name="Rectangle 75"/>
                <p:cNvSpPr>
                  <a:spLocks noChangeArrowheads="1"/>
                </p:cNvSpPr>
                <p:nvPr/>
              </p:nvSpPr>
              <p:spPr bwMode="auto">
                <a:xfrm>
                  <a:off x="1984" y="1496"/>
                  <a:ext cx="1984" cy="748"/>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b="1" dirty="0">
                    <a:solidFill>
                      <a:srgbClr val="000000"/>
                    </a:solidFill>
                    <a:latin typeface="Arial" panose="020B0604020202020204" pitchFamily="34" charset="0"/>
                    <a:cs typeface="Arial" panose="020B0604020202020204" pitchFamily="34" charset="0"/>
                  </a:endParaRPr>
                </a:p>
              </p:txBody>
            </p:sp>
          </p:grpSp>
          <p:grpSp>
            <p:nvGrpSpPr>
              <p:cNvPr id="88077" name="Group 78"/>
              <p:cNvGrpSpPr>
                <a:grpSpLocks/>
              </p:cNvGrpSpPr>
              <p:nvPr/>
            </p:nvGrpSpPr>
            <p:grpSpPr bwMode="auto">
              <a:xfrm>
                <a:off x="-4" y="2244"/>
                <a:ext cx="1988" cy="863"/>
                <a:chOff x="-4" y="2244"/>
                <a:chExt cx="1988" cy="863"/>
              </a:xfrm>
            </p:grpSpPr>
            <p:sp>
              <p:nvSpPr>
                <p:cNvPr id="88099" name="Rectangle 57"/>
                <p:cNvSpPr>
                  <a:spLocks noChangeArrowheads="1"/>
                </p:cNvSpPr>
                <p:nvPr/>
              </p:nvSpPr>
              <p:spPr bwMode="auto">
                <a:xfrm>
                  <a:off x="-4" y="2244"/>
                  <a:ext cx="1988" cy="863"/>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a:r>
                    <a:rPr lang="ar-JO" sz="2000" b="1" dirty="0">
                      <a:latin typeface="Arial" panose="020B0604020202020204" pitchFamily="34" charset="0"/>
                      <a:cs typeface="Arial" panose="020B0604020202020204" pitchFamily="34" charset="0"/>
                    </a:rPr>
                    <a:t>معلومات سلبية عن ملوك إسرائيل (على سبيل المثال   1 مل 13: 1-14: 20 على يربعام </a:t>
                  </a:r>
                </a:p>
                <a:p>
                  <a:pPr algn="ctr"/>
                  <a:r>
                    <a:rPr lang="ar-JO" sz="2000" b="1" dirty="0">
                      <a:latin typeface="Arial" panose="020B0604020202020204" pitchFamily="34" charset="0"/>
                      <a:cs typeface="Arial" panose="020B0604020202020204" pitchFamily="34" charset="0"/>
                    </a:rPr>
                    <a:t> 1 مل 15: 25-21: 29 على الآخرين)</a:t>
                  </a:r>
                  <a:endParaRPr lang="en-US" sz="2000" b="1" dirty="0">
                    <a:solidFill>
                      <a:srgbClr val="000000"/>
                    </a:solidFill>
                    <a:latin typeface="Arial" panose="020B0604020202020204" pitchFamily="34" charset="0"/>
                    <a:cs typeface="Arial" panose="020B0604020202020204" pitchFamily="34" charset="0"/>
                  </a:endParaRPr>
                </a:p>
              </p:txBody>
            </p:sp>
            <p:sp>
              <p:nvSpPr>
                <p:cNvPr id="88100" name="Rectangle 77"/>
                <p:cNvSpPr>
                  <a:spLocks noChangeArrowheads="1"/>
                </p:cNvSpPr>
                <p:nvPr/>
              </p:nvSpPr>
              <p:spPr bwMode="auto">
                <a:xfrm>
                  <a:off x="0" y="2244"/>
                  <a:ext cx="1984" cy="863"/>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b="1" dirty="0">
                    <a:solidFill>
                      <a:srgbClr val="000000"/>
                    </a:solidFill>
                    <a:latin typeface="Arial" panose="020B0604020202020204" pitchFamily="34" charset="0"/>
                    <a:cs typeface="Arial" panose="020B0604020202020204" pitchFamily="34" charset="0"/>
                  </a:endParaRPr>
                </a:p>
              </p:txBody>
            </p:sp>
          </p:grpSp>
          <p:grpSp>
            <p:nvGrpSpPr>
              <p:cNvPr id="88078" name="Group 80"/>
              <p:cNvGrpSpPr>
                <a:grpSpLocks/>
              </p:cNvGrpSpPr>
              <p:nvPr/>
            </p:nvGrpSpPr>
            <p:grpSpPr bwMode="auto">
              <a:xfrm>
                <a:off x="1984" y="2244"/>
                <a:ext cx="1988" cy="863"/>
                <a:chOff x="1984" y="2244"/>
                <a:chExt cx="1988" cy="863"/>
              </a:xfrm>
            </p:grpSpPr>
            <p:sp>
              <p:nvSpPr>
                <p:cNvPr id="88097" name="Rectangle 58"/>
                <p:cNvSpPr>
                  <a:spLocks noChangeArrowheads="1"/>
                </p:cNvSpPr>
                <p:nvPr/>
              </p:nvSpPr>
              <p:spPr bwMode="auto">
                <a:xfrm>
                  <a:off x="1984" y="2244"/>
                  <a:ext cx="1988" cy="863"/>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a:r>
                    <a:rPr lang="ar-JO" sz="2000" b="1" dirty="0">
                      <a:latin typeface="Arial" panose="020B0604020202020204" pitchFamily="34" charset="0"/>
                      <a:cs typeface="Arial" panose="020B0604020202020204" pitchFamily="34" charset="0"/>
                    </a:rPr>
                    <a:t>تفاصيل إيجابية عن ملوك يهوذا: آسا (١ أخ ١٤: ٦-١٥: ١٥) ، يهوشافاط (٢ أخ ١٧: ١-١٩) ، حزقيا (٢ أخ ٣٢: ٢٧-٣٠) إلخ</a:t>
                  </a:r>
                  <a:endParaRPr lang="en-US" sz="1900" b="1" dirty="0">
                    <a:solidFill>
                      <a:srgbClr val="000000"/>
                    </a:solidFill>
                    <a:latin typeface="Arial" panose="020B0604020202020204" pitchFamily="34" charset="0"/>
                    <a:cs typeface="Arial" panose="020B0604020202020204" pitchFamily="34" charset="0"/>
                  </a:endParaRPr>
                </a:p>
              </p:txBody>
            </p:sp>
            <p:sp>
              <p:nvSpPr>
                <p:cNvPr id="88098" name="Rectangle 79"/>
                <p:cNvSpPr>
                  <a:spLocks noChangeArrowheads="1"/>
                </p:cNvSpPr>
                <p:nvPr/>
              </p:nvSpPr>
              <p:spPr bwMode="auto">
                <a:xfrm>
                  <a:off x="1984" y="2244"/>
                  <a:ext cx="1984" cy="863"/>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b="1" dirty="0">
                    <a:solidFill>
                      <a:srgbClr val="000000"/>
                    </a:solidFill>
                    <a:latin typeface="Arial" panose="020B0604020202020204" pitchFamily="34" charset="0"/>
                    <a:cs typeface="Arial" panose="020B0604020202020204" pitchFamily="34" charset="0"/>
                  </a:endParaRPr>
                </a:p>
              </p:txBody>
            </p:sp>
          </p:grpSp>
          <p:grpSp>
            <p:nvGrpSpPr>
              <p:cNvPr id="88079" name="Group 82"/>
              <p:cNvGrpSpPr>
                <a:grpSpLocks/>
              </p:cNvGrpSpPr>
              <p:nvPr/>
            </p:nvGrpSpPr>
            <p:grpSpPr bwMode="auto">
              <a:xfrm>
                <a:off x="-4" y="3107"/>
                <a:ext cx="1988" cy="863"/>
                <a:chOff x="-4" y="3107"/>
                <a:chExt cx="1988" cy="863"/>
              </a:xfrm>
            </p:grpSpPr>
            <p:sp>
              <p:nvSpPr>
                <p:cNvPr id="88095" name="Rectangle 59"/>
                <p:cNvSpPr>
                  <a:spLocks noChangeArrowheads="1"/>
                </p:cNvSpPr>
                <p:nvPr/>
              </p:nvSpPr>
              <p:spPr bwMode="auto">
                <a:xfrm>
                  <a:off x="-4" y="3107"/>
                  <a:ext cx="1988" cy="863"/>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a:r>
                    <a:rPr lang="ar-JO" sz="2000" b="1" dirty="0">
                      <a:latin typeface="Arial" panose="020B0604020202020204" pitchFamily="34" charset="0"/>
                      <a:cs typeface="Arial" panose="020B0604020202020204" pitchFamily="34" charset="0"/>
                    </a:rPr>
                    <a:t>قصص إيليا (1 مل 15: 25-21: 29) </a:t>
                  </a:r>
                </a:p>
                <a:p>
                  <a:pPr algn="ctr"/>
                  <a:r>
                    <a:rPr lang="ar-JO" sz="2000" b="1" dirty="0">
                      <a:latin typeface="Arial" panose="020B0604020202020204" pitchFamily="34" charset="0"/>
                      <a:cs typeface="Arial" panose="020B0604020202020204" pitchFamily="34" charset="0"/>
                    </a:rPr>
                    <a:t>وإليشع (2 مل 2: 1-8: 15 ؛ 13: 14-25)         منذ أن خدموا في إسرائيل بشكل أساسي</a:t>
                  </a:r>
                  <a:endParaRPr lang="en-US" sz="2000" b="1" dirty="0">
                    <a:solidFill>
                      <a:srgbClr val="000000"/>
                    </a:solidFill>
                    <a:latin typeface="Arial" panose="020B0604020202020204" pitchFamily="34" charset="0"/>
                    <a:cs typeface="Arial" panose="020B0604020202020204" pitchFamily="34" charset="0"/>
                  </a:endParaRPr>
                </a:p>
              </p:txBody>
            </p:sp>
            <p:sp>
              <p:nvSpPr>
                <p:cNvPr id="88096" name="Rectangle 81"/>
                <p:cNvSpPr>
                  <a:spLocks noChangeArrowheads="1"/>
                </p:cNvSpPr>
                <p:nvPr/>
              </p:nvSpPr>
              <p:spPr bwMode="auto">
                <a:xfrm>
                  <a:off x="0" y="3107"/>
                  <a:ext cx="1984" cy="863"/>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b="1" dirty="0">
                    <a:solidFill>
                      <a:srgbClr val="000000"/>
                    </a:solidFill>
                    <a:latin typeface="Arial" panose="020B0604020202020204" pitchFamily="34" charset="0"/>
                    <a:cs typeface="Arial" panose="020B0604020202020204" pitchFamily="34" charset="0"/>
                  </a:endParaRPr>
                </a:p>
              </p:txBody>
            </p:sp>
          </p:grpSp>
          <p:grpSp>
            <p:nvGrpSpPr>
              <p:cNvPr id="88080" name="Group 84"/>
              <p:cNvGrpSpPr>
                <a:grpSpLocks/>
              </p:cNvGrpSpPr>
              <p:nvPr/>
            </p:nvGrpSpPr>
            <p:grpSpPr bwMode="auto">
              <a:xfrm>
                <a:off x="1984" y="3107"/>
                <a:ext cx="1988" cy="863"/>
                <a:chOff x="1984" y="3107"/>
                <a:chExt cx="1988" cy="863"/>
              </a:xfrm>
            </p:grpSpPr>
            <p:sp>
              <p:nvSpPr>
                <p:cNvPr id="88093" name="Rectangle 60"/>
                <p:cNvSpPr>
                  <a:spLocks noChangeArrowheads="1"/>
                </p:cNvSpPr>
                <p:nvPr/>
              </p:nvSpPr>
              <p:spPr bwMode="auto">
                <a:xfrm>
                  <a:off x="1984" y="3107"/>
                  <a:ext cx="1988" cy="863"/>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a:r>
                    <a:rPr lang="ar-JO" sz="2000" b="1" dirty="0">
                      <a:latin typeface="Arial" panose="020B0604020202020204" pitchFamily="34" charset="0"/>
                      <a:cs typeface="Arial" panose="020B0604020202020204" pitchFamily="34" charset="0"/>
                    </a:rPr>
                    <a:t>تأديب الله بالضربات وغزوات العدو ليورام يهوذا على طرقه الشريرة (1 أخ 21: 11-20)</a:t>
                  </a:r>
                  <a:endParaRPr lang="en-US" sz="2000" b="1" dirty="0">
                    <a:solidFill>
                      <a:srgbClr val="000000"/>
                    </a:solidFill>
                    <a:latin typeface="Arial" panose="020B0604020202020204" pitchFamily="34" charset="0"/>
                    <a:cs typeface="Arial" panose="020B0604020202020204" pitchFamily="34" charset="0"/>
                  </a:endParaRPr>
                </a:p>
              </p:txBody>
            </p:sp>
            <p:sp>
              <p:nvSpPr>
                <p:cNvPr id="88094" name="Rectangle 83"/>
                <p:cNvSpPr>
                  <a:spLocks noChangeArrowheads="1"/>
                </p:cNvSpPr>
                <p:nvPr/>
              </p:nvSpPr>
              <p:spPr bwMode="auto">
                <a:xfrm>
                  <a:off x="1984" y="3107"/>
                  <a:ext cx="1984" cy="863"/>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b="1" dirty="0">
                    <a:solidFill>
                      <a:srgbClr val="000000"/>
                    </a:solidFill>
                    <a:latin typeface="Arial" panose="020B0604020202020204" pitchFamily="34" charset="0"/>
                    <a:cs typeface="Arial" panose="020B0604020202020204" pitchFamily="34" charset="0"/>
                  </a:endParaRPr>
                </a:p>
              </p:txBody>
            </p:sp>
          </p:grpSp>
          <p:grpSp>
            <p:nvGrpSpPr>
              <p:cNvPr id="88081" name="Group 86"/>
              <p:cNvGrpSpPr>
                <a:grpSpLocks/>
              </p:cNvGrpSpPr>
              <p:nvPr/>
            </p:nvGrpSpPr>
            <p:grpSpPr bwMode="auto">
              <a:xfrm>
                <a:off x="-4" y="3970"/>
                <a:ext cx="1988" cy="748"/>
                <a:chOff x="-4" y="3970"/>
                <a:chExt cx="1988" cy="748"/>
              </a:xfrm>
            </p:grpSpPr>
            <p:sp>
              <p:nvSpPr>
                <p:cNvPr id="88091" name="Rectangle 61"/>
                <p:cNvSpPr>
                  <a:spLocks noChangeArrowheads="1"/>
                </p:cNvSpPr>
                <p:nvPr/>
              </p:nvSpPr>
              <p:spPr bwMode="auto">
                <a:xfrm>
                  <a:off x="-4" y="3970"/>
                  <a:ext cx="1988" cy="748"/>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a:r>
                    <a:rPr lang="ar-JO" sz="2000" b="1" dirty="0">
                      <a:latin typeface="Arial" panose="020B0604020202020204" pitchFamily="34" charset="0"/>
                      <a:cs typeface="Arial" panose="020B0604020202020204" pitchFamily="34" charset="0"/>
                    </a:rPr>
                    <a:t>الأحداث السلبية بعد سقوط يهوذا </a:t>
                  </a:r>
                </a:p>
                <a:p>
                  <a:pPr algn="ctr"/>
                  <a:r>
                    <a:rPr lang="ar-JO" sz="2000" b="1" dirty="0">
                      <a:latin typeface="Arial" panose="020B0604020202020204" pitchFamily="34" charset="0"/>
                      <a:cs typeface="Arial" panose="020B0604020202020204" pitchFamily="34" charset="0"/>
                    </a:rPr>
                    <a:t>(2 ملوك 25)</a:t>
                  </a:r>
                  <a:endParaRPr lang="en-US" sz="2000" b="1" dirty="0">
                    <a:solidFill>
                      <a:srgbClr val="000000"/>
                    </a:solidFill>
                    <a:latin typeface="Arial" panose="020B0604020202020204" pitchFamily="34" charset="0"/>
                    <a:cs typeface="Arial" panose="020B0604020202020204" pitchFamily="34" charset="0"/>
                  </a:endParaRPr>
                </a:p>
              </p:txBody>
            </p:sp>
            <p:sp>
              <p:nvSpPr>
                <p:cNvPr id="88092" name="Rectangle 85"/>
                <p:cNvSpPr>
                  <a:spLocks noChangeArrowheads="1"/>
                </p:cNvSpPr>
                <p:nvPr/>
              </p:nvSpPr>
              <p:spPr bwMode="auto">
                <a:xfrm>
                  <a:off x="0" y="3970"/>
                  <a:ext cx="1984" cy="748"/>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b="1" dirty="0">
                    <a:solidFill>
                      <a:srgbClr val="000000"/>
                    </a:solidFill>
                    <a:latin typeface="Arial" panose="020B0604020202020204" pitchFamily="34" charset="0"/>
                    <a:cs typeface="Arial" panose="020B0604020202020204" pitchFamily="34" charset="0"/>
                  </a:endParaRPr>
                </a:p>
              </p:txBody>
            </p:sp>
          </p:grpSp>
          <p:grpSp>
            <p:nvGrpSpPr>
              <p:cNvPr id="88082" name="Group 88"/>
              <p:cNvGrpSpPr>
                <a:grpSpLocks/>
              </p:cNvGrpSpPr>
              <p:nvPr/>
            </p:nvGrpSpPr>
            <p:grpSpPr bwMode="auto">
              <a:xfrm>
                <a:off x="1984" y="3970"/>
                <a:ext cx="1988" cy="748"/>
                <a:chOff x="1984" y="3970"/>
                <a:chExt cx="1988" cy="748"/>
              </a:xfrm>
            </p:grpSpPr>
            <p:sp>
              <p:nvSpPr>
                <p:cNvPr id="88089" name="Rectangle 62"/>
                <p:cNvSpPr>
                  <a:spLocks noChangeArrowheads="1"/>
                </p:cNvSpPr>
                <p:nvPr/>
              </p:nvSpPr>
              <p:spPr bwMode="auto">
                <a:xfrm>
                  <a:off x="1984" y="3970"/>
                  <a:ext cx="1988" cy="748"/>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a:r>
                    <a:rPr lang="ar-JO" sz="2000" b="1" dirty="0">
                      <a:latin typeface="Arial" panose="020B0604020202020204" pitchFamily="34" charset="0"/>
                      <a:cs typeface="Arial" panose="020B0604020202020204" pitchFamily="34" charset="0"/>
                    </a:rPr>
                    <a:t>تجديد عيد الفصح (2 أخ 30) </a:t>
                  </a:r>
                </a:p>
                <a:p>
                  <a:pPr algn="ctr"/>
                  <a:r>
                    <a:rPr lang="ar-JO" sz="2000" b="1" dirty="0">
                      <a:latin typeface="Arial" panose="020B0604020202020204" pitchFamily="34" charset="0"/>
                      <a:cs typeface="Arial" panose="020B0604020202020204" pitchFamily="34" charset="0"/>
                    </a:rPr>
                    <a:t>وإصلاحات أخرى في العبادة (2 أخ 31)</a:t>
                  </a:r>
                  <a:endParaRPr lang="en-US" sz="2000" b="1" dirty="0">
                    <a:solidFill>
                      <a:srgbClr val="000000"/>
                    </a:solidFill>
                    <a:latin typeface="Arial" panose="020B0604020202020204" pitchFamily="34" charset="0"/>
                    <a:cs typeface="Arial" panose="020B0604020202020204" pitchFamily="34" charset="0"/>
                  </a:endParaRPr>
                </a:p>
              </p:txBody>
            </p:sp>
            <p:sp>
              <p:nvSpPr>
                <p:cNvPr id="88090" name="Rectangle 87"/>
                <p:cNvSpPr>
                  <a:spLocks noChangeArrowheads="1"/>
                </p:cNvSpPr>
                <p:nvPr/>
              </p:nvSpPr>
              <p:spPr bwMode="auto">
                <a:xfrm>
                  <a:off x="1984" y="3970"/>
                  <a:ext cx="1984" cy="748"/>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b="1" dirty="0">
                    <a:solidFill>
                      <a:srgbClr val="000000"/>
                    </a:solidFill>
                    <a:latin typeface="Arial" panose="020B0604020202020204" pitchFamily="34" charset="0"/>
                    <a:cs typeface="Arial" panose="020B0604020202020204" pitchFamily="34" charset="0"/>
                  </a:endParaRPr>
                </a:p>
              </p:txBody>
            </p:sp>
          </p:grpSp>
          <p:grpSp>
            <p:nvGrpSpPr>
              <p:cNvPr id="88083" name="Group 90"/>
              <p:cNvGrpSpPr>
                <a:grpSpLocks/>
              </p:cNvGrpSpPr>
              <p:nvPr/>
            </p:nvGrpSpPr>
            <p:grpSpPr bwMode="auto">
              <a:xfrm>
                <a:off x="-4" y="4718"/>
                <a:ext cx="1988" cy="748"/>
                <a:chOff x="-4" y="4718"/>
                <a:chExt cx="1988" cy="748"/>
              </a:xfrm>
            </p:grpSpPr>
            <p:sp>
              <p:nvSpPr>
                <p:cNvPr id="88087" name="Rectangle 63"/>
                <p:cNvSpPr>
                  <a:spLocks noChangeArrowheads="1"/>
                </p:cNvSpPr>
                <p:nvPr/>
              </p:nvSpPr>
              <p:spPr bwMode="auto">
                <a:xfrm>
                  <a:off x="-4" y="4718"/>
                  <a:ext cx="1988" cy="748"/>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a:r>
                    <a:rPr lang="ar-JO" sz="2000" b="1" dirty="0">
                      <a:latin typeface="Arial" panose="020B0604020202020204" pitchFamily="34" charset="0"/>
                      <a:cs typeface="Arial" panose="020B0604020202020204" pitchFamily="34" charset="0"/>
                    </a:rPr>
                    <a:t>سقوطين لإسرائيل </a:t>
                  </a:r>
                </a:p>
                <a:p>
                  <a:pPr algn="ctr"/>
                  <a:r>
                    <a:rPr lang="ar-JO" sz="2000" b="1" dirty="0">
                      <a:latin typeface="Arial" panose="020B0604020202020204" pitchFamily="34" charset="0"/>
                      <a:cs typeface="Arial" panose="020B0604020202020204" pitchFamily="34" charset="0"/>
                    </a:rPr>
                    <a:t>(2 ملوك 17: 1-41 و17: 5-6 ؛ 18: 9-12)</a:t>
                  </a:r>
                  <a:endParaRPr lang="en-US" sz="2000" b="1" dirty="0">
                    <a:solidFill>
                      <a:srgbClr val="000000"/>
                    </a:solidFill>
                    <a:latin typeface="Arial" panose="020B0604020202020204" pitchFamily="34" charset="0"/>
                    <a:cs typeface="Arial" panose="020B0604020202020204" pitchFamily="34" charset="0"/>
                  </a:endParaRPr>
                </a:p>
              </p:txBody>
            </p:sp>
            <p:sp>
              <p:nvSpPr>
                <p:cNvPr id="88088" name="Rectangle 89"/>
                <p:cNvSpPr>
                  <a:spLocks noChangeArrowheads="1"/>
                </p:cNvSpPr>
                <p:nvPr/>
              </p:nvSpPr>
              <p:spPr bwMode="auto">
                <a:xfrm>
                  <a:off x="0" y="4718"/>
                  <a:ext cx="1984" cy="748"/>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b="1" dirty="0">
                    <a:solidFill>
                      <a:srgbClr val="000000"/>
                    </a:solidFill>
                    <a:latin typeface="Arial" panose="020B0604020202020204" pitchFamily="34" charset="0"/>
                    <a:cs typeface="Arial" panose="020B0604020202020204" pitchFamily="34" charset="0"/>
                  </a:endParaRPr>
                </a:p>
              </p:txBody>
            </p:sp>
          </p:grpSp>
          <p:grpSp>
            <p:nvGrpSpPr>
              <p:cNvPr id="88084" name="Group 92"/>
              <p:cNvGrpSpPr>
                <a:grpSpLocks/>
              </p:cNvGrpSpPr>
              <p:nvPr/>
            </p:nvGrpSpPr>
            <p:grpSpPr bwMode="auto">
              <a:xfrm>
                <a:off x="1984" y="4718"/>
                <a:ext cx="1988" cy="748"/>
                <a:chOff x="1984" y="4718"/>
                <a:chExt cx="1988" cy="748"/>
              </a:xfrm>
            </p:grpSpPr>
            <p:sp>
              <p:nvSpPr>
                <p:cNvPr id="88085" name="Rectangle 64"/>
                <p:cNvSpPr>
                  <a:spLocks noChangeArrowheads="1"/>
                </p:cNvSpPr>
                <p:nvPr/>
              </p:nvSpPr>
              <p:spPr bwMode="auto">
                <a:xfrm>
                  <a:off x="1984" y="4718"/>
                  <a:ext cx="1988" cy="748"/>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a:r>
                    <a:rPr lang="ar-JO" sz="2000" b="1" dirty="0">
                      <a:latin typeface="Arial" panose="020B0604020202020204" pitchFamily="34" charset="0"/>
                      <a:cs typeface="Arial" panose="020B0604020202020204" pitchFamily="34" charset="0"/>
                    </a:rPr>
                    <a:t>نهاية سبي يهوذا </a:t>
                  </a:r>
                </a:p>
                <a:p>
                  <a:pPr algn="ctr"/>
                  <a:r>
                    <a:rPr lang="ar-JO" sz="2000" b="1" dirty="0">
                      <a:latin typeface="Arial" panose="020B0604020202020204" pitchFamily="34" charset="0"/>
                      <a:cs typeface="Arial" panose="020B0604020202020204" pitchFamily="34" charset="0"/>
                    </a:rPr>
                    <a:t>(٢ أخ ٣٦: ٢٢-٢٣)</a:t>
                  </a:r>
                  <a:endParaRPr lang="en-US" sz="2000" b="1" dirty="0">
                    <a:solidFill>
                      <a:srgbClr val="000000"/>
                    </a:solidFill>
                    <a:latin typeface="Arial" panose="020B0604020202020204" pitchFamily="34" charset="0"/>
                    <a:cs typeface="Arial" panose="020B0604020202020204" pitchFamily="34" charset="0"/>
                  </a:endParaRPr>
                </a:p>
              </p:txBody>
            </p:sp>
            <p:sp>
              <p:nvSpPr>
                <p:cNvPr id="88086" name="Rectangle 91"/>
                <p:cNvSpPr>
                  <a:spLocks noChangeArrowheads="1"/>
                </p:cNvSpPr>
                <p:nvPr/>
              </p:nvSpPr>
              <p:spPr bwMode="auto">
                <a:xfrm>
                  <a:off x="1984" y="4718"/>
                  <a:ext cx="1984" cy="748"/>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b="1" dirty="0">
                    <a:solidFill>
                      <a:srgbClr val="000000"/>
                    </a:solidFill>
                    <a:latin typeface="Arial" panose="020B0604020202020204" pitchFamily="34" charset="0"/>
                    <a:cs typeface="Arial" panose="020B0604020202020204" pitchFamily="34" charset="0"/>
                  </a:endParaRPr>
                </a:p>
              </p:txBody>
            </p:sp>
          </p:grpSp>
        </p:grpSp>
        <p:sp>
          <p:nvSpPr>
            <p:cNvPr id="88070" name="Rectangle 94"/>
            <p:cNvSpPr>
              <a:spLocks noChangeArrowheads="1"/>
            </p:cNvSpPr>
            <p:nvPr/>
          </p:nvSpPr>
          <p:spPr bwMode="auto">
            <a:xfrm>
              <a:off x="-4" y="-4"/>
              <a:ext cx="3976" cy="5474"/>
            </a:xfrm>
            <a:prstGeom prst="rect">
              <a:avLst/>
            </a:prstGeom>
            <a:noFill/>
            <a:ln w="1428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endParaRPr lang="en-US" b="1" dirty="0">
                <a:solidFill>
                  <a:srgbClr val="000000"/>
                </a:solidFill>
                <a:latin typeface="Arial" panose="020B0604020202020204" pitchFamily="34" charset="0"/>
                <a:cs typeface="Arial" panose="020B0604020202020204" pitchFamily="34" charset="0"/>
              </a:endParaRPr>
            </a:p>
          </p:txBody>
        </p:sp>
      </p:grpSp>
      <p:sp>
        <p:nvSpPr>
          <p:cNvPr id="49" name="Cloud 48"/>
          <p:cNvSpPr/>
          <p:nvPr/>
        </p:nvSpPr>
        <p:spPr bwMode="auto">
          <a:xfrm>
            <a:off x="4355976" y="4221088"/>
            <a:ext cx="4896544" cy="1152128"/>
          </a:xfrm>
          <a:prstGeom prst="cloud">
            <a:avLst/>
          </a:prstGeom>
          <a:noFill/>
          <a:ln w="76200" cap="sq" cmpd="sng" algn="ctr">
            <a:solidFill>
              <a:srgbClr val="0000FF"/>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endParaRPr lang="en-US" b="1"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14237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p:cTn id="7" dur="1000" fill="hold"/>
                                        <p:tgtEl>
                                          <p:spTgt spid="49"/>
                                        </p:tgtEl>
                                        <p:attrNameLst>
                                          <p:attrName>ppt_w</p:attrName>
                                        </p:attrNameLst>
                                      </p:cBhvr>
                                      <p:tavLst>
                                        <p:tav tm="0">
                                          <p:val>
                                            <p:fltVal val="0"/>
                                          </p:val>
                                        </p:tav>
                                        <p:tav tm="100000">
                                          <p:val>
                                            <p:strVal val="#ppt_w"/>
                                          </p:val>
                                        </p:tav>
                                      </p:tavLst>
                                    </p:anim>
                                    <p:anim calcmode="lin" valueType="num">
                                      <p:cBhvr>
                                        <p:cTn id="8" dur="1000" fill="hold"/>
                                        <p:tgtEl>
                                          <p:spTgt spid="49"/>
                                        </p:tgtEl>
                                        <p:attrNameLst>
                                          <p:attrName>ppt_h</p:attrName>
                                        </p:attrNameLst>
                                      </p:cBhvr>
                                      <p:tavLst>
                                        <p:tav tm="0">
                                          <p:val>
                                            <p:fltVal val="0"/>
                                          </p:val>
                                        </p:tav>
                                        <p:tav tm="100000">
                                          <p:val>
                                            <p:strVal val="#ppt_h"/>
                                          </p:val>
                                        </p:tav>
                                      </p:tavLst>
                                    </p:anim>
                                    <p:anim calcmode="lin" valueType="num">
                                      <p:cBhvr>
                                        <p:cTn id="9" dur="1000" fill="hold"/>
                                        <p:tgtEl>
                                          <p:spTgt spid="49"/>
                                        </p:tgtEl>
                                        <p:attrNameLst>
                                          <p:attrName>style.rotation</p:attrName>
                                        </p:attrNameLst>
                                      </p:cBhvr>
                                      <p:tavLst>
                                        <p:tav tm="0">
                                          <p:val>
                                            <p:fltVal val="90"/>
                                          </p:val>
                                        </p:tav>
                                        <p:tav tm="100000">
                                          <p:val>
                                            <p:fltVal val="0"/>
                                          </p:val>
                                        </p:tav>
                                      </p:tavLst>
                                    </p:anim>
                                    <p:animEffect transition="in" filter="fade">
                                      <p:cBhvr>
                                        <p:cTn id="10" dur="10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Lst>
  </p:timing>
</p:sld>
</file>

<file path=ppt/slides/slide2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9921" name="Title 71"/>
          <p:cNvSpPr>
            <a:spLocks noGrp="1"/>
          </p:cNvSpPr>
          <p:nvPr>
            <p:ph type="title"/>
          </p:nvPr>
        </p:nvSpPr>
        <p:spPr/>
        <p:txBody>
          <a:bodyPr/>
          <a:lstStyle/>
          <a:p>
            <a:r>
              <a:rPr lang="en-US" dirty="0">
                <a:ea typeface="ＭＳ Ｐゴシック" charset="0"/>
              </a:rPr>
              <a:t>2 Chronicles Book Chart</a:t>
            </a:r>
          </a:p>
        </p:txBody>
      </p:sp>
      <p:pic>
        <p:nvPicPr>
          <p:cNvPr id="209922" name="Picture 73"/>
          <p:cNvPicPr>
            <a:picLocks noChangeAspect="1" noChangeArrowheads="1"/>
          </p:cNvPicPr>
          <p:nvPr/>
        </p:nvPicPr>
        <p:blipFill>
          <a:blip r:embed="rId3">
            <a:lum bright="-24000" contrast="24000"/>
            <a:extLst>
              <a:ext uri="{28A0092B-C50C-407E-A947-70E740481C1C}">
                <a14:useLocalDpi xmlns:a14="http://schemas.microsoft.com/office/drawing/2010/main"/>
              </a:ext>
            </a:extLst>
          </a:blip>
          <a:srcRect/>
          <a:stretch>
            <a:fillRect/>
          </a:stretch>
        </p:blipFill>
        <p:spPr bwMode="auto">
          <a:xfrm>
            <a:off x="0" y="-80963"/>
            <a:ext cx="9601200" cy="6938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9923" name="Text Box 3"/>
          <p:cNvSpPr txBox="1">
            <a:spLocks noChangeArrowheads="1"/>
          </p:cNvSpPr>
          <p:nvPr/>
        </p:nvSpPr>
        <p:spPr bwMode="auto">
          <a:xfrm>
            <a:off x="8229600" y="152400"/>
            <a:ext cx="731838"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kumimoji="1" sz="2400" b="1">
                <a:solidFill>
                  <a:schemeClr val="tx1"/>
                </a:solidFill>
                <a:latin typeface="Arial Narrow" charset="0"/>
                <a:ea typeface="ＭＳ Ｐゴシック" charset="0"/>
                <a:cs typeface="ＭＳ Ｐゴシック" charset="0"/>
              </a:defRPr>
            </a:lvl1pPr>
            <a:lvl2pPr marL="742950" indent="-285750">
              <a:defRPr kumimoji="1" sz="2400" b="1">
                <a:solidFill>
                  <a:schemeClr val="tx1"/>
                </a:solidFill>
                <a:latin typeface="Arial Narrow" charset="0"/>
                <a:ea typeface="ＭＳ Ｐゴシック" charset="0"/>
              </a:defRPr>
            </a:lvl2pPr>
            <a:lvl3pPr marL="1143000" indent="-228600">
              <a:defRPr kumimoji="1" sz="2400" b="1">
                <a:solidFill>
                  <a:schemeClr val="tx1"/>
                </a:solidFill>
                <a:latin typeface="Arial Narrow" charset="0"/>
                <a:ea typeface="ＭＳ Ｐゴシック" charset="0"/>
              </a:defRPr>
            </a:lvl3pPr>
            <a:lvl4pPr marL="1600200" indent="-228600">
              <a:defRPr kumimoji="1" sz="2400" b="1">
                <a:solidFill>
                  <a:schemeClr val="tx1"/>
                </a:solidFill>
                <a:latin typeface="Arial Narrow" charset="0"/>
                <a:ea typeface="ＭＳ Ｐゴシック" charset="0"/>
              </a:defRPr>
            </a:lvl4pPr>
            <a:lvl5pPr marL="2057400" indent="-228600">
              <a:defRPr kumimoji="1" sz="2400" b="1">
                <a:solidFill>
                  <a:schemeClr val="tx1"/>
                </a:solidFill>
                <a:latin typeface="Arial Narrow" charset="0"/>
                <a:ea typeface="ＭＳ Ｐゴシック" charset="0"/>
              </a:defRPr>
            </a:lvl5pPr>
            <a:lvl6pPr marL="25146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6pPr>
            <a:lvl7pPr marL="29718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7pPr>
            <a:lvl8pPr marL="34290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8pPr>
            <a:lvl9pPr marL="38862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9pPr>
          </a:lstStyle>
          <a:p>
            <a:pPr algn="ctr" eaLnBrk="0" hangingPunct="0">
              <a:spcBef>
                <a:spcPct val="50000"/>
              </a:spcBef>
            </a:pPr>
            <a:r>
              <a:rPr kumimoji="0" lang="ar-JO" dirty="0">
                <a:solidFill>
                  <a:srgbClr val="FFFFFF"/>
                </a:solidFill>
                <a:latin typeface="Arial" panose="020B0604020202020204" pitchFamily="34" charset="0"/>
                <a:cs typeface="Arial" panose="020B0604020202020204" pitchFamily="34" charset="0"/>
              </a:rPr>
              <a:t>271</a:t>
            </a:r>
            <a:endParaRPr kumimoji="0" lang="en-US" dirty="0">
              <a:solidFill>
                <a:srgbClr val="FFFFFF"/>
              </a:solidFill>
              <a:latin typeface="Arial" panose="020B0604020202020204" pitchFamily="34" charset="0"/>
              <a:cs typeface="Arial" panose="020B0604020202020204" pitchFamily="34" charset="0"/>
            </a:endParaRPr>
          </a:p>
        </p:txBody>
      </p:sp>
      <p:grpSp>
        <p:nvGrpSpPr>
          <p:cNvPr id="209924" name="Group 70"/>
          <p:cNvGrpSpPr>
            <a:grpSpLocks/>
          </p:cNvGrpSpPr>
          <p:nvPr/>
        </p:nvGrpSpPr>
        <p:grpSpPr bwMode="auto">
          <a:xfrm>
            <a:off x="0" y="685800"/>
            <a:ext cx="9144000" cy="6172200"/>
            <a:chOff x="0" y="0"/>
            <a:chExt cx="4966" cy="5850"/>
          </a:xfrm>
        </p:grpSpPr>
        <p:grpSp>
          <p:nvGrpSpPr>
            <p:cNvPr id="209926" name="Group 27"/>
            <p:cNvGrpSpPr>
              <a:grpSpLocks/>
            </p:cNvGrpSpPr>
            <p:nvPr/>
          </p:nvGrpSpPr>
          <p:grpSpPr bwMode="auto">
            <a:xfrm>
              <a:off x="0" y="0"/>
              <a:ext cx="4966" cy="671"/>
              <a:chOff x="0" y="0"/>
              <a:chExt cx="4966" cy="671"/>
            </a:xfrm>
          </p:grpSpPr>
          <p:sp>
            <p:nvSpPr>
              <p:cNvPr id="10244" name="Rectangle 4"/>
              <p:cNvSpPr>
                <a:spLocks noChangeArrowheads="1"/>
              </p:cNvSpPr>
              <p:nvPr/>
            </p:nvSpPr>
            <p:spPr bwMode="auto">
              <a:xfrm>
                <a:off x="32" y="0"/>
                <a:ext cx="4902" cy="67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noFill/>
                <a:miter lim="800000"/>
                <a:headEnd type="none" w="sm" len="sm"/>
                <a:tailEnd type="none" w="sm" len="sm"/>
              </a:ln>
              <a:effectLst/>
            </p:spPr>
            <p:txBody>
              <a:bodyPr lIns="0" tIns="0" rIns="0" bIns="0" anchor="ctr" anchorCtr="1"/>
              <a:lstStyle/>
              <a:p>
                <a:pPr algn="ctr">
                  <a:defRPr/>
                </a:pPr>
                <a:r>
                  <a:rPr lang="ar-JO" altLang="zh-CN" sz="3600" b="1" dirty="0">
                    <a:solidFill>
                      <a:srgbClr val="FFFFFF"/>
                    </a:solidFill>
                    <a:latin typeface="Arial" panose="020B0604020202020204" pitchFamily="34" charset="0"/>
                    <a:ea typeface="SimSun" pitchFamily="2" charset="-122"/>
                    <a:cs typeface="Arial" panose="020B0604020202020204" pitchFamily="34" charset="0"/>
                  </a:rPr>
                  <a:t>حفظ نسل داود</a:t>
                </a:r>
                <a:endParaRPr lang="en-US" altLang="zh-CN" sz="3600" b="1" dirty="0">
                  <a:solidFill>
                    <a:srgbClr val="FFFFFF"/>
                  </a:solidFill>
                  <a:latin typeface="Arial" panose="020B0604020202020204" pitchFamily="34" charset="0"/>
                  <a:ea typeface="SimSun" pitchFamily="2" charset="-122"/>
                  <a:cs typeface="Arial" panose="020B0604020202020204" pitchFamily="34" charset="0"/>
                </a:endParaRPr>
              </a:p>
            </p:txBody>
          </p:sp>
          <p:sp>
            <p:nvSpPr>
              <p:cNvPr id="209991" name="Rectangle 26"/>
              <p:cNvSpPr>
                <a:spLocks noChangeArrowheads="1"/>
              </p:cNvSpPr>
              <p:nvPr/>
            </p:nvSpPr>
            <p:spPr bwMode="auto">
              <a:xfrm>
                <a:off x="0" y="0"/>
                <a:ext cx="4966" cy="671"/>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grpSp>
        <p:grpSp>
          <p:nvGrpSpPr>
            <p:cNvPr id="209927" name="Group 29"/>
            <p:cNvGrpSpPr>
              <a:grpSpLocks/>
            </p:cNvGrpSpPr>
            <p:nvPr/>
          </p:nvGrpSpPr>
          <p:grpSpPr bwMode="auto">
            <a:xfrm>
              <a:off x="0" y="671"/>
              <a:ext cx="2241" cy="633"/>
              <a:chOff x="0" y="671"/>
              <a:chExt cx="2241" cy="633"/>
            </a:xfrm>
          </p:grpSpPr>
          <p:sp>
            <p:nvSpPr>
              <p:cNvPr id="209988" name="Rectangle 5"/>
              <p:cNvSpPr>
                <a:spLocks noChangeArrowheads="1"/>
              </p:cNvSpPr>
              <p:nvPr/>
            </p:nvSpPr>
            <p:spPr bwMode="auto">
              <a:xfrm>
                <a:off x="32" y="671"/>
                <a:ext cx="2177"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ar-JO" altLang="zh-CN" sz="2800" b="1" dirty="0">
                    <a:solidFill>
                      <a:srgbClr val="FFFFFF"/>
                    </a:solidFill>
                    <a:latin typeface="Arial" panose="020B0604020202020204" pitchFamily="34" charset="0"/>
                    <a:ea typeface="SimSun" charset="0"/>
                    <a:cs typeface="Arial" panose="020B0604020202020204" pitchFamily="34" charset="0"/>
                  </a:rPr>
                  <a:t>سليمان</a:t>
                </a:r>
                <a:endParaRPr lang="en-US" altLang="zh-CN" sz="2800" b="1" dirty="0">
                  <a:solidFill>
                    <a:srgbClr val="FFFFFF"/>
                  </a:solidFill>
                  <a:latin typeface="Arial" panose="020B0604020202020204" pitchFamily="34" charset="0"/>
                  <a:ea typeface="SimSun" charset="0"/>
                  <a:cs typeface="Arial" panose="020B0604020202020204" pitchFamily="34" charset="0"/>
                </a:endParaRPr>
              </a:p>
            </p:txBody>
          </p:sp>
          <p:sp>
            <p:nvSpPr>
              <p:cNvPr id="209989" name="Rectangle 28"/>
              <p:cNvSpPr>
                <a:spLocks noChangeArrowheads="1"/>
              </p:cNvSpPr>
              <p:nvPr/>
            </p:nvSpPr>
            <p:spPr bwMode="auto">
              <a:xfrm>
                <a:off x="0" y="671"/>
                <a:ext cx="2241" cy="63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grpSp>
        <p:grpSp>
          <p:nvGrpSpPr>
            <p:cNvPr id="209928" name="Group 31"/>
            <p:cNvGrpSpPr>
              <a:grpSpLocks/>
            </p:cNvGrpSpPr>
            <p:nvPr/>
          </p:nvGrpSpPr>
          <p:grpSpPr bwMode="auto">
            <a:xfrm>
              <a:off x="2241" y="671"/>
              <a:ext cx="2725" cy="633"/>
              <a:chOff x="2241" y="671"/>
              <a:chExt cx="2725" cy="633"/>
            </a:xfrm>
          </p:grpSpPr>
          <p:sp>
            <p:nvSpPr>
              <p:cNvPr id="209986" name="Rectangle 6"/>
              <p:cNvSpPr>
                <a:spLocks noChangeArrowheads="1"/>
              </p:cNvSpPr>
              <p:nvPr/>
            </p:nvSpPr>
            <p:spPr bwMode="auto">
              <a:xfrm>
                <a:off x="2273" y="671"/>
                <a:ext cx="2661"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ar-JO" altLang="zh-CN" sz="2800" b="1" dirty="0">
                    <a:solidFill>
                      <a:srgbClr val="FFFFFF"/>
                    </a:solidFill>
                    <a:latin typeface="Arial" panose="020B0604020202020204" pitchFamily="34" charset="0"/>
                    <a:ea typeface="SimSun" charset="0"/>
                    <a:cs typeface="Arial" panose="020B0604020202020204" pitchFamily="34" charset="0"/>
                  </a:rPr>
                  <a:t>السلالة الداوودية</a:t>
                </a:r>
                <a:endParaRPr lang="en-US" altLang="zh-CN" sz="2800" b="1" dirty="0">
                  <a:solidFill>
                    <a:srgbClr val="FFFFFF"/>
                  </a:solidFill>
                  <a:latin typeface="Arial" panose="020B0604020202020204" pitchFamily="34" charset="0"/>
                  <a:ea typeface="SimSun" charset="0"/>
                  <a:cs typeface="Arial" panose="020B0604020202020204" pitchFamily="34" charset="0"/>
                </a:endParaRPr>
              </a:p>
            </p:txBody>
          </p:sp>
          <p:sp>
            <p:nvSpPr>
              <p:cNvPr id="209987" name="Rectangle 30"/>
              <p:cNvSpPr>
                <a:spLocks noChangeArrowheads="1"/>
              </p:cNvSpPr>
              <p:nvPr/>
            </p:nvSpPr>
            <p:spPr bwMode="auto">
              <a:xfrm>
                <a:off x="2241" y="671"/>
                <a:ext cx="2725" cy="63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grpSp>
        <p:grpSp>
          <p:nvGrpSpPr>
            <p:cNvPr id="209929" name="Group 33"/>
            <p:cNvGrpSpPr>
              <a:grpSpLocks/>
            </p:cNvGrpSpPr>
            <p:nvPr/>
          </p:nvGrpSpPr>
          <p:grpSpPr bwMode="auto">
            <a:xfrm>
              <a:off x="0" y="1304"/>
              <a:ext cx="2241" cy="633"/>
              <a:chOff x="0" y="1304"/>
              <a:chExt cx="2241" cy="633"/>
            </a:xfrm>
          </p:grpSpPr>
          <p:sp>
            <p:nvSpPr>
              <p:cNvPr id="209984" name="Rectangle 7"/>
              <p:cNvSpPr>
                <a:spLocks noChangeArrowheads="1"/>
              </p:cNvSpPr>
              <p:nvPr/>
            </p:nvSpPr>
            <p:spPr bwMode="auto">
              <a:xfrm>
                <a:off x="32" y="1304"/>
                <a:ext cx="2177"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ar-JO" altLang="zh-CN" sz="2800" b="1" dirty="0">
                    <a:solidFill>
                      <a:srgbClr val="FFFFFF"/>
                    </a:solidFill>
                    <a:latin typeface="Arial" panose="020B0604020202020204" pitchFamily="34" charset="0"/>
                    <a:ea typeface="SimSun" charset="0"/>
                    <a:cs typeface="Arial" panose="020B0604020202020204" pitchFamily="34" charset="0"/>
                  </a:rPr>
                  <a:t>الإصحاحات 1-9</a:t>
                </a:r>
                <a:endParaRPr lang="en-US" altLang="zh-CN" sz="2800" b="1" dirty="0">
                  <a:solidFill>
                    <a:srgbClr val="FFFFFF"/>
                  </a:solidFill>
                  <a:latin typeface="Arial" panose="020B0604020202020204" pitchFamily="34" charset="0"/>
                  <a:ea typeface="SimSun" charset="0"/>
                  <a:cs typeface="Arial" panose="020B0604020202020204" pitchFamily="34" charset="0"/>
                </a:endParaRPr>
              </a:p>
            </p:txBody>
          </p:sp>
          <p:sp>
            <p:nvSpPr>
              <p:cNvPr id="209985" name="Rectangle 32"/>
              <p:cNvSpPr>
                <a:spLocks noChangeArrowheads="1"/>
              </p:cNvSpPr>
              <p:nvPr/>
            </p:nvSpPr>
            <p:spPr bwMode="auto">
              <a:xfrm>
                <a:off x="0" y="1304"/>
                <a:ext cx="2241" cy="63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grpSp>
        <p:grpSp>
          <p:nvGrpSpPr>
            <p:cNvPr id="209930" name="Group 35"/>
            <p:cNvGrpSpPr>
              <a:grpSpLocks/>
            </p:cNvGrpSpPr>
            <p:nvPr/>
          </p:nvGrpSpPr>
          <p:grpSpPr bwMode="auto">
            <a:xfrm>
              <a:off x="2241" y="1304"/>
              <a:ext cx="2725" cy="633"/>
              <a:chOff x="2241" y="1304"/>
              <a:chExt cx="2725" cy="633"/>
            </a:xfrm>
          </p:grpSpPr>
          <p:sp>
            <p:nvSpPr>
              <p:cNvPr id="209982" name="Rectangle 8"/>
              <p:cNvSpPr>
                <a:spLocks noChangeArrowheads="1"/>
              </p:cNvSpPr>
              <p:nvPr/>
            </p:nvSpPr>
            <p:spPr bwMode="auto">
              <a:xfrm>
                <a:off x="2273" y="1304"/>
                <a:ext cx="2661"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ar-JO" altLang="zh-CN" sz="2800" b="1" dirty="0">
                    <a:solidFill>
                      <a:srgbClr val="FFFFFF"/>
                    </a:solidFill>
                    <a:latin typeface="Arial" panose="020B0604020202020204" pitchFamily="34" charset="0"/>
                    <a:ea typeface="SimSun" charset="0"/>
                    <a:cs typeface="Arial" panose="020B0604020202020204" pitchFamily="34" charset="0"/>
                  </a:rPr>
                  <a:t>الإصحاحات 10-36</a:t>
                </a:r>
                <a:endParaRPr lang="en-US" altLang="zh-CN" sz="2800" b="1" dirty="0">
                  <a:solidFill>
                    <a:srgbClr val="FFFFFF"/>
                  </a:solidFill>
                  <a:latin typeface="Arial" panose="020B0604020202020204" pitchFamily="34" charset="0"/>
                  <a:ea typeface="SimSun" charset="0"/>
                  <a:cs typeface="Arial" panose="020B0604020202020204" pitchFamily="34" charset="0"/>
                </a:endParaRPr>
              </a:p>
            </p:txBody>
          </p:sp>
          <p:sp>
            <p:nvSpPr>
              <p:cNvPr id="209983" name="Rectangle 34"/>
              <p:cNvSpPr>
                <a:spLocks noChangeArrowheads="1"/>
              </p:cNvSpPr>
              <p:nvPr/>
            </p:nvSpPr>
            <p:spPr bwMode="auto">
              <a:xfrm>
                <a:off x="2241" y="1304"/>
                <a:ext cx="2725" cy="63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grpSp>
        <p:grpSp>
          <p:nvGrpSpPr>
            <p:cNvPr id="209931" name="Group 37"/>
            <p:cNvGrpSpPr>
              <a:grpSpLocks/>
            </p:cNvGrpSpPr>
            <p:nvPr/>
          </p:nvGrpSpPr>
          <p:grpSpPr bwMode="auto">
            <a:xfrm>
              <a:off x="0" y="1937"/>
              <a:ext cx="2241" cy="633"/>
              <a:chOff x="0" y="1937"/>
              <a:chExt cx="2241" cy="633"/>
            </a:xfrm>
          </p:grpSpPr>
          <p:sp>
            <p:nvSpPr>
              <p:cNvPr id="209980" name="Rectangle 9"/>
              <p:cNvSpPr>
                <a:spLocks noChangeArrowheads="1"/>
              </p:cNvSpPr>
              <p:nvPr/>
            </p:nvSpPr>
            <p:spPr bwMode="auto">
              <a:xfrm>
                <a:off x="32" y="1937"/>
                <a:ext cx="2177"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ar-JO" altLang="zh-CN" sz="2800" b="1" dirty="0">
                    <a:solidFill>
                      <a:srgbClr val="FFFFFF"/>
                    </a:solidFill>
                    <a:latin typeface="Arial" panose="020B0604020202020204" pitchFamily="34" charset="0"/>
                    <a:ea typeface="SimSun" charset="0"/>
                    <a:cs typeface="Arial" panose="020B0604020202020204" pitchFamily="34" charset="0"/>
                  </a:rPr>
                  <a:t>بناء الهيكل</a:t>
                </a:r>
                <a:endParaRPr lang="en-US" altLang="zh-CN" sz="2800" b="1" dirty="0">
                  <a:solidFill>
                    <a:srgbClr val="FFFFFF"/>
                  </a:solidFill>
                  <a:latin typeface="Arial" panose="020B0604020202020204" pitchFamily="34" charset="0"/>
                  <a:ea typeface="SimSun" charset="0"/>
                  <a:cs typeface="Arial" panose="020B0604020202020204" pitchFamily="34" charset="0"/>
                </a:endParaRPr>
              </a:p>
            </p:txBody>
          </p:sp>
          <p:sp>
            <p:nvSpPr>
              <p:cNvPr id="209981" name="Rectangle 36"/>
              <p:cNvSpPr>
                <a:spLocks noChangeArrowheads="1"/>
              </p:cNvSpPr>
              <p:nvPr/>
            </p:nvSpPr>
            <p:spPr bwMode="auto">
              <a:xfrm>
                <a:off x="0" y="1937"/>
                <a:ext cx="2241" cy="63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grpSp>
        <p:grpSp>
          <p:nvGrpSpPr>
            <p:cNvPr id="209932" name="Group 39"/>
            <p:cNvGrpSpPr>
              <a:grpSpLocks/>
            </p:cNvGrpSpPr>
            <p:nvPr/>
          </p:nvGrpSpPr>
          <p:grpSpPr bwMode="auto">
            <a:xfrm>
              <a:off x="2241" y="1937"/>
              <a:ext cx="2725" cy="633"/>
              <a:chOff x="2241" y="1937"/>
              <a:chExt cx="2725" cy="633"/>
            </a:xfrm>
          </p:grpSpPr>
          <p:sp>
            <p:nvSpPr>
              <p:cNvPr id="209978" name="Rectangle 10"/>
              <p:cNvSpPr>
                <a:spLocks noChangeArrowheads="1"/>
              </p:cNvSpPr>
              <p:nvPr/>
            </p:nvSpPr>
            <p:spPr bwMode="auto">
              <a:xfrm>
                <a:off x="2273" y="1937"/>
                <a:ext cx="2661"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ar-JO" altLang="zh-CN" sz="2800" b="1" dirty="0">
                    <a:solidFill>
                      <a:srgbClr val="FFFFFF"/>
                    </a:solidFill>
                    <a:latin typeface="Arial" panose="020B0604020202020204" pitchFamily="34" charset="0"/>
                    <a:ea typeface="SimSun" charset="0"/>
                    <a:cs typeface="Arial" panose="020B0604020202020204" pitchFamily="34" charset="0"/>
                  </a:rPr>
                  <a:t>دمار الهيكل</a:t>
                </a:r>
                <a:endParaRPr lang="en-US" altLang="zh-CN" sz="2800" b="1" dirty="0">
                  <a:solidFill>
                    <a:srgbClr val="FFFFFF"/>
                  </a:solidFill>
                  <a:latin typeface="Arial" panose="020B0604020202020204" pitchFamily="34" charset="0"/>
                  <a:ea typeface="SimSun" charset="0"/>
                  <a:cs typeface="Arial" panose="020B0604020202020204" pitchFamily="34" charset="0"/>
                </a:endParaRPr>
              </a:p>
            </p:txBody>
          </p:sp>
          <p:sp>
            <p:nvSpPr>
              <p:cNvPr id="209979" name="Rectangle 38"/>
              <p:cNvSpPr>
                <a:spLocks noChangeArrowheads="1"/>
              </p:cNvSpPr>
              <p:nvPr/>
            </p:nvSpPr>
            <p:spPr bwMode="auto">
              <a:xfrm>
                <a:off x="2241" y="1937"/>
                <a:ext cx="2725" cy="63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grpSp>
        <p:grpSp>
          <p:nvGrpSpPr>
            <p:cNvPr id="209933" name="Group 41"/>
            <p:cNvGrpSpPr>
              <a:grpSpLocks/>
            </p:cNvGrpSpPr>
            <p:nvPr/>
          </p:nvGrpSpPr>
          <p:grpSpPr bwMode="auto">
            <a:xfrm>
              <a:off x="0" y="2570"/>
              <a:ext cx="2241" cy="633"/>
              <a:chOff x="0" y="2570"/>
              <a:chExt cx="2241" cy="633"/>
            </a:xfrm>
          </p:grpSpPr>
          <p:sp>
            <p:nvSpPr>
              <p:cNvPr id="209976" name="Rectangle 11"/>
              <p:cNvSpPr>
                <a:spLocks noChangeArrowheads="1"/>
              </p:cNvSpPr>
              <p:nvPr/>
            </p:nvSpPr>
            <p:spPr bwMode="auto">
              <a:xfrm>
                <a:off x="32" y="2570"/>
                <a:ext cx="2177"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ar-JO" altLang="zh-CN" sz="2800" b="1" dirty="0">
                    <a:solidFill>
                      <a:srgbClr val="FFFFFF"/>
                    </a:solidFill>
                    <a:latin typeface="Arial" panose="020B0604020202020204" pitchFamily="34" charset="0"/>
                    <a:ea typeface="SimSun" charset="0"/>
                    <a:cs typeface="Arial" panose="020B0604020202020204" pitchFamily="34" charset="0"/>
                  </a:rPr>
                  <a:t>الملكية</a:t>
                </a:r>
                <a:endParaRPr lang="en-US" altLang="zh-CN" sz="2800" b="1" dirty="0">
                  <a:solidFill>
                    <a:srgbClr val="FFFFFF"/>
                  </a:solidFill>
                  <a:latin typeface="Arial" panose="020B0604020202020204" pitchFamily="34" charset="0"/>
                  <a:ea typeface="SimSun" charset="0"/>
                  <a:cs typeface="Arial" panose="020B0604020202020204" pitchFamily="34" charset="0"/>
                </a:endParaRPr>
              </a:p>
            </p:txBody>
          </p:sp>
          <p:sp>
            <p:nvSpPr>
              <p:cNvPr id="209977" name="Rectangle 40"/>
              <p:cNvSpPr>
                <a:spLocks noChangeArrowheads="1"/>
              </p:cNvSpPr>
              <p:nvPr/>
            </p:nvSpPr>
            <p:spPr bwMode="auto">
              <a:xfrm>
                <a:off x="0" y="2570"/>
                <a:ext cx="2241" cy="63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grpSp>
        <p:grpSp>
          <p:nvGrpSpPr>
            <p:cNvPr id="209934" name="Group 43"/>
            <p:cNvGrpSpPr>
              <a:grpSpLocks/>
            </p:cNvGrpSpPr>
            <p:nvPr/>
          </p:nvGrpSpPr>
          <p:grpSpPr bwMode="auto">
            <a:xfrm>
              <a:off x="2241" y="2570"/>
              <a:ext cx="2725" cy="633"/>
              <a:chOff x="2241" y="2570"/>
              <a:chExt cx="2725" cy="633"/>
            </a:xfrm>
          </p:grpSpPr>
          <p:sp>
            <p:nvSpPr>
              <p:cNvPr id="209974" name="Rectangle 12"/>
              <p:cNvSpPr>
                <a:spLocks noChangeArrowheads="1"/>
              </p:cNvSpPr>
              <p:nvPr/>
            </p:nvSpPr>
            <p:spPr bwMode="auto">
              <a:xfrm>
                <a:off x="2273" y="2570"/>
                <a:ext cx="2661"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ar-JO" altLang="zh-CN" sz="2800" b="1" dirty="0">
                    <a:solidFill>
                      <a:srgbClr val="FFFFFF"/>
                    </a:solidFill>
                    <a:latin typeface="Arial" panose="020B0604020202020204" pitchFamily="34" charset="0"/>
                    <a:ea typeface="SimSun" charset="0"/>
                    <a:cs typeface="Arial" panose="020B0604020202020204" pitchFamily="34" charset="0"/>
                  </a:rPr>
                  <a:t>الحظام</a:t>
                </a:r>
                <a:endParaRPr lang="en-US" altLang="zh-CN" sz="2800" b="1" dirty="0">
                  <a:solidFill>
                    <a:srgbClr val="FFFFFF"/>
                  </a:solidFill>
                  <a:latin typeface="Arial" panose="020B0604020202020204" pitchFamily="34" charset="0"/>
                  <a:ea typeface="SimSun" charset="0"/>
                  <a:cs typeface="Arial" panose="020B0604020202020204" pitchFamily="34" charset="0"/>
                </a:endParaRPr>
              </a:p>
            </p:txBody>
          </p:sp>
          <p:sp>
            <p:nvSpPr>
              <p:cNvPr id="209975" name="Rectangle 42"/>
              <p:cNvSpPr>
                <a:spLocks noChangeArrowheads="1"/>
              </p:cNvSpPr>
              <p:nvPr/>
            </p:nvSpPr>
            <p:spPr bwMode="auto">
              <a:xfrm>
                <a:off x="2241" y="2570"/>
                <a:ext cx="2725" cy="63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grpSp>
        <p:grpSp>
          <p:nvGrpSpPr>
            <p:cNvPr id="209935" name="Group 45"/>
            <p:cNvGrpSpPr>
              <a:grpSpLocks/>
            </p:cNvGrpSpPr>
            <p:nvPr/>
          </p:nvGrpSpPr>
          <p:grpSpPr bwMode="auto">
            <a:xfrm>
              <a:off x="0" y="3203"/>
              <a:ext cx="2241" cy="633"/>
              <a:chOff x="0" y="3203"/>
              <a:chExt cx="2241" cy="633"/>
            </a:xfrm>
          </p:grpSpPr>
          <p:sp>
            <p:nvSpPr>
              <p:cNvPr id="209972" name="Rectangle 13"/>
              <p:cNvSpPr>
                <a:spLocks noChangeArrowheads="1"/>
              </p:cNvSpPr>
              <p:nvPr/>
            </p:nvSpPr>
            <p:spPr bwMode="auto">
              <a:xfrm>
                <a:off x="32" y="3203"/>
                <a:ext cx="2177"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ar-JO" altLang="zh-CN" sz="2800" b="1" dirty="0">
                    <a:solidFill>
                      <a:srgbClr val="FFFFFF"/>
                    </a:solidFill>
                    <a:latin typeface="Arial" panose="020B0604020202020204" pitchFamily="34" charset="0"/>
                    <a:ea typeface="SimSun" charset="0"/>
                    <a:cs typeface="Arial" panose="020B0604020202020204" pitchFamily="34" charset="0"/>
                  </a:rPr>
                  <a:t>40 سنة</a:t>
                </a:r>
                <a:endParaRPr lang="en-US" altLang="zh-CN" sz="2800" b="1" dirty="0">
                  <a:solidFill>
                    <a:srgbClr val="FFFFFF"/>
                  </a:solidFill>
                  <a:latin typeface="Arial" panose="020B0604020202020204" pitchFamily="34" charset="0"/>
                  <a:ea typeface="SimSun" charset="0"/>
                  <a:cs typeface="Arial" panose="020B0604020202020204" pitchFamily="34" charset="0"/>
                </a:endParaRPr>
              </a:p>
            </p:txBody>
          </p:sp>
          <p:sp>
            <p:nvSpPr>
              <p:cNvPr id="209973" name="Rectangle 44"/>
              <p:cNvSpPr>
                <a:spLocks noChangeArrowheads="1"/>
              </p:cNvSpPr>
              <p:nvPr/>
            </p:nvSpPr>
            <p:spPr bwMode="auto">
              <a:xfrm>
                <a:off x="0" y="3203"/>
                <a:ext cx="2241" cy="63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grpSp>
        <p:grpSp>
          <p:nvGrpSpPr>
            <p:cNvPr id="209936" name="Group 47"/>
            <p:cNvGrpSpPr>
              <a:grpSpLocks/>
            </p:cNvGrpSpPr>
            <p:nvPr/>
          </p:nvGrpSpPr>
          <p:grpSpPr bwMode="auto">
            <a:xfrm>
              <a:off x="2241" y="3203"/>
              <a:ext cx="2725" cy="633"/>
              <a:chOff x="2241" y="3203"/>
              <a:chExt cx="2725" cy="633"/>
            </a:xfrm>
          </p:grpSpPr>
          <p:sp>
            <p:nvSpPr>
              <p:cNvPr id="209970" name="Rectangle 14"/>
              <p:cNvSpPr>
                <a:spLocks noChangeArrowheads="1"/>
              </p:cNvSpPr>
              <p:nvPr/>
            </p:nvSpPr>
            <p:spPr bwMode="auto">
              <a:xfrm>
                <a:off x="2273" y="3203"/>
                <a:ext cx="2661"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ar-JO" altLang="zh-CN" sz="2800" b="1" dirty="0">
                    <a:solidFill>
                      <a:srgbClr val="FFFFFF"/>
                    </a:solidFill>
                    <a:latin typeface="Arial" panose="020B0604020202020204" pitchFamily="34" charset="0"/>
                    <a:ea typeface="SimSun" charset="0"/>
                    <a:cs typeface="Arial" panose="020B0604020202020204" pitchFamily="34" charset="0"/>
                  </a:rPr>
                  <a:t>393 سنة</a:t>
                </a:r>
                <a:endParaRPr lang="en-US" altLang="zh-CN" sz="2800" b="1" dirty="0">
                  <a:solidFill>
                    <a:srgbClr val="FFFFFF"/>
                  </a:solidFill>
                  <a:latin typeface="Arial" panose="020B0604020202020204" pitchFamily="34" charset="0"/>
                  <a:ea typeface="SimSun" charset="0"/>
                  <a:cs typeface="Arial" panose="020B0604020202020204" pitchFamily="34" charset="0"/>
                </a:endParaRPr>
              </a:p>
            </p:txBody>
          </p:sp>
          <p:sp>
            <p:nvSpPr>
              <p:cNvPr id="209971" name="Rectangle 46"/>
              <p:cNvSpPr>
                <a:spLocks noChangeArrowheads="1"/>
              </p:cNvSpPr>
              <p:nvPr/>
            </p:nvSpPr>
            <p:spPr bwMode="auto">
              <a:xfrm>
                <a:off x="2241" y="3203"/>
                <a:ext cx="2725" cy="63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grpSp>
        <p:grpSp>
          <p:nvGrpSpPr>
            <p:cNvPr id="209937" name="Group 49"/>
            <p:cNvGrpSpPr>
              <a:grpSpLocks/>
            </p:cNvGrpSpPr>
            <p:nvPr/>
          </p:nvGrpSpPr>
          <p:grpSpPr bwMode="auto">
            <a:xfrm>
              <a:off x="0" y="3836"/>
              <a:ext cx="2241" cy="633"/>
              <a:chOff x="0" y="3836"/>
              <a:chExt cx="2241" cy="633"/>
            </a:xfrm>
          </p:grpSpPr>
          <p:sp>
            <p:nvSpPr>
              <p:cNvPr id="209968" name="Rectangle 15"/>
              <p:cNvSpPr>
                <a:spLocks noChangeArrowheads="1"/>
              </p:cNvSpPr>
              <p:nvPr/>
            </p:nvSpPr>
            <p:spPr bwMode="auto">
              <a:xfrm>
                <a:off x="32" y="3836"/>
                <a:ext cx="2177"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ar-JO" altLang="zh-CN" sz="2800" b="1" dirty="0">
                    <a:solidFill>
                      <a:srgbClr val="FFFFFF"/>
                    </a:solidFill>
                    <a:latin typeface="Arial" panose="020B0604020202020204" pitchFamily="34" charset="0"/>
                    <a:ea typeface="SimSun" charset="0"/>
                    <a:cs typeface="Arial" panose="020B0604020202020204" pitchFamily="34" charset="0"/>
                  </a:rPr>
                  <a:t>971-931 ق.م</a:t>
                </a:r>
                <a:endParaRPr lang="en-US" altLang="zh-CN" sz="2800" b="1" dirty="0">
                  <a:solidFill>
                    <a:srgbClr val="FFFFFF"/>
                  </a:solidFill>
                  <a:latin typeface="Arial" panose="020B0604020202020204" pitchFamily="34" charset="0"/>
                  <a:ea typeface="SimSun" charset="0"/>
                  <a:cs typeface="Arial" panose="020B0604020202020204" pitchFamily="34" charset="0"/>
                </a:endParaRPr>
              </a:p>
            </p:txBody>
          </p:sp>
          <p:sp>
            <p:nvSpPr>
              <p:cNvPr id="209969" name="Rectangle 48"/>
              <p:cNvSpPr>
                <a:spLocks noChangeArrowheads="1"/>
              </p:cNvSpPr>
              <p:nvPr/>
            </p:nvSpPr>
            <p:spPr bwMode="auto">
              <a:xfrm>
                <a:off x="0" y="3836"/>
                <a:ext cx="2241" cy="63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grpSp>
        <p:grpSp>
          <p:nvGrpSpPr>
            <p:cNvPr id="209938" name="Group 51"/>
            <p:cNvGrpSpPr>
              <a:grpSpLocks/>
            </p:cNvGrpSpPr>
            <p:nvPr/>
          </p:nvGrpSpPr>
          <p:grpSpPr bwMode="auto">
            <a:xfrm>
              <a:off x="2241" y="3836"/>
              <a:ext cx="2725" cy="633"/>
              <a:chOff x="2241" y="3836"/>
              <a:chExt cx="2725" cy="633"/>
            </a:xfrm>
          </p:grpSpPr>
          <p:sp>
            <p:nvSpPr>
              <p:cNvPr id="209966" name="Rectangle 16"/>
              <p:cNvSpPr>
                <a:spLocks noChangeArrowheads="1"/>
              </p:cNvSpPr>
              <p:nvPr/>
            </p:nvSpPr>
            <p:spPr bwMode="auto">
              <a:xfrm>
                <a:off x="2273" y="3836"/>
                <a:ext cx="2661"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ar-JO" altLang="zh-CN" sz="2800" b="1" dirty="0">
                    <a:solidFill>
                      <a:srgbClr val="FFFFFF"/>
                    </a:solidFill>
                    <a:latin typeface="Arial" panose="020B0604020202020204" pitchFamily="34" charset="0"/>
                    <a:ea typeface="SimSun" charset="0"/>
                    <a:cs typeface="Arial" panose="020B0604020202020204" pitchFamily="34" charset="0"/>
                  </a:rPr>
                  <a:t>931-538 ق.م</a:t>
                </a:r>
                <a:endParaRPr lang="en-US" altLang="zh-CN" sz="2800" b="1" dirty="0">
                  <a:solidFill>
                    <a:srgbClr val="FFFFFF"/>
                  </a:solidFill>
                  <a:latin typeface="Arial" panose="020B0604020202020204" pitchFamily="34" charset="0"/>
                  <a:ea typeface="SimSun" charset="0"/>
                  <a:cs typeface="Arial" panose="020B0604020202020204" pitchFamily="34" charset="0"/>
                </a:endParaRPr>
              </a:p>
            </p:txBody>
          </p:sp>
          <p:sp>
            <p:nvSpPr>
              <p:cNvPr id="209967" name="Rectangle 50"/>
              <p:cNvSpPr>
                <a:spLocks noChangeArrowheads="1"/>
              </p:cNvSpPr>
              <p:nvPr/>
            </p:nvSpPr>
            <p:spPr bwMode="auto">
              <a:xfrm>
                <a:off x="2241" y="3836"/>
                <a:ext cx="2725" cy="63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grpSp>
        <p:grpSp>
          <p:nvGrpSpPr>
            <p:cNvPr id="209939" name="Group 53"/>
            <p:cNvGrpSpPr>
              <a:grpSpLocks/>
            </p:cNvGrpSpPr>
            <p:nvPr/>
          </p:nvGrpSpPr>
          <p:grpSpPr bwMode="auto">
            <a:xfrm>
              <a:off x="0" y="4469"/>
              <a:ext cx="697" cy="978"/>
              <a:chOff x="0" y="4469"/>
              <a:chExt cx="697" cy="978"/>
            </a:xfrm>
          </p:grpSpPr>
          <p:sp>
            <p:nvSpPr>
              <p:cNvPr id="209964" name="Rectangle 17"/>
              <p:cNvSpPr>
                <a:spLocks noChangeArrowheads="1"/>
              </p:cNvSpPr>
              <p:nvPr/>
            </p:nvSpPr>
            <p:spPr bwMode="auto">
              <a:xfrm>
                <a:off x="32" y="4469"/>
                <a:ext cx="633" cy="9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ar-JO" altLang="zh-CN" sz="2000" b="1" dirty="0">
                    <a:solidFill>
                      <a:srgbClr val="FFFFFF"/>
                    </a:solidFill>
                    <a:latin typeface="Arial" panose="020B0604020202020204" pitchFamily="34" charset="0"/>
                    <a:ea typeface="SimSun" charset="0"/>
                    <a:cs typeface="Arial" panose="020B0604020202020204" pitchFamily="34" charset="0"/>
                  </a:rPr>
                  <a:t>الغنى والحكمة    1</a:t>
                </a:r>
                <a:endParaRPr lang="en-US" altLang="zh-CN" sz="2000" b="1" dirty="0">
                  <a:solidFill>
                    <a:srgbClr val="FFFFFF"/>
                  </a:solidFill>
                  <a:latin typeface="Arial" panose="020B0604020202020204" pitchFamily="34" charset="0"/>
                  <a:ea typeface="SimSun" charset="0"/>
                  <a:cs typeface="Arial" panose="020B0604020202020204" pitchFamily="34" charset="0"/>
                </a:endParaRPr>
              </a:p>
            </p:txBody>
          </p:sp>
          <p:sp>
            <p:nvSpPr>
              <p:cNvPr id="209965" name="Rectangle 52"/>
              <p:cNvSpPr>
                <a:spLocks noChangeArrowheads="1"/>
              </p:cNvSpPr>
              <p:nvPr/>
            </p:nvSpPr>
            <p:spPr bwMode="auto">
              <a:xfrm>
                <a:off x="0" y="4469"/>
                <a:ext cx="697" cy="97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grpSp>
        <p:grpSp>
          <p:nvGrpSpPr>
            <p:cNvPr id="209940" name="Group 55"/>
            <p:cNvGrpSpPr>
              <a:grpSpLocks/>
            </p:cNvGrpSpPr>
            <p:nvPr/>
          </p:nvGrpSpPr>
          <p:grpSpPr bwMode="auto">
            <a:xfrm>
              <a:off x="697" y="4469"/>
              <a:ext cx="803" cy="978"/>
              <a:chOff x="697" y="4469"/>
              <a:chExt cx="803" cy="978"/>
            </a:xfrm>
          </p:grpSpPr>
          <p:sp>
            <p:nvSpPr>
              <p:cNvPr id="209962" name="Rectangle 18"/>
              <p:cNvSpPr>
                <a:spLocks noChangeArrowheads="1"/>
              </p:cNvSpPr>
              <p:nvPr/>
            </p:nvSpPr>
            <p:spPr bwMode="auto">
              <a:xfrm>
                <a:off x="729" y="4469"/>
                <a:ext cx="739" cy="9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ar-JO" altLang="zh-CN" sz="2000" b="1" dirty="0">
                    <a:solidFill>
                      <a:srgbClr val="FFFFFF"/>
                    </a:solidFill>
                    <a:latin typeface="Arial" panose="020B0604020202020204" pitchFamily="34" charset="0"/>
                    <a:ea typeface="SimSun" charset="0"/>
                    <a:cs typeface="Arial" panose="020B0604020202020204" pitchFamily="34" charset="0"/>
                  </a:rPr>
                  <a:t>بناء     الهيكل      2-7</a:t>
                </a:r>
                <a:endParaRPr lang="en-US" altLang="zh-CN" sz="2000" b="1" dirty="0">
                  <a:solidFill>
                    <a:srgbClr val="FFFFFF"/>
                  </a:solidFill>
                  <a:latin typeface="Arial" panose="020B0604020202020204" pitchFamily="34" charset="0"/>
                  <a:ea typeface="SimSun" charset="0"/>
                  <a:cs typeface="Arial" panose="020B0604020202020204" pitchFamily="34" charset="0"/>
                </a:endParaRPr>
              </a:p>
            </p:txBody>
          </p:sp>
          <p:sp>
            <p:nvSpPr>
              <p:cNvPr id="209963" name="Rectangle 54"/>
              <p:cNvSpPr>
                <a:spLocks noChangeArrowheads="1"/>
              </p:cNvSpPr>
              <p:nvPr/>
            </p:nvSpPr>
            <p:spPr bwMode="auto">
              <a:xfrm>
                <a:off x="697" y="4469"/>
                <a:ext cx="803" cy="97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grpSp>
        <p:grpSp>
          <p:nvGrpSpPr>
            <p:cNvPr id="209941" name="Group 57"/>
            <p:cNvGrpSpPr>
              <a:grpSpLocks/>
            </p:cNvGrpSpPr>
            <p:nvPr/>
          </p:nvGrpSpPr>
          <p:grpSpPr bwMode="auto">
            <a:xfrm>
              <a:off x="1500" y="4469"/>
              <a:ext cx="741" cy="978"/>
              <a:chOff x="1500" y="4469"/>
              <a:chExt cx="741" cy="978"/>
            </a:xfrm>
          </p:grpSpPr>
          <p:sp>
            <p:nvSpPr>
              <p:cNvPr id="209960" name="Rectangle 19"/>
              <p:cNvSpPr>
                <a:spLocks noChangeArrowheads="1"/>
              </p:cNvSpPr>
              <p:nvPr/>
            </p:nvSpPr>
            <p:spPr bwMode="auto">
              <a:xfrm>
                <a:off x="1532" y="4469"/>
                <a:ext cx="677" cy="9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ar-JO" altLang="zh-CN" sz="2000" b="1" dirty="0">
                    <a:solidFill>
                      <a:srgbClr val="FFFFFF"/>
                    </a:solidFill>
                    <a:latin typeface="Arial" panose="020B0604020202020204" pitchFamily="34" charset="0"/>
                    <a:ea typeface="SimSun" charset="0"/>
                    <a:cs typeface="Arial" panose="020B0604020202020204" pitchFamily="34" charset="0"/>
                  </a:rPr>
                  <a:t>النجاحات    والموت      8-9</a:t>
                </a:r>
                <a:endParaRPr lang="en-US" altLang="zh-CN" sz="2000" b="1" dirty="0">
                  <a:solidFill>
                    <a:srgbClr val="FFFFFF"/>
                  </a:solidFill>
                  <a:latin typeface="Arial" panose="020B0604020202020204" pitchFamily="34" charset="0"/>
                  <a:ea typeface="SimSun" charset="0"/>
                  <a:cs typeface="Arial" panose="020B0604020202020204" pitchFamily="34" charset="0"/>
                </a:endParaRPr>
              </a:p>
            </p:txBody>
          </p:sp>
          <p:sp>
            <p:nvSpPr>
              <p:cNvPr id="209961" name="Rectangle 56"/>
              <p:cNvSpPr>
                <a:spLocks noChangeArrowheads="1"/>
              </p:cNvSpPr>
              <p:nvPr/>
            </p:nvSpPr>
            <p:spPr bwMode="auto">
              <a:xfrm>
                <a:off x="1500" y="4469"/>
                <a:ext cx="741" cy="97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grpSp>
        <p:grpSp>
          <p:nvGrpSpPr>
            <p:cNvPr id="209942" name="Group 59"/>
            <p:cNvGrpSpPr>
              <a:grpSpLocks/>
            </p:cNvGrpSpPr>
            <p:nvPr/>
          </p:nvGrpSpPr>
          <p:grpSpPr bwMode="auto">
            <a:xfrm>
              <a:off x="2241" y="4469"/>
              <a:ext cx="966" cy="978"/>
              <a:chOff x="2241" y="4469"/>
              <a:chExt cx="966" cy="978"/>
            </a:xfrm>
          </p:grpSpPr>
          <p:sp>
            <p:nvSpPr>
              <p:cNvPr id="209958" name="Rectangle 20"/>
              <p:cNvSpPr>
                <a:spLocks noChangeArrowheads="1"/>
              </p:cNvSpPr>
              <p:nvPr/>
            </p:nvSpPr>
            <p:spPr bwMode="auto">
              <a:xfrm>
                <a:off x="2273" y="4469"/>
                <a:ext cx="902" cy="9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lnSpc>
                    <a:spcPct val="80000"/>
                  </a:lnSpc>
                </a:pPr>
                <a:r>
                  <a:rPr lang="ar-JO" altLang="zh-CN" sz="2000" b="1" dirty="0">
                    <a:solidFill>
                      <a:srgbClr val="FFFFFF"/>
                    </a:solidFill>
                    <a:latin typeface="Arial" panose="020B0604020202020204" pitchFamily="34" charset="0"/>
                    <a:ea typeface="SimSun" charset="0"/>
                    <a:cs typeface="Arial" panose="020B0604020202020204" pitchFamily="34" charset="0"/>
                  </a:rPr>
                  <a:t>انقسام المملكة   زمن رحبعام           10-12</a:t>
                </a:r>
                <a:endParaRPr lang="en-US" altLang="zh-CN" sz="2000" b="1" dirty="0">
                  <a:solidFill>
                    <a:srgbClr val="FFFFFF"/>
                  </a:solidFill>
                  <a:latin typeface="Arial" panose="020B0604020202020204" pitchFamily="34" charset="0"/>
                  <a:ea typeface="SimSun" charset="0"/>
                  <a:cs typeface="Arial" panose="020B0604020202020204" pitchFamily="34" charset="0"/>
                </a:endParaRPr>
              </a:p>
            </p:txBody>
          </p:sp>
          <p:sp>
            <p:nvSpPr>
              <p:cNvPr id="209959" name="Rectangle 58"/>
              <p:cNvSpPr>
                <a:spLocks noChangeArrowheads="1"/>
              </p:cNvSpPr>
              <p:nvPr/>
            </p:nvSpPr>
            <p:spPr bwMode="auto">
              <a:xfrm>
                <a:off x="2241" y="4469"/>
                <a:ext cx="966" cy="97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grpSp>
        <p:grpSp>
          <p:nvGrpSpPr>
            <p:cNvPr id="209943" name="Group 61"/>
            <p:cNvGrpSpPr>
              <a:grpSpLocks/>
            </p:cNvGrpSpPr>
            <p:nvPr/>
          </p:nvGrpSpPr>
          <p:grpSpPr bwMode="auto">
            <a:xfrm>
              <a:off x="3207" y="4469"/>
              <a:ext cx="684" cy="978"/>
              <a:chOff x="3207" y="4469"/>
              <a:chExt cx="684" cy="978"/>
            </a:xfrm>
          </p:grpSpPr>
          <p:sp>
            <p:nvSpPr>
              <p:cNvPr id="209956" name="Rectangle 21"/>
              <p:cNvSpPr>
                <a:spLocks noChangeArrowheads="1"/>
              </p:cNvSpPr>
              <p:nvPr/>
            </p:nvSpPr>
            <p:spPr bwMode="auto">
              <a:xfrm>
                <a:off x="3239" y="4469"/>
                <a:ext cx="620" cy="9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lnSpc>
                    <a:spcPct val="80000"/>
                  </a:lnSpc>
                </a:pPr>
                <a:r>
                  <a:rPr lang="ar-JO" altLang="zh-CN" sz="2000" b="1" dirty="0">
                    <a:solidFill>
                      <a:srgbClr val="FFFFFF"/>
                    </a:solidFill>
                    <a:latin typeface="Arial" panose="020B0604020202020204" pitchFamily="34" charset="0"/>
                    <a:ea typeface="SimSun" charset="0"/>
                    <a:cs typeface="Arial" panose="020B0604020202020204" pitchFamily="34" charset="0"/>
                  </a:rPr>
                  <a:t>7 ملوك أشرار و8 صالحين</a:t>
                </a:r>
                <a:endParaRPr lang="en-US" altLang="zh-CN" sz="2000" b="1" dirty="0">
                  <a:solidFill>
                    <a:srgbClr val="FFFFFF"/>
                  </a:solidFill>
                  <a:latin typeface="Arial" panose="020B0604020202020204" pitchFamily="34" charset="0"/>
                  <a:ea typeface="SimSun" charset="0"/>
                  <a:cs typeface="Arial" panose="020B0604020202020204" pitchFamily="34" charset="0"/>
                </a:endParaRPr>
              </a:p>
              <a:p>
                <a:pPr algn="ctr" eaLnBrk="0" hangingPunct="0">
                  <a:lnSpc>
                    <a:spcPct val="80000"/>
                  </a:lnSpc>
                </a:pPr>
                <a:r>
                  <a:rPr lang="ar-JO" altLang="zh-CN" sz="2000" b="1" dirty="0">
                    <a:solidFill>
                      <a:srgbClr val="FFFFFF"/>
                    </a:solidFill>
                    <a:latin typeface="Arial" panose="020B0604020202020204" pitchFamily="34" charset="0"/>
                    <a:ea typeface="SimSun" charset="0"/>
                    <a:cs typeface="Arial" panose="020B0604020202020204" pitchFamily="34" charset="0"/>
                  </a:rPr>
                  <a:t>13-35</a:t>
                </a:r>
                <a:endParaRPr lang="en-US" altLang="zh-CN" sz="2000" b="1" dirty="0">
                  <a:solidFill>
                    <a:srgbClr val="FFFFFF"/>
                  </a:solidFill>
                  <a:latin typeface="Arial" panose="020B0604020202020204" pitchFamily="34" charset="0"/>
                  <a:ea typeface="SimSun" charset="0"/>
                  <a:cs typeface="Arial" panose="020B0604020202020204" pitchFamily="34" charset="0"/>
                </a:endParaRPr>
              </a:p>
            </p:txBody>
          </p:sp>
          <p:sp>
            <p:nvSpPr>
              <p:cNvPr id="209957" name="Rectangle 60"/>
              <p:cNvSpPr>
                <a:spLocks noChangeArrowheads="1"/>
              </p:cNvSpPr>
              <p:nvPr/>
            </p:nvSpPr>
            <p:spPr bwMode="auto">
              <a:xfrm>
                <a:off x="3207" y="4469"/>
                <a:ext cx="684" cy="97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grpSp>
        <p:grpSp>
          <p:nvGrpSpPr>
            <p:cNvPr id="209944" name="Group 63"/>
            <p:cNvGrpSpPr>
              <a:grpSpLocks/>
            </p:cNvGrpSpPr>
            <p:nvPr/>
          </p:nvGrpSpPr>
          <p:grpSpPr bwMode="auto">
            <a:xfrm>
              <a:off x="3891" y="4469"/>
              <a:ext cx="1075" cy="978"/>
              <a:chOff x="3891" y="4469"/>
              <a:chExt cx="1075" cy="978"/>
            </a:xfrm>
          </p:grpSpPr>
          <p:sp>
            <p:nvSpPr>
              <p:cNvPr id="209954" name="Rectangle 22"/>
              <p:cNvSpPr>
                <a:spLocks noChangeArrowheads="1"/>
              </p:cNvSpPr>
              <p:nvPr/>
            </p:nvSpPr>
            <p:spPr bwMode="auto">
              <a:xfrm>
                <a:off x="3923" y="4469"/>
                <a:ext cx="1011" cy="9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eaLnBrk="0" hangingPunct="0">
                  <a:lnSpc>
                    <a:spcPct val="80000"/>
                  </a:lnSpc>
                </a:pPr>
                <a:r>
                  <a:rPr lang="ar-JO" altLang="zh-CN" sz="2000" b="1" dirty="0">
                    <a:solidFill>
                      <a:srgbClr val="FFFFFF"/>
                    </a:solidFill>
                    <a:latin typeface="Arial" panose="020B0604020202020204" pitchFamily="34" charset="0"/>
                    <a:ea typeface="SimSun" charset="0"/>
                    <a:cs typeface="Arial" panose="020B0604020202020204" pitchFamily="34" charset="0"/>
                  </a:rPr>
                  <a:t>4 ملوك أشرار    وسقوط يهوذا       36</a:t>
                </a:r>
                <a:endParaRPr lang="en-US" altLang="zh-CN" sz="2000" b="1" dirty="0">
                  <a:solidFill>
                    <a:srgbClr val="FFFFFF"/>
                  </a:solidFill>
                  <a:latin typeface="Arial" panose="020B0604020202020204" pitchFamily="34" charset="0"/>
                  <a:ea typeface="SimSun" charset="0"/>
                  <a:cs typeface="Arial" panose="020B0604020202020204" pitchFamily="34" charset="0"/>
                </a:endParaRPr>
              </a:p>
            </p:txBody>
          </p:sp>
          <p:sp>
            <p:nvSpPr>
              <p:cNvPr id="209955" name="Rectangle 62"/>
              <p:cNvSpPr>
                <a:spLocks noChangeArrowheads="1"/>
              </p:cNvSpPr>
              <p:nvPr/>
            </p:nvSpPr>
            <p:spPr bwMode="auto">
              <a:xfrm>
                <a:off x="3891" y="4469"/>
                <a:ext cx="1075" cy="97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grpSp>
        <p:grpSp>
          <p:nvGrpSpPr>
            <p:cNvPr id="209945" name="Group 65"/>
            <p:cNvGrpSpPr>
              <a:grpSpLocks/>
            </p:cNvGrpSpPr>
            <p:nvPr/>
          </p:nvGrpSpPr>
          <p:grpSpPr bwMode="auto">
            <a:xfrm>
              <a:off x="0" y="5447"/>
              <a:ext cx="2241" cy="403"/>
              <a:chOff x="0" y="5447"/>
              <a:chExt cx="2241" cy="403"/>
            </a:xfrm>
          </p:grpSpPr>
          <p:sp>
            <p:nvSpPr>
              <p:cNvPr id="209952" name="Rectangle 23"/>
              <p:cNvSpPr>
                <a:spLocks noChangeArrowheads="1"/>
              </p:cNvSpPr>
              <p:nvPr/>
            </p:nvSpPr>
            <p:spPr bwMode="auto">
              <a:xfrm>
                <a:off x="32" y="5447"/>
                <a:ext cx="2177"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ar-JO" altLang="zh-CN" b="1" dirty="0">
                    <a:solidFill>
                      <a:srgbClr val="FFFFFF"/>
                    </a:solidFill>
                    <a:latin typeface="Arial" panose="020B0604020202020204" pitchFamily="34" charset="0"/>
                    <a:ea typeface="SimSun" charset="0"/>
                    <a:cs typeface="Arial" panose="020B0604020202020204" pitchFamily="34" charset="0"/>
                  </a:rPr>
                  <a:t>1 ملوك 1-11</a:t>
                </a:r>
                <a:endParaRPr lang="en-US" altLang="zh-CN" b="1" dirty="0">
                  <a:solidFill>
                    <a:srgbClr val="FFFFFF"/>
                  </a:solidFill>
                  <a:latin typeface="Arial" panose="020B0604020202020204" pitchFamily="34" charset="0"/>
                  <a:ea typeface="SimSun" charset="0"/>
                  <a:cs typeface="Arial" panose="020B0604020202020204" pitchFamily="34" charset="0"/>
                </a:endParaRPr>
              </a:p>
            </p:txBody>
          </p:sp>
          <p:sp>
            <p:nvSpPr>
              <p:cNvPr id="209953" name="Rectangle 64"/>
              <p:cNvSpPr>
                <a:spLocks noChangeArrowheads="1"/>
              </p:cNvSpPr>
              <p:nvPr/>
            </p:nvSpPr>
            <p:spPr bwMode="auto">
              <a:xfrm>
                <a:off x="0" y="5447"/>
                <a:ext cx="2241" cy="40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grpSp>
        <p:grpSp>
          <p:nvGrpSpPr>
            <p:cNvPr id="209946" name="Group 67"/>
            <p:cNvGrpSpPr>
              <a:grpSpLocks/>
            </p:cNvGrpSpPr>
            <p:nvPr/>
          </p:nvGrpSpPr>
          <p:grpSpPr bwMode="auto">
            <a:xfrm>
              <a:off x="2241" y="5447"/>
              <a:ext cx="1308" cy="403"/>
              <a:chOff x="2241" y="5447"/>
              <a:chExt cx="1308" cy="403"/>
            </a:xfrm>
          </p:grpSpPr>
          <p:sp>
            <p:nvSpPr>
              <p:cNvPr id="209950" name="Rectangle 24"/>
              <p:cNvSpPr>
                <a:spLocks noChangeArrowheads="1"/>
              </p:cNvSpPr>
              <p:nvPr/>
            </p:nvSpPr>
            <p:spPr bwMode="auto">
              <a:xfrm>
                <a:off x="2273" y="5447"/>
                <a:ext cx="124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ar-JO" altLang="zh-CN" b="1" dirty="0">
                    <a:solidFill>
                      <a:srgbClr val="FFFFFF"/>
                    </a:solidFill>
                    <a:latin typeface="Arial" panose="020B0604020202020204" pitchFamily="34" charset="0"/>
                    <a:ea typeface="SimSun" charset="0"/>
                    <a:cs typeface="Arial" panose="020B0604020202020204" pitchFamily="34" charset="0"/>
                  </a:rPr>
                  <a:t>1 ملوك 12-22</a:t>
                </a:r>
                <a:endParaRPr lang="en-US" altLang="zh-CN" b="1" dirty="0">
                  <a:solidFill>
                    <a:srgbClr val="FFFFFF"/>
                  </a:solidFill>
                  <a:latin typeface="Arial" panose="020B0604020202020204" pitchFamily="34" charset="0"/>
                  <a:ea typeface="SimSun" charset="0"/>
                  <a:cs typeface="Arial" panose="020B0604020202020204" pitchFamily="34" charset="0"/>
                </a:endParaRPr>
              </a:p>
            </p:txBody>
          </p:sp>
          <p:sp>
            <p:nvSpPr>
              <p:cNvPr id="209951" name="Rectangle 66"/>
              <p:cNvSpPr>
                <a:spLocks noChangeArrowheads="1"/>
              </p:cNvSpPr>
              <p:nvPr/>
            </p:nvSpPr>
            <p:spPr bwMode="auto">
              <a:xfrm>
                <a:off x="2241" y="5447"/>
                <a:ext cx="1308" cy="40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grpSp>
        <p:grpSp>
          <p:nvGrpSpPr>
            <p:cNvPr id="209947" name="Group 69"/>
            <p:cNvGrpSpPr>
              <a:grpSpLocks/>
            </p:cNvGrpSpPr>
            <p:nvPr/>
          </p:nvGrpSpPr>
          <p:grpSpPr bwMode="auto">
            <a:xfrm>
              <a:off x="3549" y="5447"/>
              <a:ext cx="1417" cy="403"/>
              <a:chOff x="3549" y="5447"/>
              <a:chExt cx="1417" cy="403"/>
            </a:xfrm>
          </p:grpSpPr>
          <p:sp>
            <p:nvSpPr>
              <p:cNvPr id="209948" name="Rectangle 25"/>
              <p:cNvSpPr>
                <a:spLocks noChangeArrowheads="1"/>
              </p:cNvSpPr>
              <p:nvPr/>
            </p:nvSpPr>
            <p:spPr bwMode="auto">
              <a:xfrm>
                <a:off x="3581" y="5447"/>
                <a:ext cx="1353"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ar-JO" altLang="zh-CN" b="1" dirty="0">
                    <a:solidFill>
                      <a:srgbClr val="FFFFFF"/>
                    </a:solidFill>
                    <a:latin typeface="Arial" panose="020B0604020202020204" pitchFamily="34" charset="0"/>
                    <a:ea typeface="SimSun" charset="0"/>
                    <a:cs typeface="Arial" panose="020B0604020202020204" pitchFamily="34" charset="0"/>
                  </a:rPr>
                  <a:t>2 ملوك 1-25</a:t>
                </a:r>
                <a:endParaRPr lang="en-US" altLang="zh-CN" b="1" dirty="0">
                  <a:solidFill>
                    <a:srgbClr val="FFFFFF"/>
                  </a:solidFill>
                  <a:latin typeface="Arial" panose="020B0604020202020204" pitchFamily="34" charset="0"/>
                  <a:ea typeface="SimSun" charset="0"/>
                  <a:cs typeface="Arial" panose="020B0604020202020204" pitchFamily="34" charset="0"/>
                </a:endParaRPr>
              </a:p>
            </p:txBody>
          </p:sp>
          <p:sp>
            <p:nvSpPr>
              <p:cNvPr id="209949" name="Rectangle 68"/>
              <p:cNvSpPr>
                <a:spLocks noChangeArrowheads="1"/>
              </p:cNvSpPr>
              <p:nvPr/>
            </p:nvSpPr>
            <p:spPr bwMode="auto">
              <a:xfrm>
                <a:off x="3549" y="5447"/>
                <a:ext cx="1417" cy="40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eaLnBrk="0" hangingPunct="0">
                  <a:lnSpc>
                    <a:spcPct val="90000"/>
                  </a:lnSpc>
                  <a:spcBef>
                    <a:spcPct val="20000"/>
                  </a:spcBef>
                  <a:buFontTx/>
                  <a:buChar char="•"/>
                </a:pPr>
                <a:endParaRPr kumimoji="1" lang="en-US" b="1" dirty="0">
                  <a:solidFill>
                    <a:srgbClr val="FFFFFF"/>
                  </a:solidFill>
                  <a:latin typeface="Arial" panose="020B0604020202020204" pitchFamily="34" charset="0"/>
                  <a:cs typeface="Arial" panose="020B0604020202020204" pitchFamily="34" charset="0"/>
                </a:endParaRPr>
              </a:p>
            </p:txBody>
          </p:sp>
        </p:grpSp>
      </p:grpSp>
      <p:sp>
        <p:nvSpPr>
          <p:cNvPr id="2" name="Title 66">
            <a:extLst>
              <a:ext uri="{FF2B5EF4-FFF2-40B4-BE49-F238E27FC236}">
                <a16:creationId xmlns:a16="http://schemas.microsoft.com/office/drawing/2014/main" id="{57877528-9BC6-3FDE-5C8F-F39519C3FA9C}"/>
              </a:ext>
            </a:extLst>
          </p:cNvPr>
          <p:cNvSpPr txBox="1">
            <a:spLocks/>
          </p:cNvSpPr>
          <p:nvPr/>
        </p:nvSpPr>
        <p:spPr bwMode="auto">
          <a:xfrm rot="20501751">
            <a:off x="-1430082" y="171299"/>
            <a:ext cx="6289581" cy="8514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٢ أخبار الأيام</a:t>
            </a:r>
            <a:endParaRPr kumimoji="0" lang="en-US"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57010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1447800" y="152400"/>
            <a:ext cx="6248400" cy="762000"/>
          </a:xfrm>
          <a:solidFill>
            <a:schemeClr val="tx1"/>
          </a:solidFill>
          <a:ln>
            <a:solidFill>
              <a:schemeClr val="tx1"/>
            </a:solidFill>
            <a:miter lim="800000"/>
            <a:headEnd/>
            <a:tailEnd/>
          </a:ln>
        </p:spPr>
        <p:txBody>
          <a:bodyPr/>
          <a:lstStyle/>
          <a:p>
            <a:pPr eaLnBrk="1" hangingPunct="1"/>
            <a:r>
              <a:rPr lang="ar-JO" b="1" dirty="0">
                <a:solidFill>
                  <a:srgbClr val="FFFFFF"/>
                </a:solidFill>
                <a:latin typeface="Arial" panose="020B0604020202020204" pitchFamily="34" charset="0"/>
                <a:ea typeface="ＭＳ Ｐゴシック" charset="0"/>
                <a:cs typeface="Arial" panose="020B0604020202020204" pitchFamily="34" charset="0"/>
              </a:rPr>
              <a:t>التأليف</a:t>
            </a:r>
            <a:endParaRPr lang="en-US"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6" name="Rectangle 5"/>
          <p:cNvSpPr txBox="1">
            <a:spLocks noChangeArrowheads="1"/>
          </p:cNvSpPr>
          <p:nvPr/>
        </p:nvSpPr>
        <p:spPr bwMode="auto">
          <a:xfrm>
            <a:off x="0" y="1340768"/>
            <a:ext cx="3357554"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t"/>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230188" indent="-230188" algn="r" rtl="1" eaLnBrk="1" hangingPunct="1">
              <a:spcBef>
                <a:spcPct val="20000"/>
              </a:spcBef>
            </a:pPr>
            <a:r>
              <a:rPr lang="ar-JO" altLang="zh-CN" sz="2800" b="1" u="sng" dirty="0">
                <a:latin typeface="Arial" panose="020B0604020202020204" pitchFamily="34" charset="0"/>
                <a:ea typeface="宋体" charset="0"/>
                <a:cs typeface="Arial" panose="020B0604020202020204" pitchFamily="34" charset="0"/>
              </a:rPr>
              <a:t>دليل خارجي</a:t>
            </a:r>
            <a:endParaRPr lang="en-US" altLang="zh-CN" b="1" dirty="0">
              <a:latin typeface="Arial" panose="020B0604020202020204" pitchFamily="34" charset="0"/>
              <a:ea typeface="宋体" charset="0"/>
              <a:cs typeface="Arial" panose="020B0604020202020204" pitchFamily="34" charset="0"/>
            </a:endParaRPr>
          </a:p>
          <a:p>
            <a:pPr marL="230188" indent="-230188" algn="r" rtl="1" eaLnBrk="1" hangingPunct="1">
              <a:spcBef>
                <a:spcPct val="20000"/>
              </a:spcBef>
            </a:pPr>
            <a:r>
              <a:rPr lang="ar-JO" altLang="zh-CN" b="1" dirty="0">
                <a:latin typeface="Arial" panose="020B0604020202020204" pitchFamily="34" charset="0"/>
                <a:ea typeface="宋体" charset="0"/>
                <a:cs typeface="Arial" panose="020B0604020202020204" pitchFamily="34" charset="0"/>
              </a:rPr>
              <a:t>- يقول التلمود أن عزرا الكاهن ألف العمل.</a:t>
            </a:r>
            <a:endParaRPr lang="en-US" altLang="zh-CN" b="1" dirty="0">
              <a:latin typeface="Arial" panose="020B0604020202020204" pitchFamily="34" charset="0"/>
              <a:ea typeface="宋体" charset="0"/>
              <a:cs typeface="Arial" panose="020B0604020202020204" pitchFamily="34" charset="0"/>
            </a:endParaRPr>
          </a:p>
          <a:p>
            <a:pPr marL="230188" indent="-230188" algn="r" rtl="1" eaLnBrk="1" hangingPunct="1">
              <a:spcBef>
                <a:spcPct val="20000"/>
              </a:spcBef>
            </a:pPr>
            <a:r>
              <a:rPr lang="ar-JO" altLang="zh-CN" b="1" dirty="0">
                <a:latin typeface="Arial" panose="020B0604020202020204" pitchFamily="34" charset="0"/>
                <a:ea typeface="宋体" charset="0"/>
                <a:cs typeface="Arial" panose="020B0604020202020204" pitchFamily="34" charset="0"/>
              </a:rPr>
              <a:t>- يؤمن بعض التلموديون أن نحميا كتب سجل الأنساب</a:t>
            </a:r>
            <a:br>
              <a:rPr lang="en-US" altLang="zh-CN" b="1" dirty="0">
                <a:latin typeface="Arial" panose="020B0604020202020204" pitchFamily="34" charset="0"/>
                <a:ea typeface="宋体" charset="0"/>
                <a:cs typeface="Arial" panose="020B0604020202020204" pitchFamily="34" charset="0"/>
              </a:rPr>
            </a:br>
            <a:r>
              <a:rPr lang="en-US" altLang="zh-CN" b="1" dirty="0">
                <a:latin typeface="Arial" panose="020B0604020202020204" pitchFamily="34" charset="0"/>
                <a:ea typeface="宋体" charset="0"/>
                <a:cs typeface="Arial" panose="020B0604020202020204" pitchFamily="34" charset="0"/>
              </a:rPr>
              <a:t> </a:t>
            </a:r>
            <a:r>
              <a:rPr lang="ar-JO" altLang="zh-CN" b="1" dirty="0">
                <a:latin typeface="Arial" panose="020B0604020202020204" pitchFamily="34" charset="0"/>
                <a:ea typeface="宋体" charset="0"/>
                <a:cs typeface="Arial" panose="020B0604020202020204" pitchFamily="34" charset="0"/>
              </a:rPr>
              <a:t>(1 أخ 1-9)</a:t>
            </a:r>
            <a:endParaRPr lang="en-US" altLang="zh-CN" b="1" dirty="0">
              <a:latin typeface="Arial" panose="020B0604020202020204" pitchFamily="34" charset="0"/>
              <a:ea typeface="宋体" charset="0"/>
              <a:cs typeface="Arial" panose="020B0604020202020204" pitchFamily="34" charset="0"/>
            </a:endParaRPr>
          </a:p>
        </p:txBody>
      </p:sp>
      <p:sp>
        <p:nvSpPr>
          <p:cNvPr id="7" name="Rectangle 6"/>
          <p:cNvSpPr txBox="1">
            <a:spLocks noChangeArrowheads="1"/>
          </p:cNvSpPr>
          <p:nvPr/>
        </p:nvSpPr>
        <p:spPr bwMode="auto">
          <a:xfrm>
            <a:off x="3707904" y="1371600"/>
            <a:ext cx="5256584" cy="548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t"/>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230188" indent="-230188" algn="r" rtl="1" eaLnBrk="1" hangingPunct="1">
              <a:lnSpc>
                <a:spcPct val="90000"/>
              </a:lnSpc>
              <a:spcBef>
                <a:spcPct val="20000"/>
              </a:spcBef>
            </a:pPr>
            <a:r>
              <a:rPr lang="ar-JO" altLang="zh-CN" sz="2800" b="1" u="sng" dirty="0">
                <a:latin typeface="Arial" panose="020B0604020202020204" pitchFamily="34" charset="0"/>
                <a:ea typeface="宋体" charset="0"/>
                <a:cs typeface="Arial" panose="020B0604020202020204" pitchFamily="34" charset="0"/>
              </a:rPr>
              <a:t>دليل داخلي</a:t>
            </a:r>
            <a:endParaRPr lang="en-US" altLang="zh-CN" b="1" dirty="0">
              <a:latin typeface="Arial" panose="020B0604020202020204" pitchFamily="34" charset="0"/>
              <a:ea typeface="宋体" charset="0"/>
              <a:cs typeface="Arial" panose="020B0604020202020204" pitchFamily="34" charset="0"/>
            </a:endParaRPr>
          </a:p>
          <a:p>
            <a:pPr marL="230188" indent="-230188" algn="r" rtl="1" eaLnBrk="1" hangingPunct="1">
              <a:lnSpc>
                <a:spcPct val="90000"/>
              </a:lnSpc>
              <a:spcBef>
                <a:spcPct val="20000"/>
              </a:spcBef>
            </a:pPr>
            <a:r>
              <a:rPr lang="ar-JO" altLang="zh-CN" b="1" dirty="0">
                <a:latin typeface="Arial" panose="020B0604020202020204" pitchFamily="34" charset="0"/>
                <a:ea typeface="宋体" charset="0"/>
                <a:cs typeface="Arial" panose="020B0604020202020204" pitchFamily="34" charset="0"/>
              </a:rPr>
              <a:t>- من المنطقي أن السفر كتب على يد كاهن حيث يتضمن الهيكل والكهنوت والنسل الثيوقراطي لداود في مملكة يهوذا.</a:t>
            </a:r>
            <a:endParaRPr lang="en-US" altLang="zh-CN" b="1" dirty="0">
              <a:latin typeface="Arial" panose="020B0604020202020204" pitchFamily="34" charset="0"/>
              <a:ea typeface="宋体" charset="0"/>
              <a:cs typeface="Arial" panose="020B0604020202020204" pitchFamily="34" charset="0"/>
            </a:endParaRPr>
          </a:p>
          <a:p>
            <a:pPr marL="230188" indent="-230188" algn="r" rtl="1" eaLnBrk="1" hangingPunct="1">
              <a:lnSpc>
                <a:spcPct val="90000"/>
              </a:lnSpc>
              <a:spcBef>
                <a:spcPct val="20000"/>
              </a:spcBef>
            </a:pPr>
            <a:r>
              <a:rPr lang="ar-JO" altLang="zh-CN" b="1" dirty="0">
                <a:latin typeface="Arial" panose="020B0604020202020204" pitchFamily="34" charset="0"/>
                <a:ea typeface="宋体" charset="0"/>
                <a:cs typeface="Arial" panose="020B0604020202020204" pitchFamily="34" charset="0"/>
              </a:rPr>
              <a:t>- النمط مشابه بشكل كبير لسفر عزرا وكليهما يشارك وجهة نظر كهنوتية : سلسلة النسب, عبادة الهيكل, خدمة الكهنوت وطاعة الناموس.</a:t>
            </a:r>
            <a:endParaRPr lang="en-US" altLang="zh-CN" b="1" dirty="0">
              <a:latin typeface="Arial" panose="020B0604020202020204" pitchFamily="34" charset="0"/>
              <a:ea typeface="宋体" charset="0"/>
              <a:cs typeface="Arial" panose="020B0604020202020204" pitchFamily="34" charset="0"/>
            </a:endParaRPr>
          </a:p>
          <a:p>
            <a:pPr marL="230188" indent="-230188" algn="r" rtl="1" eaLnBrk="1" hangingPunct="1">
              <a:lnSpc>
                <a:spcPct val="90000"/>
              </a:lnSpc>
              <a:spcBef>
                <a:spcPct val="20000"/>
              </a:spcBef>
            </a:pPr>
            <a:r>
              <a:rPr lang="ar-JO" b="1" dirty="0">
                <a:latin typeface="Arial" panose="020B0604020202020204" pitchFamily="34" charset="0"/>
                <a:ea typeface="宋体" charset="0"/>
                <a:cs typeface="Arial" panose="020B0604020202020204" pitchFamily="34" charset="0"/>
              </a:rPr>
              <a:t>- تأليف عزرا للسفر مدعوم في عز 1: 1-3 حيث يكرر الأعداد الأخيرة في 2 أخ 36 : 22-23 بشكل شبه متطابق.</a:t>
            </a:r>
            <a:endParaRPr lang="en-US" b="1" dirty="0">
              <a:latin typeface="Arial" panose="020B0604020202020204" pitchFamily="34" charset="0"/>
              <a:ea typeface="宋体" charset="0"/>
              <a:cs typeface="Arial" panose="020B0604020202020204" pitchFamily="34" charset="0"/>
            </a:endParaRPr>
          </a:p>
        </p:txBody>
      </p:sp>
      <p:sp>
        <p:nvSpPr>
          <p:cNvPr id="51205" name="Text Box 3"/>
          <p:cNvSpPr txBox="1">
            <a:spLocks noChangeArrowheads="1"/>
          </p:cNvSpPr>
          <p:nvPr/>
        </p:nvSpPr>
        <p:spPr bwMode="auto">
          <a:xfrm>
            <a:off x="8274050" y="92075"/>
            <a:ext cx="762000" cy="457200"/>
          </a:xfrm>
          <a:prstGeom prst="rect">
            <a:avLst/>
          </a:prstGeom>
          <a:solidFill>
            <a:schemeClr val="tx1"/>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nchorCtr="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b="1" dirty="0">
                <a:solidFill>
                  <a:srgbClr val="FFFFFF"/>
                </a:solidFill>
                <a:latin typeface="Arial" panose="020B0604020202020204" pitchFamily="34" charset="0"/>
                <a:cs typeface="Arial" panose="020B0604020202020204" pitchFamily="34" charset="0"/>
              </a:rPr>
              <a:t>263</a:t>
            </a:r>
            <a:endParaRPr lang="en-US" b="1" dirty="0">
              <a:solidFill>
                <a:srgbClr val="FFFFFF"/>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500" fill="hold"/>
                                        <p:tgtEl>
                                          <p:spTgt spid="6">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6">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 calcmode="lin" valueType="num">
                                      <p:cBhvr additive="base">
                                        <p:cTn id="19" dur="500" fill="hold"/>
                                        <p:tgtEl>
                                          <p:spTgt spid="6">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6">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7">
                                            <p:txEl>
                                              <p:pRg st="0" end="0"/>
                                            </p:txEl>
                                          </p:spTgt>
                                        </p:tgtEl>
                                        <p:attrNameLst>
                                          <p:attrName>style.visibility</p:attrName>
                                        </p:attrNameLst>
                                      </p:cBhvr>
                                      <p:to>
                                        <p:strVal val="visible"/>
                                      </p:to>
                                    </p:set>
                                    <p:anim calcmode="lin" valueType="num">
                                      <p:cBhvr additive="base">
                                        <p:cTn id="25" dur="500" fill="hold"/>
                                        <p:tgtEl>
                                          <p:spTgt spid="7">
                                            <p:txEl>
                                              <p:pRg st="0" end="0"/>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7">
                                            <p:txEl>
                                              <p:pRg st="1" end="1"/>
                                            </p:txEl>
                                          </p:spTgt>
                                        </p:tgtEl>
                                        <p:attrNameLst>
                                          <p:attrName>style.visibility</p:attrName>
                                        </p:attrNameLst>
                                      </p:cBhvr>
                                      <p:to>
                                        <p:strVal val="visible"/>
                                      </p:to>
                                    </p:set>
                                    <p:anim calcmode="lin" valueType="num">
                                      <p:cBhvr additive="base">
                                        <p:cTn id="31" dur="500" fill="hold"/>
                                        <p:tgtEl>
                                          <p:spTgt spid="7">
                                            <p:txEl>
                                              <p:pRg st="1" end="1"/>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grpId="0" nodeType="clickEffect">
                                  <p:stCondLst>
                                    <p:cond delay="0"/>
                                  </p:stCondLst>
                                  <p:childTnLst>
                                    <p:set>
                                      <p:cBhvr>
                                        <p:cTn id="36" dur="1" fill="hold">
                                          <p:stCondLst>
                                            <p:cond delay="0"/>
                                          </p:stCondLst>
                                        </p:cTn>
                                        <p:tgtEl>
                                          <p:spTgt spid="7">
                                            <p:txEl>
                                              <p:pRg st="2" end="2"/>
                                            </p:txEl>
                                          </p:spTgt>
                                        </p:tgtEl>
                                        <p:attrNameLst>
                                          <p:attrName>style.visibility</p:attrName>
                                        </p:attrNameLst>
                                      </p:cBhvr>
                                      <p:to>
                                        <p:strVal val="visible"/>
                                      </p:to>
                                    </p:set>
                                    <p:anim calcmode="lin" valueType="num">
                                      <p:cBhvr additive="base">
                                        <p:cTn id="37" dur="500" fill="hold"/>
                                        <p:tgtEl>
                                          <p:spTgt spid="7">
                                            <p:txEl>
                                              <p:pRg st="2" end="2"/>
                                            </p:txEl>
                                          </p:spTgt>
                                        </p:tgtEl>
                                        <p:attrNameLst>
                                          <p:attrName>ppt_x</p:attrName>
                                        </p:attrNameLst>
                                      </p:cBhvr>
                                      <p:tavLst>
                                        <p:tav tm="0">
                                          <p:val>
                                            <p:strVal val="1+#ppt_w/2"/>
                                          </p:val>
                                        </p:tav>
                                        <p:tav tm="100000">
                                          <p:val>
                                            <p:strVal val="#ppt_x"/>
                                          </p:val>
                                        </p:tav>
                                      </p:tavLst>
                                    </p:anim>
                                    <p:anim calcmode="lin" valueType="num">
                                      <p:cBhvr additive="base">
                                        <p:cTn id="38" dur="500" fill="hold"/>
                                        <p:tgtEl>
                                          <p:spTgt spid="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2" fill="hold" grpId="0" nodeType="clickEffect">
                                  <p:stCondLst>
                                    <p:cond delay="0"/>
                                  </p:stCondLst>
                                  <p:childTnLst>
                                    <p:set>
                                      <p:cBhvr>
                                        <p:cTn id="42" dur="1" fill="hold">
                                          <p:stCondLst>
                                            <p:cond delay="0"/>
                                          </p:stCondLst>
                                        </p:cTn>
                                        <p:tgtEl>
                                          <p:spTgt spid="7">
                                            <p:txEl>
                                              <p:pRg st="3" end="3"/>
                                            </p:txEl>
                                          </p:spTgt>
                                        </p:tgtEl>
                                        <p:attrNameLst>
                                          <p:attrName>style.visibility</p:attrName>
                                        </p:attrNameLst>
                                      </p:cBhvr>
                                      <p:to>
                                        <p:strVal val="visible"/>
                                      </p:to>
                                    </p:set>
                                    <p:anim calcmode="lin" valueType="num">
                                      <p:cBhvr additive="base">
                                        <p:cTn id="43" dur="500" fill="hold"/>
                                        <p:tgtEl>
                                          <p:spTgt spid="7">
                                            <p:txEl>
                                              <p:pRg st="3" end="3"/>
                                            </p:txEl>
                                          </p:spTgt>
                                        </p:tgtEl>
                                        <p:attrNameLst>
                                          <p:attrName>ppt_x</p:attrName>
                                        </p:attrNameLst>
                                      </p:cBhvr>
                                      <p:tavLst>
                                        <p:tav tm="0">
                                          <p:val>
                                            <p:strVal val="1+#ppt_w/2"/>
                                          </p:val>
                                        </p:tav>
                                        <p:tav tm="100000">
                                          <p:val>
                                            <p:strVal val="#ppt_x"/>
                                          </p:val>
                                        </p:tav>
                                      </p:tavLst>
                                    </p:anim>
                                    <p:anim calcmode="lin" valueType="num">
                                      <p:cBhvr additive="base">
                                        <p:cTn id="44" dur="500" fill="hold"/>
                                        <p:tgtEl>
                                          <p:spTgt spid="7">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autoUpdateAnimBg="0"/>
      <p:bldP spid="7" grpId="0" build="p" autoUpdateAnimBg="0"/>
    </p:bld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 sz="3200" dirty="0">
                <a:solidFill>
                  <a:srgbClr val="FFFFFF"/>
                </a:solidFill>
                <a:ea typeface="ＭＳ Ｐゴシック" charset="0"/>
              </a:rPr>
              <a:t>مسح العهد القديم</a:t>
            </a:r>
            <a:r>
              <a:rPr lang="en-US" sz="3200" dirty="0">
                <a:solidFill>
                  <a:srgbClr val="FFFFFF"/>
                </a:solidFill>
                <a:ea typeface="ＭＳ Ｐゴシック" charset="0"/>
              </a:rPr>
              <a:t> • BibleStudyDownloads.org</a:t>
            </a:r>
            <a:endParaRPr lang="en-US" sz="1100" dirty="0">
              <a:solidFill>
                <a:srgbClr val="FFFFFF"/>
              </a:solidFill>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EG"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أحصل عل</a:t>
            </a: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ى</a:t>
            </a:r>
            <a:r>
              <a:rPr kumimoji="0" lang="ar-EG"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هذا العرض مجانا</a:t>
            </a: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endParaRPr kumimoji="0" lang="en-US"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2767792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bg>
      <p:bgPr>
        <a:solidFill>
          <a:schemeClr val="bg2">
            <a:lumMod val="40000"/>
            <a:lumOff val="60000"/>
          </a:schemeClr>
        </a:solidFill>
        <a:effectLst/>
      </p:bgPr>
    </p:bg>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1447800" y="152400"/>
            <a:ext cx="6248400" cy="762000"/>
          </a:xfrm>
          <a:solidFill>
            <a:schemeClr val="tx1"/>
          </a:solidFill>
          <a:ln>
            <a:solidFill>
              <a:schemeClr val="tx1"/>
            </a:solidFill>
            <a:miter lim="800000"/>
            <a:headEnd/>
            <a:tailEnd/>
          </a:ln>
        </p:spPr>
        <p:txBody>
          <a:bodyPr/>
          <a:lstStyle/>
          <a:p>
            <a:pPr rtl="1" eaLnBrk="1" hangingPunct="1"/>
            <a:r>
              <a:rPr lang="ar-JO" b="1" dirty="0">
                <a:solidFill>
                  <a:srgbClr val="FFFFFF"/>
                </a:solidFill>
                <a:latin typeface="Arial" panose="020B0604020202020204" pitchFamily="34" charset="0"/>
                <a:ea typeface="ＭＳ Ｐゴシック" charset="0"/>
                <a:cs typeface="Arial" panose="020B0604020202020204" pitchFamily="34" charset="0"/>
              </a:rPr>
              <a:t>التاريخ</a:t>
            </a:r>
            <a:endParaRPr lang="en-US"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5" name="Rectangle 3"/>
          <p:cNvSpPr txBox="1">
            <a:spLocks noChangeArrowheads="1"/>
          </p:cNvSpPr>
          <p:nvPr/>
        </p:nvSpPr>
        <p:spPr bwMode="auto">
          <a:xfrm>
            <a:off x="533400" y="1219200"/>
            <a:ext cx="8001000" cy="548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rtl="1" eaLnBrk="1" hangingPunct="1">
              <a:lnSpc>
                <a:spcPct val="90000"/>
              </a:lnSpc>
              <a:spcBef>
                <a:spcPct val="20000"/>
              </a:spcBef>
              <a:buFont typeface="Arial" pitchFamily="34" charset="0"/>
              <a:buChar char="•"/>
            </a:pPr>
            <a:r>
              <a:rPr lang="ar-JO" altLang="zh-CN" sz="2500" b="1" dirty="0">
                <a:latin typeface="Arial" panose="020B0604020202020204" pitchFamily="34" charset="0"/>
                <a:ea typeface="宋体" charset="0"/>
                <a:cs typeface="Arial" panose="020B0604020202020204" pitchFamily="34" charset="0"/>
              </a:rPr>
              <a:t>تشير الإشارات إلى نفي يهوذا (١ أخبار 6:15 ؛ 9: 1) إلى أن العمل قد تم تجميعه بعد 586 قبل الميلاد. </a:t>
            </a:r>
            <a:endParaRPr lang="en-US" altLang="zh-CN" sz="2500" b="1" dirty="0">
              <a:latin typeface="Arial" panose="020B0604020202020204" pitchFamily="34" charset="0"/>
              <a:ea typeface="宋体" charset="0"/>
              <a:cs typeface="Arial" panose="020B0604020202020204" pitchFamily="34" charset="0"/>
            </a:endParaRPr>
          </a:p>
          <a:p>
            <a:pPr algn="r" rtl="1" eaLnBrk="1" hangingPunct="1">
              <a:lnSpc>
                <a:spcPct val="90000"/>
              </a:lnSpc>
              <a:spcBef>
                <a:spcPct val="20000"/>
              </a:spcBef>
              <a:buFont typeface="Arial" pitchFamily="34" charset="0"/>
              <a:buChar char="•"/>
            </a:pPr>
            <a:r>
              <a:rPr lang="ar-JO" altLang="zh-CN" sz="2500" b="1" dirty="0">
                <a:latin typeface="Arial" panose="020B0604020202020204" pitchFamily="34" charset="0"/>
                <a:ea typeface="宋体" charset="0"/>
                <a:cs typeface="Arial" panose="020B0604020202020204" pitchFamily="34" charset="0"/>
              </a:rPr>
              <a:t>تم تجميع أخبار الأيام بعد فترة طويلة من العودة من بابل  (١ أخبار 3: 17-24). يكشف هذا النص أن آخر شخص في أخبار الأيام كان عناني (آية ٢٤) من الجيل الثامن من يهوياكين (آية ١٧) ، والذي أُسر إلى بابل عام ٥٩٨ قبل الميلاد. بافتراض 25 عامًا لكل من هذه الأجيال الثمانية ، تكون ولادة عناني من 425 إلى 400 قبل الميلاد.</a:t>
            </a:r>
            <a:endParaRPr lang="en-US" altLang="zh-CN" sz="2500" b="1" dirty="0">
              <a:latin typeface="Arial" panose="020B0604020202020204" pitchFamily="34" charset="0"/>
              <a:ea typeface="宋体" charset="0"/>
              <a:cs typeface="Arial" panose="020B0604020202020204" pitchFamily="34" charset="0"/>
            </a:endParaRPr>
          </a:p>
          <a:p>
            <a:pPr algn="r" rtl="1" eaLnBrk="1" hangingPunct="1">
              <a:lnSpc>
                <a:spcPct val="90000"/>
              </a:lnSpc>
              <a:spcBef>
                <a:spcPct val="20000"/>
              </a:spcBef>
              <a:buFont typeface="Arial" pitchFamily="34" charset="0"/>
              <a:buChar char="•"/>
            </a:pPr>
            <a:r>
              <a:rPr lang="ar-JO" altLang="zh-CN" sz="2500" b="1" dirty="0">
                <a:latin typeface="Arial" panose="020B0604020202020204" pitchFamily="34" charset="0"/>
                <a:ea typeface="宋体" charset="0"/>
                <a:cs typeface="Arial" panose="020B0604020202020204" pitchFamily="34" charset="0"/>
              </a:rPr>
              <a:t>سجل الرجوع (2 أخ 36 : 22-23) يناقش تاريخ ما بعد السبي.</a:t>
            </a:r>
            <a:endParaRPr lang="en-US" altLang="zh-CN" sz="2500" b="1" dirty="0">
              <a:latin typeface="Arial" panose="020B0604020202020204" pitchFamily="34" charset="0"/>
              <a:ea typeface="宋体" charset="0"/>
              <a:cs typeface="Arial" panose="020B0604020202020204" pitchFamily="34" charset="0"/>
            </a:endParaRPr>
          </a:p>
          <a:p>
            <a:pPr algn="r" rtl="1" eaLnBrk="1" hangingPunct="1">
              <a:lnSpc>
                <a:spcPct val="90000"/>
              </a:lnSpc>
              <a:spcBef>
                <a:spcPct val="20000"/>
              </a:spcBef>
              <a:buFont typeface="Arial" pitchFamily="34" charset="0"/>
              <a:buChar char="•"/>
            </a:pPr>
            <a:r>
              <a:rPr lang="ar-JO" altLang="zh-CN" sz="2500" b="1" dirty="0">
                <a:latin typeface="Arial" panose="020B0604020202020204" pitchFamily="34" charset="0"/>
                <a:ea typeface="宋体" charset="0"/>
                <a:cs typeface="Arial" panose="020B0604020202020204" pitchFamily="34" charset="0"/>
              </a:rPr>
              <a:t>على كل حال فإن عزرا ألف السفر وخدمته في الكتاب المقدس لم تمتد أكثر من 445 ق.م (نح 12 : 36)</a:t>
            </a:r>
            <a:endParaRPr lang="en-US" altLang="zh-CN" sz="2500" b="1" dirty="0">
              <a:latin typeface="Arial" panose="020B0604020202020204" pitchFamily="34" charset="0"/>
              <a:ea typeface="宋体" charset="0"/>
              <a:cs typeface="Arial" panose="020B0604020202020204" pitchFamily="34" charset="0"/>
            </a:endParaRPr>
          </a:p>
          <a:p>
            <a:pPr algn="r" rtl="1" eaLnBrk="1" hangingPunct="1">
              <a:lnSpc>
                <a:spcPct val="90000"/>
              </a:lnSpc>
              <a:spcBef>
                <a:spcPct val="20000"/>
              </a:spcBef>
              <a:buFont typeface="Arial" pitchFamily="34" charset="0"/>
              <a:buChar char="•"/>
            </a:pPr>
            <a:r>
              <a:rPr lang="ar-JO" altLang="zh-CN" sz="2500" b="1" dirty="0">
                <a:latin typeface="Arial" panose="020B0604020202020204" pitchFamily="34" charset="0"/>
                <a:ea typeface="宋体" charset="0"/>
                <a:cs typeface="Arial" panose="020B0604020202020204" pitchFamily="34" charset="0"/>
              </a:rPr>
              <a:t>لهذا فإن أفضل تقدير لتاريخ التجميع ما بين 450-425 ق.م.</a:t>
            </a:r>
            <a:r>
              <a:rPr lang="en-US" altLang="zh-CN" sz="2500" b="1" dirty="0">
                <a:latin typeface="Arial" panose="020B0604020202020204" pitchFamily="34" charset="0"/>
                <a:ea typeface="宋体" charset="0"/>
                <a:cs typeface="Arial" panose="020B0604020202020204" pitchFamily="34" charset="0"/>
              </a:rPr>
              <a:t>  </a:t>
            </a:r>
          </a:p>
        </p:txBody>
      </p:sp>
      <p:sp>
        <p:nvSpPr>
          <p:cNvPr id="53252" name="Text Box 3"/>
          <p:cNvSpPr txBox="1">
            <a:spLocks noChangeArrowheads="1"/>
          </p:cNvSpPr>
          <p:nvPr/>
        </p:nvSpPr>
        <p:spPr bwMode="auto">
          <a:xfrm>
            <a:off x="8274050" y="92075"/>
            <a:ext cx="762000" cy="457200"/>
          </a:xfrm>
          <a:prstGeom prst="rect">
            <a:avLst/>
          </a:prstGeom>
          <a:solidFill>
            <a:schemeClr val="tx1"/>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nchorCtr="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rtl="1" eaLnBrk="1" hangingPunct="1">
              <a:spcBef>
                <a:spcPct val="50000"/>
              </a:spcBef>
            </a:pPr>
            <a:r>
              <a:rPr lang="ar-JO" b="1" dirty="0">
                <a:solidFill>
                  <a:srgbClr val="FFFFFF"/>
                </a:solidFill>
                <a:latin typeface="Arial" panose="020B0604020202020204" pitchFamily="34" charset="0"/>
                <a:cs typeface="Arial" panose="020B0604020202020204" pitchFamily="34" charset="0"/>
              </a:rPr>
              <a:t>263</a:t>
            </a:r>
            <a:endParaRPr lang="en-US" b="1" dirty="0">
              <a:solidFill>
                <a:srgbClr val="FFFFFF"/>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anim calcmode="lin" valueType="num">
                                      <p:cBhvr additive="base">
                                        <p:cTn id="31" dur="500" fill="hold"/>
                                        <p:tgtEl>
                                          <p:spTgt spid="5">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5">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349186" name="Rectangle 2"/>
          <p:cNvSpPr>
            <a:spLocks noGrp="1" noChangeArrowheads="1"/>
          </p:cNvSpPr>
          <p:nvPr>
            <p:ph type="title"/>
          </p:nvPr>
        </p:nvSpPr>
        <p:spPr>
          <a:xfrm>
            <a:off x="1116013" y="0"/>
            <a:ext cx="6911975" cy="836613"/>
          </a:xfrm>
          <a:solidFill>
            <a:schemeClr val="tx1"/>
          </a:solidFill>
          <a:ln cap="flat">
            <a:solidFill>
              <a:schemeClr val="tx1"/>
            </a:solidFill>
            <a:miter lim="800000"/>
            <a:headEnd/>
            <a:tailEnd/>
          </a:ln>
        </p:spPr>
        <p:txBody>
          <a:bodyPr/>
          <a:lstStyle/>
          <a:p>
            <a:pPr eaLnBrk="1" hangingPunct="1"/>
            <a:r>
              <a:rPr lang="ar-JO" b="1" dirty="0">
                <a:solidFill>
                  <a:srgbClr val="FFFFFF"/>
                </a:solidFill>
                <a:latin typeface="Arial" panose="020B0604020202020204" pitchFamily="34" charset="0"/>
                <a:ea typeface="ＭＳ Ｐゴシック" charset="0"/>
                <a:cs typeface="Arial" panose="020B0604020202020204" pitchFamily="34" charset="0"/>
              </a:rPr>
              <a:t>التاريخ</a:t>
            </a:r>
            <a:endParaRPr lang="en-US"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349187" name="Text Box 3"/>
          <p:cNvSpPr txBox="1">
            <a:spLocks noChangeArrowheads="1"/>
          </p:cNvSpPr>
          <p:nvPr/>
        </p:nvSpPr>
        <p:spPr bwMode="auto">
          <a:xfrm>
            <a:off x="8316913" y="71438"/>
            <a:ext cx="755650" cy="6937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nchorCtr="1"/>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ar-JO" b="1" dirty="0">
                <a:solidFill>
                  <a:srgbClr val="000000"/>
                </a:solidFill>
                <a:latin typeface="Arial" panose="020B0604020202020204" pitchFamily="34" charset="0"/>
                <a:cs typeface="Arial" panose="020B0604020202020204" pitchFamily="34" charset="0"/>
              </a:rPr>
              <a:t>250 264</a:t>
            </a:r>
            <a:endParaRPr lang="en-US" b="1" dirty="0">
              <a:solidFill>
                <a:srgbClr val="000000"/>
              </a:solidFill>
              <a:latin typeface="Arial" panose="020B0604020202020204" pitchFamily="34" charset="0"/>
              <a:cs typeface="Arial" panose="020B0604020202020204" pitchFamily="34" charset="0"/>
            </a:endParaRPr>
          </a:p>
        </p:txBody>
      </p:sp>
      <p:sp>
        <p:nvSpPr>
          <p:cNvPr id="349188" name="Rectangle 4"/>
          <p:cNvSpPr>
            <a:spLocks noChangeArrowheads="1"/>
          </p:cNvSpPr>
          <p:nvPr/>
        </p:nvSpPr>
        <p:spPr bwMode="auto">
          <a:xfrm>
            <a:off x="152400" y="1919288"/>
            <a:ext cx="828675" cy="1036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r>
              <a:rPr lang="en-US" sz="2000" b="1" dirty="0">
                <a:solidFill>
                  <a:srgbClr val="000000"/>
                </a:solidFill>
                <a:latin typeface="Arial" panose="020B0604020202020204" pitchFamily="34" charset="0"/>
                <a:cs typeface="Arial" panose="020B0604020202020204" pitchFamily="34" charset="0"/>
              </a:rPr>
              <a:t> </a:t>
            </a:r>
          </a:p>
          <a:p>
            <a:pPr eaLnBrk="0" hangingPunct="0"/>
            <a:r>
              <a:rPr lang="en-US" sz="2000" b="1" dirty="0">
                <a:solidFill>
                  <a:srgbClr val="000000"/>
                </a:solidFill>
                <a:latin typeface="Arial" panose="020B0604020202020204" pitchFamily="34" charset="0"/>
                <a:cs typeface="Arial" panose="020B0604020202020204" pitchFamily="34" charset="0"/>
              </a:rPr>
              <a:t> </a:t>
            </a:r>
          </a:p>
          <a:p>
            <a:pPr eaLnBrk="0" hangingPunct="0"/>
            <a:endParaRPr lang="en-US" sz="2000" b="1" dirty="0">
              <a:solidFill>
                <a:srgbClr val="000000"/>
              </a:solidFill>
              <a:latin typeface="Arial" panose="020B0604020202020204" pitchFamily="34" charset="0"/>
              <a:cs typeface="Arial" panose="020B0604020202020204" pitchFamily="34" charset="0"/>
            </a:endParaRPr>
          </a:p>
        </p:txBody>
      </p:sp>
      <p:sp>
        <p:nvSpPr>
          <p:cNvPr id="349189" name="Rectangle 5"/>
          <p:cNvSpPr>
            <a:spLocks noChangeArrowheads="1"/>
          </p:cNvSpPr>
          <p:nvPr/>
        </p:nvSpPr>
        <p:spPr bwMode="auto">
          <a:xfrm>
            <a:off x="981075" y="1919288"/>
            <a:ext cx="1155700" cy="1036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r>
              <a:rPr lang="en-US" sz="2000" b="1" dirty="0">
                <a:solidFill>
                  <a:srgbClr val="000000"/>
                </a:solidFill>
                <a:latin typeface="Arial" panose="020B0604020202020204" pitchFamily="34" charset="0"/>
                <a:cs typeface="Arial" panose="020B0604020202020204" pitchFamily="34" charset="0"/>
              </a:rPr>
              <a:t> </a:t>
            </a:r>
          </a:p>
          <a:p>
            <a:pPr eaLnBrk="0" hangingPunct="0"/>
            <a:endParaRPr lang="en-US" sz="2000" b="1" dirty="0">
              <a:solidFill>
                <a:srgbClr val="000000"/>
              </a:solidFill>
              <a:latin typeface="Arial" panose="020B0604020202020204" pitchFamily="34" charset="0"/>
              <a:cs typeface="Arial" panose="020B0604020202020204" pitchFamily="34" charset="0"/>
            </a:endParaRPr>
          </a:p>
        </p:txBody>
      </p:sp>
      <p:sp>
        <p:nvSpPr>
          <p:cNvPr id="349190" name="Rectangle 6"/>
          <p:cNvSpPr>
            <a:spLocks noChangeArrowheads="1"/>
          </p:cNvSpPr>
          <p:nvPr/>
        </p:nvSpPr>
        <p:spPr bwMode="auto">
          <a:xfrm>
            <a:off x="7926388" y="1919288"/>
            <a:ext cx="2012950" cy="1036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r>
              <a:rPr lang="en-US" sz="2000" b="1" dirty="0">
                <a:solidFill>
                  <a:srgbClr val="000000"/>
                </a:solidFill>
                <a:latin typeface="Arial" panose="020B0604020202020204" pitchFamily="34" charset="0"/>
                <a:cs typeface="Arial" panose="020B0604020202020204" pitchFamily="34" charset="0"/>
              </a:rPr>
              <a:t> </a:t>
            </a:r>
          </a:p>
          <a:p>
            <a:pPr eaLnBrk="0" hangingPunct="0"/>
            <a:endParaRPr lang="en-US" sz="2000" b="1" dirty="0">
              <a:solidFill>
                <a:srgbClr val="000000"/>
              </a:solidFill>
              <a:latin typeface="Arial" panose="020B0604020202020204" pitchFamily="34" charset="0"/>
              <a:cs typeface="Arial" panose="020B0604020202020204" pitchFamily="34" charset="0"/>
            </a:endParaRPr>
          </a:p>
        </p:txBody>
      </p:sp>
      <p:sp>
        <p:nvSpPr>
          <p:cNvPr id="349191" name="Rectangle 7"/>
          <p:cNvSpPr>
            <a:spLocks noChangeArrowheads="1"/>
          </p:cNvSpPr>
          <p:nvPr/>
        </p:nvSpPr>
        <p:spPr bwMode="auto">
          <a:xfrm>
            <a:off x="76200" y="3486150"/>
            <a:ext cx="828675" cy="806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r>
              <a:rPr lang="ar-JO" sz="2000" b="1" dirty="0">
                <a:solidFill>
                  <a:srgbClr val="000000"/>
                </a:solidFill>
                <a:latin typeface="Arial" panose="020B0604020202020204" pitchFamily="34" charset="0"/>
                <a:cs typeface="Arial" panose="020B0604020202020204" pitchFamily="34" charset="0"/>
              </a:rPr>
              <a:t>الأسفار</a:t>
            </a:r>
            <a:endParaRPr lang="en-US" sz="2000" b="1" dirty="0">
              <a:solidFill>
                <a:srgbClr val="000000"/>
              </a:solidFill>
              <a:latin typeface="Arial" panose="020B0604020202020204" pitchFamily="34" charset="0"/>
              <a:cs typeface="Arial" panose="020B0604020202020204" pitchFamily="34" charset="0"/>
            </a:endParaRPr>
          </a:p>
        </p:txBody>
      </p:sp>
      <p:sp>
        <p:nvSpPr>
          <p:cNvPr id="349192" name="Rectangle 8"/>
          <p:cNvSpPr>
            <a:spLocks noChangeArrowheads="1"/>
          </p:cNvSpPr>
          <p:nvPr/>
        </p:nvSpPr>
        <p:spPr bwMode="auto">
          <a:xfrm>
            <a:off x="7716838" y="2955925"/>
            <a:ext cx="2341562" cy="806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r>
              <a:rPr lang="en-US" sz="2000" b="1" dirty="0">
                <a:solidFill>
                  <a:srgbClr val="000000"/>
                </a:solidFill>
                <a:latin typeface="Arial" panose="020B0604020202020204" pitchFamily="34" charset="0"/>
                <a:cs typeface="Arial" panose="020B0604020202020204" pitchFamily="34" charset="0"/>
              </a:rPr>
              <a:t> </a:t>
            </a:r>
          </a:p>
          <a:p>
            <a:pPr eaLnBrk="0" hangingPunct="0"/>
            <a:endParaRPr lang="en-US" sz="2000" b="1" dirty="0">
              <a:solidFill>
                <a:srgbClr val="000000"/>
              </a:solidFill>
              <a:latin typeface="Arial" panose="020B0604020202020204" pitchFamily="34" charset="0"/>
              <a:cs typeface="Arial" panose="020B0604020202020204" pitchFamily="34" charset="0"/>
            </a:endParaRPr>
          </a:p>
        </p:txBody>
      </p:sp>
      <p:sp>
        <p:nvSpPr>
          <p:cNvPr id="349193" name="Rectangle 9"/>
          <p:cNvSpPr>
            <a:spLocks noChangeArrowheads="1"/>
          </p:cNvSpPr>
          <p:nvPr/>
        </p:nvSpPr>
        <p:spPr bwMode="auto">
          <a:xfrm>
            <a:off x="76200" y="4122738"/>
            <a:ext cx="828675" cy="1035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r>
              <a:rPr lang="ar-JO" sz="2000" b="1" dirty="0">
                <a:solidFill>
                  <a:srgbClr val="000000"/>
                </a:solidFill>
                <a:latin typeface="Arial" panose="020B0604020202020204" pitchFamily="34" charset="0"/>
                <a:cs typeface="Arial" panose="020B0604020202020204" pitchFamily="34" charset="0"/>
              </a:rPr>
              <a:t>الملوك</a:t>
            </a:r>
            <a:endParaRPr lang="en-US" sz="2000" b="1" dirty="0">
              <a:solidFill>
                <a:srgbClr val="000000"/>
              </a:solidFill>
              <a:latin typeface="Arial" panose="020B0604020202020204" pitchFamily="34" charset="0"/>
              <a:cs typeface="Arial" panose="020B0604020202020204" pitchFamily="34" charset="0"/>
            </a:endParaRPr>
          </a:p>
        </p:txBody>
      </p:sp>
      <p:sp>
        <p:nvSpPr>
          <p:cNvPr id="349194" name="Rectangle 10"/>
          <p:cNvSpPr>
            <a:spLocks noChangeArrowheads="1"/>
          </p:cNvSpPr>
          <p:nvPr/>
        </p:nvSpPr>
        <p:spPr bwMode="auto">
          <a:xfrm>
            <a:off x="981075" y="4122738"/>
            <a:ext cx="1155700" cy="1035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r>
              <a:rPr lang="ar-JO" sz="2000" b="1" dirty="0">
                <a:solidFill>
                  <a:srgbClr val="000000"/>
                </a:solidFill>
                <a:latin typeface="Arial" panose="020B0604020202020204" pitchFamily="34" charset="0"/>
                <a:cs typeface="Arial" panose="020B0604020202020204" pitchFamily="34" charset="0"/>
              </a:rPr>
              <a:t>شاول</a:t>
            </a:r>
            <a:endParaRPr lang="en-US" sz="2000" b="1" dirty="0">
              <a:solidFill>
                <a:srgbClr val="000000"/>
              </a:solidFill>
              <a:latin typeface="Arial" panose="020B0604020202020204" pitchFamily="34" charset="0"/>
              <a:cs typeface="Arial" panose="020B0604020202020204" pitchFamily="34" charset="0"/>
            </a:endParaRPr>
          </a:p>
        </p:txBody>
      </p:sp>
      <p:sp>
        <p:nvSpPr>
          <p:cNvPr id="349195" name="Rectangle 11"/>
          <p:cNvSpPr>
            <a:spLocks noChangeArrowheads="1"/>
          </p:cNvSpPr>
          <p:nvPr/>
        </p:nvSpPr>
        <p:spPr bwMode="auto">
          <a:xfrm>
            <a:off x="2136775" y="4122738"/>
            <a:ext cx="1036638" cy="1035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r>
              <a:rPr lang="ar-JO" sz="2000" b="1" dirty="0">
                <a:solidFill>
                  <a:srgbClr val="000000"/>
                </a:solidFill>
                <a:latin typeface="Arial" panose="020B0604020202020204" pitchFamily="34" charset="0"/>
                <a:cs typeface="Arial" panose="020B0604020202020204" pitchFamily="34" charset="0"/>
              </a:rPr>
              <a:t>داود</a:t>
            </a:r>
            <a:endParaRPr lang="en-US" sz="2000" b="1" dirty="0">
              <a:solidFill>
                <a:srgbClr val="000000"/>
              </a:solidFill>
              <a:latin typeface="Arial" panose="020B0604020202020204" pitchFamily="34" charset="0"/>
              <a:cs typeface="Arial" panose="020B0604020202020204" pitchFamily="34" charset="0"/>
            </a:endParaRPr>
          </a:p>
        </p:txBody>
      </p:sp>
      <p:sp>
        <p:nvSpPr>
          <p:cNvPr id="349196" name="Rectangle 12"/>
          <p:cNvSpPr>
            <a:spLocks noChangeArrowheads="1"/>
          </p:cNvSpPr>
          <p:nvPr/>
        </p:nvSpPr>
        <p:spPr bwMode="auto">
          <a:xfrm>
            <a:off x="2915816" y="4122738"/>
            <a:ext cx="2573337" cy="1035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r>
              <a:rPr lang="ar-JO" sz="2000" b="1" dirty="0">
                <a:solidFill>
                  <a:srgbClr val="000000"/>
                </a:solidFill>
                <a:latin typeface="Arial" panose="020B0604020202020204" pitchFamily="34" charset="0"/>
                <a:cs typeface="Arial" panose="020B0604020202020204" pitchFamily="34" charset="0"/>
              </a:rPr>
              <a:t>سليمان-أخزيا</a:t>
            </a:r>
            <a:endParaRPr lang="en-US" sz="2000" b="1" dirty="0">
              <a:solidFill>
                <a:srgbClr val="000000"/>
              </a:solidFill>
              <a:latin typeface="Arial" panose="020B0604020202020204" pitchFamily="34" charset="0"/>
              <a:cs typeface="Arial" panose="020B0604020202020204" pitchFamily="34" charset="0"/>
            </a:endParaRPr>
          </a:p>
        </p:txBody>
      </p:sp>
      <p:sp>
        <p:nvSpPr>
          <p:cNvPr id="349197" name="Rectangle 13"/>
          <p:cNvSpPr>
            <a:spLocks noChangeArrowheads="1"/>
          </p:cNvSpPr>
          <p:nvPr/>
        </p:nvSpPr>
        <p:spPr bwMode="auto">
          <a:xfrm>
            <a:off x="4932040" y="4122738"/>
            <a:ext cx="2221682" cy="1035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r>
              <a:rPr lang="ar-JO" sz="2000" b="1" dirty="0">
                <a:solidFill>
                  <a:srgbClr val="000000"/>
                </a:solidFill>
                <a:latin typeface="Arial" panose="020B0604020202020204" pitchFamily="34" charset="0"/>
                <a:cs typeface="Arial" panose="020B0604020202020204" pitchFamily="34" charset="0"/>
              </a:rPr>
              <a:t>أخزيا-صدقيا</a:t>
            </a:r>
            <a:endParaRPr lang="en-US" sz="2000" b="1" dirty="0">
              <a:solidFill>
                <a:srgbClr val="000000"/>
              </a:solidFill>
              <a:latin typeface="Arial" panose="020B0604020202020204" pitchFamily="34" charset="0"/>
              <a:cs typeface="Arial" panose="020B0604020202020204" pitchFamily="34" charset="0"/>
            </a:endParaRPr>
          </a:p>
        </p:txBody>
      </p:sp>
      <p:sp>
        <p:nvSpPr>
          <p:cNvPr id="349198" name="Rectangle 14"/>
          <p:cNvSpPr>
            <a:spLocks noChangeArrowheads="1"/>
          </p:cNvSpPr>
          <p:nvPr/>
        </p:nvSpPr>
        <p:spPr bwMode="auto">
          <a:xfrm>
            <a:off x="7239000" y="3762375"/>
            <a:ext cx="2341563" cy="1035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r>
              <a:rPr lang="en-US" sz="2000" b="1" dirty="0">
                <a:solidFill>
                  <a:srgbClr val="000000"/>
                </a:solidFill>
                <a:latin typeface="Arial" panose="020B0604020202020204" pitchFamily="34" charset="0"/>
                <a:cs typeface="Arial" panose="020B0604020202020204" pitchFamily="34" charset="0"/>
              </a:rPr>
              <a:t> </a:t>
            </a:r>
          </a:p>
          <a:p>
            <a:pPr eaLnBrk="0" hangingPunct="0"/>
            <a:endParaRPr lang="en-US" sz="2000" b="1" dirty="0">
              <a:solidFill>
                <a:srgbClr val="000000"/>
              </a:solidFill>
              <a:latin typeface="Arial" panose="020B0604020202020204" pitchFamily="34" charset="0"/>
              <a:cs typeface="Arial" panose="020B0604020202020204" pitchFamily="34" charset="0"/>
            </a:endParaRPr>
          </a:p>
        </p:txBody>
      </p:sp>
      <p:sp>
        <p:nvSpPr>
          <p:cNvPr id="349199" name="Rectangle 15"/>
          <p:cNvSpPr>
            <a:spLocks noChangeArrowheads="1"/>
          </p:cNvSpPr>
          <p:nvPr/>
        </p:nvSpPr>
        <p:spPr bwMode="auto">
          <a:xfrm>
            <a:off x="76200" y="4797425"/>
            <a:ext cx="828675" cy="1036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r>
              <a:rPr lang="ar-JO" sz="2000" b="1" dirty="0">
                <a:solidFill>
                  <a:srgbClr val="000000"/>
                </a:solidFill>
                <a:latin typeface="Arial" panose="020B0604020202020204" pitchFamily="34" charset="0"/>
                <a:cs typeface="Arial" panose="020B0604020202020204" pitchFamily="34" charset="0"/>
              </a:rPr>
              <a:t>التواريخ</a:t>
            </a:r>
            <a:endParaRPr lang="en-US" sz="2000" b="1" dirty="0">
              <a:solidFill>
                <a:srgbClr val="000000"/>
              </a:solidFill>
              <a:latin typeface="Arial" panose="020B0604020202020204" pitchFamily="34" charset="0"/>
              <a:cs typeface="Arial" panose="020B0604020202020204" pitchFamily="34" charset="0"/>
            </a:endParaRPr>
          </a:p>
        </p:txBody>
      </p:sp>
      <p:sp>
        <p:nvSpPr>
          <p:cNvPr id="349200" name="Rectangle 16"/>
          <p:cNvSpPr>
            <a:spLocks noChangeArrowheads="1"/>
          </p:cNvSpPr>
          <p:nvPr/>
        </p:nvSpPr>
        <p:spPr bwMode="auto">
          <a:xfrm>
            <a:off x="981075" y="4797425"/>
            <a:ext cx="1155700" cy="1036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r>
              <a:rPr lang="ar-JO" sz="2000" b="1" dirty="0">
                <a:solidFill>
                  <a:srgbClr val="000000"/>
                </a:solidFill>
                <a:latin typeface="Arial" panose="020B0604020202020204" pitchFamily="34" charset="0"/>
                <a:cs typeface="Arial" panose="020B0604020202020204" pitchFamily="34" charset="0"/>
              </a:rPr>
              <a:t>1043</a:t>
            </a:r>
            <a:endParaRPr lang="en-US" sz="2000" b="1" dirty="0">
              <a:solidFill>
                <a:srgbClr val="000000"/>
              </a:solidFill>
              <a:latin typeface="Arial" panose="020B0604020202020204" pitchFamily="34" charset="0"/>
              <a:cs typeface="Arial" panose="020B0604020202020204" pitchFamily="34" charset="0"/>
            </a:endParaRPr>
          </a:p>
        </p:txBody>
      </p:sp>
      <p:sp>
        <p:nvSpPr>
          <p:cNvPr id="349201" name="Rectangle 17"/>
          <p:cNvSpPr>
            <a:spLocks noChangeArrowheads="1"/>
          </p:cNvSpPr>
          <p:nvPr/>
        </p:nvSpPr>
        <p:spPr bwMode="auto">
          <a:xfrm>
            <a:off x="2136775" y="4797425"/>
            <a:ext cx="1036638" cy="1036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ar-JO" sz="2000" b="1" dirty="0">
                <a:solidFill>
                  <a:srgbClr val="000000"/>
                </a:solidFill>
                <a:latin typeface="Arial" panose="020B0604020202020204" pitchFamily="34" charset="0"/>
                <a:cs typeface="Arial" panose="020B0604020202020204" pitchFamily="34" charset="0"/>
              </a:rPr>
              <a:t>1011</a:t>
            </a:r>
            <a:endParaRPr lang="en-US" sz="2000" b="1" dirty="0">
              <a:solidFill>
                <a:srgbClr val="000000"/>
              </a:solidFill>
              <a:latin typeface="Arial" panose="020B0604020202020204" pitchFamily="34" charset="0"/>
              <a:cs typeface="Arial" panose="020B0604020202020204" pitchFamily="34" charset="0"/>
            </a:endParaRPr>
          </a:p>
        </p:txBody>
      </p:sp>
      <p:sp>
        <p:nvSpPr>
          <p:cNvPr id="349202" name="Rectangle 18"/>
          <p:cNvSpPr>
            <a:spLocks noChangeArrowheads="1"/>
          </p:cNvSpPr>
          <p:nvPr/>
        </p:nvSpPr>
        <p:spPr bwMode="auto">
          <a:xfrm>
            <a:off x="2987824" y="4797425"/>
            <a:ext cx="2570163" cy="1036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r>
              <a:rPr lang="ar-JO" sz="2000" b="1" dirty="0">
                <a:solidFill>
                  <a:srgbClr val="000000"/>
                </a:solidFill>
                <a:latin typeface="Arial" panose="020B0604020202020204" pitchFamily="34" charset="0"/>
                <a:cs typeface="Arial" panose="020B0604020202020204" pitchFamily="34" charset="0"/>
              </a:rPr>
              <a:t>971</a:t>
            </a:r>
            <a:r>
              <a:rPr lang="en-US" sz="2000" b="1" dirty="0">
                <a:solidFill>
                  <a:srgbClr val="000000"/>
                </a:solidFill>
                <a:latin typeface="Arial" panose="020B0604020202020204" pitchFamily="34" charset="0"/>
                <a:cs typeface="Arial" panose="020B0604020202020204" pitchFamily="34" charset="0"/>
              </a:rPr>
              <a:t>      </a:t>
            </a:r>
            <a:r>
              <a:rPr lang="ar-JO" sz="2000" b="1" dirty="0">
                <a:solidFill>
                  <a:srgbClr val="000000"/>
                </a:solidFill>
                <a:latin typeface="Arial" panose="020B0604020202020204" pitchFamily="34" charset="0"/>
                <a:cs typeface="Arial" panose="020B0604020202020204" pitchFamily="34" charset="0"/>
              </a:rPr>
              <a:t>931</a:t>
            </a:r>
            <a:r>
              <a:rPr lang="en-US" sz="2000" b="1" dirty="0">
                <a:solidFill>
                  <a:srgbClr val="000000"/>
                </a:solidFill>
                <a:latin typeface="Arial" panose="020B0604020202020204" pitchFamily="34" charset="0"/>
                <a:cs typeface="Arial" panose="020B0604020202020204" pitchFamily="34" charset="0"/>
              </a:rPr>
              <a:t>     </a:t>
            </a:r>
            <a:r>
              <a:rPr lang="ar-JO" sz="2000" b="1" dirty="0">
                <a:solidFill>
                  <a:srgbClr val="000000"/>
                </a:solidFill>
                <a:latin typeface="Arial" panose="020B0604020202020204" pitchFamily="34" charset="0"/>
                <a:cs typeface="Arial" panose="020B0604020202020204" pitchFamily="34" charset="0"/>
              </a:rPr>
              <a:t>852</a:t>
            </a:r>
            <a:endParaRPr lang="en-US" sz="2000" b="1" dirty="0">
              <a:solidFill>
                <a:srgbClr val="000000"/>
              </a:solidFill>
              <a:latin typeface="Arial" panose="020B0604020202020204" pitchFamily="34" charset="0"/>
              <a:cs typeface="Arial" panose="020B0604020202020204" pitchFamily="34" charset="0"/>
            </a:endParaRPr>
          </a:p>
        </p:txBody>
      </p:sp>
      <p:sp>
        <p:nvSpPr>
          <p:cNvPr id="349203" name="Rectangle 19"/>
          <p:cNvSpPr>
            <a:spLocks noChangeArrowheads="1"/>
          </p:cNvSpPr>
          <p:nvPr/>
        </p:nvSpPr>
        <p:spPr bwMode="auto">
          <a:xfrm>
            <a:off x="5219526" y="4797425"/>
            <a:ext cx="2016770" cy="1036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r>
              <a:rPr lang="ar-JO" sz="1600" b="1" dirty="0">
                <a:solidFill>
                  <a:srgbClr val="000000"/>
                </a:solidFill>
                <a:latin typeface="Arial" panose="020B0604020202020204" pitchFamily="34" charset="0"/>
                <a:cs typeface="Arial" panose="020B0604020202020204" pitchFamily="34" charset="0"/>
              </a:rPr>
              <a:t>852</a:t>
            </a:r>
            <a:r>
              <a:rPr lang="en-US" sz="1600" b="1" dirty="0">
                <a:solidFill>
                  <a:srgbClr val="000000"/>
                </a:solidFill>
                <a:latin typeface="Arial" panose="020B0604020202020204" pitchFamily="34" charset="0"/>
                <a:cs typeface="Arial" panose="020B0604020202020204" pitchFamily="34" charset="0"/>
              </a:rPr>
              <a:t>      </a:t>
            </a:r>
            <a:r>
              <a:rPr lang="ar-JO" sz="1600" b="1" dirty="0">
                <a:solidFill>
                  <a:srgbClr val="000000"/>
                </a:solidFill>
                <a:latin typeface="Arial" panose="020B0604020202020204" pitchFamily="34" charset="0"/>
                <a:cs typeface="Arial" panose="020B0604020202020204" pitchFamily="34" charset="0"/>
              </a:rPr>
              <a:t>722</a:t>
            </a:r>
            <a:r>
              <a:rPr lang="en-US" sz="1600" b="1" dirty="0">
                <a:solidFill>
                  <a:srgbClr val="000000"/>
                </a:solidFill>
                <a:latin typeface="Arial" panose="020B0604020202020204" pitchFamily="34" charset="0"/>
                <a:cs typeface="Arial" panose="020B0604020202020204" pitchFamily="34" charset="0"/>
              </a:rPr>
              <a:t>     </a:t>
            </a:r>
            <a:r>
              <a:rPr lang="ar-JO" sz="1600" b="1" dirty="0">
                <a:solidFill>
                  <a:srgbClr val="000000"/>
                </a:solidFill>
                <a:latin typeface="Arial" panose="020B0604020202020204" pitchFamily="34" charset="0"/>
                <a:cs typeface="Arial" panose="020B0604020202020204" pitchFamily="34" charset="0"/>
              </a:rPr>
              <a:t>586</a:t>
            </a:r>
            <a:r>
              <a:rPr lang="en-US" sz="1600" b="1" dirty="0">
                <a:solidFill>
                  <a:srgbClr val="000000"/>
                </a:solidFill>
                <a:latin typeface="Arial" panose="020B0604020202020204" pitchFamily="34" charset="0"/>
                <a:cs typeface="Arial" panose="020B0604020202020204" pitchFamily="34" charset="0"/>
              </a:rPr>
              <a:t>   </a:t>
            </a:r>
            <a:r>
              <a:rPr lang="ar-JO" sz="1600" b="1" dirty="0">
                <a:solidFill>
                  <a:srgbClr val="000000"/>
                </a:solidFill>
                <a:latin typeface="Arial" panose="020B0604020202020204" pitchFamily="34" charset="0"/>
                <a:cs typeface="Arial" panose="020B0604020202020204" pitchFamily="34" charset="0"/>
              </a:rPr>
              <a:t>560</a:t>
            </a:r>
            <a:endParaRPr lang="en-US" sz="1600" b="1" dirty="0">
              <a:solidFill>
                <a:srgbClr val="000000"/>
              </a:solidFill>
              <a:latin typeface="Arial" panose="020B0604020202020204" pitchFamily="34" charset="0"/>
              <a:cs typeface="Arial" panose="020B0604020202020204" pitchFamily="34" charset="0"/>
            </a:endParaRPr>
          </a:p>
        </p:txBody>
      </p:sp>
      <p:sp>
        <p:nvSpPr>
          <p:cNvPr id="349204" name="Rectangle 20"/>
          <p:cNvSpPr>
            <a:spLocks noChangeArrowheads="1"/>
          </p:cNvSpPr>
          <p:nvPr/>
        </p:nvSpPr>
        <p:spPr bwMode="auto">
          <a:xfrm>
            <a:off x="7832725" y="4797425"/>
            <a:ext cx="625475" cy="1036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r>
              <a:rPr lang="ar-JO" sz="2000" b="1" dirty="0">
                <a:solidFill>
                  <a:srgbClr val="000000"/>
                </a:solidFill>
                <a:latin typeface="Arial" panose="020B0604020202020204" pitchFamily="34" charset="0"/>
                <a:cs typeface="Arial" panose="020B0604020202020204" pitchFamily="34" charset="0"/>
              </a:rPr>
              <a:t>538</a:t>
            </a:r>
            <a:endParaRPr lang="en-US" sz="2000" b="1" dirty="0">
              <a:solidFill>
                <a:srgbClr val="000000"/>
              </a:solidFill>
              <a:latin typeface="Arial" panose="020B0604020202020204" pitchFamily="34" charset="0"/>
              <a:cs typeface="Arial" panose="020B0604020202020204" pitchFamily="34" charset="0"/>
            </a:endParaRPr>
          </a:p>
        </p:txBody>
      </p:sp>
      <p:sp>
        <p:nvSpPr>
          <p:cNvPr id="349205" name="Rectangle 21"/>
          <p:cNvSpPr>
            <a:spLocks noChangeArrowheads="1"/>
          </p:cNvSpPr>
          <p:nvPr/>
        </p:nvSpPr>
        <p:spPr bwMode="auto">
          <a:xfrm>
            <a:off x="7875588" y="4797425"/>
            <a:ext cx="1585912" cy="1036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r>
              <a:rPr lang="en-US" sz="2000" b="1" dirty="0">
                <a:solidFill>
                  <a:srgbClr val="000000"/>
                </a:solidFill>
                <a:latin typeface="Arial" panose="020B0604020202020204" pitchFamily="34" charset="0"/>
                <a:cs typeface="Arial" panose="020B0604020202020204" pitchFamily="34" charset="0"/>
              </a:rPr>
              <a:t> </a:t>
            </a:r>
          </a:p>
          <a:p>
            <a:pPr eaLnBrk="0" hangingPunct="0"/>
            <a:endParaRPr lang="en-US" sz="2000" b="1" dirty="0">
              <a:solidFill>
                <a:srgbClr val="000000"/>
              </a:solidFill>
              <a:latin typeface="Arial" panose="020B0604020202020204" pitchFamily="34" charset="0"/>
              <a:cs typeface="Arial" panose="020B0604020202020204" pitchFamily="34" charset="0"/>
            </a:endParaRPr>
          </a:p>
        </p:txBody>
      </p:sp>
      <p:sp>
        <p:nvSpPr>
          <p:cNvPr id="349206" name="Rectangle 22"/>
          <p:cNvSpPr>
            <a:spLocks noChangeArrowheads="1"/>
          </p:cNvSpPr>
          <p:nvPr/>
        </p:nvSpPr>
        <p:spPr bwMode="auto">
          <a:xfrm>
            <a:off x="76200" y="5834063"/>
            <a:ext cx="828675" cy="1266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r>
              <a:rPr lang="ar-JO" sz="1600" b="1" dirty="0">
                <a:solidFill>
                  <a:srgbClr val="000000"/>
                </a:solidFill>
                <a:latin typeface="Arial" panose="020B0604020202020204" pitchFamily="34" charset="0"/>
                <a:cs typeface="Arial" panose="020B0604020202020204" pitchFamily="34" charset="0"/>
              </a:rPr>
              <a:t>المملكة</a:t>
            </a:r>
            <a:endParaRPr lang="en-US" sz="1600" b="1" dirty="0">
              <a:solidFill>
                <a:srgbClr val="000000"/>
              </a:solidFill>
              <a:latin typeface="Arial" panose="020B0604020202020204" pitchFamily="34" charset="0"/>
              <a:cs typeface="Arial" panose="020B0604020202020204" pitchFamily="34" charset="0"/>
            </a:endParaRPr>
          </a:p>
        </p:txBody>
      </p:sp>
      <p:sp>
        <p:nvSpPr>
          <p:cNvPr id="349207" name="Rectangle 23"/>
          <p:cNvSpPr>
            <a:spLocks noChangeArrowheads="1"/>
          </p:cNvSpPr>
          <p:nvPr/>
        </p:nvSpPr>
        <p:spPr bwMode="auto">
          <a:xfrm>
            <a:off x="981075" y="5834063"/>
            <a:ext cx="1797050" cy="1266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r>
              <a:rPr lang="en-US" sz="2000" b="1" dirty="0">
                <a:solidFill>
                  <a:srgbClr val="000000"/>
                </a:solidFill>
                <a:latin typeface="Arial" panose="020B0604020202020204" pitchFamily="34" charset="0"/>
                <a:cs typeface="Arial" panose="020B0604020202020204" pitchFamily="34" charset="0"/>
              </a:rPr>
              <a:t>---------</a:t>
            </a:r>
            <a:r>
              <a:rPr lang="ar-JO" sz="2000" b="1" dirty="0">
                <a:solidFill>
                  <a:srgbClr val="000000"/>
                </a:solidFill>
                <a:latin typeface="Arial" panose="020B0604020202020204" pitchFamily="34" charset="0"/>
                <a:cs typeface="Arial" panose="020B0604020202020204" pitchFamily="34" charset="0"/>
              </a:rPr>
              <a:t>- متحدة</a:t>
            </a:r>
            <a:r>
              <a:rPr lang="en-US" sz="2000" b="1" dirty="0">
                <a:solidFill>
                  <a:srgbClr val="000000"/>
                </a:solidFill>
                <a:latin typeface="Arial" panose="020B0604020202020204" pitchFamily="34" charset="0"/>
                <a:cs typeface="Arial" panose="020B0604020202020204" pitchFamily="34" charset="0"/>
              </a:rPr>
              <a:t>-------</a:t>
            </a:r>
          </a:p>
        </p:txBody>
      </p:sp>
      <p:sp>
        <p:nvSpPr>
          <p:cNvPr id="349208" name="Rectangle 24"/>
          <p:cNvSpPr>
            <a:spLocks noChangeArrowheads="1"/>
          </p:cNvSpPr>
          <p:nvPr/>
        </p:nvSpPr>
        <p:spPr bwMode="auto">
          <a:xfrm>
            <a:off x="2778125" y="5834063"/>
            <a:ext cx="3811588" cy="1266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r>
              <a:rPr lang="en-US" sz="2000" b="1" dirty="0">
                <a:solidFill>
                  <a:srgbClr val="000000"/>
                </a:solidFill>
                <a:latin typeface="Arial" panose="020B0604020202020204" pitchFamily="34" charset="0"/>
                <a:cs typeface="Arial" panose="020B0604020202020204" pitchFamily="34" charset="0"/>
              </a:rPr>
              <a:t>-------------------    ---------</a:t>
            </a:r>
            <a:r>
              <a:rPr lang="ar-JO" sz="2000" b="1" dirty="0">
                <a:solidFill>
                  <a:srgbClr val="000000"/>
                </a:solidFill>
                <a:latin typeface="Arial" panose="020B0604020202020204" pitchFamily="34" charset="0"/>
                <a:cs typeface="Arial" panose="020B0604020202020204" pitchFamily="34" charset="0"/>
              </a:rPr>
              <a:t> منقسمة </a:t>
            </a:r>
            <a:r>
              <a:rPr lang="en-US" sz="2000" b="1" dirty="0">
                <a:solidFill>
                  <a:srgbClr val="000000"/>
                </a:solidFill>
                <a:latin typeface="Arial" panose="020B0604020202020204" pitchFamily="34" charset="0"/>
                <a:cs typeface="Arial" panose="020B0604020202020204" pitchFamily="34" charset="0"/>
              </a:rPr>
              <a:t>------------ </a:t>
            </a:r>
          </a:p>
        </p:txBody>
      </p:sp>
      <p:sp>
        <p:nvSpPr>
          <p:cNvPr id="349209" name="Rectangle 25"/>
          <p:cNvSpPr>
            <a:spLocks noChangeArrowheads="1"/>
          </p:cNvSpPr>
          <p:nvPr/>
        </p:nvSpPr>
        <p:spPr bwMode="auto">
          <a:xfrm>
            <a:off x="6589713" y="5834063"/>
            <a:ext cx="833437" cy="1266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ar-JO" sz="1700" b="1" dirty="0">
                <a:solidFill>
                  <a:srgbClr val="000000"/>
                </a:solidFill>
                <a:latin typeface="Arial" panose="020B0604020202020204" pitchFamily="34" charset="0"/>
                <a:cs typeface="Arial" panose="020B0604020202020204" pitchFamily="34" charset="0"/>
              </a:rPr>
              <a:t>باقية</a:t>
            </a:r>
            <a:endParaRPr lang="en-US" sz="1700" b="1" dirty="0">
              <a:solidFill>
                <a:srgbClr val="000000"/>
              </a:solidFill>
              <a:latin typeface="Arial" panose="020B0604020202020204" pitchFamily="34" charset="0"/>
              <a:cs typeface="Arial" panose="020B0604020202020204" pitchFamily="34" charset="0"/>
            </a:endParaRPr>
          </a:p>
        </p:txBody>
      </p:sp>
      <p:sp>
        <p:nvSpPr>
          <p:cNvPr id="349210" name="Rectangle 26"/>
          <p:cNvSpPr>
            <a:spLocks noChangeArrowheads="1"/>
          </p:cNvSpPr>
          <p:nvPr/>
        </p:nvSpPr>
        <p:spPr bwMode="auto">
          <a:xfrm>
            <a:off x="7423150" y="5834063"/>
            <a:ext cx="2217738" cy="1266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r>
              <a:rPr lang="ar-JO" sz="2000" b="1" dirty="0">
                <a:solidFill>
                  <a:srgbClr val="000000"/>
                </a:solidFill>
                <a:latin typeface="Arial" panose="020B0604020202020204" pitchFamily="34" charset="0"/>
                <a:cs typeface="Arial" panose="020B0604020202020204" pitchFamily="34" charset="0"/>
              </a:rPr>
              <a:t>عائدة</a:t>
            </a:r>
            <a:endParaRPr lang="en-US" sz="2000" b="1" dirty="0">
              <a:solidFill>
                <a:srgbClr val="000000"/>
              </a:solidFill>
              <a:latin typeface="Arial" panose="020B0604020202020204" pitchFamily="34" charset="0"/>
              <a:cs typeface="Arial" panose="020B0604020202020204" pitchFamily="34" charset="0"/>
            </a:endParaRPr>
          </a:p>
        </p:txBody>
      </p:sp>
      <p:grpSp>
        <p:nvGrpSpPr>
          <p:cNvPr id="349211" name="Group 33"/>
          <p:cNvGrpSpPr>
            <a:grpSpLocks/>
          </p:cNvGrpSpPr>
          <p:nvPr/>
        </p:nvGrpSpPr>
        <p:grpSpPr bwMode="auto">
          <a:xfrm>
            <a:off x="762000" y="3486150"/>
            <a:ext cx="1274763" cy="806450"/>
            <a:chOff x="444" y="518"/>
            <a:chExt cx="683" cy="403"/>
          </a:xfrm>
        </p:grpSpPr>
        <p:sp>
          <p:nvSpPr>
            <p:cNvPr id="349230" name="Rectangle 34"/>
            <p:cNvSpPr>
              <a:spLocks noChangeArrowheads="1"/>
            </p:cNvSpPr>
            <p:nvPr/>
          </p:nvSpPr>
          <p:spPr bwMode="auto">
            <a:xfrm>
              <a:off x="476" y="518"/>
              <a:ext cx="619" cy="403"/>
            </a:xfrm>
            <a:prstGeom prst="rect">
              <a:avLst/>
            </a:prstGeom>
            <a:gradFill rotWithShape="1">
              <a:gsLst>
                <a:gs pos="0">
                  <a:srgbClr val="006600"/>
                </a:gs>
                <a:gs pos="50000">
                  <a:srgbClr val="002F00"/>
                </a:gs>
                <a:gs pos="100000">
                  <a:srgbClr val="006600"/>
                </a:gs>
              </a:gsLst>
              <a:lin ang="5400000" scaled="1"/>
            </a:gra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ar-JO" b="1" dirty="0">
                  <a:solidFill>
                    <a:srgbClr val="FEFDE3"/>
                  </a:solidFill>
                  <a:latin typeface="Arial" panose="020B0604020202020204" pitchFamily="34" charset="0"/>
                  <a:cs typeface="Arial" panose="020B0604020202020204" pitchFamily="34" charset="0"/>
                </a:rPr>
                <a:t>1   صموئيل</a:t>
              </a:r>
              <a:endParaRPr lang="en-US" b="1" dirty="0">
                <a:solidFill>
                  <a:srgbClr val="FEFDE3"/>
                </a:solidFill>
                <a:latin typeface="Arial" panose="020B0604020202020204" pitchFamily="34" charset="0"/>
                <a:cs typeface="Arial" panose="020B0604020202020204" pitchFamily="34" charset="0"/>
              </a:endParaRPr>
            </a:p>
          </p:txBody>
        </p:sp>
        <p:sp>
          <p:nvSpPr>
            <p:cNvPr id="349231" name="Rectangle 35"/>
            <p:cNvSpPr>
              <a:spLocks noChangeArrowheads="1"/>
            </p:cNvSpPr>
            <p:nvPr/>
          </p:nvSpPr>
          <p:spPr bwMode="auto">
            <a:xfrm>
              <a:off x="444" y="518"/>
              <a:ext cx="683"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algn="ctr"/>
              <a:endParaRPr lang="en-US" sz="1800" b="1" dirty="0">
                <a:solidFill>
                  <a:srgbClr val="000000"/>
                </a:solidFill>
                <a:latin typeface="Arial" panose="020B0604020202020204" pitchFamily="34" charset="0"/>
                <a:cs typeface="Arial" panose="020B0604020202020204" pitchFamily="34" charset="0"/>
              </a:endParaRPr>
            </a:p>
          </p:txBody>
        </p:sp>
      </p:grpSp>
      <p:sp>
        <p:nvSpPr>
          <p:cNvPr id="349212" name="Rectangle 36"/>
          <p:cNvSpPr>
            <a:spLocks noChangeArrowheads="1"/>
          </p:cNvSpPr>
          <p:nvPr/>
        </p:nvSpPr>
        <p:spPr bwMode="auto">
          <a:xfrm>
            <a:off x="2058740" y="3486150"/>
            <a:ext cx="1173163" cy="806450"/>
          </a:xfrm>
          <a:prstGeom prst="rect">
            <a:avLst/>
          </a:prstGeom>
          <a:gradFill rotWithShape="1">
            <a:gsLst>
              <a:gs pos="0">
                <a:srgbClr val="006600"/>
              </a:gs>
              <a:gs pos="50000">
                <a:srgbClr val="002F00"/>
              </a:gs>
              <a:gs pos="100000">
                <a:srgbClr val="006600"/>
              </a:gs>
            </a:gsLst>
            <a:lin ang="5400000" scaled="1"/>
          </a:gra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ar-JO" b="1" dirty="0">
                <a:solidFill>
                  <a:srgbClr val="FEFDE3"/>
                </a:solidFill>
                <a:latin typeface="Arial" panose="020B0604020202020204" pitchFamily="34" charset="0"/>
                <a:cs typeface="Arial" panose="020B0604020202020204" pitchFamily="34" charset="0"/>
              </a:rPr>
              <a:t>2   صموئيل</a:t>
            </a:r>
            <a:endParaRPr lang="en-US" b="1" dirty="0">
              <a:solidFill>
                <a:srgbClr val="FEFDE3"/>
              </a:solidFill>
              <a:latin typeface="Arial" panose="020B0604020202020204" pitchFamily="34" charset="0"/>
              <a:cs typeface="Arial" panose="020B0604020202020204" pitchFamily="34" charset="0"/>
            </a:endParaRPr>
          </a:p>
        </p:txBody>
      </p:sp>
      <p:sp>
        <p:nvSpPr>
          <p:cNvPr id="349213" name="Rectangle 37"/>
          <p:cNvSpPr>
            <a:spLocks noChangeArrowheads="1"/>
          </p:cNvSpPr>
          <p:nvPr/>
        </p:nvSpPr>
        <p:spPr bwMode="auto">
          <a:xfrm>
            <a:off x="2066925" y="3486150"/>
            <a:ext cx="1223963" cy="806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algn="ctr"/>
            <a:endParaRPr lang="en-US" sz="1800" b="1" dirty="0">
              <a:solidFill>
                <a:srgbClr val="000000"/>
              </a:solidFill>
              <a:latin typeface="Arial" panose="020B0604020202020204" pitchFamily="34" charset="0"/>
              <a:cs typeface="Arial" panose="020B0604020202020204" pitchFamily="34" charset="0"/>
            </a:endParaRPr>
          </a:p>
        </p:txBody>
      </p:sp>
      <p:grpSp>
        <p:nvGrpSpPr>
          <p:cNvPr id="349214" name="Group 38"/>
          <p:cNvGrpSpPr>
            <a:grpSpLocks/>
          </p:cNvGrpSpPr>
          <p:nvPr/>
        </p:nvGrpSpPr>
        <p:grpSpPr bwMode="auto">
          <a:xfrm>
            <a:off x="3253880" y="3486150"/>
            <a:ext cx="1878632" cy="806450"/>
            <a:chOff x="1747" y="518"/>
            <a:chExt cx="1443" cy="403"/>
          </a:xfrm>
        </p:grpSpPr>
        <p:sp>
          <p:nvSpPr>
            <p:cNvPr id="124967" name="Rectangle 39"/>
            <p:cNvSpPr>
              <a:spLocks noChangeArrowheads="1"/>
            </p:cNvSpPr>
            <p:nvPr/>
          </p:nvSpPr>
          <p:spPr bwMode="auto">
            <a:xfrm>
              <a:off x="1779" y="518"/>
              <a:ext cx="1379" cy="403"/>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noFill/>
              <a:miter lim="800000"/>
              <a:headEnd type="none" w="sm" len="sm"/>
              <a:tailEnd type="none" w="sm" len="sm"/>
            </a:ln>
            <a:effectLst/>
          </p:spPr>
          <p:txBody>
            <a:bodyPr lIns="0" tIns="0" rIns="0" bIns="0" anchor="ctr" anchorCtr="1"/>
            <a:lstStyle/>
            <a:p>
              <a:pPr algn="ctr">
                <a:defRPr/>
              </a:pPr>
              <a:r>
                <a:rPr lang="ar-JO" b="1" dirty="0">
                  <a:solidFill>
                    <a:srgbClr val="FEFDE3"/>
                  </a:solidFill>
                  <a:latin typeface="Arial" panose="020B0604020202020204" pitchFamily="34" charset="0"/>
                  <a:cs typeface="Arial" panose="020B0604020202020204" pitchFamily="34" charset="0"/>
                </a:rPr>
                <a:t>1               ملوك</a:t>
              </a:r>
              <a:endParaRPr lang="en-US" b="1" dirty="0">
                <a:solidFill>
                  <a:srgbClr val="FEFDE3"/>
                </a:solidFill>
                <a:latin typeface="Arial" panose="020B0604020202020204" pitchFamily="34" charset="0"/>
                <a:ea typeface="Times New Roman" charset="0"/>
                <a:cs typeface="Arial" panose="020B0604020202020204" pitchFamily="34" charset="0"/>
              </a:endParaRPr>
            </a:p>
          </p:txBody>
        </p:sp>
        <p:sp>
          <p:nvSpPr>
            <p:cNvPr id="349229" name="Rectangle 40"/>
            <p:cNvSpPr>
              <a:spLocks noChangeArrowheads="1"/>
            </p:cNvSpPr>
            <p:nvPr/>
          </p:nvSpPr>
          <p:spPr bwMode="auto">
            <a:xfrm>
              <a:off x="1747" y="518"/>
              <a:ext cx="1443"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algn="ctr"/>
              <a:endParaRPr lang="en-US" sz="1800" b="1" dirty="0">
                <a:solidFill>
                  <a:srgbClr val="000000"/>
                </a:solidFill>
                <a:latin typeface="Arial" panose="020B0604020202020204" pitchFamily="34" charset="0"/>
                <a:cs typeface="Arial" panose="020B0604020202020204" pitchFamily="34" charset="0"/>
              </a:endParaRPr>
            </a:p>
          </p:txBody>
        </p:sp>
      </p:grpSp>
      <p:grpSp>
        <p:nvGrpSpPr>
          <p:cNvPr id="349215" name="Group 41"/>
          <p:cNvGrpSpPr>
            <a:grpSpLocks/>
          </p:cNvGrpSpPr>
          <p:nvPr/>
        </p:nvGrpSpPr>
        <p:grpSpPr bwMode="auto">
          <a:xfrm>
            <a:off x="5076056" y="3486150"/>
            <a:ext cx="1855912" cy="806450"/>
            <a:chOff x="3190" y="518"/>
            <a:chExt cx="895" cy="403"/>
          </a:xfrm>
        </p:grpSpPr>
        <p:sp>
          <p:nvSpPr>
            <p:cNvPr id="124970" name="Rectangle 42"/>
            <p:cNvSpPr>
              <a:spLocks noChangeArrowheads="1"/>
            </p:cNvSpPr>
            <p:nvPr/>
          </p:nvSpPr>
          <p:spPr bwMode="auto">
            <a:xfrm>
              <a:off x="3222" y="518"/>
              <a:ext cx="833" cy="403"/>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noFill/>
              <a:miter lim="800000"/>
              <a:headEnd type="none" w="sm" len="sm"/>
              <a:tailEnd type="none" w="sm" len="sm"/>
            </a:ln>
            <a:effectLst/>
          </p:spPr>
          <p:txBody>
            <a:bodyPr lIns="0" tIns="0" rIns="0" bIns="0" anchor="ctr" anchorCtr="1"/>
            <a:lstStyle/>
            <a:p>
              <a:pPr algn="ctr">
                <a:defRPr/>
              </a:pPr>
              <a:r>
                <a:rPr lang="ar-JO" b="1" dirty="0">
                  <a:solidFill>
                    <a:srgbClr val="FEFDE3"/>
                  </a:solidFill>
                  <a:latin typeface="Arial" panose="020B0604020202020204" pitchFamily="34" charset="0"/>
                  <a:cs typeface="Arial" panose="020B0604020202020204" pitchFamily="34" charset="0"/>
                </a:rPr>
                <a:t>2              ملوك</a:t>
              </a:r>
              <a:endParaRPr lang="en-US" b="1" dirty="0">
                <a:solidFill>
                  <a:srgbClr val="FEFDE3"/>
                </a:solidFill>
                <a:latin typeface="Arial" panose="020B0604020202020204" pitchFamily="34" charset="0"/>
                <a:ea typeface="Times New Roman" charset="0"/>
                <a:cs typeface="Arial" panose="020B0604020202020204" pitchFamily="34" charset="0"/>
              </a:endParaRPr>
            </a:p>
          </p:txBody>
        </p:sp>
        <p:sp>
          <p:nvSpPr>
            <p:cNvPr id="349227" name="Rectangle 43"/>
            <p:cNvSpPr>
              <a:spLocks noChangeArrowheads="1"/>
            </p:cNvSpPr>
            <p:nvPr/>
          </p:nvSpPr>
          <p:spPr bwMode="auto">
            <a:xfrm>
              <a:off x="3190" y="518"/>
              <a:ext cx="895"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algn="ctr"/>
              <a:endParaRPr lang="en-US" sz="1800" b="1" dirty="0">
                <a:solidFill>
                  <a:srgbClr val="000000"/>
                </a:solidFill>
                <a:latin typeface="Arial" panose="020B0604020202020204" pitchFamily="34" charset="0"/>
                <a:cs typeface="Arial" panose="020B0604020202020204" pitchFamily="34" charset="0"/>
              </a:endParaRPr>
            </a:p>
          </p:txBody>
        </p:sp>
      </p:grpSp>
      <p:pic>
        <p:nvPicPr>
          <p:cNvPr id="124972" name="Picture 44" descr="pij2qvyc[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295400" y="5500688"/>
            <a:ext cx="838200" cy="657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4973" name="Picture 45" descr="pij2qvyc[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133600" y="5500688"/>
            <a:ext cx="838200" cy="657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4974" name="Picture 46" descr="j029776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030863" y="5424488"/>
            <a:ext cx="925513" cy="889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4975" name="AutoShape 47"/>
          <p:cNvSpPr>
            <a:spLocks noChangeArrowheads="1"/>
          </p:cNvSpPr>
          <p:nvPr/>
        </p:nvSpPr>
        <p:spPr bwMode="auto">
          <a:xfrm>
            <a:off x="6421263" y="5500688"/>
            <a:ext cx="304800" cy="457200"/>
          </a:xfrm>
          <a:prstGeom prst="downArrow">
            <a:avLst>
              <a:gd name="adj1" fmla="val 50000"/>
              <a:gd name="adj2" fmla="val 37500"/>
            </a:avLst>
          </a:prstGeom>
          <a:solidFill>
            <a:srgbClr val="FF0000"/>
          </a:solidFill>
          <a:ln w="12700" cap="sq">
            <a:solidFill>
              <a:schemeClr val="tx1"/>
            </a:solidFill>
            <a:miter lim="800000"/>
            <a:headEnd type="none" w="sm" len="sm"/>
            <a:tailEnd type="none" w="sm" len="sm"/>
          </a:ln>
        </p:spPr>
        <p:txBody>
          <a:bodyPr wrap="none" anchor="ctr"/>
          <a:lstStyle/>
          <a:p>
            <a:pPr algn="ctr"/>
            <a:endParaRPr lang="en-US" sz="1800" b="1" dirty="0">
              <a:solidFill>
                <a:srgbClr val="000000"/>
              </a:solidFill>
              <a:latin typeface="Arial" panose="020B0604020202020204" pitchFamily="34" charset="0"/>
              <a:cs typeface="Arial" panose="020B0604020202020204" pitchFamily="34" charset="0"/>
            </a:endParaRPr>
          </a:p>
        </p:txBody>
      </p:sp>
      <p:sp>
        <p:nvSpPr>
          <p:cNvPr id="124976" name="AutoShape 48"/>
          <p:cNvSpPr>
            <a:spLocks noChangeArrowheads="1"/>
          </p:cNvSpPr>
          <p:nvPr/>
        </p:nvSpPr>
        <p:spPr bwMode="auto">
          <a:xfrm>
            <a:off x="6802263" y="5805488"/>
            <a:ext cx="304800" cy="457200"/>
          </a:xfrm>
          <a:prstGeom prst="downArrow">
            <a:avLst>
              <a:gd name="adj1" fmla="val 50000"/>
              <a:gd name="adj2" fmla="val 37500"/>
            </a:avLst>
          </a:prstGeom>
          <a:solidFill>
            <a:srgbClr val="FFCC00"/>
          </a:solidFill>
          <a:ln w="12700" cap="sq">
            <a:solidFill>
              <a:schemeClr val="tx1"/>
            </a:solidFill>
            <a:miter lim="800000"/>
            <a:headEnd type="none" w="sm" len="sm"/>
            <a:tailEnd type="none" w="sm" len="sm"/>
          </a:ln>
        </p:spPr>
        <p:txBody>
          <a:bodyPr wrap="none" anchor="ctr"/>
          <a:lstStyle/>
          <a:p>
            <a:pPr algn="ctr"/>
            <a:endParaRPr lang="en-US" sz="1800" b="1" dirty="0">
              <a:solidFill>
                <a:srgbClr val="000000"/>
              </a:solidFill>
              <a:latin typeface="Arial" panose="020B0604020202020204" pitchFamily="34" charset="0"/>
              <a:cs typeface="Arial" panose="020B0604020202020204" pitchFamily="34" charset="0"/>
            </a:endParaRPr>
          </a:p>
        </p:txBody>
      </p:sp>
      <p:sp>
        <p:nvSpPr>
          <p:cNvPr id="124977" name="AutoShape 49"/>
          <p:cNvSpPr>
            <a:spLocks noChangeArrowheads="1"/>
          </p:cNvSpPr>
          <p:nvPr/>
        </p:nvSpPr>
        <p:spPr bwMode="auto">
          <a:xfrm rot="10800000">
            <a:off x="7991475" y="5805488"/>
            <a:ext cx="304800" cy="457200"/>
          </a:xfrm>
          <a:prstGeom prst="downArrow">
            <a:avLst>
              <a:gd name="adj1" fmla="val 50000"/>
              <a:gd name="adj2" fmla="val 37500"/>
            </a:avLst>
          </a:prstGeom>
          <a:solidFill>
            <a:srgbClr val="FFCC00"/>
          </a:solidFill>
          <a:ln w="12700" cap="sq">
            <a:solidFill>
              <a:schemeClr val="tx1"/>
            </a:solidFill>
            <a:miter lim="800000"/>
            <a:headEnd type="none" w="sm" len="sm"/>
            <a:tailEnd type="none" w="sm" len="sm"/>
          </a:ln>
        </p:spPr>
        <p:txBody>
          <a:bodyPr wrap="none" anchor="ctr"/>
          <a:lstStyle/>
          <a:p>
            <a:pPr algn="ctr"/>
            <a:endParaRPr lang="en-US" sz="1800" b="1" dirty="0">
              <a:solidFill>
                <a:srgbClr val="000000"/>
              </a:solidFill>
              <a:latin typeface="Arial" panose="020B0604020202020204" pitchFamily="34" charset="0"/>
              <a:cs typeface="Arial" panose="020B0604020202020204" pitchFamily="34" charset="0"/>
            </a:endParaRPr>
          </a:p>
        </p:txBody>
      </p:sp>
      <p:pic>
        <p:nvPicPr>
          <p:cNvPr id="124978" name="Picture 50" descr="j0295577"/>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657600" y="5254625"/>
            <a:ext cx="1447800" cy="1373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4979" name="Picture 51" descr="pij2qvyc[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971800" y="5500688"/>
            <a:ext cx="838200" cy="657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2" name="Rectangle 5"/>
          <p:cNvSpPr>
            <a:spLocks noChangeArrowheads="1"/>
          </p:cNvSpPr>
          <p:nvPr/>
        </p:nvSpPr>
        <p:spPr bwMode="auto">
          <a:xfrm>
            <a:off x="33338" y="1125538"/>
            <a:ext cx="9003158" cy="14393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algn="ctr" rtl="1">
              <a:lnSpc>
                <a:spcPct val="90000"/>
              </a:lnSpc>
              <a:spcBef>
                <a:spcPct val="20000"/>
              </a:spcBef>
            </a:pPr>
            <a:r>
              <a:rPr lang="ar-JO" altLang="zh-CN" sz="2000" b="1" dirty="0">
                <a:solidFill>
                  <a:srgbClr val="000000"/>
                </a:solidFill>
                <a:latin typeface="Arial" panose="020B0604020202020204" pitchFamily="34" charset="0"/>
                <a:cs typeface="Arial" panose="020B0604020202020204" pitchFamily="34" charset="0"/>
              </a:rPr>
              <a:t>يغطي الملوك الأول 120 سنة : من 971 قبل الميلاد مع تتويج سليمان إلى 852 قبل الميلاد في عهد أخزيا. يمثل عام 931 أهم تاريخ انقسمت فيه مملكة سليمان إلى دولة إسرائيل الشمالية ومملكة يهوذا الجنوبية بعد وفاته.</a:t>
            </a:r>
            <a:endParaRPr lang="en-US" altLang="zh-CN" sz="2000" b="1" dirty="0">
              <a:solidFill>
                <a:srgbClr val="000000"/>
              </a:solidFill>
              <a:latin typeface="Arial" panose="020B0604020202020204" pitchFamily="34" charset="0"/>
              <a:cs typeface="Arial" panose="020B0604020202020204" pitchFamily="34" charset="0"/>
            </a:endParaRPr>
          </a:p>
        </p:txBody>
      </p:sp>
      <p:pic>
        <p:nvPicPr>
          <p:cNvPr id="349225" name="Picture 9" descr="BD04919_"/>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50813" y="-127000"/>
            <a:ext cx="1338263" cy="1320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48" name="Group 33"/>
          <p:cNvGrpSpPr>
            <a:grpSpLocks/>
          </p:cNvGrpSpPr>
          <p:nvPr/>
        </p:nvGrpSpPr>
        <p:grpSpPr bwMode="auto">
          <a:xfrm>
            <a:off x="755576" y="2622550"/>
            <a:ext cx="1274763" cy="806450"/>
            <a:chOff x="444" y="518"/>
            <a:chExt cx="683" cy="403"/>
          </a:xfrm>
        </p:grpSpPr>
        <p:sp>
          <p:nvSpPr>
            <p:cNvPr id="49" name="Rectangle 34"/>
            <p:cNvSpPr>
              <a:spLocks noChangeArrowheads="1"/>
            </p:cNvSpPr>
            <p:nvPr/>
          </p:nvSpPr>
          <p:spPr bwMode="auto">
            <a:xfrm>
              <a:off x="476" y="518"/>
              <a:ext cx="619" cy="403"/>
            </a:xfrm>
            <a:prstGeom prst="rect">
              <a:avLst/>
            </a:prstGeom>
            <a:gradFill rotWithShape="1">
              <a:gsLst>
                <a:gs pos="0">
                  <a:srgbClr val="006600"/>
                </a:gs>
                <a:gs pos="50000">
                  <a:srgbClr val="002F00"/>
                </a:gs>
                <a:gs pos="100000">
                  <a:srgbClr val="006600"/>
                </a:gs>
              </a:gsLst>
              <a:lin ang="5400000" scaled="1"/>
            </a:gra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ar-JO" sz="2000" b="1" dirty="0">
                  <a:solidFill>
                    <a:srgbClr val="FEFDE3"/>
                  </a:solidFill>
                  <a:latin typeface="Arial" panose="020B0604020202020204" pitchFamily="34" charset="0"/>
                  <a:cs typeface="Arial" panose="020B0604020202020204" pitchFamily="34" charset="0"/>
                </a:rPr>
                <a:t>1       الممالك</a:t>
              </a:r>
              <a:endParaRPr lang="en-US" sz="2000" b="1" dirty="0">
                <a:solidFill>
                  <a:srgbClr val="FEFDE3"/>
                </a:solidFill>
                <a:latin typeface="Arial" panose="020B0604020202020204" pitchFamily="34" charset="0"/>
                <a:cs typeface="Arial" panose="020B0604020202020204" pitchFamily="34" charset="0"/>
              </a:endParaRPr>
            </a:p>
          </p:txBody>
        </p:sp>
        <p:sp>
          <p:nvSpPr>
            <p:cNvPr id="50" name="Rectangle 35"/>
            <p:cNvSpPr>
              <a:spLocks noChangeArrowheads="1"/>
            </p:cNvSpPr>
            <p:nvPr/>
          </p:nvSpPr>
          <p:spPr bwMode="auto">
            <a:xfrm>
              <a:off x="444" y="518"/>
              <a:ext cx="683"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algn="ctr"/>
              <a:endParaRPr lang="en-US" sz="1600" b="1" dirty="0">
                <a:solidFill>
                  <a:srgbClr val="000000"/>
                </a:solidFill>
                <a:latin typeface="Arial" panose="020B0604020202020204" pitchFamily="34" charset="0"/>
                <a:cs typeface="Arial" panose="020B0604020202020204" pitchFamily="34" charset="0"/>
              </a:endParaRPr>
            </a:p>
          </p:txBody>
        </p:sp>
      </p:grpSp>
      <p:sp>
        <p:nvSpPr>
          <p:cNvPr id="51" name="Rectangle 36"/>
          <p:cNvSpPr>
            <a:spLocks noChangeArrowheads="1"/>
          </p:cNvSpPr>
          <p:nvPr/>
        </p:nvSpPr>
        <p:spPr bwMode="auto">
          <a:xfrm>
            <a:off x="2052316" y="2622550"/>
            <a:ext cx="1173163" cy="806450"/>
          </a:xfrm>
          <a:prstGeom prst="rect">
            <a:avLst/>
          </a:prstGeom>
          <a:gradFill rotWithShape="1">
            <a:gsLst>
              <a:gs pos="0">
                <a:srgbClr val="006600"/>
              </a:gs>
              <a:gs pos="50000">
                <a:srgbClr val="002F00"/>
              </a:gs>
              <a:gs pos="100000">
                <a:srgbClr val="006600"/>
              </a:gs>
            </a:gsLst>
            <a:lin ang="5400000" scaled="1"/>
          </a:gra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r>
              <a:rPr lang="ar-JO" sz="2000" b="1" dirty="0">
                <a:solidFill>
                  <a:srgbClr val="FEFDE3"/>
                </a:solidFill>
                <a:latin typeface="Arial" panose="020B0604020202020204" pitchFamily="34" charset="0"/>
                <a:cs typeface="Arial" panose="020B0604020202020204" pitchFamily="34" charset="0"/>
              </a:rPr>
              <a:t>2        الممالك</a:t>
            </a:r>
            <a:endParaRPr lang="en-US" sz="2000" b="1" dirty="0">
              <a:solidFill>
                <a:srgbClr val="FEFDE3"/>
              </a:solidFill>
              <a:latin typeface="Arial" panose="020B0604020202020204" pitchFamily="34" charset="0"/>
              <a:cs typeface="Arial" panose="020B0604020202020204" pitchFamily="34" charset="0"/>
            </a:endParaRPr>
          </a:p>
        </p:txBody>
      </p:sp>
      <p:grpSp>
        <p:nvGrpSpPr>
          <p:cNvPr id="53" name="Group 38"/>
          <p:cNvGrpSpPr>
            <a:grpSpLocks/>
          </p:cNvGrpSpPr>
          <p:nvPr/>
        </p:nvGrpSpPr>
        <p:grpSpPr bwMode="auto">
          <a:xfrm>
            <a:off x="3247456" y="2622550"/>
            <a:ext cx="1878632" cy="806450"/>
            <a:chOff x="1747" y="518"/>
            <a:chExt cx="1443" cy="403"/>
          </a:xfrm>
        </p:grpSpPr>
        <p:sp>
          <p:nvSpPr>
            <p:cNvPr id="54" name="Rectangle 39"/>
            <p:cNvSpPr>
              <a:spLocks noChangeArrowheads="1"/>
            </p:cNvSpPr>
            <p:nvPr/>
          </p:nvSpPr>
          <p:spPr bwMode="auto">
            <a:xfrm>
              <a:off x="1779" y="518"/>
              <a:ext cx="1379" cy="403"/>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noFill/>
              <a:miter lim="800000"/>
              <a:headEnd type="none" w="sm" len="sm"/>
              <a:tailEnd type="none" w="sm" len="sm"/>
            </a:ln>
            <a:effectLst/>
          </p:spPr>
          <p:txBody>
            <a:bodyPr lIns="0" tIns="0" rIns="0" bIns="0" anchor="ctr" anchorCtr="1"/>
            <a:lstStyle/>
            <a:p>
              <a:pPr algn="ctr">
                <a:defRPr/>
              </a:pPr>
              <a:r>
                <a:rPr lang="ar-JO" sz="2000" b="1" dirty="0">
                  <a:solidFill>
                    <a:srgbClr val="FEFDE3"/>
                  </a:solidFill>
                  <a:latin typeface="Arial" panose="020B0604020202020204" pitchFamily="34" charset="0"/>
                  <a:cs typeface="Arial" panose="020B0604020202020204" pitchFamily="34" charset="0"/>
                </a:rPr>
                <a:t>3                 الممالك</a:t>
              </a:r>
              <a:endParaRPr lang="en-US" sz="2000" b="1" dirty="0">
                <a:solidFill>
                  <a:srgbClr val="FEFDE3"/>
                </a:solidFill>
                <a:latin typeface="Arial" panose="020B0604020202020204" pitchFamily="34" charset="0"/>
                <a:ea typeface="Times New Roman" charset="0"/>
                <a:cs typeface="Arial" panose="020B0604020202020204" pitchFamily="34" charset="0"/>
              </a:endParaRPr>
            </a:p>
          </p:txBody>
        </p:sp>
        <p:sp>
          <p:nvSpPr>
            <p:cNvPr id="55" name="Rectangle 40"/>
            <p:cNvSpPr>
              <a:spLocks noChangeArrowheads="1"/>
            </p:cNvSpPr>
            <p:nvPr/>
          </p:nvSpPr>
          <p:spPr bwMode="auto">
            <a:xfrm>
              <a:off x="1747" y="518"/>
              <a:ext cx="1443"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algn="ctr"/>
              <a:endParaRPr lang="en-US" sz="1600" b="1" dirty="0">
                <a:solidFill>
                  <a:srgbClr val="000000"/>
                </a:solidFill>
                <a:latin typeface="Arial" panose="020B0604020202020204" pitchFamily="34" charset="0"/>
                <a:cs typeface="Arial" panose="020B0604020202020204" pitchFamily="34" charset="0"/>
              </a:endParaRPr>
            </a:p>
          </p:txBody>
        </p:sp>
      </p:grpSp>
      <p:grpSp>
        <p:nvGrpSpPr>
          <p:cNvPr id="56" name="Group 41"/>
          <p:cNvGrpSpPr>
            <a:grpSpLocks/>
          </p:cNvGrpSpPr>
          <p:nvPr/>
        </p:nvGrpSpPr>
        <p:grpSpPr bwMode="auto">
          <a:xfrm>
            <a:off x="5076056" y="2622550"/>
            <a:ext cx="1855912" cy="806450"/>
            <a:chOff x="3190" y="518"/>
            <a:chExt cx="895" cy="403"/>
          </a:xfrm>
        </p:grpSpPr>
        <p:sp>
          <p:nvSpPr>
            <p:cNvPr id="57" name="Rectangle 42"/>
            <p:cNvSpPr>
              <a:spLocks noChangeArrowheads="1"/>
            </p:cNvSpPr>
            <p:nvPr/>
          </p:nvSpPr>
          <p:spPr bwMode="auto">
            <a:xfrm>
              <a:off x="3222" y="518"/>
              <a:ext cx="833" cy="403"/>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noFill/>
              <a:miter lim="800000"/>
              <a:headEnd type="none" w="sm" len="sm"/>
              <a:tailEnd type="none" w="sm" len="sm"/>
            </a:ln>
            <a:effectLst/>
          </p:spPr>
          <p:txBody>
            <a:bodyPr lIns="0" tIns="0" rIns="0" bIns="0" anchor="ctr" anchorCtr="1"/>
            <a:lstStyle/>
            <a:p>
              <a:pPr algn="ctr">
                <a:defRPr/>
              </a:pPr>
              <a:r>
                <a:rPr lang="ar-JO" sz="2000" b="1" dirty="0">
                  <a:solidFill>
                    <a:srgbClr val="FEFDE3"/>
                  </a:solidFill>
                  <a:latin typeface="Arial" panose="020B0604020202020204" pitchFamily="34" charset="0"/>
                  <a:cs typeface="Arial" panose="020B0604020202020204" pitchFamily="34" charset="0"/>
                </a:rPr>
                <a:t>4                الممالك</a:t>
              </a:r>
              <a:endParaRPr lang="en-US" sz="2000" b="1" dirty="0">
                <a:solidFill>
                  <a:srgbClr val="FEFDE3"/>
                </a:solidFill>
                <a:latin typeface="Arial" panose="020B0604020202020204" pitchFamily="34" charset="0"/>
                <a:ea typeface="Times New Roman" charset="0"/>
                <a:cs typeface="Arial" panose="020B0604020202020204" pitchFamily="34" charset="0"/>
              </a:endParaRPr>
            </a:p>
          </p:txBody>
        </p:sp>
        <p:sp>
          <p:nvSpPr>
            <p:cNvPr id="58" name="Rectangle 43"/>
            <p:cNvSpPr>
              <a:spLocks noChangeArrowheads="1"/>
            </p:cNvSpPr>
            <p:nvPr/>
          </p:nvSpPr>
          <p:spPr bwMode="auto">
            <a:xfrm>
              <a:off x="3190" y="518"/>
              <a:ext cx="895"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algn="ctr"/>
              <a:endParaRPr lang="en-US" sz="1600" b="1" dirty="0">
                <a:solidFill>
                  <a:srgbClr val="000000"/>
                </a:solidFill>
                <a:latin typeface="Arial" panose="020B0604020202020204" pitchFamily="34" charset="0"/>
                <a:cs typeface="Arial" panose="020B0604020202020204" pitchFamily="34" charset="0"/>
              </a:endParaRPr>
            </a:p>
          </p:txBody>
        </p:sp>
      </p:grpSp>
      <p:sp>
        <p:nvSpPr>
          <p:cNvPr id="59" name="Rectangle 7"/>
          <p:cNvSpPr>
            <a:spLocks noChangeArrowheads="1"/>
          </p:cNvSpPr>
          <p:nvPr/>
        </p:nvSpPr>
        <p:spPr bwMode="auto">
          <a:xfrm>
            <a:off x="0" y="2708920"/>
            <a:ext cx="828675" cy="806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r>
              <a:rPr lang="ar-JO" sz="2000" b="1" dirty="0">
                <a:solidFill>
                  <a:srgbClr val="000000"/>
                </a:solidFill>
                <a:latin typeface="Arial" panose="020B0604020202020204" pitchFamily="34" charset="0"/>
                <a:cs typeface="Arial" panose="020B0604020202020204" pitchFamily="34" charset="0"/>
              </a:rPr>
              <a:t>جيروم</a:t>
            </a:r>
            <a:endParaRPr lang="en-US" sz="2000" b="1"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63794263"/>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16" fill="hold" nodeType="afterEffect">
                                  <p:stCondLst>
                                    <p:cond delay="0"/>
                                  </p:stCondLst>
                                  <p:childTnLst>
                                    <p:set>
                                      <p:cBhvr>
                                        <p:cTn id="6" dur="1" fill="hold">
                                          <p:stCondLst>
                                            <p:cond delay="0"/>
                                          </p:stCondLst>
                                        </p:cTn>
                                        <p:tgtEl>
                                          <p:spTgt spid="124972"/>
                                        </p:tgtEl>
                                        <p:attrNameLst>
                                          <p:attrName>style.visibility</p:attrName>
                                        </p:attrNameLst>
                                      </p:cBhvr>
                                      <p:to>
                                        <p:strVal val="visible"/>
                                      </p:to>
                                    </p:set>
                                    <p:animEffect transition="in" filter="diamond(in)">
                                      <p:cBhvr>
                                        <p:cTn id="7" dur="3000"/>
                                        <p:tgtEl>
                                          <p:spTgt spid="124972"/>
                                        </p:tgtEl>
                                      </p:cBhvr>
                                    </p:animEffect>
                                  </p:childTnLst>
                                </p:cTn>
                              </p:par>
                            </p:childTnLst>
                          </p:cTn>
                        </p:par>
                        <p:par>
                          <p:cTn id="8" fill="hold" nodeType="afterGroup">
                            <p:stCondLst>
                              <p:cond delay="3000"/>
                            </p:stCondLst>
                            <p:childTnLst>
                              <p:par>
                                <p:cTn id="9" presetID="8" presetClass="entr" presetSubtype="16" fill="hold" nodeType="afterEffect">
                                  <p:stCondLst>
                                    <p:cond delay="0"/>
                                  </p:stCondLst>
                                  <p:childTnLst>
                                    <p:set>
                                      <p:cBhvr>
                                        <p:cTn id="10" dur="1" fill="hold">
                                          <p:stCondLst>
                                            <p:cond delay="0"/>
                                          </p:stCondLst>
                                        </p:cTn>
                                        <p:tgtEl>
                                          <p:spTgt spid="124973"/>
                                        </p:tgtEl>
                                        <p:attrNameLst>
                                          <p:attrName>style.visibility</p:attrName>
                                        </p:attrNameLst>
                                      </p:cBhvr>
                                      <p:to>
                                        <p:strVal val="visible"/>
                                      </p:to>
                                    </p:set>
                                    <p:animEffect transition="in" filter="diamond(in)">
                                      <p:cBhvr>
                                        <p:cTn id="11" dur="3000"/>
                                        <p:tgtEl>
                                          <p:spTgt spid="124973"/>
                                        </p:tgtEl>
                                      </p:cBhvr>
                                    </p:animEffect>
                                  </p:childTnLst>
                                </p:cTn>
                              </p:par>
                            </p:childTnLst>
                          </p:cTn>
                        </p:par>
                        <p:par>
                          <p:cTn id="12" fill="hold" nodeType="afterGroup">
                            <p:stCondLst>
                              <p:cond delay="6000"/>
                            </p:stCondLst>
                            <p:childTnLst>
                              <p:par>
                                <p:cTn id="13" presetID="8" presetClass="entr" presetSubtype="16" fill="hold" nodeType="afterEffect">
                                  <p:stCondLst>
                                    <p:cond delay="0"/>
                                  </p:stCondLst>
                                  <p:childTnLst>
                                    <p:set>
                                      <p:cBhvr>
                                        <p:cTn id="14" dur="1" fill="hold">
                                          <p:stCondLst>
                                            <p:cond delay="0"/>
                                          </p:stCondLst>
                                        </p:cTn>
                                        <p:tgtEl>
                                          <p:spTgt spid="124979"/>
                                        </p:tgtEl>
                                        <p:attrNameLst>
                                          <p:attrName>style.visibility</p:attrName>
                                        </p:attrNameLst>
                                      </p:cBhvr>
                                      <p:to>
                                        <p:strVal val="visible"/>
                                      </p:to>
                                    </p:set>
                                    <p:animEffect transition="in" filter="diamond(in)">
                                      <p:cBhvr>
                                        <p:cTn id="15" dur="3000"/>
                                        <p:tgtEl>
                                          <p:spTgt spid="124979"/>
                                        </p:tgtEl>
                                      </p:cBhvr>
                                    </p:animEffect>
                                  </p:childTnLst>
                                </p:cTn>
                              </p:par>
                            </p:childTnLst>
                          </p:cTn>
                        </p:par>
                        <p:par>
                          <p:cTn id="16" fill="hold" nodeType="afterGroup">
                            <p:stCondLst>
                              <p:cond delay="9000"/>
                            </p:stCondLst>
                            <p:childTnLst>
                              <p:par>
                                <p:cTn id="17" presetID="8" presetClass="entr" presetSubtype="16" fill="hold" nodeType="afterEffect">
                                  <p:stCondLst>
                                    <p:cond delay="0"/>
                                  </p:stCondLst>
                                  <p:childTnLst>
                                    <p:set>
                                      <p:cBhvr>
                                        <p:cTn id="18" dur="1" fill="hold">
                                          <p:stCondLst>
                                            <p:cond delay="0"/>
                                          </p:stCondLst>
                                        </p:cTn>
                                        <p:tgtEl>
                                          <p:spTgt spid="124978"/>
                                        </p:tgtEl>
                                        <p:attrNameLst>
                                          <p:attrName>style.visibility</p:attrName>
                                        </p:attrNameLst>
                                      </p:cBhvr>
                                      <p:to>
                                        <p:strVal val="visible"/>
                                      </p:to>
                                    </p:set>
                                    <p:animEffect transition="in" filter="diamond(in)">
                                      <p:cBhvr>
                                        <p:cTn id="19" dur="3000"/>
                                        <p:tgtEl>
                                          <p:spTgt spid="124978"/>
                                        </p:tgtEl>
                                      </p:cBhvr>
                                    </p:animEffect>
                                  </p:childTnLst>
                                </p:cTn>
                              </p:par>
                            </p:childTnLst>
                          </p:cTn>
                        </p:par>
                        <p:par>
                          <p:cTn id="20" fill="hold" nodeType="afterGroup">
                            <p:stCondLst>
                              <p:cond delay="12000"/>
                            </p:stCondLst>
                            <p:childTnLst>
                              <p:par>
                                <p:cTn id="21" presetID="8" presetClass="entr" presetSubtype="16" fill="hold" grpId="0" nodeType="afterEffect">
                                  <p:stCondLst>
                                    <p:cond delay="0"/>
                                  </p:stCondLst>
                                  <p:childTnLst>
                                    <p:set>
                                      <p:cBhvr>
                                        <p:cTn id="22" dur="1" fill="hold">
                                          <p:stCondLst>
                                            <p:cond delay="0"/>
                                          </p:stCondLst>
                                        </p:cTn>
                                        <p:tgtEl>
                                          <p:spTgt spid="124975"/>
                                        </p:tgtEl>
                                        <p:attrNameLst>
                                          <p:attrName>style.visibility</p:attrName>
                                        </p:attrNameLst>
                                      </p:cBhvr>
                                      <p:to>
                                        <p:strVal val="visible"/>
                                      </p:to>
                                    </p:set>
                                    <p:animEffect transition="in" filter="diamond(in)">
                                      <p:cBhvr>
                                        <p:cTn id="23" dur="3000"/>
                                        <p:tgtEl>
                                          <p:spTgt spid="124975"/>
                                        </p:tgtEl>
                                      </p:cBhvr>
                                    </p:animEffect>
                                  </p:childTnLst>
                                </p:cTn>
                              </p:par>
                            </p:childTnLst>
                          </p:cTn>
                        </p:par>
                        <p:par>
                          <p:cTn id="24" fill="hold" nodeType="afterGroup">
                            <p:stCondLst>
                              <p:cond delay="15000"/>
                            </p:stCondLst>
                            <p:childTnLst>
                              <p:par>
                                <p:cTn id="25" presetID="8" presetClass="entr" presetSubtype="16" fill="hold" grpId="0" nodeType="afterEffect">
                                  <p:stCondLst>
                                    <p:cond delay="0"/>
                                  </p:stCondLst>
                                  <p:childTnLst>
                                    <p:set>
                                      <p:cBhvr>
                                        <p:cTn id="26" dur="1" fill="hold">
                                          <p:stCondLst>
                                            <p:cond delay="0"/>
                                          </p:stCondLst>
                                        </p:cTn>
                                        <p:tgtEl>
                                          <p:spTgt spid="124976"/>
                                        </p:tgtEl>
                                        <p:attrNameLst>
                                          <p:attrName>style.visibility</p:attrName>
                                        </p:attrNameLst>
                                      </p:cBhvr>
                                      <p:to>
                                        <p:strVal val="visible"/>
                                      </p:to>
                                    </p:set>
                                    <p:animEffect transition="in" filter="diamond(in)">
                                      <p:cBhvr>
                                        <p:cTn id="27" dur="3000"/>
                                        <p:tgtEl>
                                          <p:spTgt spid="124976"/>
                                        </p:tgtEl>
                                      </p:cBhvr>
                                    </p:animEffect>
                                  </p:childTnLst>
                                </p:cTn>
                              </p:par>
                            </p:childTnLst>
                          </p:cTn>
                        </p:par>
                        <p:par>
                          <p:cTn id="28" fill="hold" nodeType="afterGroup">
                            <p:stCondLst>
                              <p:cond delay="18000"/>
                            </p:stCondLst>
                            <p:childTnLst>
                              <p:par>
                                <p:cTn id="29" presetID="8" presetClass="entr" presetSubtype="16" fill="hold" nodeType="afterEffect">
                                  <p:stCondLst>
                                    <p:cond delay="0"/>
                                  </p:stCondLst>
                                  <p:childTnLst>
                                    <p:set>
                                      <p:cBhvr>
                                        <p:cTn id="30" dur="1" fill="hold">
                                          <p:stCondLst>
                                            <p:cond delay="0"/>
                                          </p:stCondLst>
                                        </p:cTn>
                                        <p:tgtEl>
                                          <p:spTgt spid="124974"/>
                                        </p:tgtEl>
                                        <p:attrNameLst>
                                          <p:attrName>style.visibility</p:attrName>
                                        </p:attrNameLst>
                                      </p:cBhvr>
                                      <p:to>
                                        <p:strVal val="visible"/>
                                      </p:to>
                                    </p:set>
                                    <p:animEffect transition="in" filter="diamond(in)">
                                      <p:cBhvr>
                                        <p:cTn id="31" dur="3000"/>
                                        <p:tgtEl>
                                          <p:spTgt spid="124974"/>
                                        </p:tgtEl>
                                      </p:cBhvr>
                                    </p:animEffect>
                                  </p:childTnLst>
                                </p:cTn>
                              </p:par>
                            </p:childTnLst>
                          </p:cTn>
                        </p:par>
                        <p:par>
                          <p:cTn id="32" fill="hold" nodeType="afterGroup">
                            <p:stCondLst>
                              <p:cond delay="21000"/>
                            </p:stCondLst>
                            <p:childTnLst>
                              <p:par>
                                <p:cTn id="33" presetID="8" presetClass="entr" presetSubtype="16" fill="hold" grpId="0" nodeType="afterEffect">
                                  <p:stCondLst>
                                    <p:cond delay="0"/>
                                  </p:stCondLst>
                                  <p:childTnLst>
                                    <p:set>
                                      <p:cBhvr>
                                        <p:cTn id="34" dur="1" fill="hold">
                                          <p:stCondLst>
                                            <p:cond delay="0"/>
                                          </p:stCondLst>
                                        </p:cTn>
                                        <p:tgtEl>
                                          <p:spTgt spid="124977"/>
                                        </p:tgtEl>
                                        <p:attrNameLst>
                                          <p:attrName>style.visibility</p:attrName>
                                        </p:attrNameLst>
                                      </p:cBhvr>
                                      <p:to>
                                        <p:strVal val="visible"/>
                                      </p:to>
                                    </p:set>
                                    <p:animEffect transition="in" filter="diamond(in)">
                                      <p:cBhvr>
                                        <p:cTn id="35" dur="3000"/>
                                        <p:tgtEl>
                                          <p:spTgt spid="124977"/>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59"/>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48"/>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51"/>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53"/>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nodeType="clickEffect">
                                  <p:stCondLst>
                                    <p:cond delay="0"/>
                                  </p:stCondLst>
                                  <p:childTnLst>
                                    <p:set>
                                      <p:cBhvr>
                                        <p:cTn id="55" dur="1" fill="hold">
                                          <p:stCondLst>
                                            <p:cond delay="0"/>
                                          </p:stCondLst>
                                        </p:cTn>
                                        <p:tgtEl>
                                          <p:spTgt spid="56"/>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2" presetClass="entr" presetSubtype="8" fill="hold" grpId="0" nodeType="clickEffect">
                                  <p:stCondLst>
                                    <p:cond delay="0"/>
                                  </p:stCondLst>
                                  <p:childTnLst>
                                    <p:set>
                                      <p:cBhvr>
                                        <p:cTn id="59" dur="1" fill="hold">
                                          <p:stCondLst>
                                            <p:cond delay="0"/>
                                          </p:stCondLst>
                                        </p:cTn>
                                        <p:tgtEl>
                                          <p:spTgt spid="52">
                                            <p:txEl>
                                              <p:pRg st="0" end="0"/>
                                            </p:txEl>
                                          </p:spTgt>
                                        </p:tgtEl>
                                        <p:attrNameLst>
                                          <p:attrName>style.visibility</p:attrName>
                                        </p:attrNameLst>
                                      </p:cBhvr>
                                      <p:to>
                                        <p:strVal val="visible"/>
                                      </p:to>
                                    </p:set>
                                    <p:anim calcmode="lin" valueType="num">
                                      <p:cBhvr additive="base">
                                        <p:cTn id="60" dur="500" fill="hold"/>
                                        <p:tgtEl>
                                          <p:spTgt spid="52">
                                            <p:txEl>
                                              <p:pRg st="0" end="0"/>
                                            </p:txEl>
                                          </p:spTgt>
                                        </p:tgtEl>
                                        <p:attrNameLst>
                                          <p:attrName>ppt_x</p:attrName>
                                        </p:attrNameLst>
                                      </p:cBhvr>
                                      <p:tavLst>
                                        <p:tav tm="0">
                                          <p:val>
                                            <p:strVal val="0-#ppt_w/2"/>
                                          </p:val>
                                        </p:tav>
                                        <p:tav tm="100000">
                                          <p:val>
                                            <p:strVal val="#ppt_x"/>
                                          </p:val>
                                        </p:tav>
                                      </p:tavLst>
                                    </p:anim>
                                    <p:anim calcmode="lin" valueType="num">
                                      <p:cBhvr additive="base">
                                        <p:cTn id="61" dur="500" fill="hold"/>
                                        <p:tgtEl>
                                          <p:spTgt spid="52">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975" grpId="0" animBg="1"/>
      <p:bldP spid="124976" grpId="0" animBg="1"/>
      <p:bldP spid="124977" grpId="0" animBg="1"/>
      <p:bldP spid="52" grpId="0" build="p" autoUpdateAnimBg="0"/>
      <p:bldP spid="51" grpId="0" animBg="1"/>
      <p:bldP spid="5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vided Kingdom Regions.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027" y="-8182"/>
            <a:ext cx="9141064" cy="6866182"/>
          </a:xfrm>
          <a:prstGeom prst="rect">
            <a:avLst/>
          </a:prstGeom>
        </p:spPr>
      </p:pic>
      <p:sp>
        <p:nvSpPr>
          <p:cNvPr id="900098" name="Rectangle 2"/>
          <p:cNvSpPr>
            <a:spLocks noGrp="1" noChangeArrowheads="1"/>
          </p:cNvSpPr>
          <p:nvPr>
            <p:ph type="ctrTitle"/>
          </p:nvPr>
        </p:nvSpPr>
        <p:spPr>
          <a:xfrm>
            <a:off x="-1" y="43012"/>
            <a:ext cx="3452843" cy="2203339"/>
          </a:xfrm>
          <a:effectLst>
            <a:outerShdw blurRad="63500" dist="35921" dir="2700000" algn="ctr" rotWithShape="0">
              <a:schemeClr val="tx2">
                <a:alpha val="74998"/>
              </a:schemeClr>
            </a:outerShdw>
          </a:effectLst>
        </p:spPr>
        <p:txBody>
          <a:bodyPr anchor="t"/>
          <a:lstStyle/>
          <a:p>
            <a:pPr algn="l">
              <a:defRPr/>
            </a:pPr>
            <a:r>
              <a:rPr lang="ar-JO" dirty="0">
                <a:effectLst>
                  <a:glow rad="127000">
                    <a:schemeClr val="tx1"/>
                  </a:glow>
                </a:effectLst>
                <a:ea typeface="ＭＳ Ｐゴシック" charset="0"/>
              </a:rPr>
              <a:t>مملكة       منقسمة</a:t>
            </a:r>
            <a:endParaRPr lang="en-US" dirty="0">
              <a:effectLst>
                <a:glow rad="127000">
                  <a:schemeClr val="tx1"/>
                </a:glow>
              </a:effectLst>
              <a:ea typeface="ＭＳ Ｐゴシック" charset="0"/>
            </a:endParaRPr>
          </a:p>
        </p:txBody>
      </p:sp>
      <p:sp>
        <p:nvSpPr>
          <p:cNvPr id="10" name="Text Box 6"/>
          <p:cNvSpPr txBox="1">
            <a:spLocks noChangeArrowheads="1"/>
          </p:cNvSpPr>
          <p:nvPr/>
        </p:nvSpPr>
        <p:spPr bwMode="auto">
          <a:xfrm>
            <a:off x="4239156" y="4194696"/>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ar-JO" sz="32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rPr>
              <a:t>يهوذا</a:t>
            </a:r>
            <a:endParaRPr lang="en-US" sz="32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endParaRPr>
          </a:p>
        </p:txBody>
      </p:sp>
      <p:sp>
        <p:nvSpPr>
          <p:cNvPr id="12" name="Text Box 8"/>
          <p:cNvSpPr txBox="1">
            <a:spLocks noChangeArrowheads="1"/>
          </p:cNvSpPr>
          <p:nvPr/>
        </p:nvSpPr>
        <p:spPr bwMode="auto">
          <a:xfrm>
            <a:off x="4338548" y="2246351"/>
            <a:ext cx="2667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ar-JO" sz="32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rPr>
              <a:t>إسرائيل</a:t>
            </a:r>
            <a:endParaRPr lang="en-US" sz="32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endParaRPr>
          </a:p>
        </p:txBody>
      </p:sp>
      <p:sp>
        <p:nvSpPr>
          <p:cNvPr id="49" name="Text Box 2"/>
          <p:cNvSpPr txBox="1">
            <a:spLocks noChangeArrowheads="1"/>
          </p:cNvSpPr>
          <p:nvPr/>
        </p:nvSpPr>
        <p:spPr bwMode="auto">
          <a:xfrm>
            <a:off x="8388756" y="89445"/>
            <a:ext cx="704039" cy="461665"/>
          </a:xfrm>
          <a:prstGeom prst="rect">
            <a:avLst/>
          </a:prstGeom>
          <a:solidFill>
            <a:srgbClr val="000000"/>
          </a:solid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457200" fontAlgn="auto">
              <a:spcBef>
                <a:spcPts val="0"/>
              </a:spcBef>
              <a:spcAft>
                <a:spcPts val="0"/>
              </a:spcAft>
            </a:pPr>
            <a:r>
              <a:rPr lang="ar-JO" b="1" dirty="0">
                <a:solidFill>
                  <a:srgbClr val="FFFFFF"/>
                </a:solidFill>
                <a:latin typeface="Arial" panose="020B0604020202020204" pitchFamily="34" charset="0"/>
                <a:cs typeface="Arial" panose="020B0604020202020204" pitchFamily="34" charset="0"/>
              </a:rPr>
              <a:t>140</a:t>
            </a:r>
            <a:endParaRPr lang="en-US" b="1" dirty="0">
              <a:solidFill>
                <a:srgbClr val="FFFFFF"/>
              </a:solidFill>
              <a:latin typeface="Arial" panose="020B0604020202020204" pitchFamily="34" charset="0"/>
              <a:cs typeface="Arial" panose="020B0604020202020204" pitchFamily="34" charset="0"/>
            </a:endParaRPr>
          </a:p>
        </p:txBody>
      </p:sp>
      <p:sp>
        <p:nvSpPr>
          <p:cNvPr id="50" name="Rectangle 2"/>
          <p:cNvSpPr txBox="1">
            <a:spLocks noChangeArrowheads="1"/>
          </p:cNvSpPr>
          <p:nvPr/>
        </p:nvSpPr>
        <p:spPr bwMode="auto">
          <a:xfrm>
            <a:off x="42606" y="1482883"/>
            <a:ext cx="3582158" cy="7801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ar-JO" sz="24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1 مل 12 – 2 مل 17 </a:t>
            </a:r>
          </a:p>
          <a:p>
            <a:pPr algn="l" defTabSz="457200">
              <a:defRPr/>
            </a:pPr>
            <a:r>
              <a:rPr lang="ar-JO" sz="24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2 أخ 10 - 36</a:t>
            </a:r>
            <a:endParaRPr lang="en-US" sz="2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
        <p:nvSpPr>
          <p:cNvPr id="13" name="Text Box 6"/>
          <p:cNvSpPr txBox="1">
            <a:spLocks noChangeArrowheads="1"/>
          </p:cNvSpPr>
          <p:nvPr/>
        </p:nvSpPr>
        <p:spPr bwMode="auto">
          <a:xfrm>
            <a:off x="6719951" y="2960415"/>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ar-JO" sz="32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rPr>
              <a:t>عمون</a:t>
            </a:r>
            <a:endParaRPr lang="en-US" sz="32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endParaRPr>
          </a:p>
        </p:txBody>
      </p:sp>
      <p:sp>
        <p:nvSpPr>
          <p:cNvPr id="14" name="Text Box 8"/>
          <p:cNvSpPr txBox="1">
            <a:spLocks noChangeArrowheads="1"/>
          </p:cNvSpPr>
          <p:nvPr/>
        </p:nvSpPr>
        <p:spPr bwMode="auto">
          <a:xfrm>
            <a:off x="6819343" y="1012070"/>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ar-JO" sz="32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rPr>
              <a:t>أرام</a:t>
            </a:r>
            <a:endParaRPr lang="en-US" sz="32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endParaRPr>
          </a:p>
        </p:txBody>
      </p:sp>
      <p:sp>
        <p:nvSpPr>
          <p:cNvPr id="15" name="Text Box 6"/>
          <p:cNvSpPr txBox="1">
            <a:spLocks noChangeArrowheads="1"/>
          </p:cNvSpPr>
          <p:nvPr/>
        </p:nvSpPr>
        <p:spPr bwMode="auto">
          <a:xfrm>
            <a:off x="5129690" y="6278563"/>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ar-JO" sz="32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rPr>
              <a:t>أدوم</a:t>
            </a:r>
            <a:endParaRPr lang="en-US" sz="32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endParaRPr>
          </a:p>
        </p:txBody>
      </p:sp>
      <p:sp>
        <p:nvSpPr>
          <p:cNvPr id="16" name="Text Box 8"/>
          <p:cNvSpPr txBox="1">
            <a:spLocks noChangeArrowheads="1"/>
          </p:cNvSpPr>
          <p:nvPr/>
        </p:nvSpPr>
        <p:spPr bwMode="auto">
          <a:xfrm>
            <a:off x="5695665" y="4942373"/>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ar-JO" sz="32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rPr>
              <a:t>مؤاب</a:t>
            </a:r>
            <a:endParaRPr lang="en-US" sz="32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endParaRPr>
          </a:p>
        </p:txBody>
      </p:sp>
      <p:sp>
        <p:nvSpPr>
          <p:cNvPr id="17" name="Text Box 6"/>
          <p:cNvSpPr txBox="1">
            <a:spLocks noChangeArrowheads="1"/>
          </p:cNvSpPr>
          <p:nvPr/>
        </p:nvSpPr>
        <p:spPr bwMode="auto">
          <a:xfrm>
            <a:off x="984626" y="5896806"/>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ar-JO" sz="32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rPr>
              <a:t>مصر</a:t>
            </a:r>
            <a:endParaRPr lang="en-US" sz="32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endParaRPr>
          </a:p>
        </p:txBody>
      </p:sp>
      <p:sp>
        <p:nvSpPr>
          <p:cNvPr id="18" name="Text Box 6"/>
          <p:cNvSpPr txBox="1">
            <a:spLocks noChangeArrowheads="1"/>
          </p:cNvSpPr>
          <p:nvPr/>
        </p:nvSpPr>
        <p:spPr bwMode="auto">
          <a:xfrm rot="17809876">
            <a:off x="3222710" y="4045270"/>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ar-JO" sz="32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rPr>
              <a:t>فلسطين</a:t>
            </a:r>
            <a:endParaRPr lang="en-US" sz="32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endParaRPr>
          </a:p>
        </p:txBody>
      </p:sp>
      <p:sp>
        <p:nvSpPr>
          <p:cNvPr id="19" name="Text Box 8"/>
          <p:cNvSpPr txBox="1">
            <a:spLocks noChangeArrowheads="1"/>
          </p:cNvSpPr>
          <p:nvPr/>
        </p:nvSpPr>
        <p:spPr bwMode="auto">
          <a:xfrm rot="17809876">
            <a:off x="4526030" y="528745"/>
            <a:ext cx="2667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ar-JO" sz="32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rPr>
              <a:t>فينيقية</a:t>
            </a:r>
            <a:endParaRPr lang="en-US" sz="32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00129002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3" grpId="0"/>
      <p:bldP spid="14" grpId="0"/>
      <p:bldP spid="15" grpId="0"/>
      <p:bldP spid="16" grpId="0"/>
      <p:bldP spid="17" grpId="0"/>
      <p:bldP spid="18" grpId="0"/>
      <p:bldP spid="19"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a:ln>
            <a:noFill/>
          </a:ln>
        </p:spPr>
        <p:txBody>
          <a:bodyPr vert="horz" wrap="square" lIns="91440" tIns="45720" rIns="91440" bIns="45720" numCol="1" anchor="ctr" anchorCtr="0" compatLnSpc="1">
            <a:prstTxWarp prst="textNoShape">
              <a:avLst/>
            </a:prstTxWarp>
          </a:bodyPr>
          <a:lstStyle/>
          <a:p>
            <a:r>
              <a:rPr lang="ar-JO" sz="4800" dirty="0">
                <a:effectLst>
                  <a:glow rad="101600">
                    <a:schemeClr val="tx1">
                      <a:alpha val="99000"/>
                    </a:schemeClr>
                  </a:glow>
                </a:effectLst>
              </a:rPr>
              <a:t>الموضوع الرئيسي</a:t>
            </a:r>
            <a:endParaRPr lang="en-US" sz="4800" dirty="0">
              <a:effectLst>
                <a:glow rad="101600">
                  <a:schemeClr val="tx1">
                    <a:alpha val="99000"/>
                  </a:schemeClr>
                </a:glow>
              </a:effectLst>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200"/>
            <a:endParaRPr lang="en-US" b="1" dirty="0">
              <a:solidFill>
                <a:prstClr val="white"/>
              </a:solidFill>
              <a:effectLst>
                <a:glow rad="101600">
                  <a:prstClr val="black">
                    <a:alpha val="99000"/>
                  </a:prstClr>
                </a:glow>
              </a:effectLst>
              <a:latin typeface="Arial" panose="020B0604020202020204" pitchFamily="34" charset="0"/>
              <a:cs typeface="Arial" panose="020B0604020202020204" pitchFamily="34" charset="0"/>
            </a:endParaRPr>
          </a:p>
        </p:txBody>
      </p:sp>
      <p:sp>
        <p:nvSpPr>
          <p:cNvPr id="4" name="Rectangle 2"/>
          <p:cNvSpPr txBox="1">
            <a:spLocks noChangeArrowheads="1"/>
          </p:cNvSpPr>
          <p:nvPr/>
        </p:nvSpPr>
        <p:spPr bwMode="auto">
          <a:xfrm>
            <a:off x="0" y="1844824"/>
            <a:ext cx="9144000" cy="309292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ar-JO" sz="60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تأسيس نسل داود</a:t>
            </a:r>
            <a:endParaRPr lang="en-US" sz="60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
        <p:nvSpPr>
          <p:cNvPr id="5" name="Text Box 3"/>
          <p:cNvSpPr txBox="1">
            <a:spLocks noChangeArrowheads="1"/>
          </p:cNvSpPr>
          <p:nvPr/>
        </p:nvSpPr>
        <p:spPr bwMode="auto">
          <a:xfrm>
            <a:off x="7866549" y="44450"/>
            <a:ext cx="1172516"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ar-JO" b="1" dirty="0">
                <a:solidFill>
                  <a:srgbClr val="FFFFFF"/>
                </a:solidFill>
                <a:latin typeface="Arial" panose="020B0604020202020204" pitchFamily="34" charset="0"/>
                <a:cs typeface="Arial" panose="020B0604020202020204" pitchFamily="34" charset="0"/>
              </a:rPr>
              <a:t>262</a:t>
            </a:r>
            <a:endParaRPr lang="en-US" b="1" dirty="0">
              <a:solidFill>
                <a:srgbClr val="FFFFFF"/>
              </a:solidFill>
              <a:latin typeface="Arial" panose="020B0604020202020204" pitchFamily="34" charset="0"/>
              <a:cs typeface="Arial" panose="020B0604020202020204" pitchFamily="34" charset="0"/>
            </a:endParaRP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ar-JO"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١ أخبار الأيام </a:t>
            </a:r>
            <a:endParaRPr lang="en-US"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980700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showMasterSp="0" showMasterPhAnim="0">
  <p:cSld>
    <p:bg>
      <p:bgPr>
        <a:solidFill>
          <a:schemeClr val="bg1"/>
        </a:solidFill>
        <a:effectLst/>
      </p:bgPr>
    </p:bg>
    <p:spTree>
      <p:nvGrpSpPr>
        <p:cNvPr id="1" name=""/>
        <p:cNvGrpSpPr/>
        <p:nvPr/>
      </p:nvGrpSpPr>
      <p:grpSpPr>
        <a:xfrm>
          <a:off x="0" y="0"/>
          <a:ext cx="0" cy="0"/>
          <a:chOff x="0" y="0"/>
          <a:chExt cx="0" cy="0"/>
        </a:xfrm>
      </p:grpSpPr>
      <p:sp>
        <p:nvSpPr>
          <p:cNvPr id="272386" name="Rectangle 2" descr="Green marble"/>
          <p:cNvSpPr>
            <a:spLocks noGrp="1" noChangeArrowheads="1"/>
          </p:cNvSpPr>
          <p:nvPr>
            <p:ph type="title"/>
          </p:nvPr>
        </p:nvSpPr>
        <p:spPr>
          <a:xfrm>
            <a:off x="1371600" y="76200"/>
            <a:ext cx="6477000" cy="609600"/>
          </a:xfrm>
          <a:blipFill dpi="0" rotWithShape="1">
            <a:blip r:embed="rId3"/>
            <a:srcRect/>
            <a:tile tx="0" ty="0" sx="100000" sy="100000" flip="none" algn="tl"/>
          </a:blipFill>
          <a:ln>
            <a:solidFill>
              <a:schemeClr val="tx1"/>
            </a:solidFill>
            <a:miter lim="800000"/>
            <a:headEnd/>
            <a:tailEnd/>
          </a:ln>
        </p:spPr>
        <p:txBody>
          <a:bodyPr/>
          <a:lstStyle/>
          <a:p>
            <a:pPr eaLnBrk="1" hangingPunct="1"/>
            <a:r>
              <a:rPr kumimoji="1" lang="ar-JO" b="1" dirty="0">
                <a:solidFill>
                  <a:srgbClr val="FFFFFF"/>
                </a:solidFill>
                <a:latin typeface="Traditional Arabic" panose="02020603050405020304" pitchFamily="18" charset="-78"/>
                <a:ea typeface="ＭＳ Ｐゴシック" charset="0"/>
                <a:cs typeface="Traditional Arabic" panose="02020603050405020304" pitchFamily="18" charset="-78"/>
              </a:rPr>
              <a:t>لماذا يوجد سجلَّيْن؟</a:t>
            </a:r>
            <a:endParaRPr kumimoji="1" lang="en-US" b="1" dirty="0">
              <a:solidFill>
                <a:srgbClr val="FFFFFF"/>
              </a:solidFill>
              <a:latin typeface="Traditional Arabic" panose="02020603050405020304" pitchFamily="18" charset="-78"/>
              <a:ea typeface="ＭＳ Ｐゴシック" charset="0"/>
              <a:cs typeface="Traditional Arabic" panose="02020603050405020304" pitchFamily="18" charset="-78"/>
            </a:endParaRPr>
          </a:p>
        </p:txBody>
      </p:sp>
      <p:grpSp>
        <p:nvGrpSpPr>
          <p:cNvPr id="272387" name="Group 4"/>
          <p:cNvGrpSpPr>
            <a:grpSpLocks/>
          </p:cNvGrpSpPr>
          <p:nvPr/>
        </p:nvGrpSpPr>
        <p:grpSpPr bwMode="auto">
          <a:xfrm>
            <a:off x="0" y="1828800"/>
            <a:ext cx="9144000" cy="5029200"/>
            <a:chOff x="0" y="0"/>
            <a:chExt cx="3792" cy="5815"/>
          </a:xfrm>
        </p:grpSpPr>
        <p:grpSp>
          <p:nvGrpSpPr>
            <p:cNvPr id="272392" name="Group 5"/>
            <p:cNvGrpSpPr>
              <a:grpSpLocks/>
            </p:cNvGrpSpPr>
            <p:nvPr/>
          </p:nvGrpSpPr>
          <p:grpSpPr bwMode="auto">
            <a:xfrm>
              <a:off x="0" y="0"/>
              <a:ext cx="744" cy="461"/>
              <a:chOff x="0" y="0"/>
              <a:chExt cx="744" cy="461"/>
            </a:xfrm>
          </p:grpSpPr>
          <p:sp>
            <p:nvSpPr>
              <p:cNvPr id="272546" name="Rectangle 6"/>
              <p:cNvSpPr>
                <a:spLocks noChangeArrowheads="1"/>
              </p:cNvSpPr>
              <p:nvPr/>
            </p:nvSpPr>
            <p:spPr bwMode="auto">
              <a:xfrm>
                <a:off x="0" y="0"/>
                <a:ext cx="744" cy="461"/>
              </a:xfrm>
              <a:prstGeom prst="rect">
                <a:avLst/>
              </a:prstGeom>
              <a:solidFill>
                <a:srgbClr val="CCCCCC"/>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p:txBody>
          </p:sp>
          <p:grpSp>
            <p:nvGrpSpPr>
              <p:cNvPr id="272547" name="Group 7"/>
              <p:cNvGrpSpPr>
                <a:grpSpLocks/>
              </p:cNvGrpSpPr>
              <p:nvPr/>
            </p:nvGrpSpPr>
            <p:grpSpPr bwMode="auto">
              <a:xfrm>
                <a:off x="0" y="0"/>
                <a:ext cx="744" cy="461"/>
                <a:chOff x="0" y="0"/>
                <a:chExt cx="744" cy="461"/>
              </a:xfrm>
            </p:grpSpPr>
            <p:sp>
              <p:nvSpPr>
                <p:cNvPr id="272548" name="Rectangle 8"/>
                <p:cNvSpPr>
                  <a:spLocks noChangeArrowheads="1"/>
                </p:cNvSpPr>
                <p:nvPr/>
              </p:nvSpPr>
              <p:spPr bwMode="auto">
                <a:xfrm>
                  <a:off x="32" y="0"/>
                  <a:ext cx="680" cy="461"/>
                </a:xfrm>
                <a:prstGeom prst="rect">
                  <a:avLst/>
                </a:prstGeom>
                <a:solidFill>
                  <a:srgbClr val="CCCCCC"/>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000000"/>
                      </a:solidFill>
                      <a:effectLst/>
                      <a:uLnTx/>
                      <a:uFillTx/>
                      <a:latin typeface="Traditional Arabic" panose="02020603050405020304" pitchFamily="18" charset="-78"/>
                      <a:ea typeface="SimSun" charset="0"/>
                      <a:cs typeface="Traditional Arabic" panose="02020603050405020304" pitchFamily="18" charset="-78"/>
                    </a:rPr>
                    <a:t>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zh-CN" sz="2000" b="1" i="0" u="none" strike="noStrike" kern="1200" cap="none" spc="0" normalizeH="0" baseline="0" noProof="0">
                    <a:ln>
                      <a:noFill/>
                    </a:ln>
                    <a:solidFill>
                      <a:srgbClr val="000000"/>
                    </a:solidFill>
                    <a:effectLst/>
                    <a:uLnTx/>
                    <a:uFillTx/>
                    <a:latin typeface="Traditional Arabic" panose="02020603050405020304" pitchFamily="18" charset="-78"/>
                    <a:ea typeface="SimSun" charset="0"/>
                    <a:cs typeface="Traditional Arabic" panose="02020603050405020304" pitchFamily="18" charset="-78"/>
                  </a:endParaRPr>
                </a:p>
              </p:txBody>
            </p:sp>
            <p:sp>
              <p:nvSpPr>
                <p:cNvPr id="272549" name="Rectangle 9"/>
                <p:cNvSpPr>
                  <a:spLocks noChangeArrowheads="1"/>
                </p:cNvSpPr>
                <p:nvPr/>
              </p:nvSpPr>
              <p:spPr bwMode="auto">
                <a:xfrm>
                  <a:off x="0" y="0"/>
                  <a:ext cx="744" cy="4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p:txBody>
            </p:sp>
          </p:grpSp>
        </p:grpSp>
        <p:grpSp>
          <p:nvGrpSpPr>
            <p:cNvPr id="272393" name="Group 10"/>
            <p:cNvGrpSpPr>
              <a:grpSpLocks/>
            </p:cNvGrpSpPr>
            <p:nvPr/>
          </p:nvGrpSpPr>
          <p:grpSpPr bwMode="auto">
            <a:xfrm>
              <a:off x="744" y="0"/>
              <a:ext cx="1328" cy="461"/>
              <a:chOff x="744" y="0"/>
              <a:chExt cx="1328" cy="461"/>
            </a:xfrm>
          </p:grpSpPr>
          <p:sp>
            <p:nvSpPr>
              <p:cNvPr id="272542" name="Rectangle 11"/>
              <p:cNvSpPr>
                <a:spLocks noChangeArrowheads="1"/>
              </p:cNvSpPr>
              <p:nvPr/>
            </p:nvSpPr>
            <p:spPr bwMode="auto">
              <a:xfrm>
                <a:off x="744" y="0"/>
                <a:ext cx="1328" cy="461"/>
              </a:xfrm>
              <a:prstGeom prst="rect">
                <a:avLst/>
              </a:prstGeom>
              <a:solidFill>
                <a:srgbClr val="CCCCCC"/>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p:txBody>
          </p:sp>
          <p:grpSp>
            <p:nvGrpSpPr>
              <p:cNvPr id="272543" name="Group 12"/>
              <p:cNvGrpSpPr>
                <a:grpSpLocks/>
              </p:cNvGrpSpPr>
              <p:nvPr/>
            </p:nvGrpSpPr>
            <p:grpSpPr bwMode="auto">
              <a:xfrm>
                <a:off x="744" y="0"/>
                <a:ext cx="1328" cy="461"/>
                <a:chOff x="744" y="0"/>
                <a:chExt cx="1328" cy="461"/>
              </a:xfrm>
            </p:grpSpPr>
            <p:sp>
              <p:nvSpPr>
                <p:cNvPr id="272544" name="Rectangle 13"/>
                <p:cNvSpPr>
                  <a:spLocks noChangeArrowheads="1"/>
                </p:cNvSpPr>
                <p:nvPr/>
              </p:nvSpPr>
              <p:spPr bwMode="auto">
                <a:xfrm>
                  <a:off x="776" y="0"/>
                  <a:ext cx="1264" cy="461"/>
                </a:xfrm>
                <a:prstGeom prst="rect">
                  <a:avLst/>
                </a:prstGeom>
                <a:solidFill>
                  <a:srgbClr val="CCCCCC"/>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2000" b="1" i="0" u="none" strike="noStrike" kern="1200" cap="none" spc="0" normalizeH="0" baseline="0" noProof="0">
                    <a:ln>
                      <a:noFill/>
                    </a:ln>
                    <a:solidFill>
                      <a:srgbClr val="000000"/>
                    </a:solidFill>
                    <a:effectLst/>
                    <a:uLnTx/>
                    <a:uFillTx/>
                    <a:latin typeface="Traditional Arabic" panose="02020603050405020304" pitchFamily="18" charset="-78"/>
                    <a:ea typeface="SimSun" charset="0"/>
                    <a:cs typeface="Traditional Arabic" panose="02020603050405020304" pitchFamily="18" charset="-78"/>
                  </a:endParaRPr>
                </a:p>
              </p:txBody>
            </p:sp>
            <p:sp>
              <p:nvSpPr>
                <p:cNvPr id="272545" name="Rectangle 14"/>
                <p:cNvSpPr>
                  <a:spLocks noChangeArrowheads="1"/>
                </p:cNvSpPr>
                <p:nvPr/>
              </p:nvSpPr>
              <p:spPr bwMode="auto">
                <a:xfrm>
                  <a:off x="744" y="0"/>
                  <a:ext cx="1328" cy="4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p:txBody>
            </p:sp>
          </p:grpSp>
        </p:grpSp>
        <p:grpSp>
          <p:nvGrpSpPr>
            <p:cNvPr id="272394" name="Group 15"/>
            <p:cNvGrpSpPr>
              <a:grpSpLocks/>
            </p:cNvGrpSpPr>
            <p:nvPr/>
          </p:nvGrpSpPr>
          <p:grpSpPr bwMode="auto">
            <a:xfrm>
              <a:off x="2072" y="0"/>
              <a:ext cx="1720" cy="461"/>
              <a:chOff x="2072" y="0"/>
              <a:chExt cx="1720" cy="461"/>
            </a:xfrm>
          </p:grpSpPr>
          <p:sp>
            <p:nvSpPr>
              <p:cNvPr id="272538" name="Rectangle 16"/>
              <p:cNvSpPr>
                <a:spLocks noChangeArrowheads="1"/>
              </p:cNvSpPr>
              <p:nvPr/>
            </p:nvSpPr>
            <p:spPr bwMode="auto">
              <a:xfrm>
                <a:off x="2072" y="0"/>
                <a:ext cx="1720" cy="461"/>
              </a:xfrm>
              <a:prstGeom prst="rect">
                <a:avLst/>
              </a:prstGeom>
              <a:solidFill>
                <a:srgbClr val="CCCCCC"/>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p:txBody>
          </p:sp>
          <p:grpSp>
            <p:nvGrpSpPr>
              <p:cNvPr id="272539" name="Group 17"/>
              <p:cNvGrpSpPr>
                <a:grpSpLocks/>
              </p:cNvGrpSpPr>
              <p:nvPr/>
            </p:nvGrpSpPr>
            <p:grpSpPr bwMode="auto">
              <a:xfrm>
                <a:off x="2072" y="0"/>
                <a:ext cx="1720" cy="461"/>
                <a:chOff x="2072" y="0"/>
                <a:chExt cx="1720" cy="461"/>
              </a:xfrm>
            </p:grpSpPr>
            <p:sp>
              <p:nvSpPr>
                <p:cNvPr id="272540" name="Rectangle 18"/>
                <p:cNvSpPr>
                  <a:spLocks noChangeArrowheads="1"/>
                </p:cNvSpPr>
                <p:nvPr/>
              </p:nvSpPr>
              <p:spPr bwMode="auto">
                <a:xfrm>
                  <a:off x="2104" y="0"/>
                  <a:ext cx="1656" cy="461"/>
                </a:xfrm>
                <a:prstGeom prst="rect">
                  <a:avLst/>
                </a:prstGeom>
                <a:solidFill>
                  <a:srgbClr val="CCCCCC"/>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2000" b="1" i="0" u="none" strike="noStrike" kern="1200" cap="none" spc="0" normalizeH="0" baseline="0" noProof="0">
                    <a:ln>
                      <a:noFill/>
                    </a:ln>
                    <a:solidFill>
                      <a:srgbClr val="000000"/>
                    </a:solidFill>
                    <a:effectLst/>
                    <a:uLnTx/>
                    <a:uFillTx/>
                    <a:latin typeface="Traditional Arabic" panose="02020603050405020304" pitchFamily="18" charset="-78"/>
                    <a:ea typeface="SimSun" charset="0"/>
                    <a:cs typeface="Traditional Arabic" panose="02020603050405020304" pitchFamily="18" charset="-78"/>
                  </a:endParaRPr>
                </a:p>
              </p:txBody>
            </p:sp>
            <p:sp>
              <p:nvSpPr>
                <p:cNvPr id="272541" name="Rectangle 19"/>
                <p:cNvSpPr>
                  <a:spLocks noChangeArrowheads="1"/>
                </p:cNvSpPr>
                <p:nvPr/>
              </p:nvSpPr>
              <p:spPr bwMode="auto">
                <a:xfrm>
                  <a:off x="2072" y="0"/>
                  <a:ext cx="1720" cy="4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p:txBody>
            </p:sp>
          </p:grpSp>
        </p:grpSp>
        <p:grpSp>
          <p:nvGrpSpPr>
            <p:cNvPr id="272395" name="Group 20"/>
            <p:cNvGrpSpPr>
              <a:grpSpLocks/>
            </p:cNvGrpSpPr>
            <p:nvPr/>
          </p:nvGrpSpPr>
          <p:grpSpPr bwMode="auto">
            <a:xfrm>
              <a:off x="0" y="461"/>
              <a:ext cx="744" cy="473"/>
              <a:chOff x="0" y="461"/>
              <a:chExt cx="744" cy="473"/>
            </a:xfrm>
          </p:grpSpPr>
          <p:sp>
            <p:nvSpPr>
              <p:cNvPr id="272534" name="Rectangle 21"/>
              <p:cNvSpPr>
                <a:spLocks noChangeArrowheads="1"/>
              </p:cNvSpPr>
              <p:nvPr/>
            </p:nvSpPr>
            <p:spPr bwMode="auto">
              <a:xfrm>
                <a:off x="0" y="461"/>
                <a:ext cx="744" cy="403"/>
              </a:xfrm>
              <a:prstGeom prst="rect">
                <a:avLst/>
              </a:prstGeom>
              <a:solidFill>
                <a:srgbClr val="CCCCCC"/>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p:txBody>
          </p:sp>
          <p:grpSp>
            <p:nvGrpSpPr>
              <p:cNvPr id="272535" name="Group 22"/>
              <p:cNvGrpSpPr>
                <a:grpSpLocks/>
              </p:cNvGrpSpPr>
              <p:nvPr/>
            </p:nvGrpSpPr>
            <p:grpSpPr bwMode="auto">
              <a:xfrm>
                <a:off x="0" y="461"/>
                <a:ext cx="744" cy="473"/>
                <a:chOff x="0" y="461"/>
                <a:chExt cx="744" cy="473"/>
              </a:xfrm>
            </p:grpSpPr>
            <p:sp>
              <p:nvSpPr>
                <p:cNvPr id="55319" name="Rectangle 23"/>
                <p:cNvSpPr>
                  <a:spLocks noChangeArrowheads="1"/>
                </p:cNvSpPr>
                <p:nvPr/>
              </p:nvSpPr>
              <p:spPr bwMode="auto">
                <a:xfrm>
                  <a:off x="32" y="527"/>
                  <a:ext cx="679" cy="407"/>
                </a:xfrm>
                <a:prstGeom prst="rect">
                  <a:avLst/>
                </a:prstGeom>
                <a:solidFill>
                  <a:srgbClr val="CCCCCC"/>
                </a:solidFill>
                <a:ln w="12700" cap="sq">
                  <a:noFill/>
                  <a:miter lim="800000"/>
                  <a:headEnd type="none" w="sm" len="sm"/>
                  <a:tailEnd type="none" w="sm" len="sm"/>
                </a:ln>
                <a:effec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Traditional Arabic" panose="02020603050405020304" pitchFamily="18" charset="-78"/>
                      <a:ea typeface="SimSun" charset="0"/>
                      <a:cs typeface="Traditional Arabic" panose="02020603050405020304" pitchFamily="18" charset="-78"/>
                    </a:rPr>
                    <a:t>ملوكٌ على...</a:t>
                  </a:r>
                  <a:endParaRPr kumimoji="0" lang="en-US" altLang="zh-CN" sz="20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Traditional Arabic" panose="02020603050405020304" pitchFamily="18" charset="-78"/>
                    <a:ea typeface="SimSun" charset="0"/>
                    <a:cs typeface="Traditional Arabic" panose="02020603050405020304" pitchFamily="18" charset="-78"/>
                  </a:endParaRPr>
                </a:p>
              </p:txBody>
            </p:sp>
            <p:sp>
              <p:nvSpPr>
                <p:cNvPr id="272537" name="Rectangle 24"/>
                <p:cNvSpPr>
                  <a:spLocks noChangeArrowheads="1"/>
                </p:cNvSpPr>
                <p:nvPr/>
              </p:nvSpPr>
              <p:spPr bwMode="auto">
                <a:xfrm>
                  <a:off x="0" y="461"/>
                  <a:ext cx="74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p:txBody>
            </p:sp>
          </p:grpSp>
        </p:grpSp>
        <p:grpSp>
          <p:nvGrpSpPr>
            <p:cNvPr id="272396" name="Group 25"/>
            <p:cNvGrpSpPr>
              <a:grpSpLocks/>
            </p:cNvGrpSpPr>
            <p:nvPr/>
          </p:nvGrpSpPr>
          <p:grpSpPr bwMode="auto">
            <a:xfrm>
              <a:off x="744" y="461"/>
              <a:ext cx="1328" cy="403"/>
              <a:chOff x="744" y="461"/>
              <a:chExt cx="1328" cy="403"/>
            </a:xfrm>
          </p:grpSpPr>
          <p:sp>
            <p:nvSpPr>
              <p:cNvPr id="272532" name="Rectangle 26"/>
              <p:cNvSpPr>
                <a:spLocks noChangeArrowheads="1"/>
              </p:cNvSpPr>
              <p:nvPr/>
            </p:nvSpPr>
            <p:spPr bwMode="auto">
              <a:xfrm>
                <a:off x="776" y="461"/>
                <a:ext cx="126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0000"/>
                    </a:solidFill>
                    <a:effectLst/>
                    <a:uLnTx/>
                    <a:uFillTx/>
                    <a:latin typeface="Traditional Arabic" panose="02020603050405020304" pitchFamily="18" charset="-78"/>
                    <a:ea typeface="SimSun" charset="0"/>
                    <a:cs typeface="Traditional Arabic" panose="02020603050405020304" pitchFamily="18" charset="-78"/>
                  </a:rPr>
                  <a:t>إسرائيل ويهوذا</a:t>
                </a:r>
                <a:endParaRPr kumimoji="0" lang="en-US" altLang="zh-CN" sz="2000" b="1" i="0" u="none" strike="noStrike" kern="1200" cap="none" spc="0" normalizeH="0" baseline="0" noProof="0" dirty="0">
                  <a:ln>
                    <a:noFill/>
                  </a:ln>
                  <a:solidFill>
                    <a:srgbClr val="000000"/>
                  </a:solidFill>
                  <a:effectLst/>
                  <a:uLnTx/>
                  <a:uFillTx/>
                  <a:latin typeface="Traditional Arabic" panose="02020603050405020304" pitchFamily="18" charset="-78"/>
                  <a:ea typeface="SimSun" charset="0"/>
                  <a:cs typeface="Traditional Arabic" panose="02020603050405020304" pitchFamily="18" charset="-78"/>
                </a:endParaRPr>
              </a:p>
            </p:txBody>
          </p:sp>
          <p:sp>
            <p:nvSpPr>
              <p:cNvPr id="272533" name="Rectangle 27"/>
              <p:cNvSpPr>
                <a:spLocks noChangeArrowheads="1"/>
              </p:cNvSpPr>
              <p:nvPr/>
            </p:nvSpPr>
            <p:spPr bwMode="auto">
              <a:xfrm>
                <a:off x="744" y="461"/>
                <a:ext cx="1328"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p:txBody>
          </p:sp>
        </p:grpSp>
        <p:grpSp>
          <p:nvGrpSpPr>
            <p:cNvPr id="272397" name="Group 28"/>
            <p:cNvGrpSpPr>
              <a:grpSpLocks/>
            </p:cNvGrpSpPr>
            <p:nvPr/>
          </p:nvGrpSpPr>
          <p:grpSpPr bwMode="auto">
            <a:xfrm>
              <a:off x="2072" y="461"/>
              <a:ext cx="1720" cy="403"/>
              <a:chOff x="2072" y="461"/>
              <a:chExt cx="1720" cy="403"/>
            </a:xfrm>
          </p:grpSpPr>
          <p:sp>
            <p:nvSpPr>
              <p:cNvPr id="272530" name="Rectangle 29"/>
              <p:cNvSpPr>
                <a:spLocks noChangeArrowheads="1"/>
              </p:cNvSpPr>
              <p:nvPr/>
            </p:nvSpPr>
            <p:spPr bwMode="auto">
              <a:xfrm>
                <a:off x="2104" y="461"/>
                <a:ext cx="1656"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0000"/>
                    </a:solidFill>
                    <a:effectLst/>
                    <a:uLnTx/>
                    <a:uFillTx/>
                    <a:latin typeface="Traditional Arabic" panose="02020603050405020304" pitchFamily="18" charset="-78"/>
                    <a:ea typeface="SimSun" charset="0"/>
                    <a:cs typeface="Traditional Arabic" panose="02020603050405020304" pitchFamily="18" charset="-78"/>
                  </a:rPr>
                  <a:t>يهوذا (بصورةٍ حصريَّةٍ تقريبًا)</a:t>
                </a:r>
                <a:endParaRPr kumimoji="0" lang="en-US" altLang="zh-CN" sz="2000" b="1" i="0" u="none" strike="noStrike" kern="1200" cap="none" spc="0" normalizeH="0" baseline="0" noProof="0" dirty="0">
                  <a:ln>
                    <a:noFill/>
                  </a:ln>
                  <a:solidFill>
                    <a:srgbClr val="000000"/>
                  </a:solidFill>
                  <a:effectLst/>
                  <a:uLnTx/>
                  <a:uFillTx/>
                  <a:latin typeface="Traditional Arabic" panose="02020603050405020304" pitchFamily="18" charset="-78"/>
                  <a:ea typeface="SimSun" charset="0"/>
                  <a:cs typeface="Traditional Arabic" panose="02020603050405020304" pitchFamily="18" charset="-78"/>
                </a:endParaRPr>
              </a:p>
            </p:txBody>
          </p:sp>
          <p:sp>
            <p:nvSpPr>
              <p:cNvPr id="272531" name="Rectangle 30"/>
              <p:cNvSpPr>
                <a:spLocks noChangeArrowheads="1"/>
              </p:cNvSpPr>
              <p:nvPr/>
            </p:nvSpPr>
            <p:spPr bwMode="auto">
              <a:xfrm>
                <a:off x="2072" y="461"/>
                <a:ext cx="1720"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p:txBody>
          </p:sp>
        </p:grpSp>
        <p:grpSp>
          <p:nvGrpSpPr>
            <p:cNvPr id="272398" name="Group 31"/>
            <p:cNvGrpSpPr>
              <a:grpSpLocks/>
            </p:cNvGrpSpPr>
            <p:nvPr/>
          </p:nvGrpSpPr>
          <p:grpSpPr bwMode="auto">
            <a:xfrm>
              <a:off x="0" y="864"/>
              <a:ext cx="744" cy="403"/>
              <a:chOff x="0" y="864"/>
              <a:chExt cx="744" cy="403"/>
            </a:xfrm>
          </p:grpSpPr>
          <p:sp>
            <p:nvSpPr>
              <p:cNvPr id="272526" name="Rectangle 32"/>
              <p:cNvSpPr>
                <a:spLocks noChangeArrowheads="1"/>
              </p:cNvSpPr>
              <p:nvPr/>
            </p:nvSpPr>
            <p:spPr bwMode="auto">
              <a:xfrm>
                <a:off x="0" y="864"/>
                <a:ext cx="744" cy="403"/>
              </a:xfrm>
              <a:prstGeom prst="rect">
                <a:avLst/>
              </a:prstGeom>
              <a:solidFill>
                <a:srgbClr val="CCCCCC"/>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p:txBody>
          </p:sp>
          <p:grpSp>
            <p:nvGrpSpPr>
              <p:cNvPr id="272527" name="Group 33"/>
              <p:cNvGrpSpPr>
                <a:grpSpLocks/>
              </p:cNvGrpSpPr>
              <p:nvPr/>
            </p:nvGrpSpPr>
            <p:grpSpPr bwMode="auto">
              <a:xfrm>
                <a:off x="0" y="864"/>
                <a:ext cx="744" cy="403"/>
                <a:chOff x="0" y="864"/>
                <a:chExt cx="744" cy="403"/>
              </a:xfrm>
            </p:grpSpPr>
            <p:sp>
              <p:nvSpPr>
                <p:cNvPr id="55330" name="Rectangle 34"/>
                <p:cNvSpPr>
                  <a:spLocks noChangeArrowheads="1"/>
                </p:cNvSpPr>
                <p:nvPr/>
              </p:nvSpPr>
              <p:spPr bwMode="auto">
                <a:xfrm>
                  <a:off x="32" y="866"/>
                  <a:ext cx="679" cy="395"/>
                </a:xfrm>
                <a:prstGeom prst="rect">
                  <a:avLst/>
                </a:prstGeom>
                <a:solidFill>
                  <a:srgbClr val="CCCCCC"/>
                </a:solidFill>
                <a:ln w="12700" cap="sq">
                  <a:noFill/>
                  <a:miter lim="800000"/>
                  <a:headEnd type="none" w="sm" len="sm"/>
                  <a:tailEnd type="none" w="sm" len="sm"/>
                </a:ln>
                <a:effec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Traditional Arabic" panose="02020603050405020304" pitchFamily="18" charset="-78"/>
                      <a:ea typeface="SimSun" charset="0"/>
                      <a:cs typeface="Traditional Arabic" panose="02020603050405020304" pitchFamily="18" charset="-78"/>
                    </a:rPr>
                    <a:t>العناصر</a:t>
                  </a:r>
                  <a:endParaRPr kumimoji="0" lang="en-US" altLang="zh-CN" sz="20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Traditional Arabic" panose="02020603050405020304" pitchFamily="18" charset="-78"/>
                    <a:ea typeface="SimSun" charset="0"/>
                    <a:cs typeface="Traditional Arabic" panose="02020603050405020304" pitchFamily="18" charset="-78"/>
                  </a:endParaRPr>
                </a:p>
              </p:txBody>
            </p:sp>
            <p:sp>
              <p:nvSpPr>
                <p:cNvPr id="272529" name="Rectangle 35"/>
                <p:cNvSpPr>
                  <a:spLocks noChangeArrowheads="1"/>
                </p:cNvSpPr>
                <p:nvPr/>
              </p:nvSpPr>
              <p:spPr bwMode="auto">
                <a:xfrm>
                  <a:off x="0" y="864"/>
                  <a:ext cx="74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p:txBody>
            </p:sp>
          </p:grpSp>
        </p:grpSp>
        <p:grpSp>
          <p:nvGrpSpPr>
            <p:cNvPr id="272399" name="Group 36"/>
            <p:cNvGrpSpPr>
              <a:grpSpLocks/>
            </p:cNvGrpSpPr>
            <p:nvPr/>
          </p:nvGrpSpPr>
          <p:grpSpPr bwMode="auto">
            <a:xfrm>
              <a:off x="744" y="864"/>
              <a:ext cx="1328" cy="403"/>
              <a:chOff x="744" y="864"/>
              <a:chExt cx="1328" cy="403"/>
            </a:xfrm>
          </p:grpSpPr>
          <p:sp>
            <p:nvSpPr>
              <p:cNvPr id="272524" name="Rectangle 37"/>
              <p:cNvSpPr>
                <a:spLocks noChangeArrowheads="1"/>
              </p:cNvSpPr>
              <p:nvPr/>
            </p:nvSpPr>
            <p:spPr bwMode="auto">
              <a:xfrm>
                <a:off x="776" y="864"/>
                <a:ext cx="126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0000"/>
                    </a:solidFill>
                    <a:effectLst/>
                    <a:uLnTx/>
                    <a:uFillTx/>
                    <a:latin typeface="Traditional Arabic" panose="02020603050405020304" pitchFamily="18" charset="-78"/>
                    <a:ea typeface="SimSun" charset="0"/>
                    <a:cs typeface="Traditional Arabic" panose="02020603050405020304" pitchFamily="18" charset="-78"/>
                  </a:rPr>
                  <a:t>مَلَكِيّ/نبويّ</a:t>
                </a:r>
                <a:endParaRPr kumimoji="0" lang="en-US" altLang="zh-CN" sz="2000" b="1" i="0" u="none" strike="noStrike" kern="1200" cap="none" spc="0" normalizeH="0" baseline="0" noProof="0" dirty="0">
                  <a:ln>
                    <a:noFill/>
                  </a:ln>
                  <a:solidFill>
                    <a:srgbClr val="000000"/>
                  </a:solidFill>
                  <a:effectLst/>
                  <a:uLnTx/>
                  <a:uFillTx/>
                  <a:latin typeface="Traditional Arabic" panose="02020603050405020304" pitchFamily="18" charset="-78"/>
                  <a:ea typeface="SimSun" charset="0"/>
                  <a:cs typeface="Traditional Arabic" panose="02020603050405020304" pitchFamily="18" charset="-78"/>
                </a:endParaRPr>
              </a:p>
            </p:txBody>
          </p:sp>
          <p:sp>
            <p:nvSpPr>
              <p:cNvPr id="272525" name="Rectangle 38"/>
              <p:cNvSpPr>
                <a:spLocks noChangeArrowheads="1"/>
              </p:cNvSpPr>
              <p:nvPr/>
            </p:nvSpPr>
            <p:spPr bwMode="auto">
              <a:xfrm>
                <a:off x="744" y="864"/>
                <a:ext cx="1328"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p:txBody>
          </p:sp>
        </p:grpSp>
        <p:grpSp>
          <p:nvGrpSpPr>
            <p:cNvPr id="272400" name="Group 39"/>
            <p:cNvGrpSpPr>
              <a:grpSpLocks/>
            </p:cNvGrpSpPr>
            <p:nvPr/>
          </p:nvGrpSpPr>
          <p:grpSpPr bwMode="auto">
            <a:xfrm>
              <a:off x="2072" y="864"/>
              <a:ext cx="1720" cy="403"/>
              <a:chOff x="2072" y="864"/>
              <a:chExt cx="1720" cy="403"/>
            </a:xfrm>
          </p:grpSpPr>
          <p:sp>
            <p:nvSpPr>
              <p:cNvPr id="272522" name="Rectangle 40"/>
              <p:cNvSpPr>
                <a:spLocks noChangeArrowheads="1"/>
              </p:cNvSpPr>
              <p:nvPr/>
            </p:nvSpPr>
            <p:spPr bwMode="auto">
              <a:xfrm>
                <a:off x="2104" y="864"/>
                <a:ext cx="1656"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0000"/>
                    </a:solidFill>
                    <a:effectLst/>
                    <a:uLnTx/>
                    <a:uFillTx/>
                    <a:latin typeface="Traditional Arabic" panose="02020603050405020304" pitchFamily="18" charset="-78"/>
                    <a:ea typeface="SimSun" charset="0"/>
                    <a:cs typeface="Traditional Arabic" panose="02020603050405020304" pitchFamily="18" charset="-78"/>
                  </a:rPr>
                  <a:t>كهنوتيٌّ (الهيكل/العبادة)</a:t>
                </a:r>
                <a:endParaRPr kumimoji="0" lang="en-US" altLang="zh-CN" sz="2000" b="1" i="0" u="none" strike="noStrike" kern="1200" cap="none" spc="0" normalizeH="0" baseline="0" noProof="0" dirty="0">
                  <a:ln>
                    <a:noFill/>
                  </a:ln>
                  <a:solidFill>
                    <a:srgbClr val="000000"/>
                  </a:solidFill>
                  <a:effectLst/>
                  <a:uLnTx/>
                  <a:uFillTx/>
                  <a:latin typeface="Traditional Arabic" panose="02020603050405020304" pitchFamily="18" charset="-78"/>
                  <a:ea typeface="SimSun" charset="0"/>
                  <a:cs typeface="Traditional Arabic" panose="02020603050405020304" pitchFamily="18" charset="-78"/>
                </a:endParaRPr>
              </a:p>
            </p:txBody>
          </p:sp>
          <p:sp>
            <p:nvSpPr>
              <p:cNvPr id="272523" name="Rectangle 41"/>
              <p:cNvSpPr>
                <a:spLocks noChangeArrowheads="1"/>
              </p:cNvSpPr>
              <p:nvPr/>
            </p:nvSpPr>
            <p:spPr bwMode="auto">
              <a:xfrm>
                <a:off x="2072" y="864"/>
                <a:ext cx="1720"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p:txBody>
          </p:sp>
        </p:grpSp>
        <p:grpSp>
          <p:nvGrpSpPr>
            <p:cNvPr id="272401" name="Group 42"/>
            <p:cNvGrpSpPr>
              <a:grpSpLocks/>
            </p:cNvGrpSpPr>
            <p:nvPr/>
          </p:nvGrpSpPr>
          <p:grpSpPr bwMode="auto">
            <a:xfrm>
              <a:off x="0" y="1267"/>
              <a:ext cx="744" cy="403"/>
              <a:chOff x="0" y="1267"/>
              <a:chExt cx="744" cy="403"/>
            </a:xfrm>
          </p:grpSpPr>
          <p:sp>
            <p:nvSpPr>
              <p:cNvPr id="272518" name="Rectangle 43"/>
              <p:cNvSpPr>
                <a:spLocks noChangeArrowheads="1"/>
              </p:cNvSpPr>
              <p:nvPr/>
            </p:nvSpPr>
            <p:spPr bwMode="auto">
              <a:xfrm>
                <a:off x="0" y="1267"/>
                <a:ext cx="744" cy="403"/>
              </a:xfrm>
              <a:prstGeom prst="rect">
                <a:avLst/>
              </a:prstGeom>
              <a:solidFill>
                <a:srgbClr val="CCCCCC"/>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p:txBody>
          </p:sp>
          <p:grpSp>
            <p:nvGrpSpPr>
              <p:cNvPr id="272519" name="Group 44"/>
              <p:cNvGrpSpPr>
                <a:grpSpLocks/>
              </p:cNvGrpSpPr>
              <p:nvPr/>
            </p:nvGrpSpPr>
            <p:grpSpPr bwMode="auto">
              <a:xfrm>
                <a:off x="0" y="1267"/>
                <a:ext cx="744" cy="403"/>
                <a:chOff x="0" y="1267"/>
                <a:chExt cx="744" cy="403"/>
              </a:xfrm>
            </p:grpSpPr>
            <p:sp>
              <p:nvSpPr>
                <p:cNvPr id="55341" name="Rectangle 45"/>
                <p:cNvSpPr>
                  <a:spLocks noChangeArrowheads="1"/>
                </p:cNvSpPr>
                <p:nvPr/>
              </p:nvSpPr>
              <p:spPr bwMode="auto">
                <a:xfrm>
                  <a:off x="32" y="1267"/>
                  <a:ext cx="679" cy="407"/>
                </a:xfrm>
                <a:prstGeom prst="rect">
                  <a:avLst/>
                </a:prstGeom>
                <a:solidFill>
                  <a:srgbClr val="CCCCCC"/>
                </a:solidFill>
                <a:ln w="12700" cap="sq">
                  <a:noFill/>
                  <a:miter lim="800000"/>
                  <a:headEnd type="none" w="sm" len="sm"/>
                  <a:tailEnd type="none" w="sm" len="sm"/>
                </a:ln>
                <a:effec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Traditional Arabic" panose="02020603050405020304" pitchFamily="18" charset="-78"/>
                      <a:ea typeface="SimSun" charset="0"/>
                      <a:cs typeface="Traditional Arabic" panose="02020603050405020304" pitchFamily="18" charset="-78"/>
                    </a:rPr>
                    <a:t>التقييم</a:t>
                  </a:r>
                  <a:endParaRPr kumimoji="0" lang="en-US" altLang="zh-CN" sz="20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Traditional Arabic" panose="02020603050405020304" pitchFamily="18" charset="-78"/>
                    <a:ea typeface="SimSun" charset="0"/>
                    <a:cs typeface="Traditional Arabic" panose="02020603050405020304" pitchFamily="18" charset="-78"/>
                  </a:endParaRPr>
                </a:p>
              </p:txBody>
            </p:sp>
            <p:sp>
              <p:nvSpPr>
                <p:cNvPr id="272521" name="Rectangle 46"/>
                <p:cNvSpPr>
                  <a:spLocks noChangeArrowheads="1"/>
                </p:cNvSpPr>
                <p:nvPr/>
              </p:nvSpPr>
              <p:spPr bwMode="auto">
                <a:xfrm>
                  <a:off x="0" y="1267"/>
                  <a:ext cx="74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p:txBody>
            </p:sp>
          </p:grpSp>
        </p:grpSp>
        <p:grpSp>
          <p:nvGrpSpPr>
            <p:cNvPr id="272402" name="Group 47"/>
            <p:cNvGrpSpPr>
              <a:grpSpLocks/>
            </p:cNvGrpSpPr>
            <p:nvPr/>
          </p:nvGrpSpPr>
          <p:grpSpPr bwMode="auto">
            <a:xfrm>
              <a:off x="744" y="1267"/>
              <a:ext cx="1328" cy="403"/>
              <a:chOff x="744" y="1267"/>
              <a:chExt cx="1328" cy="403"/>
            </a:xfrm>
          </p:grpSpPr>
          <p:sp>
            <p:nvSpPr>
              <p:cNvPr id="272516" name="Rectangle 48"/>
              <p:cNvSpPr>
                <a:spLocks noChangeArrowheads="1"/>
              </p:cNvSpPr>
              <p:nvPr/>
            </p:nvSpPr>
            <p:spPr bwMode="auto">
              <a:xfrm>
                <a:off x="776" y="1267"/>
                <a:ext cx="126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0000"/>
                    </a:solidFill>
                    <a:effectLst/>
                    <a:uLnTx/>
                    <a:uFillTx/>
                    <a:latin typeface="Traditional Arabic" panose="02020603050405020304" pitchFamily="18" charset="-78"/>
                    <a:ea typeface="SimSun" charset="0"/>
                    <a:cs typeface="Traditional Arabic" panose="02020603050405020304" pitchFamily="18" charset="-78"/>
                  </a:rPr>
                  <a:t>يرتكز على الناموس الموسويّ</a:t>
                </a:r>
                <a:endParaRPr kumimoji="0" lang="en-US" altLang="zh-CN" sz="2000" b="1" i="0" u="none" strike="noStrike" kern="1200" cap="none" spc="0" normalizeH="0" baseline="0" noProof="0" dirty="0">
                  <a:ln>
                    <a:noFill/>
                  </a:ln>
                  <a:solidFill>
                    <a:srgbClr val="000000"/>
                  </a:solidFill>
                  <a:effectLst/>
                  <a:uLnTx/>
                  <a:uFillTx/>
                  <a:latin typeface="Traditional Arabic" panose="02020603050405020304" pitchFamily="18" charset="-78"/>
                  <a:ea typeface="SimSun" charset="0"/>
                  <a:cs typeface="Traditional Arabic" panose="02020603050405020304" pitchFamily="18" charset="-78"/>
                </a:endParaRPr>
              </a:p>
            </p:txBody>
          </p:sp>
          <p:sp>
            <p:nvSpPr>
              <p:cNvPr id="272517" name="Rectangle 49"/>
              <p:cNvSpPr>
                <a:spLocks noChangeArrowheads="1"/>
              </p:cNvSpPr>
              <p:nvPr/>
            </p:nvSpPr>
            <p:spPr bwMode="auto">
              <a:xfrm>
                <a:off x="744" y="1267"/>
                <a:ext cx="1328"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p:txBody>
          </p:sp>
        </p:grpSp>
        <p:grpSp>
          <p:nvGrpSpPr>
            <p:cNvPr id="272403" name="Group 50"/>
            <p:cNvGrpSpPr>
              <a:grpSpLocks/>
            </p:cNvGrpSpPr>
            <p:nvPr/>
          </p:nvGrpSpPr>
          <p:grpSpPr bwMode="auto">
            <a:xfrm>
              <a:off x="2072" y="1267"/>
              <a:ext cx="1720" cy="403"/>
              <a:chOff x="2072" y="1267"/>
              <a:chExt cx="1720" cy="403"/>
            </a:xfrm>
          </p:grpSpPr>
          <p:sp>
            <p:nvSpPr>
              <p:cNvPr id="272514" name="Rectangle 51"/>
              <p:cNvSpPr>
                <a:spLocks noChangeArrowheads="1"/>
              </p:cNvSpPr>
              <p:nvPr/>
            </p:nvSpPr>
            <p:spPr bwMode="auto">
              <a:xfrm>
                <a:off x="2104" y="1267"/>
                <a:ext cx="1656"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0000"/>
                    </a:solidFill>
                    <a:effectLst/>
                    <a:uLnTx/>
                    <a:uFillTx/>
                    <a:latin typeface="Traditional Arabic" panose="02020603050405020304" pitchFamily="18" charset="-78"/>
                    <a:ea typeface="SimSun" charset="0"/>
                    <a:cs typeface="Traditional Arabic" panose="02020603050405020304" pitchFamily="18" charset="-78"/>
                  </a:rPr>
                  <a:t>يرتكز على داود/عبادة يهوه</a:t>
                </a:r>
                <a:endParaRPr kumimoji="0" lang="en-US" altLang="zh-CN" sz="2000" b="1" i="0" u="none" strike="noStrike" kern="1200" cap="none" spc="0" normalizeH="0" baseline="0" noProof="0" dirty="0">
                  <a:ln>
                    <a:noFill/>
                  </a:ln>
                  <a:solidFill>
                    <a:srgbClr val="000000"/>
                  </a:solidFill>
                  <a:effectLst/>
                  <a:uLnTx/>
                  <a:uFillTx/>
                  <a:latin typeface="Traditional Arabic" panose="02020603050405020304" pitchFamily="18" charset="-78"/>
                  <a:ea typeface="SimSun" charset="0"/>
                  <a:cs typeface="Traditional Arabic" panose="02020603050405020304" pitchFamily="18" charset="-78"/>
                </a:endParaRPr>
              </a:p>
            </p:txBody>
          </p:sp>
          <p:sp>
            <p:nvSpPr>
              <p:cNvPr id="272515" name="Rectangle 52"/>
              <p:cNvSpPr>
                <a:spLocks noChangeArrowheads="1"/>
              </p:cNvSpPr>
              <p:nvPr/>
            </p:nvSpPr>
            <p:spPr bwMode="auto">
              <a:xfrm>
                <a:off x="2072" y="1267"/>
                <a:ext cx="1720"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p:txBody>
          </p:sp>
        </p:grpSp>
        <p:grpSp>
          <p:nvGrpSpPr>
            <p:cNvPr id="272404" name="Group 53"/>
            <p:cNvGrpSpPr>
              <a:grpSpLocks/>
            </p:cNvGrpSpPr>
            <p:nvPr/>
          </p:nvGrpSpPr>
          <p:grpSpPr bwMode="auto">
            <a:xfrm>
              <a:off x="0" y="1670"/>
              <a:ext cx="744" cy="403"/>
              <a:chOff x="0" y="1670"/>
              <a:chExt cx="744" cy="403"/>
            </a:xfrm>
          </p:grpSpPr>
          <p:sp>
            <p:nvSpPr>
              <p:cNvPr id="272510" name="Rectangle 54"/>
              <p:cNvSpPr>
                <a:spLocks noChangeArrowheads="1"/>
              </p:cNvSpPr>
              <p:nvPr/>
            </p:nvSpPr>
            <p:spPr bwMode="auto">
              <a:xfrm>
                <a:off x="0" y="1670"/>
                <a:ext cx="744" cy="403"/>
              </a:xfrm>
              <a:prstGeom prst="rect">
                <a:avLst/>
              </a:prstGeom>
              <a:solidFill>
                <a:srgbClr val="CCCCCC"/>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p:txBody>
          </p:sp>
          <p:grpSp>
            <p:nvGrpSpPr>
              <p:cNvPr id="272511" name="Group 55"/>
              <p:cNvGrpSpPr>
                <a:grpSpLocks/>
              </p:cNvGrpSpPr>
              <p:nvPr/>
            </p:nvGrpSpPr>
            <p:grpSpPr bwMode="auto">
              <a:xfrm>
                <a:off x="0" y="1670"/>
                <a:ext cx="744" cy="403"/>
                <a:chOff x="0" y="1670"/>
                <a:chExt cx="744" cy="403"/>
              </a:xfrm>
            </p:grpSpPr>
            <p:sp>
              <p:nvSpPr>
                <p:cNvPr id="55352" name="Rectangle 56"/>
                <p:cNvSpPr>
                  <a:spLocks noChangeArrowheads="1"/>
                </p:cNvSpPr>
                <p:nvPr/>
              </p:nvSpPr>
              <p:spPr bwMode="auto">
                <a:xfrm>
                  <a:off x="32" y="1670"/>
                  <a:ext cx="679" cy="395"/>
                </a:xfrm>
                <a:prstGeom prst="rect">
                  <a:avLst/>
                </a:prstGeom>
                <a:solidFill>
                  <a:srgbClr val="CCCCCC"/>
                </a:solidFill>
                <a:ln w="12700" cap="sq">
                  <a:noFill/>
                  <a:miter lim="800000"/>
                  <a:headEnd type="none" w="sm" len="sm"/>
                  <a:tailEnd type="none" w="sm" len="sm"/>
                </a:ln>
                <a:effec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Traditional Arabic" panose="02020603050405020304" pitchFamily="18" charset="-78"/>
                      <a:ea typeface="SimSun" charset="0"/>
                      <a:cs typeface="Traditional Arabic" panose="02020603050405020304" pitchFamily="18" charset="-78"/>
                    </a:rPr>
                    <a:t>الغرض</a:t>
                  </a:r>
                  <a:endParaRPr kumimoji="0" lang="en-US" altLang="zh-CN" sz="20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Traditional Arabic" panose="02020603050405020304" pitchFamily="18" charset="-78"/>
                    <a:ea typeface="SimSun" charset="0"/>
                    <a:cs typeface="Traditional Arabic" panose="02020603050405020304" pitchFamily="18" charset="-78"/>
                  </a:endParaRPr>
                </a:p>
              </p:txBody>
            </p:sp>
            <p:sp>
              <p:nvSpPr>
                <p:cNvPr id="272513" name="Rectangle 57"/>
                <p:cNvSpPr>
                  <a:spLocks noChangeArrowheads="1"/>
                </p:cNvSpPr>
                <p:nvPr/>
              </p:nvSpPr>
              <p:spPr bwMode="auto">
                <a:xfrm>
                  <a:off x="0" y="1670"/>
                  <a:ext cx="74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p:txBody>
            </p:sp>
          </p:grpSp>
        </p:grpSp>
        <p:grpSp>
          <p:nvGrpSpPr>
            <p:cNvPr id="272405" name="Group 58"/>
            <p:cNvGrpSpPr>
              <a:grpSpLocks/>
            </p:cNvGrpSpPr>
            <p:nvPr/>
          </p:nvGrpSpPr>
          <p:grpSpPr bwMode="auto">
            <a:xfrm>
              <a:off x="744" y="1670"/>
              <a:ext cx="1328" cy="403"/>
              <a:chOff x="744" y="1670"/>
              <a:chExt cx="1328" cy="403"/>
            </a:xfrm>
          </p:grpSpPr>
          <p:sp>
            <p:nvSpPr>
              <p:cNvPr id="272508" name="Rectangle 59"/>
              <p:cNvSpPr>
                <a:spLocks noChangeArrowheads="1"/>
              </p:cNvSpPr>
              <p:nvPr/>
            </p:nvSpPr>
            <p:spPr bwMode="auto">
              <a:xfrm>
                <a:off x="776" y="1670"/>
                <a:ext cx="126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0000"/>
                    </a:solidFill>
                    <a:effectLst/>
                    <a:uLnTx/>
                    <a:uFillTx/>
                    <a:latin typeface="Traditional Arabic" panose="02020603050405020304" pitchFamily="18" charset="-78"/>
                    <a:ea typeface="SimSun" charset="0"/>
                    <a:cs typeface="Traditional Arabic" panose="02020603050405020304" pitchFamily="18" charset="-78"/>
                  </a:rPr>
                  <a:t>أخلاقيّ: دينونة كلتا الأمَّتين</a:t>
                </a:r>
                <a:endParaRPr kumimoji="0" lang="en-US" altLang="zh-CN" sz="2000" b="1" i="0" u="none" strike="noStrike" kern="1200" cap="none" spc="0" normalizeH="0" baseline="0" noProof="0" dirty="0">
                  <a:ln>
                    <a:noFill/>
                  </a:ln>
                  <a:solidFill>
                    <a:srgbClr val="000000"/>
                  </a:solidFill>
                  <a:effectLst/>
                  <a:uLnTx/>
                  <a:uFillTx/>
                  <a:latin typeface="Traditional Arabic" panose="02020603050405020304" pitchFamily="18" charset="-78"/>
                  <a:ea typeface="SimSun" charset="0"/>
                  <a:cs typeface="Traditional Arabic" panose="02020603050405020304" pitchFamily="18" charset="-78"/>
                </a:endParaRPr>
              </a:p>
            </p:txBody>
          </p:sp>
          <p:sp>
            <p:nvSpPr>
              <p:cNvPr id="272509" name="Rectangle 60"/>
              <p:cNvSpPr>
                <a:spLocks noChangeArrowheads="1"/>
              </p:cNvSpPr>
              <p:nvPr/>
            </p:nvSpPr>
            <p:spPr bwMode="auto">
              <a:xfrm>
                <a:off x="744" y="1670"/>
                <a:ext cx="1328"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p:txBody>
          </p:sp>
        </p:grpSp>
        <p:grpSp>
          <p:nvGrpSpPr>
            <p:cNvPr id="272406" name="Group 61"/>
            <p:cNvGrpSpPr>
              <a:grpSpLocks/>
            </p:cNvGrpSpPr>
            <p:nvPr/>
          </p:nvGrpSpPr>
          <p:grpSpPr bwMode="auto">
            <a:xfrm>
              <a:off x="2072" y="1670"/>
              <a:ext cx="1720" cy="403"/>
              <a:chOff x="2072" y="1670"/>
              <a:chExt cx="1720" cy="403"/>
            </a:xfrm>
          </p:grpSpPr>
          <p:sp>
            <p:nvSpPr>
              <p:cNvPr id="272506" name="Rectangle 62"/>
              <p:cNvSpPr>
                <a:spLocks noChangeArrowheads="1"/>
              </p:cNvSpPr>
              <p:nvPr/>
            </p:nvSpPr>
            <p:spPr bwMode="auto">
              <a:xfrm>
                <a:off x="2104" y="1670"/>
                <a:ext cx="1656"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0000"/>
                    </a:solidFill>
                    <a:effectLst/>
                    <a:uLnTx/>
                    <a:uFillTx/>
                    <a:latin typeface="Traditional Arabic" panose="02020603050405020304" pitchFamily="18" charset="-78"/>
                    <a:ea typeface="SimSun" charset="0"/>
                    <a:cs typeface="Traditional Arabic" panose="02020603050405020304" pitchFamily="18" charset="-78"/>
                  </a:rPr>
                  <a:t>العهد: بَرَكة يهوذا بسبب داود</a:t>
                </a:r>
                <a:endParaRPr kumimoji="0" lang="en-US" altLang="zh-CN" sz="2000" b="1" i="0" u="none" strike="noStrike" kern="1200" cap="none" spc="0" normalizeH="0" baseline="0" noProof="0" dirty="0">
                  <a:ln>
                    <a:noFill/>
                  </a:ln>
                  <a:solidFill>
                    <a:srgbClr val="000000"/>
                  </a:solidFill>
                  <a:effectLst/>
                  <a:uLnTx/>
                  <a:uFillTx/>
                  <a:latin typeface="Traditional Arabic" panose="02020603050405020304" pitchFamily="18" charset="-78"/>
                  <a:ea typeface="SimSun" charset="0"/>
                  <a:cs typeface="Traditional Arabic" panose="02020603050405020304" pitchFamily="18" charset="-78"/>
                </a:endParaRPr>
              </a:p>
            </p:txBody>
          </p:sp>
          <p:sp>
            <p:nvSpPr>
              <p:cNvPr id="272507" name="Rectangle 63"/>
              <p:cNvSpPr>
                <a:spLocks noChangeArrowheads="1"/>
              </p:cNvSpPr>
              <p:nvPr/>
            </p:nvSpPr>
            <p:spPr bwMode="auto">
              <a:xfrm>
                <a:off x="2072" y="1670"/>
                <a:ext cx="1720"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p:txBody>
          </p:sp>
        </p:grpSp>
        <p:grpSp>
          <p:nvGrpSpPr>
            <p:cNvPr id="272407" name="Group 64"/>
            <p:cNvGrpSpPr>
              <a:grpSpLocks/>
            </p:cNvGrpSpPr>
            <p:nvPr/>
          </p:nvGrpSpPr>
          <p:grpSpPr bwMode="auto">
            <a:xfrm>
              <a:off x="0" y="2073"/>
              <a:ext cx="744" cy="403"/>
              <a:chOff x="0" y="2073"/>
              <a:chExt cx="744" cy="403"/>
            </a:xfrm>
          </p:grpSpPr>
          <p:sp>
            <p:nvSpPr>
              <p:cNvPr id="272502" name="Rectangle 65"/>
              <p:cNvSpPr>
                <a:spLocks noChangeArrowheads="1"/>
              </p:cNvSpPr>
              <p:nvPr/>
            </p:nvSpPr>
            <p:spPr bwMode="auto">
              <a:xfrm>
                <a:off x="0" y="2073"/>
                <a:ext cx="744" cy="403"/>
              </a:xfrm>
              <a:prstGeom prst="rect">
                <a:avLst/>
              </a:prstGeom>
              <a:solidFill>
                <a:srgbClr val="CCCCCC"/>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p:txBody>
          </p:sp>
          <p:grpSp>
            <p:nvGrpSpPr>
              <p:cNvPr id="272503" name="Group 66"/>
              <p:cNvGrpSpPr>
                <a:grpSpLocks/>
              </p:cNvGrpSpPr>
              <p:nvPr/>
            </p:nvGrpSpPr>
            <p:grpSpPr bwMode="auto">
              <a:xfrm>
                <a:off x="0" y="2073"/>
                <a:ext cx="744" cy="403"/>
                <a:chOff x="0" y="2073"/>
                <a:chExt cx="744" cy="403"/>
              </a:xfrm>
            </p:grpSpPr>
            <p:sp>
              <p:nvSpPr>
                <p:cNvPr id="55363" name="Rectangle 67"/>
                <p:cNvSpPr>
                  <a:spLocks noChangeArrowheads="1"/>
                </p:cNvSpPr>
                <p:nvPr/>
              </p:nvSpPr>
              <p:spPr bwMode="auto">
                <a:xfrm>
                  <a:off x="32" y="2069"/>
                  <a:ext cx="679" cy="407"/>
                </a:xfrm>
                <a:prstGeom prst="rect">
                  <a:avLst/>
                </a:prstGeom>
                <a:solidFill>
                  <a:srgbClr val="CCCCCC"/>
                </a:solidFill>
                <a:ln w="12700" cap="sq">
                  <a:noFill/>
                  <a:miter lim="800000"/>
                  <a:headEnd type="none" w="sm" len="sm"/>
                  <a:tailEnd type="none" w="sm" len="sm"/>
                </a:ln>
                <a:effec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Traditional Arabic" panose="02020603050405020304" pitchFamily="18" charset="-78"/>
                      <a:ea typeface="SimSun" charset="0"/>
                      <a:cs typeface="Traditional Arabic" panose="02020603050405020304" pitchFamily="18" charset="-78"/>
                    </a:rPr>
                    <a:t>المؤلِّف</a:t>
                  </a:r>
                  <a:endParaRPr kumimoji="0" lang="en-US" altLang="zh-CN" sz="20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Traditional Arabic" panose="02020603050405020304" pitchFamily="18" charset="-78"/>
                    <a:ea typeface="SimSun" charset="0"/>
                    <a:cs typeface="Traditional Arabic" panose="02020603050405020304" pitchFamily="18" charset="-78"/>
                  </a:endParaRPr>
                </a:p>
              </p:txBody>
            </p:sp>
            <p:sp>
              <p:nvSpPr>
                <p:cNvPr id="272505" name="Rectangle 68"/>
                <p:cNvSpPr>
                  <a:spLocks noChangeArrowheads="1"/>
                </p:cNvSpPr>
                <p:nvPr/>
              </p:nvSpPr>
              <p:spPr bwMode="auto">
                <a:xfrm>
                  <a:off x="0" y="2073"/>
                  <a:ext cx="74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p:txBody>
            </p:sp>
          </p:grpSp>
        </p:grpSp>
        <p:grpSp>
          <p:nvGrpSpPr>
            <p:cNvPr id="272408" name="Group 69"/>
            <p:cNvGrpSpPr>
              <a:grpSpLocks/>
            </p:cNvGrpSpPr>
            <p:nvPr/>
          </p:nvGrpSpPr>
          <p:grpSpPr bwMode="auto">
            <a:xfrm>
              <a:off x="744" y="2073"/>
              <a:ext cx="1328" cy="403"/>
              <a:chOff x="744" y="2073"/>
              <a:chExt cx="1328" cy="403"/>
            </a:xfrm>
          </p:grpSpPr>
          <p:sp>
            <p:nvSpPr>
              <p:cNvPr id="272500" name="Rectangle 70"/>
              <p:cNvSpPr>
                <a:spLocks noChangeArrowheads="1"/>
              </p:cNvSpPr>
              <p:nvPr/>
            </p:nvSpPr>
            <p:spPr bwMode="auto">
              <a:xfrm>
                <a:off x="776" y="2073"/>
                <a:ext cx="126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0000"/>
                    </a:solidFill>
                    <a:effectLst/>
                    <a:uLnTx/>
                    <a:uFillTx/>
                    <a:latin typeface="Traditional Arabic" panose="02020603050405020304" pitchFamily="18" charset="-78"/>
                    <a:ea typeface="SimSun" charset="0"/>
                    <a:cs typeface="Traditional Arabic" panose="02020603050405020304" pitchFamily="18" charset="-78"/>
                  </a:rPr>
                  <a:t>إرميا النبيّ/الكاهن</a:t>
                </a:r>
                <a:endParaRPr kumimoji="0" lang="en-US" altLang="zh-CN" sz="2000" b="1" i="0" u="none" strike="noStrike" kern="1200" cap="none" spc="0" normalizeH="0" baseline="0" noProof="0" dirty="0">
                  <a:ln>
                    <a:noFill/>
                  </a:ln>
                  <a:solidFill>
                    <a:srgbClr val="000000"/>
                  </a:solidFill>
                  <a:effectLst/>
                  <a:uLnTx/>
                  <a:uFillTx/>
                  <a:latin typeface="Traditional Arabic" panose="02020603050405020304" pitchFamily="18" charset="-78"/>
                  <a:ea typeface="SimSun" charset="0"/>
                  <a:cs typeface="Traditional Arabic" panose="02020603050405020304" pitchFamily="18" charset="-78"/>
                </a:endParaRPr>
              </a:p>
            </p:txBody>
          </p:sp>
          <p:sp>
            <p:nvSpPr>
              <p:cNvPr id="272501" name="Rectangle 71"/>
              <p:cNvSpPr>
                <a:spLocks noChangeArrowheads="1"/>
              </p:cNvSpPr>
              <p:nvPr/>
            </p:nvSpPr>
            <p:spPr bwMode="auto">
              <a:xfrm>
                <a:off x="744" y="2073"/>
                <a:ext cx="1328"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p:txBody>
          </p:sp>
        </p:grpSp>
        <p:grpSp>
          <p:nvGrpSpPr>
            <p:cNvPr id="272409" name="Group 72"/>
            <p:cNvGrpSpPr>
              <a:grpSpLocks/>
            </p:cNvGrpSpPr>
            <p:nvPr/>
          </p:nvGrpSpPr>
          <p:grpSpPr bwMode="auto">
            <a:xfrm>
              <a:off x="2072" y="2073"/>
              <a:ext cx="1720" cy="403"/>
              <a:chOff x="2072" y="2073"/>
              <a:chExt cx="1720" cy="403"/>
            </a:xfrm>
          </p:grpSpPr>
          <p:sp>
            <p:nvSpPr>
              <p:cNvPr id="272498" name="Rectangle 73"/>
              <p:cNvSpPr>
                <a:spLocks noChangeArrowheads="1"/>
              </p:cNvSpPr>
              <p:nvPr/>
            </p:nvSpPr>
            <p:spPr bwMode="auto">
              <a:xfrm>
                <a:off x="2104" y="2073"/>
                <a:ext cx="1656"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0000"/>
                    </a:solidFill>
                    <a:effectLst/>
                    <a:uLnTx/>
                    <a:uFillTx/>
                    <a:latin typeface="Traditional Arabic" panose="02020603050405020304" pitchFamily="18" charset="-78"/>
                    <a:ea typeface="SimSun" charset="0"/>
                    <a:cs typeface="Traditional Arabic" panose="02020603050405020304" pitchFamily="18" charset="-78"/>
                  </a:rPr>
                  <a:t>عزرا الكاهن</a:t>
                </a:r>
                <a:endParaRPr kumimoji="0" lang="en-US" altLang="zh-CN" sz="2000" b="1" i="0" u="none" strike="noStrike" kern="1200" cap="none" spc="0" normalizeH="0" baseline="0" noProof="0" dirty="0">
                  <a:ln>
                    <a:noFill/>
                  </a:ln>
                  <a:solidFill>
                    <a:srgbClr val="000000"/>
                  </a:solidFill>
                  <a:effectLst/>
                  <a:uLnTx/>
                  <a:uFillTx/>
                  <a:latin typeface="Traditional Arabic" panose="02020603050405020304" pitchFamily="18" charset="-78"/>
                  <a:ea typeface="SimSun" charset="0"/>
                  <a:cs typeface="Traditional Arabic" panose="02020603050405020304" pitchFamily="18" charset="-78"/>
                </a:endParaRPr>
              </a:p>
            </p:txBody>
          </p:sp>
          <p:sp>
            <p:nvSpPr>
              <p:cNvPr id="272499" name="Rectangle 74"/>
              <p:cNvSpPr>
                <a:spLocks noChangeArrowheads="1"/>
              </p:cNvSpPr>
              <p:nvPr/>
            </p:nvSpPr>
            <p:spPr bwMode="auto">
              <a:xfrm>
                <a:off x="2072" y="2073"/>
                <a:ext cx="1720"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p:txBody>
          </p:sp>
        </p:grpSp>
        <p:grpSp>
          <p:nvGrpSpPr>
            <p:cNvPr id="272410" name="Group 75"/>
            <p:cNvGrpSpPr>
              <a:grpSpLocks/>
            </p:cNvGrpSpPr>
            <p:nvPr/>
          </p:nvGrpSpPr>
          <p:grpSpPr bwMode="auto">
            <a:xfrm>
              <a:off x="0" y="2476"/>
              <a:ext cx="744" cy="403"/>
              <a:chOff x="0" y="2476"/>
              <a:chExt cx="744" cy="403"/>
            </a:xfrm>
          </p:grpSpPr>
          <p:sp>
            <p:nvSpPr>
              <p:cNvPr id="272494" name="Rectangle 76"/>
              <p:cNvSpPr>
                <a:spLocks noChangeArrowheads="1"/>
              </p:cNvSpPr>
              <p:nvPr/>
            </p:nvSpPr>
            <p:spPr bwMode="auto">
              <a:xfrm>
                <a:off x="0" y="2476"/>
                <a:ext cx="744" cy="403"/>
              </a:xfrm>
              <a:prstGeom prst="rect">
                <a:avLst/>
              </a:prstGeom>
              <a:solidFill>
                <a:srgbClr val="CCCCCC"/>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p:txBody>
          </p:sp>
          <p:grpSp>
            <p:nvGrpSpPr>
              <p:cNvPr id="272495" name="Group 77"/>
              <p:cNvGrpSpPr>
                <a:grpSpLocks/>
              </p:cNvGrpSpPr>
              <p:nvPr/>
            </p:nvGrpSpPr>
            <p:grpSpPr bwMode="auto">
              <a:xfrm>
                <a:off x="0" y="2476"/>
                <a:ext cx="744" cy="403"/>
                <a:chOff x="0" y="2476"/>
                <a:chExt cx="744" cy="403"/>
              </a:xfrm>
            </p:grpSpPr>
            <p:sp>
              <p:nvSpPr>
                <p:cNvPr id="55374" name="Rectangle 78"/>
                <p:cNvSpPr>
                  <a:spLocks noChangeArrowheads="1"/>
                </p:cNvSpPr>
                <p:nvPr/>
              </p:nvSpPr>
              <p:spPr bwMode="auto">
                <a:xfrm>
                  <a:off x="32" y="2476"/>
                  <a:ext cx="679" cy="395"/>
                </a:xfrm>
                <a:prstGeom prst="rect">
                  <a:avLst/>
                </a:prstGeom>
                <a:solidFill>
                  <a:srgbClr val="CCCCCC"/>
                </a:solidFill>
                <a:ln w="12700" cap="sq">
                  <a:noFill/>
                  <a:miter lim="800000"/>
                  <a:headEnd type="none" w="sm" len="sm"/>
                  <a:tailEnd type="none" w="sm" len="sm"/>
                </a:ln>
                <a:effec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Traditional Arabic" panose="02020603050405020304" pitchFamily="18" charset="-78"/>
                      <a:ea typeface="SimSun" charset="0"/>
                      <a:cs typeface="Traditional Arabic" panose="02020603050405020304" pitchFamily="18" charset="-78"/>
                    </a:rPr>
                    <a:t>الأمانة</a:t>
                  </a:r>
                  <a:endParaRPr kumimoji="0" lang="en-US" altLang="zh-CN" sz="20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Traditional Arabic" panose="02020603050405020304" pitchFamily="18" charset="-78"/>
                    <a:ea typeface="SimSun" charset="0"/>
                    <a:cs typeface="Traditional Arabic" panose="02020603050405020304" pitchFamily="18" charset="-78"/>
                  </a:endParaRPr>
                </a:p>
              </p:txBody>
            </p:sp>
            <p:sp>
              <p:nvSpPr>
                <p:cNvPr id="272497" name="Rectangle 79"/>
                <p:cNvSpPr>
                  <a:spLocks noChangeArrowheads="1"/>
                </p:cNvSpPr>
                <p:nvPr/>
              </p:nvSpPr>
              <p:spPr bwMode="auto">
                <a:xfrm>
                  <a:off x="0" y="2476"/>
                  <a:ext cx="74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p:txBody>
            </p:sp>
          </p:grpSp>
        </p:grpSp>
        <p:grpSp>
          <p:nvGrpSpPr>
            <p:cNvPr id="272411" name="Group 80"/>
            <p:cNvGrpSpPr>
              <a:grpSpLocks/>
            </p:cNvGrpSpPr>
            <p:nvPr/>
          </p:nvGrpSpPr>
          <p:grpSpPr bwMode="auto">
            <a:xfrm>
              <a:off x="744" y="2476"/>
              <a:ext cx="1328" cy="403"/>
              <a:chOff x="744" y="2476"/>
              <a:chExt cx="1328" cy="403"/>
            </a:xfrm>
          </p:grpSpPr>
          <p:sp>
            <p:nvSpPr>
              <p:cNvPr id="272492" name="Rectangle 81"/>
              <p:cNvSpPr>
                <a:spLocks noChangeArrowheads="1"/>
              </p:cNvSpPr>
              <p:nvPr/>
            </p:nvSpPr>
            <p:spPr bwMode="auto">
              <a:xfrm>
                <a:off x="776" y="2476"/>
                <a:ext cx="126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0000"/>
                    </a:solidFill>
                    <a:effectLst/>
                    <a:uLnTx/>
                    <a:uFillTx/>
                    <a:latin typeface="Traditional Arabic" panose="02020603050405020304" pitchFamily="18" charset="-78"/>
                    <a:ea typeface="SimSun" charset="0"/>
                    <a:cs typeface="Traditional Arabic" panose="02020603050405020304" pitchFamily="18" charset="-78"/>
                  </a:rPr>
                  <a:t>عدم أمانة الإنسان</a:t>
                </a:r>
                <a:endParaRPr kumimoji="0" lang="en-US" altLang="zh-CN" sz="2000" b="1" i="0" u="none" strike="noStrike" kern="1200" cap="none" spc="0" normalizeH="0" baseline="0" noProof="0" dirty="0">
                  <a:ln>
                    <a:noFill/>
                  </a:ln>
                  <a:solidFill>
                    <a:srgbClr val="000000"/>
                  </a:solidFill>
                  <a:effectLst/>
                  <a:uLnTx/>
                  <a:uFillTx/>
                  <a:latin typeface="Traditional Arabic" panose="02020603050405020304" pitchFamily="18" charset="-78"/>
                  <a:ea typeface="SimSun" charset="0"/>
                  <a:cs typeface="Traditional Arabic" panose="02020603050405020304" pitchFamily="18" charset="-78"/>
                </a:endParaRPr>
              </a:p>
            </p:txBody>
          </p:sp>
          <p:sp>
            <p:nvSpPr>
              <p:cNvPr id="272493" name="Rectangle 82"/>
              <p:cNvSpPr>
                <a:spLocks noChangeArrowheads="1"/>
              </p:cNvSpPr>
              <p:nvPr/>
            </p:nvSpPr>
            <p:spPr bwMode="auto">
              <a:xfrm>
                <a:off x="744" y="2476"/>
                <a:ext cx="1328"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p:txBody>
          </p:sp>
        </p:grpSp>
        <p:grpSp>
          <p:nvGrpSpPr>
            <p:cNvPr id="272412" name="Group 83"/>
            <p:cNvGrpSpPr>
              <a:grpSpLocks/>
            </p:cNvGrpSpPr>
            <p:nvPr/>
          </p:nvGrpSpPr>
          <p:grpSpPr bwMode="auto">
            <a:xfrm>
              <a:off x="2072" y="2476"/>
              <a:ext cx="1720" cy="403"/>
              <a:chOff x="2072" y="2476"/>
              <a:chExt cx="1720" cy="403"/>
            </a:xfrm>
          </p:grpSpPr>
          <p:sp>
            <p:nvSpPr>
              <p:cNvPr id="272490" name="Rectangle 84"/>
              <p:cNvSpPr>
                <a:spLocks noChangeArrowheads="1"/>
              </p:cNvSpPr>
              <p:nvPr/>
            </p:nvSpPr>
            <p:spPr bwMode="auto">
              <a:xfrm>
                <a:off x="2104" y="2476"/>
                <a:ext cx="1656"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0000"/>
                    </a:solidFill>
                    <a:effectLst/>
                    <a:uLnTx/>
                    <a:uFillTx/>
                    <a:latin typeface="Traditional Arabic" panose="02020603050405020304" pitchFamily="18" charset="-78"/>
                    <a:ea typeface="SimSun" charset="0"/>
                    <a:cs typeface="Traditional Arabic" panose="02020603050405020304" pitchFamily="18" charset="-78"/>
                  </a:rPr>
                  <a:t>أمانة الله</a:t>
                </a:r>
                <a:endParaRPr kumimoji="0" lang="en-US" altLang="zh-CN" sz="2000" b="1" i="0" u="none" strike="noStrike" kern="1200" cap="none" spc="0" normalizeH="0" baseline="0" noProof="0" dirty="0">
                  <a:ln>
                    <a:noFill/>
                  </a:ln>
                  <a:solidFill>
                    <a:srgbClr val="000000"/>
                  </a:solidFill>
                  <a:effectLst/>
                  <a:uLnTx/>
                  <a:uFillTx/>
                  <a:latin typeface="Traditional Arabic" panose="02020603050405020304" pitchFamily="18" charset="-78"/>
                  <a:ea typeface="SimSun" charset="0"/>
                  <a:cs typeface="Traditional Arabic" panose="02020603050405020304" pitchFamily="18" charset="-78"/>
                </a:endParaRPr>
              </a:p>
            </p:txBody>
          </p:sp>
          <p:sp>
            <p:nvSpPr>
              <p:cNvPr id="272491" name="Rectangle 85"/>
              <p:cNvSpPr>
                <a:spLocks noChangeArrowheads="1"/>
              </p:cNvSpPr>
              <p:nvPr/>
            </p:nvSpPr>
            <p:spPr bwMode="auto">
              <a:xfrm>
                <a:off x="2072" y="2476"/>
                <a:ext cx="1720"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p:txBody>
          </p:sp>
        </p:grpSp>
        <p:grpSp>
          <p:nvGrpSpPr>
            <p:cNvPr id="272413" name="Group 86"/>
            <p:cNvGrpSpPr>
              <a:grpSpLocks/>
            </p:cNvGrpSpPr>
            <p:nvPr/>
          </p:nvGrpSpPr>
          <p:grpSpPr bwMode="auto">
            <a:xfrm>
              <a:off x="0" y="2879"/>
              <a:ext cx="744" cy="403"/>
              <a:chOff x="0" y="2879"/>
              <a:chExt cx="744" cy="403"/>
            </a:xfrm>
          </p:grpSpPr>
          <p:sp>
            <p:nvSpPr>
              <p:cNvPr id="272486" name="Rectangle 87"/>
              <p:cNvSpPr>
                <a:spLocks noChangeArrowheads="1"/>
              </p:cNvSpPr>
              <p:nvPr/>
            </p:nvSpPr>
            <p:spPr bwMode="auto">
              <a:xfrm>
                <a:off x="0" y="2879"/>
                <a:ext cx="744" cy="403"/>
              </a:xfrm>
              <a:prstGeom prst="rect">
                <a:avLst/>
              </a:prstGeom>
              <a:solidFill>
                <a:srgbClr val="CCCCCC"/>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p:txBody>
          </p:sp>
          <p:grpSp>
            <p:nvGrpSpPr>
              <p:cNvPr id="272487" name="Group 88"/>
              <p:cNvGrpSpPr>
                <a:grpSpLocks/>
              </p:cNvGrpSpPr>
              <p:nvPr/>
            </p:nvGrpSpPr>
            <p:grpSpPr bwMode="auto">
              <a:xfrm>
                <a:off x="0" y="2879"/>
                <a:ext cx="744" cy="403"/>
                <a:chOff x="0" y="2879"/>
                <a:chExt cx="744" cy="403"/>
              </a:xfrm>
            </p:grpSpPr>
            <p:sp>
              <p:nvSpPr>
                <p:cNvPr id="55385" name="Rectangle 89"/>
                <p:cNvSpPr>
                  <a:spLocks noChangeArrowheads="1"/>
                </p:cNvSpPr>
                <p:nvPr/>
              </p:nvSpPr>
              <p:spPr bwMode="auto">
                <a:xfrm>
                  <a:off x="32" y="2873"/>
                  <a:ext cx="679" cy="407"/>
                </a:xfrm>
                <a:prstGeom prst="rect">
                  <a:avLst/>
                </a:prstGeom>
                <a:solidFill>
                  <a:srgbClr val="CCCCCC"/>
                </a:solidFill>
                <a:ln w="12700" cap="sq">
                  <a:noFill/>
                  <a:miter lim="800000"/>
                  <a:headEnd type="none" w="sm" len="sm"/>
                  <a:tailEnd type="none" w="sm" len="sm"/>
                </a:ln>
                <a:effec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Traditional Arabic" panose="02020603050405020304" pitchFamily="18" charset="-78"/>
                      <a:ea typeface="SimSun" charset="0"/>
                      <a:cs typeface="Traditional Arabic" panose="02020603050405020304" pitchFamily="18" charset="-78"/>
                    </a:rPr>
                    <a:t>المشهد (الرؤية)</a:t>
                  </a:r>
                  <a:endParaRPr kumimoji="0" lang="en-US" altLang="zh-CN" sz="20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Traditional Arabic" panose="02020603050405020304" pitchFamily="18" charset="-78"/>
                    <a:ea typeface="SimSun" charset="0"/>
                    <a:cs typeface="Traditional Arabic" panose="02020603050405020304" pitchFamily="18" charset="-78"/>
                  </a:endParaRPr>
                </a:p>
              </p:txBody>
            </p:sp>
            <p:sp>
              <p:nvSpPr>
                <p:cNvPr id="272489" name="Rectangle 90"/>
                <p:cNvSpPr>
                  <a:spLocks noChangeArrowheads="1"/>
                </p:cNvSpPr>
                <p:nvPr/>
              </p:nvSpPr>
              <p:spPr bwMode="auto">
                <a:xfrm>
                  <a:off x="0" y="2879"/>
                  <a:ext cx="74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p:txBody>
            </p:sp>
          </p:grpSp>
        </p:grpSp>
        <p:grpSp>
          <p:nvGrpSpPr>
            <p:cNvPr id="272414" name="Group 91"/>
            <p:cNvGrpSpPr>
              <a:grpSpLocks/>
            </p:cNvGrpSpPr>
            <p:nvPr/>
          </p:nvGrpSpPr>
          <p:grpSpPr bwMode="auto">
            <a:xfrm>
              <a:off x="744" y="2879"/>
              <a:ext cx="1328" cy="403"/>
              <a:chOff x="744" y="2879"/>
              <a:chExt cx="1328" cy="403"/>
            </a:xfrm>
          </p:grpSpPr>
          <p:sp>
            <p:nvSpPr>
              <p:cNvPr id="272484" name="Rectangle 92"/>
              <p:cNvSpPr>
                <a:spLocks noChangeArrowheads="1"/>
              </p:cNvSpPr>
              <p:nvPr/>
            </p:nvSpPr>
            <p:spPr bwMode="auto">
              <a:xfrm>
                <a:off x="776" y="2879"/>
                <a:ext cx="126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0000"/>
                    </a:solidFill>
                    <a:effectLst/>
                    <a:uLnTx/>
                    <a:uFillTx/>
                    <a:latin typeface="Traditional Arabic" panose="02020603050405020304" pitchFamily="18" charset="-78"/>
                    <a:ea typeface="SimSun" charset="0"/>
                    <a:cs typeface="Traditional Arabic" panose="02020603050405020304" pitchFamily="18" charset="-78"/>
                  </a:rPr>
                  <a:t>سلبيّ: تمرُّد/مأساة</a:t>
                </a:r>
                <a:endParaRPr kumimoji="0" lang="en-US" altLang="zh-CN" sz="2000" b="1" i="0" u="none" strike="noStrike" kern="1200" cap="none" spc="0" normalizeH="0" baseline="0" noProof="0" dirty="0">
                  <a:ln>
                    <a:noFill/>
                  </a:ln>
                  <a:solidFill>
                    <a:srgbClr val="000000"/>
                  </a:solidFill>
                  <a:effectLst/>
                  <a:uLnTx/>
                  <a:uFillTx/>
                  <a:latin typeface="Traditional Arabic" panose="02020603050405020304" pitchFamily="18" charset="-78"/>
                  <a:ea typeface="SimSun" charset="0"/>
                  <a:cs typeface="Traditional Arabic" panose="02020603050405020304" pitchFamily="18" charset="-78"/>
                </a:endParaRPr>
              </a:p>
            </p:txBody>
          </p:sp>
          <p:sp>
            <p:nvSpPr>
              <p:cNvPr id="272485" name="Rectangle 93"/>
              <p:cNvSpPr>
                <a:spLocks noChangeArrowheads="1"/>
              </p:cNvSpPr>
              <p:nvPr/>
            </p:nvSpPr>
            <p:spPr bwMode="auto">
              <a:xfrm>
                <a:off x="744" y="2879"/>
                <a:ext cx="1328"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p:txBody>
          </p:sp>
        </p:grpSp>
        <p:grpSp>
          <p:nvGrpSpPr>
            <p:cNvPr id="272415" name="Group 94"/>
            <p:cNvGrpSpPr>
              <a:grpSpLocks/>
            </p:cNvGrpSpPr>
            <p:nvPr/>
          </p:nvGrpSpPr>
          <p:grpSpPr bwMode="auto">
            <a:xfrm>
              <a:off x="2072" y="2879"/>
              <a:ext cx="1720" cy="403"/>
              <a:chOff x="2072" y="2879"/>
              <a:chExt cx="1720" cy="403"/>
            </a:xfrm>
          </p:grpSpPr>
          <p:sp>
            <p:nvSpPr>
              <p:cNvPr id="272482" name="Rectangle 95"/>
              <p:cNvSpPr>
                <a:spLocks noChangeArrowheads="1"/>
              </p:cNvSpPr>
              <p:nvPr/>
            </p:nvSpPr>
            <p:spPr bwMode="auto">
              <a:xfrm>
                <a:off x="2104" y="2879"/>
                <a:ext cx="1656"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0000"/>
                    </a:solidFill>
                    <a:effectLst/>
                    <a:uLnTx/>
                    <a:uFillTx/>
                    <a:latin typeface="Traditional Arabic" panose="02020603050405020304" pitchFamily="18" charset="-78"/>
                    <a:ea typeface="SimSun" charset="0"/>
                    <a:cs typeface="Traditional Arabic" panose="02020603050405020304" pitchFamily="18" charset="-78"/>
                  </a:rPr>
                  <a:t>إيجابيّ: رجاءٌ وسط الارتداد/المأساة</a:t>
                </a:r>
                <a:endParaRPr kumimoji="0" lang="en-US" altLang="zh-CN" sz="2000" b="1" i="0" u="none" strike="noStrike" kern="1200" cap="none" spc="0" normalizeH="0" baseline="0" noProof="0" dirty="0">
                  <a:ln>
                    <a:noFill/>
                  </a:ln>
                  <a:solidFill>
                    <a:srgbClr val="000000"/>
                  </a:solidFill>
                  <a:effectLst/>
                  <a:uLnTx/>
                  <a:uFillTx/>
                  <a:latin typeface="Traditional Arabic" panose="02020603050405020304" pitchFamily="18" charset="-78"/>
                  <a:ea typeface="SimSun" charset="0"/>
                  <a:cs typeface="Traditional Arabic" panose="02020603050405020304" pitchFamily="18" charset="-78"/>
                </a:endParaRPr>
              </a:p>
            </p:txBody>
          </p:sp>
          <p:sp>
            <p:nvSpPr>
              <p:cNvPr id="272483" name="Rectangle 96"/>
              <p:cNvSpPr>
                <a:spLocks noChangeArrowheads="1"/>
              </p:cNvSpPr>
              <p:nvPr/>
            </p:nvSpPr>
            <p:spPr bwMode="auto">
              <a:xfrm>
                <a:off x="2072" y="2879"/>
                <a:ext cx="1720"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p:txBody>
          </p:sp>
        </p:grpSp>
        <p:grpSp>
          <p:nvGrpSpPr>
            <p:cNvPr id="272416" name="Group 97"/>
            <p:cNvGrpSpPr>
              <a:grpSpLocks/>
            </p:cNvGrpSpPr>
            <p:nvPr/>
          </p:nvGrpSpPr>
          <p:grpSpPr bwMode="auto">
            <a:xfrm>
              <a:off x="0" y="3282"/>
              <a:ext cx="744" cy="403"/>
              <a:chOff x="0" y="3282"/>
              <a:chExt cx="744" cy="403"/>
            </a:xfrm>
          </p:grpSpPr>
          <p:sp>
            <p:nvSpPr>
              <p:cNvPr id="272478" name="Rectangle 98"/>
              <p:cNvSpPr>
                <a:spLocks noChangeArrowheads="1"/>
              </p:cNvSpPr>
              <p:nvPr/>
            </p:nvSpPr>
            <p:spPr bwMode="auto">
              <a:xfrm>
                <a:off x="0" y="3282"/>
                <a:ext cx="744" cy="403"/>
              </a:xfrm>
              <a:prstGeom prst="rect">
                <a:avLst/>
              </a:prstGeom>
              <a:solidFill>
                <a:srgbClr val="CCCCCC"/>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p:txBody>
          </p:sp>
          <p:grpSp>
            <p:nvGrpSpPr>
              <p:cNvPr id="272479" name="Group 99"/>
              <p:cNvGrpSpPr>
                <a:grpSpLocks/>
              </p:cNvGrpSpPr>
              <p:nvPr/>
            </p:nvGrpSpPr>
            <p:grpSpPr bwMode="auto">
              <a:xfrm>
                <a:off x="0" y="3282"/>
                <a:ext cx="744" cy="403"/>
                <a:chOff x="0" y="3282"/>
                <a:chExt cx="744" cy="403"/>
              </a:xfrm>
            </p:grpSpPr>
            <p:sp>
              <p:nvSpPr>
                <p:cNvPr id="55396" name="Rectangle 100"/>
                <p:cNvSpPr>
                  <a:spLocks noChangeArrowheads="1"/>
                </p:cNvSpPr>
                <p:nvPr/>
              </p:nvSpPr>
              <p:spPr bwMode="auto">
                <a:xfrm>
                  <a:off x="32" y="3282"/>
                  <a:ext cx="679" cy="407"/>
                </a:xfrm>
                <a:prstGeom prst="rect">
                  <a:avLst/>
                </a:prstGeom>
                <a:solidFill>
                  <a:srgbClr val="CCCCCC"/>
                </a:solidFill>
                <a:ln w="12700" cap="sq">
                  <a:noFill/>
                  <a:miter lim="800000"/>
                  <a:headEnd type="none" w="sm" len="sm"/>
                  <a:tailEnd type="none" w="sm" len="sm"/>
                </a:ln>
                <a:effec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Traditional Arabic" panose="02020603050405020304" pitchFamily="18" charset="-78"/>
                      <a:ea typeface="SimSun" charset="0"/>
                      <a:cs typeface="Traditional Arabic" panose="02020603050405020304" pitchFamily="18" charset="-78"/>
                    </a:rPr>
                    <a:t>المستلِمين</a:t>
                  </a:r>
                  <a:endParaRPr kumimoji="0" lang="en-US" altLang="zh-CN" sz="20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Traditional Arabic" panose="02020603050405020304" pitchFamily="18" charset="-78"/>
                    <a:ea typeface="SimSun" charset="0"/>
                    <a:cs typeface="Traditional Arabic" panose="02020603050405020304" pitchFamily="18" charset="-78"/>
                  </a:endParaRPr>
                </a:p>
              </p:txBody>
            </p:sp>
            <p:sp>
              <p:nvSpPr>
                <p:cNvPr id="272481" name="Rectangle 101"/>
                <p:cNvSpPr>
                  <a:spLocks noChangeArrowheads="1"/>
                </p:cNvSpPr>
                <p:nvPr/>
              </p:nvSpPr>
              <p:spPr bwMode="auto">
                <a:xfrm>
                  <a:off x="0" y="3282"/>
                  <a:ext cx="74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p:txBody>
            </p:sp>
          </p:grpSp>
        </p:grpSp>
        <p:grpSp>
          <p:nvGrpSpPr>
            <p:cNvPr id="272417" name="Group 102"/>
            <p:cNvGrpSpPr>
              <a:grpSpLocks/>
            </p:cNvGrpSpPr>
            <p:nvPr/>
          </p:nvGrpSpPr>
          <p:grpSpPr bwMode="auto">
            <a:xfrm>
              <a:off x="744" y="3282"/>
              <a:ext cx="1328" cy="403"/>
              <a:chOff x="744" y="3282"/>
              <a:chExt cx="1328" cy="403"/>
            </a:xfrm>
          </p:grpSpPr>
          <p:sp>
            <p:nvSpPr>
              <p:cNvPr id="272476" name="Rectangle 103"/>
              <p:cNvSpPr>
                <a:spLocks noChangeArrowheads="1"/>
              </p:cNvSpPr>
              <p:nvPr/>
            </p:nvSpPr>
            <p:spPr bwMode="auto">
              <a:xfrm>
                <a:off x="776" y="3282"/>
                <a:ext cx="126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0000"/>
                    </a:solidFill>
                    <a:effectLst/>
                    <a:uLnTx/>
                    <a:uFillTx/>
                    <a:latin typeface="Traditional Arabic" panose="02020603050405020304" pitchFamily="18" charset="-78"/>
                    <a:ea typeface="SimSun" charset="0"/>
                    <a:cs typeface="Traditional Arabic" panose="02020603050405020304" pitchFamily="18" charset="-78"/>
                  </a:rPr>
                  <a:t>يهود السبي (تقريبًا 550 ق.م.)</a:t>
                </a:r>
                <a:endParaRPr kumimoji="0" lang="en-US" altLang="zh-CN" sz="2000" b="1" i="0" u="none" strike="noStrike" kern="1200" cap="none" spc="0" normalizeH="0" baseline="0" noProof="0" dirty="0">
                  <a:ln>
                    <a:noFill/>
                  </a:ln>
                  <a:solidFill>
                    <a:srgbClr val="000000"/>
                  </a:solidFill>
                  <a:effectLst/>
                  <a:uLnTx/>
                  <a:uFillTx/>
                  <a:latin typeface="Traditional Arabic" panose="02020603050405020304" pitchFamily="18" charset="-78"/>
                  <a:ea typeface="SimSun" charset="0"/>
                  <a:cs typeface="Traditional Arabic" panose="02020603050405020304" pitchFamily="18" charset="-78"/>
                </a:endParaRPr>
              </a:p>
            </p:txBody>
          </p:sp>
          <p:sp>
            <p:nvSpPr>
              <p:cNvPr id="272477" name="Rectangle 104"/>
              <p:cNvSpPr>
                <a:spLocks noChangeArrowheads="1"/>
              </p:cNvSpPr>
              <p:nvPr/>
            </p:nvSpPr>
            <p:spPr bwMode="auto">
              <a:xfrm>
                <a:off x="744" y="3282"/>
                <a:ext cx="1328"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p:txBody>
          </p:sp>
        </p:grpSp>
        <p:grpSp>
          <p:nvGrpSpPr>
            <p:cNvPr id="272418" name="Group 105"/>
            <p:cNvGrpSpPr>
              <a:grpSpLocks/>
            </p:cNvGrpSpPr>
            <p:nvPr/>
          </p:nvGrpSpPr>
          <p:grpSpPr bwMode="auto">
            <a:xfrm>
              <a:off x="2072" y="3282"/>
              <a:ext cx="1720" cy="403"/>
              <a:chOff x="2072" y="3282"/>
              <a:chExt cx="1720" cy="403"/>
            </a:xfrm>
          </p:grpSpPr>
          <p:sp>
            <p:nvSpPr>
              <p:cNvPr id="272474" name="Rectangle 106"/>
              <p:cNvSpPr>
                <a:spLocks noChangeArrowheads="1"/>
              </p:cNvSpPr>
              <p:nvPr/>
            </p:nvSpPr>
            <p:spPr bwMode="auto">
              <a:xfrm>
                <a:off x="2104" y="3282"/>
                <a:ext cx="1656"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0000"/>
                    </a:solidFill>
                    <a:effectLst/>
                    <a:uLnTx/>
                    <a:uFillTx/>
                    <a:latin typeface="Traditional Arabic" panose="02020603050405020304" pitchFamily="18" charset="-78"/>
                    <a:ea typeface="SimSun" charset="0"/>
                    <a:cs typeface="Traditional Arabic" panose="02020603050405020304" pitchFamily="18" charset="-78"/>
                  </a:rPr>
                  <a:t>يهود ما بَعْدَ السبي (تقريبًا 440 ق.م.)</a:t>
                </a:r>
                <a:endParaRPr kumimoji="0" lang="en-US" altLang="zh-CN" sz="2000" b="1" i="0" u="none" strike="noStrike" kern="1200" cap="none" spc="0" normalizeH="0" baseline="0" noProof="0" dirty="0">
                  <a:ln>
                    <a:noFill/>
                  </a:ln>
                  <a:solidFill>
                    <a:srgbClr val="000000"/>
                  </a:solidFill>
                  <a:effectLst/>
                  <a:uLnTx/>
                  <a:uFillTx/>
                  <a:latin typeface="Traditional Arabic" panose="02020603050405020304" pitchFamily="18" charset="-78"/>
                  <a:ea typeface="SimSun" charset="0"/>
                  <a:cs typeface="Traditional Arabic" panose="02020603050405020304" pitchFamily="18" charset="-78"/>
                </a:endParaRPr>
              </a:p>
            </p:txBody>
          </p:sp>
          <p:sp>
            <p:nvSpPr>
              <p:cNvPr id="272475" name="Rectangle 107"/>
              <p:cNvSpPr>
                <a:spLocks noChangeArrowheads="1"/>
              </p:cNvSpPr>
              <p:nvPr/>
            </p:nvSpPr>
            <p:spPr bwMode="auto">
              <a:xfrm>
                <a:off x="2072" y="3282"/>
                <a:ext cx="1720"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p:txBody>
          </p:sp>
        </p:grpSp>
        <p:grpSp>
          <p:nvGrpSpPr>
            <p:cNvPr id="272419" name="Group 108"/>
            <p:cNvGrpSpPr>
              <a:grpSpLocks/>
            </p:cNvGrpSpPr>
            <p:nvPr/>
          </p:nvGrpSpPr>
          <p:grpSpPr bwMode="auto">
            <a:xfrm>
              <a:off x="0" y="3685"/>
              <a:ext cx="744" cy="403"/>
              <a:chOff x="0" y="3685"/>
              <a:chExt cx="744" cy="403"/>
            </a:xfrm>
          </p:grpSpPr>
          <p:sp>
            <p:nvSpPr>
              <p:cNvPr id="272470" name="Rectangle 109"/>
              <p:cNvSpPr>
                <a:spLocks noChangeArrowheads="1"/>
              </p:cNvSpPr>
              <p:nvPr/>
            </p:nvSpPr>
            <p:spPr bwMode="auto">
              <a:xfrm>
                <a:off x="0" y="3685"/>
                <a:ext cx="744" cy="403"/>
              </a:xfrm>
              <a:prstGeom prst="rect">
                <a:avLst/>
              </a:prstGeom>
              <a:solidFill>
                <a:srgbClr val="CCCCCC"/>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p:txBody>
          </p:sp>
          <p:grpSp>
            <p:nvGrpSpPr>
              <p:cNvPr id="272471" name="Group 110"/>
              <p:cNvGrpSpPr>
                <a:grpSpLocks/>
              </p:cNvGrpSpPr>
              <p:nvPr/>
            </p:nvGrpSpPr>
            <p:grpSpPr bwMode="auto">
              <a:xfrm>
                <a:off x="0" y="3685"/>
                <a:ext cx="744" cy="403"/>
                <a:chOff x="0" y="3685"/>
                <a:chExt cx="744" cy="403"/>
              </a:xfrm>
            </p:grpSpPr>
            <p:sp>
              <p:nvSpPr>
                <p:cNvPr id="55407" name="Rectangle 111"/>
                <p:cNvSpPr>
                  <a:spLocks noChangeArrowheads="1"/>
                </p:cNvSpPr>
                <p:nvPr/>
              </p:nvSpPr>
              <p:spPr bwMode="auto">
                <a:xfrm>
                  <a:off x="32" y="3689"/>
                  <a:ext cx="679" cy="395"/>
                </a:xfrm>
                <a:prstGeom prst="rect">
                  <a:avLst/>
                </a:prstGeom>
                <a:solidFill>
                  <a:srgbClr val="CCCCCC"/>
                </a:solidFill>
                <a:ln w="12700" cap="sq">
                  <a:noFill/>
                  <a:miter lim="800000"/>
                  <a:headEnd type="none" w="sm" len="sm"/>
                  <a:tailEnd type="none" w="sm" len="sm"/>
                </a:ln>
                <a:effec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Traditional Arabic" panose="02020603050405020304" pitchFamily="18" charset="-78"/>
                      <a:ea typeface="SimSun" charset="0"/>
                      <a:cs typeface="Traditional Arabic" panose="02020603050405020304" pitchFamily="18" charset="-78"/>
                    </a:rPr>
                    <a:t>السجلُّ (الإطار) الزمنيّ</a:t>
                  </a:r>
                  <a:endParaRPr kumimoji="0" lang="en-US" altLang="zh-CN" sz="20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Traditional Arabic" panose="02020603050405020304" pitchFamily="18" charset="-78"/>
                    <a:ea typeface="SimSun" charset="0"/>
                    <a:cs typeface="Traditional Arabic" panose="02020603050405020304" pitchFamily="18" charset="-78"/>
                  </a:endParaRPr>
                </a:p>
              </p:txBody>
            </p:sp>
            <p:sp>
              <p:nvSpPr>
                <p:cNvPr id="272473" name="Rectangle 112"/>
                <p:cNvSpPr>
                  <a:spLocks noChangeArrowheads="1"/>
                </p:cNvSpPr>
                <p:nvPr/>
              </p:nvSpPr>
              <p:spPr bwMode="auto">
                <a:xfrm>
                  <a:off x="0" y="3685"/>
                  <a:ext cx="74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p:txBody>
            </p:sp>
          </p:grpSp>
        </p:grpSp>
        <p:grpSp>
          <p:nvGrpSpPr>
            <p:cNvPr id="272420" name="Group 113"/>
            <p:cNvGrpSpPr>
              <a:grpSpLocks/>
            </p:cNvGrpSpPr>
            <p:nvPr/>
          </p:nvGrpSpPr>
          <p:grpSpPr bwMode="auto">
            <a:xfrm>
              <a:off x="744" y="3685"/>
              <a:ext cx="1328" cy="403"/>
              <a:chOff x="744" y="3685"/>
              <a:chExt cx="1328" cy="403"/>
            </a:xfrm>
          </p:grpSpPr>
          <p:sp>
            <p:nvSpPr>
              <p:cNvPr id="272468" name="Rectangle 114"/>
              <p:cNvSpPr>
                <a:spLocks noChangeArrowheads="1"/>
              </p:cNvSpPr>
              <p:nvPr/>
            </p:nvSpPr>
            <p:spPr bwMode="auto">
              <a:xfrm>
                <a:off x="776" y="3685"/>
                <a:ext cx="126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0000"/>
                    </a:solidFill>
                    <a:effectLst/>
                    <a:uLnTx/>
                    <a:uFillTx/>
                    <a:latin typeface="Traditional Arabic" panose="02020603050405020304" pitchFamily="18" charset="-78"/>
                    <a:ea typeface="SimSun" charset="0"/>
                    <a:cs typeface="Traditional Arabic" panose="02020603050405020304" pitchFamily="18" charset="-78"/>
                  </a:rPr>
                  <a:t>971-586 ق.م.</a:t>
                </a:r>
                <a:endParaRPr kumimoji="0" lang="en-US" altLang="zh-CN" sz="2000" b="1" i="0" u="none" strike="noStrike" kern="1200" cap="none" spc="0" normalizeH="0" baseline="0" noProof="0" dirty="0">
                  <a:ln>
                    <a:noFill/>
                  </a:ln>
                  <a:solidFill>
                    <a:srgbClr val="000000"/>
                  </a:solidFill>
                  <a:effectLst/>
                  <a:uLnTx/>
                  <a:uFillTx/>
                  <a:latin typeface="Traditional Arabic" panose="02020603050405020304" pitchFamily="18" charset="-78"/>
                  <a:ea typeface="SimSun" charset="0"/>
                  <a:cs typeface="Traditional Arabic" panose="02020603050405020304" pitchFamily="18" charset="-78"/>
                </a:endParaRPr>
              </a:p>
            </p:txBody>
          </p:sp>
          <p:sp>
            <p:nvSpPr>
              <p:cNvPr id="272469" name="Rectangle 115"/>
              <p:cNvSpPr>
                <a:spLocks noChangeArrowheads="1"/>
              </p:cNvSpPr>
              <p:nvPr/>
            </p:nvSpPr>
            <p:spPr bwMode="auto">
              <a:xfrm>
                <a:off x="744" y="3685"/>
                <a:ext cx="1328"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p:txBody>
          </p:sp>
        </p:grpSp>
        <p:grpSp>
          <p:nvGrpSpPr>
            <p:cNvPr id="272421" name="Group 116"/>
            <p:cNvGrpSpPr>
              <a:grpSpLocks/>
            </p:cNvGrpSpPr>
            <p:nvPr/>
          </p:nvGrpSpPr>
          <p:grpSpPr bwMode="auto">
            <a:xfrm>
              <a:off x="2072" y="3685"/>
              <a:ext cx="1720" cy="403"/>
              <a:chOff x="2072" y="3685"/>
              <a:chExt cx="1720" cy="403"/>
            </a:xfrm>
          </p:grpSpPr>
          <p:sp>
            <p:nvSpPr>
              <p:cNvPr id="272466" name="Rectangle 117"/>
              <p:cNvSpPr>
                <a:spLocks noChangeArrowheads="1"/>
              </p:cNvSpPr>
              <p:nvPr/>
            </p:nvSpPr>
            <p:spPr bwMode="auto">
              <a:xfrm>
                <a:off x="2104" y="3685"/>
                <a:ext cx="1656"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0000"/>
                    </a:solidFill>
                    <a:effectLst/>
                    <a:uLnTx/>
                    <a:uFillTx/>
                    <a:latin typeface="Traditional Arabic" panose="02020603050405020304" pitchFamily="18" charset="-78"/>
                    <a:ea typeface="SimSun" charset="0"/>
                    <a:cs typeface="Traditional Arabic" panose="02020603050405020304" pitchFamily="18" charset="-78"/>
                  </a:rPr>
                  <a:t>1011-538 ق.م.</a:t>
                </a:r>
                <a:endParaRPr kumimoji="0" lang="en-US" altLang="zh-CN" sz="2000" b="1" i="0" u="none" strike="noStrike" kern="1200" cap="none" spc="0" normalizeH="0" baseline="0" noProof="0" dirty="0">
                  <a:ln>
                    <a:noFill/>
                  </a:ln>
                  <a:solidFill>
                    <a:srgbClr val="000000"/>
                  </a:solidFill>
                  <a:effectLst/>
                  <a:uLnTx/>
                  <a:uFillTx/>
                  <a:latin typeface="Traditional Arabic" panose="02020603050405020304" pitchFamily="18" charset="-78"/>
                  <a:ea typeface="SimSun" charset="0"/>
                  <a:cs typeface="Traditional Arabic" panose="02020603050405020304" pitchFamily="18" charset="-78"/>
                </a:endParaRPr>
              </a:p>
            </p:txBody>
          </p:sp>
          <p:sp>
            <p:nvSpPr>
              <p:cNvPr id="272467" name="Rectangle 118"/>
              <p:cNvSpPr>
                <a:spLocks noChangeArrowheads="1"/>
              </p:cNvSpPr>
              <p:nvPr/>
            </p:nvSpPr>
            <p:spPr bwMode="auto">
              <a:xfrm>
                <a:off x="2072" y="3685"/>
                <a:ext cx="1720"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p:txBody>
          </p:sp>
        </p:grpSp>
        <p:grpSp>
          <p:nvGrpSpPr>
            <p:cNvPr id="272422" name="Group 119"/>
            <p:cNvGrpSpPr>
              <a:grpSpLocks/>
            </p:cNvGrpSpPr>
            <p:nvPr/>
          </p:nvGrpSpPr>
          <p:grpSpPr bwMode="auto">
            <a:xfrm>
              <a:off x="0" y="4088"/>
              <a:ext cx="744" cy="518"/>
              <a:chOff x="0" y="4088"/>
              <a:chExt cx="744" cy="518"/>
            </a:xfrm>
          </p:grpSpPr>
          <p:sp>
            <p:nvSpPr>
              <p:cNvPr id="272462" name="Rectangle 120"/>
              <p:cNvSpPr>
                <a:spLocks noChangeArrowheads="1"/>
              </p:cNvSpPr>
              <p:nvPr/>
            </p:nvSpPr>
            <p:spPr bwMode="auto">
              <a:xfrm>
                <a:off x="0" y="4088"/>
                <a:ext cx="744" cy="518"/>
              </a:xfrm>
              <a:prstGeom prst="rect">
                <a:avLst/>
              </a:prstGeom>
              <a:solidFill>
                <a:srgbClr val="CCCCCC"/>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p:txBody>
          </p:sp>
          <p:grpSp>
            <p:nvGrpSpPr>
              <p:cNvPr id="272463" name="Group 121"/>
              <p:cNvGrpSpPr>
                <a:grpSpLocks/>
              </p:cNvGrpSpPr>
              <p:nvPr/>
            </p:nvGrpSpPr>
            <p:grpSpPr bwMode="auto">
              <a:xfrm>
                <a:off x="0" y="4088"/>
                <a:ext cx="744" cy="518"/>
                <a:chOff x="0" y="4088"/>
                <a:chExt cx="744" cy="518"/>
              </a:xfrm>
            </p:grpSpPr>
            <p:sp>
              <p:nvSpPr>
                <p:cNvPr id="55418" name="Rectangle 122"/>
                <p:cNvSpPr>
                  <a:spLocks noChangeArrowheads="1"/>
                </p:cNvSpPr>
                <p:nvPr/>
              </p:nvSpPr>
              <p:spPr bwMode="auto">
                <a:xfrm>
                  <a:off x="32" y="4088"/>
                  <a:ext cx="679" cy="518"/>
                </a:xfrm>
                <a:prstGeom prst="rect">
                  <a:avLst/>
                </a:prstGeom>
                <a:solidFill>
                  <a:srgbClr val="CCCCCC"/>
                </a:solidFill>
                <a:ln w="12700" cap="sq">
                  <a:noFill/>
                  <a:miter lim="800000"/>
                  <a:headEnd type="none" w="sm" len="sm"/>
                  <a:tailEnd type="none" w="sm" len="sm"/>
                </a:ln>
                <a:effec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Traditional Arabic" panose="02020603050405020304" pitchFamily="18" charset="-78"/>
                      <a:ea typeface="SimSun" charset="0"/>
                      <a:cs typeface="Traditional Arabic" panose="02020603050405020304" pitchFamily="18" charset="-78"/>
                    </a:rPr>
                    <a:t>التركيز</a:t>
                  </a:r>
                  <a:endParaRPr kumimoji="0" lang="en-US" altLang="zh-CN" sz="20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Traditional Arabic" panose="02020603050405020304" pitchFamily="18" charset="-78"/>
                    <a:ea typeface="SimSun" charset="0"/>
                    <a:cs typeface="Traditional Arabic" panose="02020603050405020304" pitchFamily="18" charset="-78"/>
                  </a:endParaRPr>
                </a:p>
              </p:txBody>
            </p:sp>
            <p:sp>
              <p:nvSpPr>
                <p:cNvPr id="272465" name="Rectangle 123"/>
                <p:cNvSpPr>
                  <a:spLocks noChangeArrowheads="1"/>
                </p:cNvSpPr>
                <p:nvPr/>
              </p:nvSpPr>
              <p:spPr bwMode="auto">
                <a:xfrm>
                  <a:off x="0" y="4088"/>
                  <a:ext cx="744"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p:txBody>
            </p:sp>
          </p:grpSp>
        </p:grpSp>
        <p:grpSp>
          <p:nvGrpSpPr>
            <p:cNvPr id="272423" name="Group 124"/>
            <p:cNvGrpSpPr>
              <a:grpSpLocks/>
            </p:cNvGrpSpPr>
            <p:nvPr/>
          </p:nvGrpSpPr>
          <p:grpSpPr bwMode="auto">
            <a:xfrm>
              <a:off x="744" y="4088"/>
              <a:ext cx="1328" cy="518"/>
              <a:chOff x="744" y="4088"/>
              <a:chExt cx="1328" cy="518"/>
            </a:xfrm>
          </p:grpSpPr>
          <p:sp>
            <p:nvSpPr>
              <p:cNvPr id="272460" name="Rectangle 125"/>
              <p:cNvSpPr>
                <a:spLocks noChangeArrowheads="1"/>
              </p:cNvSpPr>
              <p:nvPr/>
            </p:nvSpPr>
            <p:spPr bwMode="auto">
              <a:xfrm>
                <a:off x="776" y="4088"/>
                <a:ext cx="1264"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900" b="1" i="0" u="none" strike="noStrike" kern="1200" cap="none" spc="0" normalizeH="0" baseline="0" noProof="0" dirty="0">
                    <a:ln>
                      <a:noFill/>
                    </a:ln>
                    <a:solidFill>
                      <a:srgbClr val="000000"/>
                    </a:solidFill>
                    <a:effectLst/>
                    <a:uLnTx/>
                    <a:uFillTx/>
                    <a:latin typeface="Traditional Arabic" panose="02020603050405020304" pitchFamily="18" charset="-78"/>
                    <a:ea typeface="SimSun" charset="0"/>
                    <a:cs typeface="Traditional Arabic" panose="02020603050405020304" pitchFamily="18" charset="-78"/>
                  </a:rPr>
                  <a:t>سياسيّ: التركيز على العرش</a:t>
                </a:r>
                <a:endParaRPr kumimoji="0" lang="en-US" altLang="zh-CN" sz="1900" b="1" i="0" u="none" strike="noStrike" kern="1200" cap="none" spc="0" normalizeH="0" baseline="0" noProof="0" dirty="0">
                  <a:ln>
                    <a:noFill/>
                  </a:ln>
                  <a:solidFill>
                    <a:srgbClr val="000000"/>
                  </a:solidFill>
                  <a:effectLst/>
                  <a:uLnTx/>
                  <a:uFillTx/>
                  <a:latin typeface="Traditional Arabic" panose="02020603050405020304" pitchFamily="18" charset="-78"/>
                  <a:ea typeface="SimSun" charset="0"/>
                  <a:cs typeface="Traditional Arabic" panose="02020603050405020304" pitchFamily="18" charset="-78"/>
                </a:endParaRPr>
              </a:p>
            </p:txBody>
          </p:sp>
          <p:sp>
            <p:nvSpPr>
              <p:cNvPr id="272461" name="Rectangle 126"/>
              <p:cNvSpPr>
                <a:spLocks noChangeArrowheads="1"/>
              </p:cNvSpPr>
              <p:nvPr/>
            </p:nvSpPr>
            <p:spPr bwMode="auto">
              <a:xfrm>
                <a:off x="744" y="4088"/>
                <a:ext cx="1328"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p:txBody>
          </p:sp>
        </p:grpSp>
        <p:grpSp>
          <p:nvGrpSpPr>
            <p:cNvPr id="272424" name="Group 127"/>
            <p:cNvGrpSpPr>
              <a:grpSpLocks/>
            </p:cNvGrpSpPr>
            <p:nvPr/>
          </p:nvGrpSpPr>
          <p:grpSpPr bwMode="auto">
            <a:xfrm>
              <a:off x="2072" y="4088"/>
              <a:ext cx="1720" cy="518"/>
              <a:chOff x="2072" y="4088"/>
              <a:chExt cx="1720" cy="518"/>
            </a:xfrm>
          </p:grpSpPr>
          <p:sp>
            <p:nvSpPr>
              <p:cNvPr id="272458" name="Rectangle 128"/>
              <p:cNvSpPr>
                <a:spLocks noChangeArrowheads="1"/>
              </p:cNvSpPr>
              <p:nvPr/>
            </p:nvSpPr>
            <p:spPr bwMode="auto">
              <a:xfrm>
                <a:off x="2104" y="4088"/>
                <a:ext cx="1656"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0000"/>
                    </a:solidFill>
                    <a:effectLst/>
                    <a:uLnTx/>
                    <a:uFillTx/>
                    <a:latin typeface="Traditional Arabic" panose="02020603050405020304" pitchFamily="18" charset="-78"/>
                    <a:ea typeface="SimSun" charset="0"/>
                    <a:cs typeface="Traditional Arabic" panose="02020603050405020304" pitchFamily="18" charset="-78"/>
                  </a:rPr>
                  <a:t>روحيّ: التركيز على الهيكل</a:t>
                </a:r>
                <a:endParaRPr kumimoji="0" lang="en-US" altLang="zh-CN" sz="2000" b="1" i="0" u="none" strike="noStrike" kern="1200" cap="none" spc="0" normalizeH="0" baseline="0" noProof="0" dirty="0">
                  <a:ln>
                    <a:noFill/>
                  </a:ln>
                  <a:solidFill>
                    <a:srgbClr val="000000"/>
                  </a:solidFill>
                  <a:effectLst/>
                  <a:uLnTx/>
                  <a:uFillTx/>
                  <a:latin typeface="Traditional Arabic" panose="02020603050405020304" pitchFamily="18" charset="-78"/>
                  <a:ea typeface="SimSun" charset="0"/>
                  <a:cs typeface="Traditional Arabic" panose="02020603050405020304" pitchFamily="18" charset="-78"/>
                </a:endParaRPr>
              </a:p>
            </p:txBody>
          </p:sp>
          <p:sp>
            <p:nvSpPr>
              <p:cNvPr id="272459" name="Rectangle 129"/>
              <p:cNvSpPr>
                <a:spLocks noChangeArrowheads="1"/>
              </p:cNvSpPr>
              <p:nvPr/>
            </p:nvSpPr>
            <p:spPr bwMode="auto">
              <a:xfrm>
                <a:off x="2072" y="4088"/>
                <a:ext cx="1720"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p:txBody>
          </p:sp>
        </p:grpSp>
        <p:grpSp>
          <p:nvGrpSpPr>
            <p:cNvPr id="272425" name="Group 130"/>
            <p:cNvGrpSpPr>
              <a:grpSpLocks/>
            </p:cNvGrpSpPr>
            <p:nvPr/>
          </p:nvGrpSpPr>
          <p:grpSpPr bwMode="auto">
            <a:xfrm>
              <a:off x="0" y="4606"/>
              <a:ext cx="744" cy="403"/>
              <a:chOff x="0" y="4606"/>
              <a:chExt cx="744" cy="403"/>
            </a:xfrm>
          </p:grpSpPr>
          <p:sp>
            <p:nvSpPr>
              <p:cNvPr id="272454" name="Rectangle 131"/>
              <p:cNvSpPr>
                <a:spLocks noChangeArrowheads="1"/>
              </p:cNvSpPr>
              <p:nvPr/>
            </p:nvSpPr>
            <p:spPr bwMode="auto">
              <a:xfrm>
                <a:off x="0" y="4606"/>
                <a:ext cx="744" cy="403"/>
              </a:xfrm>
              <a:prstGeom prst="rect">
                <a:avLst/>
              </a:prstGeom>
              <a:solidFill>
                <a:srgbClr val="CCCCCC"/>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p:txBody>
          </p:sp>
          <p:grpSp>
            <p:nvGrpSpPr>
              <p:cNvPr id="272455" name="Group 132"/>
              <p:cNvGrpSpPr>
                <a:grpSpLocks/>
              </p:cNvGrpSpPr>
              <p:nvPr/>
            </p:nvGrpSpPr>
            <p:grpSpPr bwMode="auto">
              <a:xfrm>
                <a:off x="0" y="4606"/>
                <a:ext cx="744" cy="403"/>
                <a:chOff x="0" y="4606"/>
                <a:chExt cx="744" cy="403"/>
              </a:xfrm>
            </p:grpSpPr>
            <p:sp>
              <p:nvSpPr>
                <p:cNvPr id="55429" name="Rectangle 133"/>
                <p:cNvSpPr>
                  <a:spLocks noChangeArrowheads="1"/>
                </p:cNvSpPr>
                <p:nvPr/>
              </p:nvSpPr>
              <p:spPr bwMode="auto">
                <a:xfrm>
                  <a:off x="32" y="4604"/>
                  <a:ext cx="679" cy="407"/>
                </a:xfrm>
                <a:prstGeom prst="rect">
                  <a:avLst/>
                </a:prstGeom>
                <a:solidFill>
                  <a:srgbClr val="CCCCCC"/>
                </a:solidFill>
                <a:ln w="12700" cap="sq">
                  <a:noFill/>
                  <a:miter lim="800000"/>
                  <a:headEnd type="none" w="sm" len="sm"/>
                  <a:tailEnd type="none" w="sm" len="sm"/>
                </a:ln>
                <a:effec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Traditional Arabic" panose="02020603050405020304" pitchFamily="18" charset="-78"/>
                      <a:ea typeface="SimSun" charset="0"/>
                      <a:cs typeface="Traditional Arabic" panose="02020603050405020304" pitchFamily="18" charset="-78"/>
                    </a:rPr>
                    <a:t>المحتوى</a:t>
                  </a:r>
                  <a:endParaRPr kumimoji="0" lang="en-US" altLang="zh-CN" sz="20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Traditional Arabic" panose="02020603050405020304" pitchFamily="18" charset="-78"/>
                    <a:ea typeface="SimSun" charset="0"/>
                    <a:cs typeface="Traditional Arabic" panose="02020603050405020304" pitchFamily="18" charset="-78"/>
                  </a:endParaRPr>
                </a:p>
              </p:txBody>
            </p:sp>
            <p:sp>
              <p:nvSpPr>
                <p:cNvPr id="272457" name="Rectangle 134"/>
                <p:cNvSpPr>
                  <a:spLocks noChangeArrowheads="1"/>
                </p:cNvSpPr>
                <p:nvPr/>
              </p:nvSpPr>
              <p:spPr bwMode="auto">
                <a:xfrm>
                  <a:off x="0" y="4606"/>
                  <a:ext cx="74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p:txBody>
            </p:sp>
          </p:grpSp>
        </p:grpSp>
        <p:grpSp>
          <p:nvGrpSpPr>
            <p:cNvPr id="272426" name="Group 135"/>
            <p:cNvGrpSpPr>
              <a:grpSpLocks/>
            </p:cNvGrpSpPr>
            <p:nvPr/>
          </p:nvGrpSpPr>
          <p:grpSpPr bwMode="auto">
            <a:xfrm>
              <a:off x="744" y="4606"/>
              <a:ext cx="1328" cy="403"/>
              <a:chOff x="744" y="4606"/>
              <a:chExt cx="1328" cy="403"/>
            </a:xfrm>
          </p:grpSpPr>
          <p:sp>
            <p:nvSpPr>
              <p:cNvPr id="272452" name="Rectangle 136"/>
              <p:cNvSpPr>
                <a:spLocks noChangeArrowheads="1"/>
              </p:cNvSpPr>
              <p:nvPr/>
            </p:nvSpPr>
            <p:spPr bwMode="auto">
              <a:xfrm>
                <a:off x="776" y="4606"/>
                <a:ext cx="126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0000"/>
                    </a:solidFill>
                    <a:effectLst/>
                    <a:uLnTx/>
                    <a:uFillTx/>
                    <a:latin typeface="Traditional Arabic" panose="02020603050405020304" pitchFamily="18" charset="-78"/>
                    <a:ea typeface="SimSun" charset="0"/>
                    <a:cs typeface="Traditional Arabic" panose="02020603050405020304" pitchFamily="18" charset="-78"/>
                  </a:rPr>
                  <a:t>تاريخيّ</a:t>
                </a:r>
                <a:endParaRPr kumimoji="0" lang="en-US" altLang="zh-CN" sz="2000" b="1" i="0" u="none" strike="noStrike" kern="1200" cap="none" spc="0" normalizeH="0" baseline="0" noProof="0" dirty="0">
                  <a:ln>
                    <a:noFill/>
                  </a:ln>
                  <a:solidFill>
                    <a:srgbClr val="000000"/>
                  </a:solidFill>
                  <a:effectLst/>
                  <a:uLnTx/>
                  <a:uFillTx/>
                  <a:latin typeface="Traditional Arabic" panose="02020603050405020304" pitchFamily="18" charset="-78"/>
                  <a:ea typeface="SimSun" charset="0"/>
                  <a:cs typeface="Traditional Arabic" panose="02020603050405020304" pitchFamily="18" charset="-78"/>
                </a:endParaRPr>
              </a:p>
            </p:txBody>
          </p:sp>
          <p:sp>
            <p:nvSpPr>
              <p:cNvPr id="272453" name="Rectangle 137"/>
              <p:cNvSpPr>
                <a:spLocks noChangeArrowheads="1"/>
              </p:cNvSpPr>
              <p:nvPr/>
            </p:nvSpPr>
            <p:spPr bwMode="auto">
              <a:xfrm>
                <a:off x="744" y="4606"/>
                <a:ext cx="1328"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p:txBody>
          </p:sp>
        </p:grpSp>
        <p:grpSp>
          <p:nvGrpSpPr>
            <p:cNvPr id="272427" name="Group 138"/>
            <p:cNvGrpSpPr>
              <a:grpSpLocks/>
            </p:cNvGrpSpPr>
            <p:nvPr/>
          </p:nvGrpSpPr>
          <p:grpSpPr bwMode="auto">
            <a:xfrm>
              <a:off x="2072" y="4606"/>
              <a:ext cx="1720" cy="403"/>
              <a:chOff x="2072" y="4606"/>
              <a:chExt cx="1720" cy="403"/>
            </a:xfrm>
          </p:grpSpPr>
          <p:sp>
            <p:nvSpPr>
              <p:cNvPr id="272450" name="Rectangle 139"/>
              <p:cNvSpPr>
                <a:spLocks noChangeArrowheads="1"/>
              </p:cNvSpPr>
              <p:nvPr/>
            </p:nvSpPr>
            <p:spPr bwMode="auto">
              <a:xfrm>
                <a:off x="2104" y="4606"/>
                <a:ext cx="1656"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0000"/>
                    </a:solidFill>
                    <a:effectLst/>
                    <a:uLnTx/>
                    <a:uFillTx/>
                    <a:latin typeface="Traditional Arabic" panose="02020603050405020304" pitchFamily="18" charset="-78"/>
                    <a:ea typeface="SimSun" charset="0"/>
                    <a:cs typeface="Traditional Arabic" panose="02020603050405020304" pitchFamily="18" charset="-78"/>
                  </a:rPr>
                  <a:t>لاهوتيّ</a:t>
                </a:r>
                <a:endParaRPr kumimoji="0" lang="en-US" altLang="zh-CN" sz="2000" b="1" i="0" u="none" strike="noStrike" kern="1200" cap="none" spc="0" normalizeH="0" baseline="0" noProof="0" dirty="0">
                  <a:ln>
                    <a:noFill/>
                  </a:ln>
                  <a:solidFill>
                    <a:srgbClr val="000000"/>
                  </a:solidFill>
                  <a:effectLst/>
                  <a:uLnTx/>
                  <a:uFillTx/>
                  <a:latin typeface="Traditional Arabic" panose="02020603050405020304" pitchFamily="18" charset="-78"/>
                  <a:ea typeface="SimSun" charset="0"/>
                  <a:cs typeface="Traditional Arabic" panose="02020603050405020304" pitchFamily="18" charset="-78"/>
                </a:endParaRPr>
              </a:p>
            </p:txBody>
          </p:sp>
          <p:sp>
            <p:nvSpPr>
              <p:cNvPr id="272451" name="Rectangle 140"/>
              <p:cNvSpPr>
                <a:spLocks noChangeArrowheads="1"/>
              </p:cNvSpPr>
              <p:nvPr/>
            </p:nvSpPr>
            <p:spPr bwMode="auto">
              <a:xfrm>
                <a:off x="2072" y="4606"/>
                <a:ext cx="1720"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p:txBody>
          </p:sp>
        </p:grpSp>
        <p:grpSp>
          <p:nvGrpSpPr>
            <p:cNvPr id="272428" name="Group 141"/>
            <p:cNvGrpSpPr>
              <a:grpSpLocks/>
            </p:cNvGrpSpPr>
            <p:nvPr/>
          </p:nvGrpSpPr>
          <p:grpSpPr bwMode="auto">
            <a:xfrm>
              <a:off x="0" y="5009"/>
              <a:ext cx="744" cy="403"/>
              <a:chOff x="0" y="5009"/>
              <a:chExt cx="744" cy="403"/>
            </a:xfrm>
          </p:grpSpPr>
          <p:sp>
            <p:nvSpPr>
              <p:cNvPr id="272446" name="Rectangle 142"/>
              <p:cNvSpPr>
                <a:spLocks noChangeArrowheads="1"/>
              </p:cNvSpPr>
              <p:nvPr/>
            </p:nvSpPr>
            <p:spPr bwMode="auto">
              <a:xfrm>
                <a:off x="0" y="5009"/>
                <a:ext cx="744" cy="403"/>
              </a:xfrm>
              <a:prstGeom prst="rect">
                <a:avLst/>
              </a:prstGeom>
              <a:solidFill>
                <a:srgbClr val="CCCCCC"/>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p:txBody>
          </p:sp>
          <p:grpSp>
            <p:nvGrpSpPr>
              <p:cNvPr id="272447" name="Group 143"/>
              <p:cNvGrpSpPr>
                <a:grpSpLocks/>
              </p:cNvGrpSpPr>
              <p:nvPr/>
            </p:nvGrpSpPr>
            <p:grpSpPr bwMode="auto">
              <a:xfrm>
                <a:off x="0" y="5009"/>
                <a:ext cx="744" cy="403"/>
                <a:chOff x="0" y="5009"/>
                <a:chExt cx="744" cy="403"/>
              </a:xfrm>
            </p:grpSpPr>
            <p:sp>
              <p:nvSpPr>
                <p:cNvPr id="55440" name="Rectangle 144"/>
                <p:cNvSpPr>
                  <a:spLocks noChangeArrowheads="1"/>
                </p:cNvSpPr>
                <p:nvPr/>
              </p:nvSpPr>
              <p:spPr bwMode="auto">
                <a:xfrm>
                  <a:off x="32" y="5009"/>
                  <a:ext cx="679" cy="395"/>
                </a:xfrm>
                <a:prstGeom prst="rect">
                  <a:avLst/>
                </a:prstGeom>
                <a:solidFill>
                  <a:srgbClr val="CCCCCC"/>
                </a:solidFill>
                <a:ln w="12700" cap="sq">
                  <a:noFill/>
                  <a:miter lim="800000"/>
                  <a:headEnd type="none" w="sm" len="sm"/>
                  <a:tailEnd type="none" w="sm" len="sm"/>
                </a:ln>
                <a:effec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Traditional Arabic" panose="02020603050405020304" pitchFamily="18" charset="-78"/>
                      <a:ea typeface="SimSun" charset="0"/>
                      <a:cs typeface="Traditional Arabic" panose="02020603050405020304" pitchFamily="18" charset="-78"/>
                    </a:rPr>
                    <a:t>الصفات</a:t>
                  </a:r>
                  <a:endParaRPr kumimoji="0" lang="en-US" altLang="zh-CN" sz="20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Traditional Arabic" panose="02020603050405020304" pitchFamily="18" charset="-78"/>
                    <a:ea typeface="SimSun" charset="0"/>
                    <a:cs typeface="Traditional Arabic" panose="02020603050405020304" pitchFamily="18" charset="-78"/>
                  </a:endParaRPr>
                </a:p>
              </p:txBody>
            </p:sp>
            <p:sp>
              <p:nvSpPr>
                <p:cNvPr id="272449" name="Rectangle 145"/>
                <p:cNvSpPr>
                  <a:spLocks noChangeArrowheads="1"/>
                </p:cNvSpPr>
                <p:nvPr/>
              </p:nvSpPr>
              <p:spPr bwMode="auto">
                <a:xfrm>
                  <a:off x="0" y="5009"/>
                  <a:ext cx="74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p:txBody>
            </p:sp>
          </p:grpSp>
        </p:grpSp>
        <p:grpSp>
          <p:nvGrpSpPr>
            <p:cNvPr id="272429" name="Group 146"/>
            <p:cNvGrpSpPr>
              <a:grpSpLocks/>
            </p:cNvGrpSpPr>
            <p:nvPr/>
          </p:nvGrpSpPr>
          <p:grpSpPr bwMode="auto">
            <a:xfrm>
              <a:off x="744" y="5009"/>
              <a:ext cx="1328" cy="403"/>
              <a:chOff x="744" y="5009"/>
              <a:chExt cx="1328" cy="403"/>
            </a:xfrm>
          </p:grpSpPr>
          <p:sp>
            <p:nvSpPr>
              <p:cNvPr id="272444" name="Rectangle 147"/>
              <p:cNvSpPr>
                <a:spLocks noChangeArrowheads="1"/>
              </p:cNvSpPr>
              <p:nvPr/>
            </p:nvSpPr>
            <p:spPr bwMode="auto">
              <a:xfrm>
                <a:off x="776" y="5009"/>
                <a:ext cx="126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0000"/>
                    </a:solidFill>
                    <a:effectLst/>
                    <a:uLnTx/>
                    <a:uFillTx/>
                    <a:latin typeface="Traditional Arabic" panose="02020603050405020304" pitchFamily="18" charset="-78"/>
                    <a:ea typeface="SimSun" charset="0"/>
                    <a:cs typeface="Traditional Arabic" panose="02020603050405020304" pitchFamily="18" charset="-78"/>
                  </a:rPr>
                  <a:t>عدالة الله</a:t>
                </a:r>
                <a:endParaRPr kumimoji="0" lang="en-US" altLang="zh-CN" sz="2000" b="1" i="0" u="none" strike="noStrike" kern="1200" cap="none" spc="0" normalizeH="0" baseline="0" noProof="0" dirty="0">
                  <a:ln>
                    <a:noFill/>
                  </a:ln>
                  <a:solidFill>
                    <a:srgbClr val="000000"/>
                  </a:solidFill>
                  <a:effectLst/>
                  <a:uLnTx/>
                  <a:uFillTx/>
                  <a:latin typeface="Traditional Arabic" panose="02020603050405020304" pitchFamily="18" charset="-78"/>
                  <a:ea typeface="SimSun" charset="0"/>
                  <a:cs typeface="Traditional Arabic" panose="02020603050405020304" pitchFamily="18" charset="-78"/>
                </a:endParaRPr>
              </a:p>
            </p:txBody>
          </p:sp>
          <p:sp>
            <p:nvSpPr>
              <p:cNvPr id="272445" name="Rectangle 148"/>
              <p:cNvSpPr>
                <a:spLocks noChangeArrowheads="1"/>
              </p:cNvSpPr>
              <p:nvPr/>
            </p:nvSpPr>
            <p:spPr bwMode="auto">
              <a:xfrm>
                <a:off x="744" y="5009"/>
                <a:ext cx="1328"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p:txBody>
          </p:sp>
        </p:grpSp>
        <p:grpSp>
          <p:nvGrpSpPr>
            <p:cNvPr id="272430" name="Group 149"/>
            <p:cNvGrpSpPr>
              <a:grpSpLocks/>
            </p:cNvGrpSpPr>
            <p:nvPr/>
          </p:nvGrpSpPr>
          <p:grpSpPr bwMode="auto">
            <a:xfrm>
              <a:off x="2072" y="5009"/>
              <a:ext cx="1720" cy="403"/>
              <a:chOff x="2072" y="5009"/>
              <a:chExt cx="1720" cy="403"/>
            </a:xfrm>
          </p:grpSpPr>
          <p:sp>
            <p:nvSpPr>
              <p:cNvPr id="272442" name="Rectangle 150"/>
              <p:cNvSpPr>
                <a:spLocks noChangeArrowheads="1"/>
              </p:cNvSpPr>
              <p:nvPr/>
            </p:nvSpPr>
            <p:spPr bwMode="auto">
              <a:xfrm>
                <a:off x="2104" y="5009"/>
                <a:ext cx="1656"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0000"/>
                    </a:solidFill>
                    <a:effectLst/>
                    <a:uLnTx/>
                    <a:uFillTx/>
                    <a:latin typeface="Traditional Arabic" panose="02020603050405020304" pitchFamily="18" charset="-78"/>
                    <a:ea typeface="SimSun" charset="0"/>
                    <a:cs typeface="Traditional Arabic" panose="02020603050405020304" pitchFamily="18" charset="-78"/>
                  </a:rPr>
                  <a:t>نعمة الله</a:t>
                </a:r>
                <a:endParaRPr kumimoji="0" lang="en-US" altLang="zh-CN" sz="2000" b="1" i="0" u="none" strike="noStrike" kern="1200" cap="none" spc="0" normalizeH="0" baseline="0" noProof="0" dirty="0">
                  <a:ln>
                    <a:noFill/>
                  </a:ln>
                  <a:solidFill>
                    <a:srgbClr val="000000"/>
                  </a:solidFill>
                  <a:effectLst/>
                  <a:uLnTx/>
                  <a:uFillTx/>
                  <a:latin typeface="Traditional Arabic" panose="02020603050405020304" pitchFamily="18" charset="-78"/>
                  <a:ea typeface="SimSun" charset="0"/>
                  <a:cs typeface="Traditional Arabic" panose="02020603050405020304" pitchFamily="18" charset="-78"/>
                </a:endParaRPr>
              </a:p>
            </p:txBody>
          </p:sp>
          <p:sp>
            <p:nvSpPr>
              <p:cNvPr id="272443" name="Rectangle 151"/>
              <p:cNvSpPr>
                <a:spLocks noChangeArrowheads="1"/>
              </p:cNvSpPr>
              <p:nvPr/>
            </p:nvSpPr>
            <p:spPr bwMode="auto">
              <a:xfrm>
                <a:off x="2072" y="5009"/>
                <a:ext cx="1720"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p:txBody>
          </p:sp>
        </p:grpSp>
        <p:grpSp>
          <p:nvGrpSpPr>
            <p:cNvPr id="272431" name="Group 152"/>
            <p:cNvGrpSpPr>
              <a:grpSpLocks/>
            </p:cNvGrpSpPr>
            <p:nvPr/>
          </p:nvGrpSpPr>
          <p:grpSpPr bwMode="auto">
            <a:xfrm>
              <a:off x="0" y="5412"/>
              <a:ext cx="744" cy="403"/>
              <a:chOff x="0" y="5412"/>
              <a:chExt cx="744" cy="403"/>
            </a:xfrm>
          </p:grpSpPr>
          <p:sp>
            <p:nvSpPr>
              <p:cNvPr id="272438" name="Rectangle 153"/>
              <p:cNvSpPr>
                <a:spLocks noChangeArrowheads="1"/>
              </p:cNvSpPr>
              <p:nvPr/>
            </p:nvSpPr>
            <p:spPr bwMode="auto">
              <a:xfrm>
                <a:off x="0" y="5412"/>
                <a:ext cx="744" cy="403"/>
              </a:xfrm>
              <a:prstGeom prst="rect">
                <a:avLst/>
              </a:prstGeom>
              <a:solidFill>
                <a:srgbClr val="CCCCCC"/>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p:txBody>
          </p:sp>
          <p:grpSp>
            <p:nvGrpSpPr>
              <p:cNvPr id="272439" name="Group 154"/>
              <p:cNvGrpSpPr>
                <a:grpSpLocks/>
              </p:cNvGrpSpPr>
              <p:nvPr/>
            </p:nvGrpSpPr>
            <p:grpSpPr bwMode="auto">
              <a:xfrm>
                <a:off x="0" y="5412"/>
                <a:ext cx="744" cy="403"/>
                <a:chOff x="0" y="5412"/>
                <a:chExt cx="744" cy="403"/>
              </a:xfrm>
            </p:grpSpPr>
            <p:sp>
              <p:nvSpPr>
                <p:cNvPr id="55451" name="Rectangle 155"/>
                <p:cNvSpPr>
                  <a:spLocks noChangeArrowheads="1"/>
                </p:cNvSpPr>
                <p:nvPr/>
              </p:nvSpPr>
              <p:spPr bwMode="auto">
                <a:xfrm>
                  <a:off x="32" y="5408"/>
                  <a:ext cx="679" cy="407"/>
                </a:xfrm>
                <a:prstGeom prst="rect">
                  <a:avLst/>
                </a:prstGeom>
                <a:solidFill>
                  <a:srgbClr val="CCCCCC"/>
                </a:solidFill>
                <a:ln w="12700" cap="sq">
                  <a:noFill/>
                  <a:miter lim="800000"/>
                  <a:headEnd type="none" w="sm" len="sm"/>
                  <a:tailEnd type="none" w="sm" len="sm"/>
                </a:ln>
                <a:effec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Traditional Arabic" panose="02020603050405020304" pitchFamily="18" charset="-78"/>
                      <a:ea typeface="SimSun" charset="0"/>
                      <a:cs typeface="Traditional Arabic" panose="02020603050405020304" pitchFamily="18" charset="-78"/>
                    </a:rPr>
                    <a:t>موضوع القصَّة الرئيسيّ</a:t>
                  </a:r>
                  <a:endParaRPr kumimoji="0" lang="en-US" altLang="zh-CN" sz="20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Traditional Arabic" panose="02020603050405020304" pitchFamily="18" charset="-78"/>
                    <a:ea typeface="SimSun" charset="0"/>
                    <a:cs typeface="Traditional Arabic" panose="02020603050405020304" pitchFamily="18" charset="-78"/>
                  </a:endParaRPr>
                </a:p>
              </p:txBody>
            </p:sp>
            <p:sp>
              <p:nvSpPr>
                <p:cNvPr id="272441" name="Rectangle 156"/>
                <p:cNvSpPr>
                  <a:spLocks noChangeArrowheads="1"/>
                </p:cNvSpPr>
                <p:nvPr/>
              </p:nvSpPr>
              <p:spPr bwMode="auto">
                <a:xfrm>
                  <a:off x="0" y="5412"/>
                  <a:ext cx="74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p:txBody>
            </p:sp>
          </p:grpSp>
        </p:grpSp>
        <p:grpSp>
          <p:nvGrpSpPr>
            <p:cNvPr id="272432" name="Group 157"/>
            <p:cNvGrpSpPr>
              <a:grpSpLocks/>
            </p:cNvGrpSpPr>
            <p:nvPr/>
          </p:nvGrpSpPr>
          <p:grpSpPr bwMode="auto">
            <a:xfrm>
              <a:off x="744" y="5412"/>
              <a:ext cx="1328" cy="403"/>
              <a:chOff x="744" y="5412"/>
              <a:chExt cx="1328" cy="403"/>
            </a:xfrm>
          </p:grpSpPr>
          <p:sp>
            <p:nvSpPr>
              <p:cNvPr id="272436" name="Rectangle 158"/>
              <p:cNvSpPr>
                <a:spLocks noChangeArrowheads="1"/>
              </p:cNvSpPr>
              <p:nvPr/>
            </p:nvSpPr>
            <p:spPr bwMode="auto">
              <a:xfrm>
                <a:off x="776" y="5412"/>
                <a:ext cx="126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0000"/>
                    </a:solidFill>
                    <a:effectLst/>
                    <a:uLnTx/>
                    <a:uFillTx/>
                    <a:latin typeface="Traditional Arabic" panose="02020603050405020304" pitchFamily="18" charset="-78"/>
                    <a:ea typeface="SimSun" charset="0"/>
                    <a:cs typeface="Traditional Arabic" panose="02020603050405020304" pitchFamily="18" charset="-78"/>
                  </a:rPr>
                  <a:t>مسؤوليَّة البشر</a:t>
                </a:r>
                <a:endParaRPr kumimoji="0" lang="en-US" altLang="zh-CN" sz="2000" b="1" i="0" u="none" strike="noStrike" kern="1200" cap="none" spc="0" normalizeH="0" baseline="0" noProof="0" dirty="0">
                  <a:ln>
                    <a:noFill/>
                  </a:ln>
                  <a:solidFill>
                    <a:srgbClr val="000000"/>
                  </a:solidFill>
                  <a:effectLst/>
                  <a:uLnTx/>
                  <a:uFillTx/>
                  <a:latin typeface="Traditional Arabic" panose="02020603050405020304" pitchFamily="18" charset="-78"/>
                  <a:ea typeface="SimSun" charset="0"/>
                  <a:cs typeface="Traditional Arabic" panose="02020603050405020304" pitchFamily="18" charset="-78"/>
                </a:endParaRPr>
              </a:p>
            </p:txBody>
          </p:sp>
          <p:sp>
            <p:nvSpPr>
              <p:cNvPr id="272437" name="Rectangle 159"/>
              <p:cNvSpPr>
                <a:spLocks noChangeArrowheads="1"/>
              </p:cNvSpPr>
              <p:nvPr/>
            </p:nvSpPr>
            <p:spPr bwMode="auto">
              <a:xfrm>
                <a:off x="744" y="5412"/>
                <a:ext cx="1328"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p:txBody>
          </p:sp>
        </p:grpSp>
        <p:grpSp>
          <p:nvGrpSpPr>
            <p:cNvPr id="272433" name="Group 160"/>
            <p:cNvGrpSpPr>
              <a:grpSpLocks/>
            </p:cNvGrpSpPr>
            <p:nvPr/>
          </p:nvGrpSpPr>
          <p:grpSpPr bwMode="auto">
            <a:xfrm>
              <a:off x="2072" y="5412"/>
              <a:ext cx="1720" cy="403"/>
              <a:chOff x="2072" y="5412"/>
              <a:chExt cx="1720" cy="403"/>
            </a:xfrm>
          </p:grpSpPr>
          <p:sp>
            <p:nvSpPr>
              <p:cNvPr id="272434" name="Rectangle 161"/>
              <p:cNvSpPr>
                <a:spLocks noChangeArrowheads="1"/>
              </p:cNvSpPr>
              <p:nvPr/>
            </p:nvSpPr>
            <p:spPr bwMode="auto">
              <a:xfrm>
                <a:off x="2104" y="5412"/>
                <a:ext cx="1656"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0000"/>
                    </a:solidFill>
                    <a:effectLst/>
                    <a:uLnTx/>
                    <a:uFillTx/>
                    <a:latin typeface="Traditional Arabic" panose="02020603050405020304" pitchFamily="18" charset="-78"/>
                    <a:ea typeface="SimSun" charset="0"/>
                    <a:cs typeface="Traditional Arabic" panose="02020603050405020304" pitchFamily="18" charset="-78"/>
                  </a:rPr>
                  <a:t>السيادة الإلهيَّة</a:t>
                </a:r>
                <a:endParaRPr kumimoji="0" lang="en-US" altLang="zh-CN" sz="2000" b="1" i="0" u="none" strike="noStrike" kern="1200" cap="none" spc="0" normalizeH="0" baseline="0" noProof="0" dirty="0">
                  <a:ln>
                    <a:noFill/>
                  </a:ln>
                  <a:solidFill>
                    <a:srgbClr val="000000"/>
                  </a:solidFill>
                  <a:effectLst/>
                  <a:uLnTx/>
                  <a:uFillTx/>
                  <a:latin typeface="Traditional Arabic" panose="02020603050405020304" pitchFamily="18" charset="-78"/>
                  <a:ea typeface="SimSun" charset="0"/>
                  <a:cs typeface="Traditional Arabic" panose="02020603050405020304" pitchFamily="18" charset="-78"/>
                </a:endParaRPr>
              </a:p>
            </p:txBody>
          </p:sp>
          <p:sp>
            <p:nvSpPr>
              <p:cNvPr id="272435" name="Rectangle 162"/>
              <p:cNvSpPr>
                <a:spLocks noChangeArrowheads="1"/>
              </p:cNvSpPr>
              <p:nvPr/>
            </p:nvSpPr>
            <p:spPr bwMode="auto">
              <a:xfrm>
                <a:off x="2072" y="5412"/>
                <a:ext cx="1720"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p:txBody>
          </p:sp>
        </p:grpSp>
      </p:grpSp>
      <p:sp>
        <p:nvSpPr>
          <p:cNvPr id="55459" name="WordArt 163"/>
          <p:cNvSpPr>
            <a:spLocks noChangeArrowheads="1" noChangeShapeType="1" noTextEdit="1"/>
          </p:cNvSpPr>
          <p:nvPr/>
        </p:nvSpPr>
        <p:spPr bwMode="auto">
          <a:xfrm>
            <a:off x="2743200" y="1371600"/>
            <a:ext cx="1143000" cy="981075"/>
          </a:xfrm>
          <a:prstGeom prst="rect">
            <a:avLst/>
          </a:prstGeom>
        </p:spPr>
        <p:txBody>
          <a:bodyPr wrap="none" fromWordArt="1">
            <a:prstTxWarp prst="textSlantUp">
              <a:avLst>
                <a:gd name="adj" fmla="val 32056"/>
              </a:avLst>
            </a:prstTxWarp>
          </a:bodyPr>
          <a:lstStyle/>
          <a:p>
            <a:pPr marL="0" marR="0" lvl="0" indent="0" algn="ctr" defTabSz="914400" rtl="0" eaLnBrk="0" fontAlgn="base" latinLnBrk="0" hangingPunct="0">
              <a:lnSpc>
                <a:spcPct val="90000"/>
              </a:lnSpc>
              <a:spcBef>
                <a:spcPct val="20000"/>
              </a:spcBef>
              <a:spcAft>
                <a:spcPct val="0"/>
              </a:spcAft>
              <a:buClrTx/>
              <a:buSzTx/>
              <a:buFontTx/>
              <a:buNone/>
              <a:tabLst/>
              <a:defRPr/>
            </a:pPr>
            <a:r>
              <a:rPr kumimoji="1" lang="ar-JO" sz="3600" b="1" i="0" u="none" strike="noStrike" kern="10" cap="none" spc="0" normalizeH="0" baseline="0" noProof="0" dirty="0">
                <a:ln w="9525" cap="sq">
                  <a:solidFill>
                    <a:srgbClr val="CC99FF"/>
                  </a:solidFill>
                  <a:round/>
                  <a:headEnd type="none" w="sm" len="sm"/>
                  <a:tailEnd type="none" w="sm" len="sm"/>
                </a:ln>
                <a:gradFill rotWithShape="1">
                  <a:gsLst>
                    <a:gs pos="0">
                      <a:srgbClr val="6600CC"/>
                    </a:gs>
                    <a:gs pos="100000">
                      <a:srgbClr val="CC00CC"/>
                    </a:gs>
                  </a:gsLst>
                  <a:lin ang="5400000" scaled="1"/>
                </a:gradFill>
                <a:effectLst>
                  <a:outerShdw blurRad="63500" dist="53882" dir="2700000" algn="ctr" rotWithShape="0">
                    <a:srgbClr val="9999FF">
                      <a:alpha val="79999"/>
                    </a:srgbClr>
                  </a:outerShdw>
                </a:effectLst>
                <a:uLnTx/>
                <a:uFillTx/>
                <a:latin typeface="Impact"/>
                <a:ea typeface="Impact"/>
                <a:cs typeface="Impact"/>
              </a:rPr>
              <a:t>الملوك</a:t>
            </a:r>
            <a:endParaRPr kumimoji="1" lang="en-US" sz="3600" b="1" i="0" u="none" strike="noStrike" kern="10" cap="none" spc="0" normalizeH="0" baseline="0" noProof="0" dirty="0">
              <a:ln w="9525" cap="sq">
                <a:solidFill>
                  <a:srgbClr val="CC99FF"/>
                </a:solidFill>
                <a:round/>
                <a:headEnd type="none" w="sm" len="sm"/>
                <a:tailEnd type="none" w="sm" len="sm"/>
              </a:ln>
              <a:gradFill rotWithShape="1">
                <a:gsLst>
                  <a:gs pos="0">
                    <a:srgbClr val="6600CC"/>
                  </a:gs>
                  <a:gs pos="100000">
                    <a:srgbClr val="CC00CC"/>
                  </a:gs>
                </a:gsLst>
                <a:lin ang="5400000" scaled="1"/>
              </a:gradFill>
              <a:effectLst>
                <a:outerShdw blurRad="63500" dist="53882" dir="2700000" algn="ctr" rotWithShape="0">
                  <a:srgbClr val="9999FF">
                    <a:alpha val="79999"/>
                  </a:srgbClr>
                </a:outerShdw>
              </a:effectLst>
              <a:uLnTx/>
              <a:uFillTx/>
              <a:latin typeface="Impact"/>
              <a:ea typeface="Impact"/>
              <a:cs typeface="Impact"/>
            </a:endParaRPr>
          </a:p>
        </p:txBody>
      </p:sp>
      <p:sp>
        <p:nvSpPr>
          <p:cNvPr id="55460" name="WordArt 164"/>
          <p:cNvSpPr>
            <a:spLocks noChangeArrowheads="1" noChangeShapeType="1" noTextEdit="1"/>
          </p:cNvSpPr>
          <p:nvPr/>
        </p:nvSpPr>
        <p:spPr bwMode="auto">
          <a:xfrm>
            <a:off x="6019800" y="1600200"/>
            <a:ext cx="2041525" cy="5715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90000"/>
              </a:lnSpc>
              <a:spcBef>
                <a:spcPct val="20000"/>
              </a:spcBef>
              <a:spcAft>
                <a:spcPct val="0"/>
              </a:spcAft>
              <a:buClrTx/>
              <a:buSzTx/>
              <a:buFontTx/>
              <a:buNone/>
              <a:tabLst/>
              <a:defRPr/>
            </a:pPr>
            <a:r>
              <a:rPr kumimoji="1" lang="ar-JO" sz="3600" b="1" i="0" u="none" strike="noStrike" kern="10" cap="none" spc="0" normalizeH="0" baseline="0" noProof="0" dirty="0">
                <a:ln w="19050" cap="sq">
                  <a:solidFill>
                    <a:srgbClr val="99CCFF"/>
                  </a:solidFill>
                  <a:round/>
                  <a:headEnd type="none" w="sm" len="sm"/>
                  <a:tailEnd type="none" w="sm" len="sm"/>
                </a:ln>
                <a:solidFill>
                  <a:srgbClr val="0066CC"/>
                </a:solidFill>
                <a:effectLst>
                  <a:outerShdw blurRad="63500" dist="38099" dir="2700000" algn="ctr" rotWithShape="0">
                    <a:srgbClr val="990000">
                      <a:alpha val="74997"/>
                    </a:srgbClr>
                  </a:outerShdw>
                </a:effectLst>
                <a:uLnTx/>
                <a:uFillTx/>
                <a:latin typeface="Impact"/>
                <a:ea typeface="Impact"/>
                <a:cs typeface="Impact"/>
              </a:rPr>
              <a:t>أخبار الأيام</a:t>
            </a:r>
            <a:endParaRPr kumimoji="1" lang="en-US" sz="3600" b="1" i="0" u="none" strike="noStrike" kern="10" cap="none" spc="0" normalizeH="0" baseline="0" noProof="0" dirty="0">
              <a:ln w="19050" cap="sq">
                <a:solidFill>
                  <a:srgbClr val="99CCFF"/>
                </a:solidFill>
                <a:round/>
                <a:headEnd type="none" w="sm" len="sm"/>
                <a:tailEnd type="none" w="sm" len="sm"/>
              </a:ln>
              <a:solidFill>
                <a:srgbClr val="0066CC"/>
              </a:solidFill>
              <a:effectLst>
                <a:outerShdw blurRad="63500" dist="38099" dir="2700000" algn="ctr" rotWithShape="0">
                  <a:srgbClr val="990000">
                    <a:alpha val="74997"/>
                  </a:srgbClr>
                </a:outerShdw>
              </a:effectLst>
              <a:uLnTx/>
              <a:uFillTx/>
              <a:latin typeface="Impact"/>
              <a:ea typeface="Impact"/>
              <a:cs typeface="Impact"/>
            </a:endParaRPr>
          </a:p>
        </p:txBody>
      </p:sp>
      <p:sp>
        <p:nvSpPr>
          <p:cNvPr id="166" name="Rectangle 3"/>
          <p:cNvSpPr txBox="1">
            <a:spLocks noChangeArrowheads="1"/>
          </p:cNvSpPr>
          <p:nvPr/>
        </p:nvSpPr>
        <p:spPr bwMode="auto">
          <a:xfrm>
            <a:off x="0" y="685800"/>
            <a:ext cx="9144000" cy="1143000"/>
          </a:xfrm>
          <a:prstGeom prst="rect">
            <a:avLst/>
          </a:prstGeom>
          <a:noFill/>
          <a:ln w="9525">
            <a:noFill/>
            <a:miter lim="800000"/>
            <a:headEnd/>
            <a:tailEnd/>
          </a:ln>
        </p:spPr>
        <p:txBody>
          <a:bodyPr/>
          <a:lstStyle/>
          <a:p>
            <a:pPr marL="533400" marR="0" lvl="0" indent="-533400" algn="r" defTabSz="914400" rtl="0" eaLnBrk="1" fontAlgn="base" latinLnBrk="0" hangingPunct="1">
              <a:lnSpc>
                <a:spcPct val="100000"/>
              </a:lnSpc>
              <a:spcBef>
                <a:spcPct val="20000"/>
              </a:spcBef>
              <a:spcAft>
                <a:spcPct val="0"/>
              </a:spcAft>
              <a:buClrTx/>
              <a:buSzTx/>
              <a:buFontTx/>
              <a:buNone/>
              <a:tabLst/>
              <a:defRPr/>
            </a:pPr>
            <a:r>
              <a:rPr kumimoji="1" lang="ar-JO" sz="28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rPr>
              <a:t>بينما تتداخل أسفار الملوك وأخبار الأيَّام في تسجيل عصْرِ المملكة، يمكن الاستشهاد ببعض الاختلافات الملحوظة:</a:t>
            </a:r>
            <a:endParaRPr kumimoji="1" lang="en-US" altLang="zh-CN" sz="2800" b="1" i="0" u="none" strike="noStrike" kern="0" cap="none" spc="0" normalizeH="0" baseline="0" noProof="0" dirty="0">
              <a:ln>
                <a:noFill/>
              </a:ln>
              <a:solidFill>
                <a:srgbClr val="000000"/>
              </a:solidFill>
              <a:effectLst/>
              <a:uLnTx/>
              <a:uFillTx/>
              <a:latin typeface="Traditional Arabic" panose="02020603050405020304" pitchFamily="18" charset="-78"/>
              <a:ea typeface="SimSun" pitchFamily="2" charset="-122"/>
              <a:cs typeface="Traditional Arabic" panose="02020603050405020304" pitchFamily="18" charset="-78"/>
            </a:endParaRPr>
          </a:p>
        </p:txBody>
      </p:sp>
      <p:sp>
        <p:nvSpPr>
          <p:cNvPr id="272391" name="Text Box 3"/>
          <p:cNvSpPr txBox="1">
            <a:spLocks noChangeArrowheads="1"/>
          </p:cNvSpPr>
          <p:nvPr/>
        </p:nvSpPr>
        <p:spPr bwMode="auto">
          <a:xfrm>
            <a:off x="8243888" y="0"/>
            <a:ext cx="900112" cy="53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nchorCtr="1"/>
          <a:lstStyle>
            <a:lvl1pPr>
              <a:defRPr kumimoji="1" sz="2400" b="1">
                <a:solidFill>
                  <a:schemeClr val="tx1"/>
                </a:solidFill>
                <a:latin typeface="Arial Narrow" charset="0"/>
                <a:ea typeface="ＭＳ Ｐゴシック" charset="0"/>
                <a:cs typeface="ＭＳ Ｐゴシック" charset="0"/>
              </a:defRPr>
            </a:lvl1pPr>
            <a:lvl2pPr marL="742950" indent="-285750">
              <a:defRPr kumimoji="1" sz="2400" b="1">
                <a:solidFill>
                  <a:schemeClr val="tx1"/>
                </a:solidFill>
                <a:latin typeface="Arial Narrow" charset="0"/>
                <a:ea typeface="ＭＳ Ｐゴシック" charset="0"/>
              </a:defRPr>
            </a:lvl2pPr>
            <a:lvl3pPr marL="1143000" indent="-228600">
              <a:defRPr kumimoji="1" sz="2400" b="1">
                <a:solidFill>
                  <a:schemeClr val="tx1"/>
                </a:solidFill>
                <a:latin typeface="Arial Narrow" charset="0"/>
                <a:ea typeface="ＭＳ Ｐゴシック" charset="0"/>
              </a:defRPr>
            </a:lvl3pPr>
            <a:lvl4pPr marL="1600200" indent="-228600">
              <a:defRPr kumimoji="1" sz="2400" b="1">
                <a:solidFill>
                  <a:schemeClr val="tx1"/>
                </a:solidFill>
                <a:latin typeface="Arial Narrow" charset="0"/>
                <a:ea typeface="ＭＳ Ｐゴシック" charset="0"/>
              </a:defRPr>
            </a:lvl4pPr>
            <a:lvl5pPr marL="2057400" indent="-228600">
              <a:defRPr kumimoji="1" sz="2400" b="1">
                <a:solidFill>
                  <a:schemeClr val="tx1"/>
                </a:solidFill>
                <a:latin typeface="Arial Narrow" charset="0"/>
                <a:ea typeface="ＭＳ Ｐゴシック" charset="0"/>
              </a:defRPr>
            </a:lvl5pPr>
            <a:lvl6pPr marL="25146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6pPr>
            <a:lvl7pPr marL="29718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7pPr>
            <a:lvl8pPr marL="34290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8pPr>
            <a:lvl9pPr marL="38862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rPr>
              <a:t>264</a:t>
            </a:r>
            <a:endParaRPr kumimoji="0" lang="en-US" sz="24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p:txBody>
      </p:sp>
    </p:spTree>
    <p:extLst>
      <p:ext uri="{BB962C8B-B14F-4D97-AF65-F5344CB8AC3E}">
        <p14:creationId xmlns:p14="http://schemas.microsoft.com/office/powerpoint/2010/main" val="10393599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55459"/>
                                        </p:tgtEl>
                                        <p:attrNameLst>
                                          <p:attrName>style.visibility</p:attrName>
                                        </p:attrNameLst>
                                      </p:cBhvr>
                                      <p:to>
                                        <p:strVal val="visible"/>
                                      </p:to>
                                    </p:set>
                                    <p:animEffect transition="in" filter="checkerboard(across)">
                                      <p:cBhvr>
                                        <p:cTn id="7" dur="500"/>
                                        <p:tgtEl>
                                          <p:spTgt spid="55459"/>
                                        </p:tgtEl>
                                      </p:cBhvr>
                                    </p:animEffect>
                                  </p:childTnLst>
                                </p:cTn>
                              </p:par>
                            </p:childTnLst>
                          </p:cTn>
                        </p:par>
                        <p:par>
                          <p:cTn id="8" fill="hold" nodeType="afterGroup">
                            <p:stCondLst>
                              <p:cond delay="500"/>
                            </p:stCondLst>
                            <p:childTnLst>
                              <p:par>
                                <p:cTn id="9" presetID="5" presetClass="entr" presetSubtype="10" fill="hold" grpId="0" nodeType="afterEffect">
                                  <p:stCondLst>
                                    <p:cond delay="0"/>
                                  </p:stCondLst>
                                  <p:childTnLst>
                                    <p:set>
                                      <p:cBhvr>
                                        <p:cTn id="10" dur="1" fill="hold">
                                          <p:stCondLst>
                                            <p:cond delay="0"/>
                                          </p:stCondLst>
                                        </p:cTn>
                                        <p:tgtEl>
                                          <p:spTgt spid="55460"/>
                                        </p:tgtEl>
                                        <p:attrNameLst>
                                          <p:attrName>style.visibility</p:attrName>
                                        </p:attrNameLst>
                                      </p:cBhvr>
                                      <p:to>
                                        <p:strVal val="visible"/>
                                      </p:to>
                                    </p:set>
                                    <p:animEffect transition="in" filter="checkerboard(across)">
                                      <p:cBhvr>
                                        <p:cTn id="11" dur="500"/>
                                        <p:tgtEl>
                                          <p:spTgt spid="554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459" grpId="0" animBg="1"/>
      <p:bldP spid="55460"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
          <p:cNvSpPr>
            <a:spLocks noGrp="1" noChangeArrowheads="1"/>
          </p:cNvSpPr>
          <p:nvPr>
            <p:ph type="title"/>
          </p:nvPr>
        </p:nvSpPr>
        <p:spPr>
          <a:xfrm>
            <a:off x="1447800" y="152400"/>
            <a:ext cx="6248400" cy="762000"/>
          </a:xfrm>
          <a:solidFill>
            <a:schemeClr val="tx1"/>
          </a:solidFill>
          <a:ln>
            <a:solidFill>
              <a:schemeClr val="tx1"/>
            </a:solidFill>
            <a:miter lim="800000"/>
            <a:headEnd/>
            <a:tailEnd/>
          </a:ln>
        </p:spPr>
        <p:txBody>
          <a:bodyPr/>
          <a:lstStyle/>
          <a:p>
            <a:pPr eaLnBrk="1" hangingPunct="1"/>
            <a:r>
              <a:rPr lang="ar-JO" b="1" dirty="0">
                <a:solidFill>
                  <a:srgbClr val="FFFFFF"/>
                </a:solidFill>
                <a:latin typeface="Arial" panose="020B0604020202020204" pitchFamily="34" charset="0"/>
                <a:ea typeface="ＭＳ Ｐゴシック" charset="0"/>
                <a:cs typeface="Arial" panose="020B0604020202020204" pitchFamily="34" charset="0"/>
              </a:rPr>
              <a:t>المستلمين</a:t>
            </a:r>
            <a:endParaRPr lang="en-US"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57346" name="Rectangle 3"/>
          <p:cNvSpPr txBox="1">
            <a:spLocks noChangeArrowheads="1"/>
          </p:cNvSpPr>
          <p:nvPr/>
        </p:nvSpPr>
        <p:spPr bwMode="auto">
          <a:xfrm>
            <a:off x="1143000" y="1752600"/>
            <a:ext cx="7467600" cy="3276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lnSpc>
                <a:spcPct val="90000"/>
              </a:lnSpc>
              <a:spcBef>
                <a:spcPct val="20000"/>
              </a:spcBef>
              <a:buFont typeface="Wingdings" charset="0"/>
              <a:buNone/>
            </a:pPr>
            <a:r>
              <a:rPr lang="ar-JO" altLang="zh-CN" sz="3200" b="1" dirty="0">
                <a:latin typeface="Arial" panose="020B0604020202020204" pitchFamily="34" charset="0"/>
                <a:cs typeface="Arial" panose="020B0604020202020204" pitchFamily="34" charset="0"/>
              </a:rPr>
              <a:t>باستخدام التاريخ المذكور أعلاه من 450-425 ق.م كان القراء الأصليون يتألفون من اليهود الذين عادوا إلى الأرض لمدة قرن تقريبًا وربما اختبروا مؤخرًا إعادة بناء أسوار أورشليم في عهد نحميا.</a:t>
            </a:r>
            <a:endParaRPr lang="en-US" altLang="zh-CN" sz="3200" b="1" dirty="0">
              <a:latin typeface="Arial" panose="020B0604020202020204" pitchFamily="34" charset="0"/>
              <a:cs typeface="Arial" panose="020B0604020202020204" pitchFamily="34" charset="0"/>
            </a:endParaRPr>
          </a:p>
        </p:txBody>
      </p:sp>
      <p:sp>
        <p:nvSpPr>
          <p:cNvPr id="57347" name="Text Box 3"/>
          <p:cNvSpPr txBox="1">
            <a:spLocks noChangeArrowheads="1"/>
          </p:cNvSpPr>
          <p:nvPr/>
        </p:nvSpPr>
        <p:spPr bwMode="auto">
          <a:xfrm>
            <a:off x="8274050" y="92075"/>
            <a:ext cx="762000" cy="457200"/>
          </a:xfrm>
          <a:prstGeom prst="rect">
            <a:avLst/>
          </a:prstGeom>
          <a:solidFill>
            <a:schemeClr val="tx1"/>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nchorCtr="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b="1" dirty="0">
                <a:solidFill>
                  <a:srgbClr val="FFFFFF"/>
                </a:solidFill>
                <a:latin typeface="Arial" panose="020B0604020202020204" pitchFamily="34" charset="0"/>
                <a:cs typeface="Arial" panose="020B0604020202020204" pitchFamily="34" charset="0"/>
              </a:rPr>
              <a:t>263</a:t>
            </a:r>
            <a:endParaRPr lang="en-US" b="1" dirty="0">
              <a:solidFill>
                <a:srgbClr val="FFFFFF"/>
              </a:solidFill>
              <a:latin typeface="Arial" panose="020B0604020202020204" pitchFamily="34" charset="0"/>
              <a:cs typeface="Arial" panose="020B0604020202020204" pitchFamily="34" charset="0"/>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a:xfrm>
            <a:off x="1447800" y="152400"/>
            <a:ext cx="5943600" cy="609600"/>
          </a:xfrm>
          <a:solidFill>
            <a:schemeClr val="tx1"/>
          </a:solidFill>
          <a:ln>
            <a:solidFill>
              <a:schemeClr val="tx1"/>
            </a:solidFill>
            <a:miter lim="800000"/>
            <a:headEnd/>
            <a:tailEnd/>
          </a:ln>
        </p:spPr>
        <p:txBody>
          <a:bodyPr/>
          <a:lstStyle/>
          <a:p>
            <a:pPr rtl="1" eaLnBrk="1" hangingPunct="1"/>
            <a:r>
              <a:rPr lang="ar-JO" b="1" dirty="0">
                <a:solidFill>
                  <a:srgbClr val="FFFFFF"/>
                </a:solidFill>
                <a:latin typeface="Arial" panose="020B0604020202020204" pitchFamily="34" charset="0"/>
                <a:ea typeface="ＭＳ Ｐゴシック" charset="0"/>
                <a:cs typeface="Arial" panose="020B0604020202020204" pitchFamily="34" charset="0"/>
              </a:rPr>
              <a:t>الخصائص</a:t>
            </a:r>
            <a:endParaRPr lang="en-US"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5" name="Rectangle 3"/>
          <p:cNvSpPr txBox="1">
            <a:spLocks noChangeArrowheads="1"/>
          </p:cNvSpPr>
          <p:nvPr/>
        </p:nvSpPr>
        <p:spPr bwMode="auto">
          <a:xfrm>
            <a:off x="457200" y="1143000"/>
            <a:ext cx="8077200" cy="533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rtl="1" eaLnBrk="1" hangingPunct="1">
              <a:lnSpc>
                <a:spcPct val="90000"/>
              </a:lnSpc>
              <a:spcBef>
                <a:spcPct val="20000"/>
              </a:spcBef>
              <a:buFontTx/>
              <a:buChar char="-"/>
            </a:pPr>
            <a:r>
              <a:rPr lang="ar-JO" altLang="zh-CN" sz="2800" b="1" dirty="0">
                <a:latin typeface="Arial" panose="020B0604020202020204" pitchFamily="34" charset="0"/>
                <a:ea typeface="宋体" charset="0"/>
                <a:cs typeface="Arial" panose="020B0604020202020204" pitchFamily="34" charset="0"/>
              </a:rPr>
              <a:t>كل أسفار الكتاب المقدس حتى الآن من سفر التكوين إلى الملوك الثاني اتبعت تسلسلًا زمنيًا للأحداث بدءًا من خلق آدم وحتى أسر يهوذا ؛ ولكن الآن مع أخبار الأيام نأتي إلى كتابة لا تدفعنا إلى الأمام. لكنه يعود ويراجع القصة بأكملها من أجل استخلاص وتطبيق درس حيوي وهو أن تجاوب الأمة مع الله هو العامل الحاسم في تاريخها ومصيرها(ج. سيدلو باكستر).</a:t>
            </a:r>
            <a:endParaRPr lang="en-US" altLang="zh-CN" sz="2800" b="1" dirty="0">
              <a:latin typeface="Arial" panose="020B0604020202020204" pitchFamily="34" charset="0"/>
              <a:ea typeface="宋体" charset="0"/>
              <a:cs typeface="Arial" panose="020B0604020202020204" pitchFamily="34" charset="0"/>
            </a:endParaRPr>
          </a:p>
          <a:p>
            <a:pPr algn="r" rtl="1" eaLnBrk="1" hangingPunct="1">
              <a:lnSpc>
                <a:spcPct val="90000"/>
              </a:lnSpc>
              <a:spcBef>
                <a:spcPct val="20000"/>
              </a:spcBef>
              <a:buFontTx/>
              <a:buChar char="-"/>
            </a:pPr>
            <a:endParaRPr lang="en-US" altLang="zh-CN" sz="2800" b="1" dirty="0">
              <a:latin typeface="Arial" panose="020B0604020202020204" pitchFamily="34" charset="0"/>
              <a:ea typeface="宋体" charset="0"/>
              <a:cs typeface="Arial" panose="020B0604020202020204" pitchFamily="34" charset="0"/>
            </a:endParaRPr>
          </a:p>
          <a:p>
            <a:pPr algn="r" rtl="1" eaLnBrk="1" hangingPunct="1">
              <a:lnSpc>
                <a:spcPct val="90000"/>
              </a:lnSpc>
              <a:spcBef>
                <a:spcPct val="20000"/>
              </a:spcBef>
              <a:buFontTx/>
              <a:buChar char="-"/>
            </a:pPr>
            <a:r>
              <a:rPr lang="ar-JO" altLang="zh-CN" sz="2800" b="1" dirty="0">
                <a:latin typeface="Arial" panose="020B0604020202020204" pitchFamily="34" charset="0"/>
                <a:ea typeface="宋体" charset="0"/>
                <a:cs typeface="Arial" panose="020B0604020202020204" pitchFamily="34" charset="0"/>
              </a:rPr>
              <a:t>تغطي أخبار الأيام نفس الفترة من التاريخ اليهودي التي بدأت في سفر صموئيل الثاني (= 1 أخبار) وتمتد إلى ما بعد ملوك الثاني (= 2 أخبار). تظهر فترة المملكة المخططة على النحو التالي:</a:t>
            </a:r>
            <a:endParaRPr lang="en-US" altLang="zh-CN" sz="2800" b="1" dirty="0">
              <a:latin typeface="Arial" panose="020B0604020202020204" pitchFamily="34" charset="0"/>
              <a:ea typeface="宋体" charset="0"/>
              <a:cs typeface="Arial" panose="020B0604020202020204" pitchFamily="34" charset="0"/>
            </a:endParaRPr>
          </a:p>
        </p:txBody>
      </p:sp>
      <p:sp>
        <p:nvSpPr>
          <p:cNvPr id="61444" name="Text Box 3"/>
          <p:cNvSpPr txBox="1">
            <a:spLocks noChangeArrowheads="1"/>
          </p:cNvSpPr>
          <p:nvPr/>
        </p:nvSpPr>
        <p:spPr bwMode="auto">
          <a:xfrm>
            <a:off x="8101013" y="92075"/>
            <a:ext cx="935037" cy="815975"/>
          </a:xfrm>
          <a:prstGeom prst="rect">
            <a:avLst/>
          </a:prstGeom>
          <a:solidFill>
            <a:schemeClr val="tx1"/>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nchorCtr="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rtl="1" eaLnBrk="1" hangingPunct="1">
              <a:spcBef>
                <a:spcPct val="50000"/>
              </a:spcBef>
            </a:pPr>
            <a:r>
              <a:rPr lang="ar-JO" b="1" dirty="0">
                <a:solidFill>
                  <a:srgbClr val="FFFFFF"/>
                </a:solidFill>
                <a:latin typeface="Arial" panose="020B0604020202020204" pitchFamily="34" charset="0"/>
                <a:cs typeface="Arial" panose="020B0604020202020204" pitchFamily="34" charset="0"/>
              </a:rPr>
              <a:t>263-264</a:t>
            </a:r>
            <a:endParaRPr lang="en-US" b="1" dirty="0">
              <a:solidFill>
                <a:srgbClr val="FFFFFF"/>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 calcmode="lin" valueType="num">
                                      <p:cBhvr additive="base">
                                        <p:cTn id="13" dur="500" fill="hold"/>
                                        <p:tgtEl>
                                          <p:spTgt spid="5">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5">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2" descr="Green marble"/>
          <p:cNvSpPr>
            <a:spLocks noChangeArrowheads="1"/>
          </p:cNvSpPr>
          <p:nvPr/>
        </p:nvSpPr>
        <p:spPr bwMode="auto">
          <a:xfrm>
            <a:off x="0" y="0"/>
            <a:ext cx="94488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endParaRPr lang="en-US" sz="2000" b="1" dirty="0">
              <a:latin typeface="Arial" panose="020B0604020202020204" pitchFamily="34" charset="0"/>
              <a:cs typeface="Arial" panose="020B0604020202020204" pitchFamily="34" charset="0"/>
            </a:endParaRPr>
          </a:p>
        </p:txBody>
      </p:sp>
      <p:sp>
        <p:nvSpPr>
          <p:cNvPr id="87043" name="Text Box 3"/>
          <p:cNvSpPr txBox="1">
            <a:spLocks noChangeArrowheads="1"/>
          </p:cNvSpPr>
          <p:nvPr/>
        </p:nvSpPr>
        <p:spPr bwMode="auto">
          <a:xfrm>
            <a:off x="6172200" y="4067175"/>
            <a:ext cx="381000" cy="156966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b="1" dirty="0">
                <a:solidFill>
                  <a:schemeClr val="bg1"/>
                </a:solidFill>
                <a:latin typeface="Arial" panose="020B0604020202020204" pitchFamily="34" charset="0"/>
                <a:ea typeface="+mn-ea"/>
                <a:cs typeface="Arial" panose="020B0604020202020204" pitchFamily="34" charset="0"/>
              </a:rPr>
              <a:t> </a:t>
            </a:r>
            <a:r>
              <a:rPr lang="ar-JO" b="1" dirty="0">
                <a:solidFill>
                  <a:schemeClr val="bg1"/>
                </a:solidFill>
                <a:latin typeface="Arial" panose="020B0604020202020204" pitchFamily="34" charset="0"/>
                <a:ea typeface="+mn-ea"/>
                <a:cs typeface="Arial" panose="020B0604020202020204" pitchFamily="34" charset="0"/>
              </a:rPr>
              <a:t>650</a:t>
            </a:r>
            <a:endParaRPr lang="en-US" b="1" dirty="0">
              <a:solidFill>
                <a:schemeClr val="bg1"/>
              </a:solidFill>
              <a:latin typeface="Arial" panose="020B0604020202020204" pitchFamily="34" charset="0"/>
              <a:ea typeface="+mn-ea"/>
              <a:cs typeface="Arial" panose="020B0604020202020204" pitchFamily="34" charset="0"/>
            </a:endParaRPr>
          </a:p>
        </p:txBody>
      </p:sp>
      <p:sp>
        <p:nvSpPr>
          <p:cNvPr id="87044" name="Text Box 4"/>
          <p:cNvSpPr txBox="1">
            <a:spLocks noChangeArrowheads="1"/>
          </p:cNvSpPr>
          <p:nvPr/>
        </p:nvSpPr>
        <p:spPr bwMode="auto">
          <a:xfrm>
            <a:off x="5343525" y="4067175"/>
            <a:ext cx="514359" cy="156966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a:spcBef>
                <a:spcPct val="50000"/>
              </a:spcBef>
              <a:defRPr/>
            </a:pPr>
            <a:r>
              <a:rPr lang="en-US" b="1" dirty="0">
                <a:solidFill>
                  <a:schemeClr val="bg1"/>
                </a:solidFill>
                <a:latin typeface="Arial" panose="020B0604020202020204" pitchFamily="34" charset="0"/>
                <a:ea typeface="+mn-ea"/>
                <a:cs typeface="Arial" panose="020B0604020202020204" pitchFamily="34" charset="0"/>
              </a:rPr>
              <a:t>   </a:t>
            </a:r>
            <a:r>
              <a:rPr lang="ar-JO" b="1" dirty="0">
                <a:solidFill>
                  <a:schemeClr val="bg1"/>
                </a:solidFill>
                <a:latin typeface="Arial" panose="020B0604020202020204" pitchFamily="34" charset="0"/>
                <a:ea typeface="+mn-ea"/>
                <a:cs typeface="Arial" panose="020B0604020202020204" pitchFamily="34" charset="0"/>
              </a:rPr>
              <a:t>700</a:t>
            </a:r>
            <a:endParaRPr lang="en-US" b="1" dirty="0">
              <a:solidFill>
                <a:schemeClr val="bg1"/>
              </a:solidFill>
              <a:latin typeface="Arial" panose="020B0604020202020204" pitchFamily="34" charset="0"/>
              <a:ea typeface="+mn-ea"/>
              <a:cs typeface="Arial" panose="020B0604020202020204" pitchFamily="34" charset="0"/>
            </a:endParaRPr>
          </a:p>
        </p:txBody>
      </p:sp>
      <p:sp>
        <p:nvSpPr>
          <p:cNvPr id="87045" name="Text Box 5"/>
          <p:cNvSpPr txBox="1">
            <a:spLocks noChangeArrowheads="1"/>
          </p:cNvSpPr>
          <p:nvPr/>
        </p:nvSpPr>
        <p:spPr bwMode="auto">
          <a:xfrm>
            <a:off x="4114800" y="4067175"/>
            <a:ext cx="381000" cy="156966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b="1" dirty="0">
                <a:solidFill>
                  <a:schemeClr val="bg1"/>
                </a:solidFill>
                <a:latin typeface="Arial" panose="020B0604020202020204" pitchFamily="34" charset="0"/>
                <a:ea typeface="+mn-ea"/>
                <a:cs typeface="Arial" panose="020B0604020202020204" pitchFamily="34" charset="0"/>
              </a:rPr>
              <a:t> </a:t>
            </a:r>
            <a:r>
              <a:rPr lang="ar-JO" b="1" dirty="0">
                <a:solidFill>
                  <a:schemeClr val="bg1"/>
                </a:solidFill>
                <a:latin typeface="Arial" panose="020B0604020202020204" pitchFamily="34" charset="0"/>
                <a:ea typeface="+mn-ea"/>
                <a:cs typeface="Arial" panose="020B0604020202020204" pitchFamily="34" charset="0"/>
              </a:rPr>
              <a:t>800</a:t>
            </a:r>
            <a:endParaRPr lang="en-US" b="1" dirty="0">
              <a:solidFill>
                <a:schemeClr val="bg1"/>
              </a:solidFill>
              <a:latin typeface="Arial" panose="020B0604020202020204" pitchFamily="34" charset="0"/>
              <a:ea typeface="+mn-ea"/>
              <a:cs typeface="Arial" panose="020B0604020202020204" pitchFamily="34" charset="0"/>
            </a:endParaRPr>
          </a:p>
        </p:txBody>
      </p:sp>
      <p:sp>
        <p:nvSpPr>
          <p:cNvPr id="87046" name="Text Box 6"/>
          <p:cNvSpPr txBox="1">
            <a:spLocks noChangeArrowheads="1"/>
          </p:cNvSpPr>
          <p:nvPr/>
        </p:nvSpPr>
        <p:spPr bwMode="auto">
          <a:xfrm>
            <a:off x="2743200" y="4067175"/>
            <a:ext cx="381000" cy="156966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b="1" dirty="0">
                <a:solidFill>
                  <a:schemeClr val="bg1"/>
                </a:solidFill>
                <a:latin typeface="Arial" panose="020B0604020202020204" pitchFamily="34" charset="0"/>
                <a:ea typeface="+mn-ea"/>
                <a:cs typeface="Arial" panose="020B0604020202020204" pitchFamily="34" charset="0"/>
              </a:rPr>
              <a:t> </a:t>
            </a:r>
            <a:r>
              <a:rPr lang="ar-JO" b="1" dirty="0">
                <a:solidFill>
                  <a:schemeClr val="bg1"/>
                </a:solidFill>
                <a:latin typeface="Arial" panose="020B0604020202020204" pitchFamily="34" charset="0"/>
                <a:ea typeface="+mn-ea"/>
                <a:cs typeface="Arial" panose="020B0604020202020204" pitchFamily="34" charset="0"/>
              </a:rPr>
              <a:t>900</a:t>
            </a:r>
            <a:endParaRPr lang="en-US" b="1" dirty="0">
              <a:solidFill>
                <a:schemeClr val="bg1"/>
              </a:solidFill>
              <a:latin typeface="Arial" panose="020B0604020202020204" pitchFamily="34" charset="0"/>
              <a:ea typeface="+mn-ea"/>
              <a:cs typeface="Arial" panose="020B0604020202020204" pitchFamily="34" charset="0"/>
            </a:endParaRPr>
          </a:p>
        </p:txBody>
      </p:sp>
      <p:sp>
        <p:nvSpPr>
          <p:cNvPr id="87047" name="Text Box 7"/>
          <p:cNvSpPr txBox="1">
            <a:spLocks noChangeArrowheads="1"/>
          </p:cNvSpPr>
          <p:nvPr/>
        </p:nvSpPr>
        <p:spPr bwMode="auto">
          <a:xfrm>
            <a:off x="2057400" y="4067175"/>
            <a:ext cx="381000" cy="156966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b="1" dirty="0">
                <a:solidFill>
                  <a:schemeClr val="bg1"/>
                </a:solidFill>
                <a:latin typeface="Arial" panose="020B0604020202020204" pitchFamily="34" charset="0"/>
                <a:ea typeface="+mn-ea"/>
                <a:cs typeface="Arial" panose="020B0604020202020204" pitchFamily="34" charset="0"/>
              </a:rPr>
              <a:t> </a:t>
            </a:r>
            <a:r>
              <a:rPr lang="ar-JO" b="1" dirty="0">
                <a:solidFill>
                  <a:schemeClr val="bg1"/>
                </a:solidFill>
                <a:latin typeface="Arial" panose="020B0604020202020204" pitchFamily="34" charset="0"/>
                <a:ea typeface="+mn-ea"/>
                <a:cs typeface="Arial" panose="020B0604020202020204" pitchFamily="34" charset="0"/>
              </a:rPr>
              <a:t>950</a:t>
            </a:r>
            <a:endParaRPr lang="en-US" b="1" dirty="0">
              <a:solidFill>
                <a:schemeClr val="bg1"/>
              </a:solidFill>
              <a:latin typeface="Arial" panose="020B0604020202020204" pitchFamily="34" charset="0"/>
              <a:ea typeface="+mn-ea"/>
              <a:cs typeface="Arial" panose="020B0604020202020204" pitchFamily="34" charset="0"/>
            </a:endParaRPr>
          </a:p>
        </p:txBody>
      </p:sp>
      <p:sp>
        <p:nvSpPr>
          <p:cNvPr id="87048" name="Text Box 8"/>
          <p:cNvSpPr txBox="1">
            <a:spLocks noChangeArrowheads="1"/>
          </p:cNvSpPr>
          <p:nvPr/>
        </p:nvSpPr>
        <p:spPr bwMode="auto">
          <a:xfrm>
            <a:off x="1371600" y="4067175"/>
            <a:ext cx="381000" cy="156966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ar-JO" b="1" dirty="0">
                <a:solidFill>
                  <a:schemeClr val="bg1"/>
                </a:solidFill>
                <a:latin typeface="Arial" panose="020B0604020202020204" pitchFamily="34" charset="0"/>
                <a:ea typeface="+mn-ea"/>
                <a:cs typeface="Arial" panose="020B0604020202020204" pitchFamily="34" charset="0"/>
              </a:rPr>
              <a:t>1000</a:t>
            </a:r>
            <a:endParaRPr lang="en-US" b="1" dirty="0">
              <a:solidFill>
                <a:schemeClr val="bg1"/>
              </a:solidFill>
              <a:latin typeface="Arial" panose="020B0604020202020204" pitchFamily="34" charset="0"/>
              <a:ea typeface="+mn-ea"/>
              <a:cs typeface="Arial" panose="020B0604020202020204" pitchFamily="34" charset="0"/>
            </a:endParaRPr>
          </a:p>
        </p:txBody>
      </p:sp>
      <p:sp>
        <p:nvSpPr>
          <p:cNvPr id="87049" name="Text Box 9"/>
          <p:cNvSpPr txBox="1">
            <a:spLocks noChangeArrowheads="1"/>
          </p:cNvSpPr>
          <p:nvPr/>
        </p:nvSpPr>
        <p:spPr bwMode="auto">
          <a:xfrm>
            <a:off x="6858000" y="4067175"/>
            <a:ext cx="381000" cy="156966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b="1" dirty="0">
                <a:solidFill>
                  <a:schemeClr val="bg1"/>
                </a:solidFill>
                <a:latin typeface="Arial" panose="020B0604020202020204" pitchFamily="34" charset="0"/>
                <a:ea typeface="+mn-ea"/>
                <a:cs typeface="Arial" panose="020B0604020202020204" pitchFamily="34" charset="0"/>
              </a:rPr>
              <a:t> </a:t>
            </a:r>
            <a:r>
              <a:rPr lang="ar-JO" b="1" dirty="0">
                <a:solidFill>
                  <a:schemeClr val="bg1"/>
                </a:solidFill>
                <a:latin typeface="Arial" panose="020B0604020202020204" pitchFamily="34" charset="0"/>
                <a:ea typeface="+mn-ea"/>
                <a:cs typeface="Arial" panose="020B0604020202020204" pitchFamily="34" charset="0"/>
              </a:rPr>
              <a:t>600</a:t>
            </a:r>
            <a:endParaRPr lang="en-US" b="1" dirty="0">
              <a:solidFill>
                <a:schemeClr val="bg1"/>
              </a:solidFill>
              <a:latin typeface="Arial" panose="020B0604020202020204" pitchFamily="34" charset="0"/>
              <a:ea typeface="+mn-ea"/>
              <a:cs typeface="Arial" panose="020B0604020202020204" pitchFamily="34" charset="0"/>
            </a:endParaRPr>
          </a:p>
        </p:txBody>
      </p:sp>
      <p:sp>
        <p:nvSpPr>
          <p:cNvPr id="87050" name="Text Box 10"/>
          <p:cNvSpPr txBox="1">
            <a:spLocks noChangeArrowheads="1"/>
          </p:cNvSpPr>
          <p:nvPr/>
        </p:nvSpPr>
        <p:spPr bwMode="auto">
          <a:xfrm>
            <a:off x="8153400" y="4067175"/>
            <a:ext cx="381000" cy="156966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b="1" dirty="0">
                <a:solidFill>
                  <a:schemeClr val="bg1"/>
                </a:solidFill>
                <a:latin typeface="Arial" panose="020B0604020202020204" pitchFamily="34" charset="0"/>
                <a:ea typeface="+mn-ea"/>
                <a:cs typeface="Arial" panose="020B0604020202020204" pitchFamily="34" charset="0"/>
              </a:rPr>
              <a:t> </a:t>
            </a:r>
            <a:r>
              <a:rPr lang="ar-JO" b="1" dirty="0">
                <a:solidFill>
                  <a:schemeClr val="bg1"/>
                </a:solidFill>
                <a:latin typeface="Arial" panose="020B0604020202020204" pitchFamily="34" charset="0"/>
                <a:ea typeface="+mn-ea"/>
                <a:cs typeface="Arial" panose="020B0604020202020204" pitchFamily="34" charset="0"/>
              </a:rPr>
              <a:t>500</a:t>
            </a:r>
            <a:endParaRPr lang="en-US" b="1" dirty="0">
              <a:solidFill>
                <a:schemeClr val="bg1"/>
              </a:solidFill>
              <a:latin typeface="Arial" panose="020B0604020202020204" pitchFamily="34" charset="0"/>
              <a:ea typeface="+mn-ea"/>
              <a:cs typeface="Arial" panose="020B0604020202020204" pitchFamily="34" charset="0"/>
            </a:endParaRPr>
          </a:p>
        </p:txBody>
      </p:sp>
      <p:grpSp>
        <p:nvGrpSpPr>
          <p:cNvPr id="63498" name="Group 11"/>
          <p:cNvGrpSpPr>
            <a:grpSpLocks/>
          </p:cNvGrpSpPr>
          <p:nvPr/>
        </p:nvGrpSpPr>
        <p:grpSpPr bwMode="auto">
          <a:xfrm>
            <a:off x="66675" y="3044825"/>
            <a:ext cx="9534525" cy="844550"/>
            <a:chOff x="42" y="1918"/>
            <a:chExt cx="6006" cy="532"/>
          </a:xfrm>
        </p:grpSpPr>
        <p:grpSp>
          <p:nvGrpSpPr>
            <p:cNvPr id="63518" name="Group 12"/>
            <p:cNvGrpSpPr>
              <a:grpSpLocks/>
            </p:cNvGrpSpPr>
            <p:nvPr/>
          </p:nvGrpSpPr>
          <p:grpSpPr bwMode="auto">
            <a:xfrm>
              <a:off x="96" y="1918"/>
              <a:ext cx="1296" cy="530"/>
              <a:chOff x="96" y="1918"/>
              <a:chExt cx="1296" cy="530"/>
            </a:xfrm>
          </p:grpSpPr>
          <p:sp>
            <p:nvSpPr>
              <p:cNvPr id="87053" name="Line 13"/>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sp>
            <p:nvSpPr>
              <p:cNvPr id="87054" name="Line 14"/>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sp>
            <p:nvSpPr>
              <p:cNvPr id="87055" name="Line 15"/>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sp>
            <p:nvSpPr>
              <p:cNvPr id="87056" name="Line 16"/>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grpSp>
        <p:grpSp>
          <p:nvGrpSpPr>
            <p:cNvPr id="63519" name="Group 17"/>
            <p:cNvGrpSpPr>
              <a:grpSpLocks/>
            </p:cNvGrpSpPr>
            <p:nvPr/>
          </p:nvGrpSpPr>
          <p:grpSpPr bwMode="auto">
            <a:xfrm>
              <a:off x="1824" y="1920"/>
              <a:ext cx="1296" cy="530"/>
              <a:chOff x="96" y="1918"/>
              <a:chExt cx="1296" cy="530"/>
            </a:xfrm>
          </p:grpSpPr>
          <p:sp>
            <p:nvSpPr>
              <p:cNvPr id="87058" name="Line 18"/>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sp>
            <p:nvSpPr>
              <p:cNvPr id="87059" name="Line 19"/>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sp>
            <p:nvSpPr>
              <p:cNvPr id="87060" name="Line 20"/>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sp>
            <p:nvSpPr>
              <p:cNvPr id="87061" name="Line 21"/>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grpSp>
        <p:grpSp>
          <p:nvGrpSpPr>
            <p:cNvPr id="63520" name="Group 22"/>
            <p:cNvGrpSpPr>
              <a:grpSpLocks/>
            </p:cNvGrpSpPr>
            <p:nvPr/>
          </p:nvGrpSpPr>
          <p:grpSpPr bwMode="auto">
            <a:xfrm>
              <a:off x="3552" y="1920"/>
              <a:ext cx="1296" cy="530"/>
              <a:chOff x="96" y="1918"/>
              <a:chExt cx="1296" cy="530"/>
            </a:xfrm>
          </p:grpSpPr>
          <p:sp>
            <p:nvSpPr>
              <p:cNvPr id="87063" name="Line 23"/>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sp>
            <p:nvSpPr>
              <p:cNvPr id="87064" name="Line 24"/>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sp>
            <p:nvSpPr>
              <p:cNvPr id="87065" name="Line 25"/>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sp>
            <p:nvSpPr>
              <p:cNvPr id="87066" name="Line 26"/>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grpSp>
        <p:sp>
          <p:nvSpPr>
            <p:cNvPr id="87067" name="Line 27"/>
            <p:cNvSpPr>
              <a:spLocks noChangeShapeType="1"/>
            </p:cNvSpPr>
            <p:nvPr/>
          </p:nvSpPr>
          <p:spPr bwMode="auto">
            <a:xfrm>
              <a:off x="5616" y="1922"/>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sp>
          <p:nvSpPr>
            <p:cNvPr id="87068" name="Line 28"/>
            <p:cNvSpPr>
              <a:spLocks noChangeShapeType="1"/>
            </p:cNvSpPr>
            <p:nvPr/>
          </p:nvSpPr>
          <p:spPr bwMode="auto">
            <a:xfrm>
              <a:off x="5232" y="1922"/>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sp>
          <p:nvSpPr>
            <p:cNvPr id="87069" name="Line 29"/>
            <p:cNvSpPr>
              <a:spLocks noChangeShapeType="1"/>
            </p:cNvSpPr>
            <p:nvPr/>
          </p:nvSpPr>
          <p:spPr bwMode="auto">
            <a:xfrm>
              <a:off x="42" y="2448"/>
              <a:ext cx="6006" cy="0"/>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grpSp>
      <p:sp>
        <p:nvSpPr>
          <p:cNvPr id="87070" name="Text Box 30"/>
          <p:cNvSpPr txBox="1">
            <a:spLocks noChangeArrowheads="1"/>
          </p:cNvSpPr>
          <p:nvPr/>
        </p:nvSpPr>
        <p:spPr bwMode="auto">
          <a:xfrm>
            <a:off x="7543800" y="4067175"/>
            <a:ext cx="381000" cy="156966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b="1" dirty="0">
                <a:solidFill>
                  <a:schemeClr val="bg1"/>
                </a:solidFill>
                <a:latin typeface="Arial" panose="020B0604020202020204" pitchFamily="34" charset="0"/>
                <a:ea typeface="+mn-ea"/>
                <a:cs typeface="Arial" panose="020B0604020202020204" pitchFamily="34" charset="0"/>
              </a:rPr>
              <a:t> </a:t>
            </a:r>
            <a:r>
              <a:rPr lang="ar-JO" b="1" dirty="0">
                <a:solidFill>
                  <a:schemeClr val="bg1"/>
                </a:solidFill>
                <a:latin typeface="Arial" panose="020B0604020202020204" pitchFamily="34" charset="0"/>
                <a:ea typeface="+mn-ea"/>
                <a:cs typeface="Arial" panose="020B0604020202020204" pitchFamily="34" charset="0"/>
              </a:rPr>
              <a:t>550</a:t>
            </a:r>
            <a:endParaRPr lang="en-US" b="1" dirty="0">
              <a:solidFill>
                <a:schemeClr val="bg1"/>
              </a:solidFill>
              <a:latin typeface="Arial" panose="020B0604020202020204" pitchFamily="34" charset="0"/>
              <a:ea typeface="+mn-ea"/>
              <a:cs typeface="Arial" panose="020B0604020202020204" pitchFamily="34" charset="0"/>
            </a:endParaRPr>
          </a:p>
        </p:txBody>
      </p:sp>
      <p:sp>
        <p:nvSpPr>
          <p:cNvPr id="87071" name="Text Box 31"/>
          <p:cNvSpPr txBox="1">
            <a:spLocks noChangeArrowheads="1"/>
          </p:cNvSpPr>
          <p:nvPr/>
        </p:nvSpPr>
        <p:spPr bwMode="auto">
          <a:xfrm>
            <a:off x="4724401" y="4067175"/>
            <a:ext cx="419104" cy="156966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a:spcBef>
                <a:spcPct val="50000"/>
              </a:spcBef>
              <a:defRPr/>
            </a:pPr>
            <a:r>
              <a:rPr lang="en-US" b="1" dirty="0">
                <a:solidFill>
                  <a:schemeClr val="bg1"/>
                </a:solidFill>
                <a:latin typeface="Arial" panose="020B0604020202020204" pitchFamily="34" charset="0"/>
                <a:ea typeface="+mn-ea"/>
                <a:cs typeface="Arial" panose="020B0604020202020204" pitchFamily="34" charset="0"/>
              </a:rPr>
              <a:t>   </a:t>
            </a:r>
            <a:r>
              <a:rPr lang="ar-JO" b="1" dirty="0">
                <a:solidFill>
                  <a:schemeClr val="bg1"/>
                </a:solidFill>
                <a:latin typeface="Arial" panose="020B0604020202020204" pitchFamily="34" charset="0"/>
                <a:ea typeface="+mn-ea"/>
                <a:cs typeface="Arial" panose="020B0604020202020204" pitchFamily="34" charset="0"/>
              </a:rPr>
              <a:t>750</a:t>
            </a:r>
            <a:endParaRPr lang="en-US" b="1" dirty="0">
              <a:solidFill>
                <a:schemeClr val="bg1"/>
              </a:solidFill>
              <a:latin typeface="Arial" panose="020B0604020202020204" pitchFamily="34" charset="0"/>
              <a:ea typeface="+mn-ea"/>
              <a:cs typeface="Arial" panose="020B0604020202020204" pitchFamily="34" charset="0"/>
            </a:endParaRPr>
          </a:p>
        </p:txBody>
      </p:sp>
      <p:sp>
        <p:nvSpPr>
          <p:cNvPr id="87072" name="Text Box 32"/>
          <p:cNvSpPr txBox="1">
            <a:spLocks noChangeArrowheads="1"/>
          </p:cNvSpPr>
          <p:nvPr/>
        </p:nvSpPr>
        <p:spPr bwMode="auto">
          <a:xfrm>
            <a:off x="3429000" y="4067175"/>
            <a:ext cx="381000" cy="156966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b="1" dirty="0">
                <a:solidFill>
                  <a:schemeClr val="bg1"/>
                </a:solidFill>
                <a:latin typeface="Arial" panose="020B0604020202020204" pitchFamily="34" charset="0"/>
                <a:ea typeface="+mn-ea"/>
                <a:cs typeface="Arial" panose="020B0604020202020204" pitchFamily="34" charset="0"/>
              </a:rPr>
              <a:t> </a:t>
            </a:r>
            <a:r>
              <a:rPr lang="ar-JO" b="1" dirty="0">
                <a:solidFill>
                  <a:schemeClr val="bg1"/>
                </a:solidFill>
                <a:latin typeface="Arial" panose="020B0604020202020204" pitchFamily="34" charset="0"/>
                <a:ea typeface="+mn-ea"/>
                <a:cs typeface="Arial" panose="020B0604020202020204" pitchFamily="34" charset="0"/>
              </a:rPr>
              <a:t>850</a:t>
            </a:r>
            <a:endParaRPr lang="en-US" b="1" dirty="0">
              <a:solidFill>
                <a:schemeClr val="bg1"/>
              </a:solidFill>
              <a:latin typeface="Arial" panose="020B0604020202020204" pitchFamily="34" charset="0"/>
              <a:ea typeface="+mn-ea"/>
              <a:cs typeface="Arial" panose="020B0604020202020204" pitchFamily="34" charset="0"/>
            </a:endParaRPr>
          </a:p>
        </p:txBody>
      </p:sp>
      <p:sp>
        <p:nvSpPr>
          <p:cNvPr id="87073" name="Text Box 33"/>
          <p:cNvSpPr txBox="1">
            <a:spLocks noChangeArrowheads="1"/>
          </p:cNvSpPr>
          <p:nvPr/>
        </p:nvSpPr>
        <p:spPr bwMode="auto">
          <a:xfrm>
            <a:off x="685800" y="4067175"/>
            <a:ext cx="381000" cy="156966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ar-JO" b="1" dirty="0">
                <a:solidFill>
                  <a:schemeClr val="bg1"/>
                </a:solidFill>
                <a:latin typeface="Arial" panose="020B0604020202020204" pitchFamily="34" charset="0"/>
                <a:ea typeface="+mn-ea"/>
                <a:cs typeface="Arial" panose="020B0604020202020204" pitchFamily="34" charset="0"/>
              </a:rPr>
              <a:t>1050</a:t>
            </a:r>
            <a:endParaRPr lang="en-US" b="1" dirty="0">
              <a:solidFill>
                <a:schemeClr val="bg1"/>
              </a:solidFill>
              <a:latin typeface="Arial" panose="020B0604020202020204" pitchFamily="34" charset="0"/>
              <a:ea typeface="+mn-ea"/>
              <a:cs typeface="Arial" panose="020B0604020202020204" pitchFamily="34" charset="0"/>
            </a:endParaRPr>
          </a:p>
        </p:txBody>
      </p:sp>
      <p:sp>
        <p:nvSpPr>
          <p:cNvPr id="87074" name="Text Box 34"/>
          <p:cNvSpPr txBox="1">
            <a:spLocks noChangeArrowheads="1"/>
          </p:cNvSpPr>
          <p:nvPr/>
        </p:nvSpPr>
        <p:spPr bwMode="auto">
          <a:xfrm>
            <a:off x="0" y="4067175"/>
            <a:ext cx="381000" cy="156966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ar-JO" b="1" dirty="0">
                <a:solidFill>
                  <a:schemeClr val="bg1"/>
                </a:solidFill>
                <a:latin typeface="Arial" panose="020B0604020202020204" pitchFamily="34" charset="0"/>
                <a:ea typeface="+mn-ea"/>
                <a:cs typeface="Arial" panose="020B0604020202020204" pitchFamily="34" charset="0"/>
              </a:rPr>
              <a:t>1100</a:t>
            </a:r>
            <a:endParaRPr lang="en-US" b="1" dirty="0">
              <a:solidFill>
                <a:schemeClr val="bg1"/>
              </a:solidFill>
              <a:latin typeface="Arial" panose="020B0604020202020204" pitchFamily="34" charset="0"/>
              <a:ea typeface="+mn-ea"/>
              <a:cs typeface="Arial" panose="020B0604020202020204" pitchFamily="34" charset="0"/>
            </a:endParaRPr>
          </a:p>
        </p:txBody>
      </p:sp>
      <p:sp>
        <p:nvSpPr>
          <p:cNvPr id="87075" name="Text Box 35"/>
          <p:cNvSpPr txBox="1">
            <a:spLocks noChangeArrowheads="1"/>
          </p:cNvSpPr>
          <p:nvPr/>
        </p:nvSpPr>
        <p:spPr bwMode="auto">
          <a:xfrm>
            <a:off x="8763000" y="4067175"/>
            <a:ext cx="381000" cy="156966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b="1" dirty="0">
                <a:solidFill>
                  <a:schemeClr val="bg1"/>
                </a:solidFill>
                <a:latin typeface="Arial" panose="020B0604020202020204" pitchFamily="34" charset="0"/>
                <a:ea typeface="+mn-ea"/>
                <a:cs typeface="Arial" panose="020B0604020202020204" pitchFamily="34" charset="0"/>
              </a:rPr>
              <a:t> </a:t>
            </a:r>
            <a:r>
              <a:rPr lang="ar-JO" b="1" dirty="0">
                <a:solidFill>
                  <a:schemeClr val="bg1"/>
                </a:solidFill>
                <a:latin typeface="Arial" panose="020B0604020202020204" pitchFamily="34" charset="0"/>
                <a:ea typeface="+mn-ea"/>
                <a:cs typeface="Arial" panose="020B0604020202020204" pitchFamily="34" charset="0"/>
              </a:rPr>
              <a:t>450</a:t>
            </a:r>
            <a:endParaRPr lang="en-US" b="1" dirty="0">
              <a:solidFill>
                <a:schemeClr val="bg1"/>
              </a:solidFill>
              <a:latin typeface="Arial" panose="020B0604020202020204" pitchFamily="34" charset="0"/>
              <a:ea typeface="+mn-ea"/>
              <a:cs typeface="Arial" panose="020B0604020202020204" pitchFamily="34" charset="0"/>
            </a:endParaRPr>
          </a:p>
        </p:txBody>
      </p:sp>
      <p:sp>
        <p:nvSpPr>
          <p:cNvPr id="87076" name="Text Box 36"/>
          <p:cNvSpPr txBox="1">
            <a:spLocks noChangeArrowheads="1"/>
          </p:cNvSpPr>
          <p:nvPr/>
        </p:nvSpPr>
        <p:spPr bwMode="auto">
          <a:xfrm>
            <a:off x="304800" y="838200"/>
            <a:ext cx="2514600" cy="156966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ar-JO" sz="3200" b="1" dirty="0">
                <a:solidFill>
                  <a:srgbClr val="00FFFF"/>
                </a:solidFill>
                <a:latin typeface="Arial" panose="020B0604020202020204" pitchFamily="34" charset="0"/>
                <a:ea typeface="+mn-ea"/>
                <a:cs typeface="Arial" panose="020B0604020202020204" pitchFamily="34" charset="0"/>
              </a:rPr>
              <a:t>مملكة        متحدة      1050-930</a:t>
            </a:r>
            <a:endParaRPr lang="en-US" sz="2800" b="1" dirty="0">
              <a:solidFill>
                <a:srgbClr val="00FFFF"/>
              </a:solidFill>
              <a:latin typeface="Arial" panose="020B0604020202020204" pitchFamily="34" charset="0"/>
              <a:ea typeface="+mn-ea"/>
              <a:cs typeface="Arial" panose="020B0604020202020204" pitchFamily="34" charset="0"/>
            </a:endParaRPr>
          </a:p>
        </p:txBody>
      </p:sp>
      <p:sp>
        <p:nvSpPr>
          <p:cNvPr id="87077" name="Text Box 37"/>
          <p:cNvSpPr txBox="1">
            <a:spLocks noChangeArrowheads="1"/>
          </p:cNvSpPr>
          <p:nvPr/>
        </p:nvSpPr>
        <p:spPr bwMode="auto">
          <a:xfrm>
            <a:off x="2590800" y="838200"/>
            <a:ext cx="2514600" cy="156966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ar-JO" sz="3200" b="1" dirty="0">
                <a:solidFill>
                  <a:srgbClr val="FFFF00"/>
                </a:solidFill>
                <a:latin typeface="Arial" panose="020B0604020202020204" pitchFamily="34" charset="0"/>
                <a:ea typeface="+mn-ea"/>
                <a:cs typeface="Arial" panose="020B0604020202020204" pitchFamily="34" charset="0"/>
              </a:rPr>
              <a:t>مملكة      منقسمة      930-722</a:t>
            </a:r>
            <a:endParaRPr lang="en-US" sz="2800" b="1" dirty="0">
              <a:solidFill>
                <a:srgbClr val="FFFF00"/>
              </a:solidFill>
              <a:latin typeface="Arial" panose="020B0604020202020204" pitchFamily="34" charset="0"/>
              <a:ea typeface="+mn-ea"/>
              <a:cs typeface="Arial" panose="020B0604020202020204" pitchFamily="34" charset="0"/>
            </a:endParaRPr>
          </a:p>
        </p:txBody>
      </p:sp>
      <p:sp>
        <p:nvSpPr>
          <p:cNvPr id="87078" name="Text Box 38"/>
          <p:cNvSpPr txBox="1">
            <a:spLocks noChangeArrowheads="1"/>
          </p:cNvSpPr>
          <p:nvPr/>
        </p:nvSpPr>
        <p:spPr bwMode="auto">
          <a:xfrm>
            <a:off x="5029200" y="838200"/>
            <a:ext cx="2514600" cy="156966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ar-JO" sz="3200" b="1" dirty="0">
                <a:solidFill>
                  <a:srgbClr val="FF99FF"/>
                </a:solidFill>
                <a:latin typeface="Arial" panose="020B0604020202020204" pitchFamily="34" charset="0"/>
                <a:ea typeface="+mn-ea"/>
                <a:cs typeface="Arial" panose="020B0604020202020204" pitchFamily="34" charset="0"/>
              </a:rPr>
              <a:t>ممكلة       منعزلة      722-586</a:t>
            </a:r>
            <a:endParaRPr lang="en-US" sz="2800" b="1" dirty="0">
              <a:solidFill>
                <a:srgbClr val="FF99FF"/>
              </a:solidFill>
              <a:latin typeface="Arial" panose="020B0604020202020204" pitchFamily="34" charset="0"/>
              <a:ea typeface="+mn-ea"/>
              <a:cs typeface="Arial" panose="020B0604020202020204" pitchFamily="34" charset="0"/>
            </a:endParaRPr>
          </a:p>
        </p:txBody>
      </p:sp>
      <p:sp>
        <p:nvSpPr>
          <p:cNvPr id="87079" name="Text Box 39"/>
          <p:cNvSpPr txBox="1">
            <a:spLocks noChangeArrowheads="1"/>
          </p:cNvSpPr>
          <p:nvPr/>
        </p:nvSpPr>
        <p:spPr bwMode="auto">
          <a:xfrm>
            <a:off x="5867400" y="6172200"/>
            <a:ext cx="3048000"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ar-JO" sz="3200" b="1" dirty="0">
                <a:solidFill>
                  <a:srgbClr val="66FF66"/>
                </a:solidFill>
                <a:latin typeface="Arial" panose="020B0604020202020204" pitchFamily="34" charset="0"/>
                <a:ea typeface="+mn-ea"/>
                <a:cs typeface="Arial" panose="020B0604020202020204" pitchFamily="34" charset="0"/>
              </a:rPr>
              <a:t>السبي 586-536</a:t>
            </a:r>
            <a:endParaRPr lang="en-US" sz="2800" b="1" dirty="0">
              <a:solidFill>
                <a:srgbClr val="66FF66"/>
              </a:solidFill>
              <a:latin typeface="Arial" panose="020B0604020202020204" pitchFamily="34" charset="0"/>
              <a:ea typeface="+mn-ea"/>
              <a:cs typeface="Arial" panose="020B0604020202020204" pitchFamily="34" charset="0"/>
            </a:endParaRPr>
          </a:p>
        </p:txBody>
      </p:sp>
      <p:sp>
        <p:nvSpPr>
          <p:cNvPr id="63509" name="AutoShape 40"/>
          <p:cNvSpPr>
            <a:spLocks noChangeArrowheads="1"/>
          </p:cNvSpPr>
          <p:nvPr/>
        </p:nvSpPr>
        <p:spPr bwMode="auto">
          <a:xfrm>
            <a:off x="7162800" y="3505200"/>
            <a:ext cx="609600" cy="2590800"/>
          </a:xfrm>
          <a:prstGeom prst="upArrow">
            <a:avLst>
              <a:gd name="adj1" fmla="val 50000"/>
              <a:gd name="adj2" fmla="val 106250"/>
            </a:avLst>
          </a:prstGeom>
          <a:solidFill>
            <a:srgbClr val="66FF66"/>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2000" b="1" dirty="0">
              <a:latin typeface="Arial" panose="020B0604020202020204" pitchFamily="34" charset="0"/>
              <a:cs typeface="Arial" panose="020B0604020202020204" pitchFamily="34" charset="0"/>
            </a:endParaRPr>
          </a:p>
        </p:txBody>
      </p:sp>
      <p:sp>
        <p:nvSpPr>
          <p:cNvPr id="87081" name="Text Box 41"/>
          <p:cNvSpPr txBox="1">
            <a:spLocks noChangeArrowheads="1"/>
          </p:cNvSpPr>
          <p:nvPr/>
        </p:nvSpPr>
        <p:spPr bwMode="auto">
          <a:xfrm>
            <a:off x="7010400" y="838200"/>
            <a:ext cx="2514600" cy="215443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3200" b="1" dirty="0">
                <a:solidFill>
                  <a:srgbClr val="FFCC00"/>
                </a:solidFill>
                <a:latin typeface="Arial" panose="020B0604020202020204" pitchFamily="34" charset="0"/>
                <a:cs typeface="Arial" panose="020B0604020202020204" pitchFamily="34" charset="0"/>
              </a:rPr>
              <a:t>ما بعد       السبي        </a:t>
            </a:r>
            <a:r>
              <a:rPr lang="ar-JO" sz="2800" b="1" dirty="0">
                <a:solidFill>
                  <a:srgbClr val="FFCC00"/>
                </a:solidFill>
                <a:latin typeface="Arial" panose="020B0604020202020204" pitchFamily="34" charset="0"/>
                <a:cs typeface="Arial" panose="020B0604020202020204" pitchFamily="34" charset="0"/>
              </a:rPr>
              <a:t>536-425</a:t>
            </a:r>
            <a:endParaRPr lang="en-US" sz="2800" b="1" dirty="0">
              <a:solidFill>
                <a:srgbClr val="FFCC00"/>
              </a:solidFill>
              <a:latin typeface="Arial" panose="020B0604020202020204" pitchFamily="34" charset="0"/>
              <a:cs typeface="Arial" panose="020B0604020202020204" pitchFamily="34" charset="0"/>
            </a:endParaRPr>
          </a:p>
          <a:p>
            <a:pPr algn="ctr" eaLnBrk="1" hangingPunct="1">
              <a:spcBef>
                <a:spcPct val="50000"/>
              </a:spcBef>
              <a:defRPr/>
            </a:pPr>
            <a:endParaRPr lang="en-US" sz="2800" b="1" dirty="0">
              <a:solidFill>
                <a:srgbClr val="FFCC00"/>
              </a:solidFill>
              <a:latin typeface="Arial" panose="020B0604020202020204" pitchFamily="34" charset="0"/>
              <a:cs typeface="Arial" panose="020B0604020202020204" pitchFamily="34" charset="0"/>
            </a:endParaRPr>
          </a:p>
        </p:txBody>
      </p:sp>
      <p:sp>
        <p:nvSpPr>
          <p:cNvPr id="87082" name="AutoShape 42"/>
          <p:cNvSpPr>
            <a:spLocks noChangeArrowheads="1"/>
          </p:cNvSpPr>
          <p:nvPr/>
        </p:nvSpPr>
        <p:spPr bwMode="auto">
          <a:xfrm>
            <a:off x="793750" y="3276600"/>
            <a:ext cx="1720850" cy="457200"/>
          </a:xfrm>
          <a:prstGeom prst="rightArrow">
            <a:avLst>
              <a:gd name="adj1" fmla="val 50000"/>
              <a:gd name="adj2" fmla="val 94097"/>
            </a:avLst>
          </a:prstGeom>
          <a:solidFill>
            <a:srgbClr val="00FFFF"/>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b="1" dirty="0">
              <a:latin typeface="Arial" panose="020B0604020202020204" pitchFamily="34" charset="0"/>
              <a:ea typeface="+mn-ea"/>
              <a:cs typeface="Arial" panose="020B0604020202020204" pitchFamily="34" charset="0"/>
            </a:endParaRPr>
          </a:p>
        </p:txBody>
      </p:sp>
      <p:sp>
        <p:nvSpPr>
          <p:cNvPr id="87083" name="AutoShape 43"/>
          <p:cNvSpPr>
            <a:spLocks noChangeArrowheads="1"/>
          </p:cNvSpPr>
          <p:nvPr/>
        </p:nvSpPr>
        <p:spPr bwMode="auto">
          <a:xfrm>
            <a:off x="2514600" y="3276600"/>
            <a:ext cx="2895600" cy="457200"/>
          </a:xfrm>
          <a:prstGeom prst="rightArrow">
            <a:avLst>
              <a:gd name="adj1" fmla="val 50000"/>
              <a:gd name="adj2" fmla="val 158333"/>
            </a:avLst>
          </a:prstGeom>
          <a:solidFill>
            <a:srgbClr val="FFFF00"/>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b="1" dirty="0">
              <a:latin typeface="Arial" panose="020B0604020202020204" pitchFamily="34" charset="0"/>
              <a:ea typeface="+mn-ea"/>
              <a:cs typeface="Arial" panose="020B0604020202020204" pitchFamily="34" charset="0"/>
            </a:endParaRPr>
          </a:p>
        </p:txBody>
      </p:sp>
      <p:sp>
        <p:nvSpPr>
          <p:cNvPr id="87084" name="AutoShape 44"/>
          <p:cNvSpPr>
            <a:spLocks noChangeArrowheads="1"/>
          </p:cNvSpPr>
          <p:nvPr/>
        </p:nvSpPr>
        <p:spPr bwMode="auto">
          <a:xfrm>
            <a:off x="5410200" y="3276600"/>
            <a:ext cx="1828800" cy="457200"/>
          </a:xfrm>
          <a:prstGeom prst="rightArrow">
            <a:avLst>
              <a:gd name="adj1" fmla="val 50000"/>
              <a:gd name="adj2" fmla="val 100000"/>
            </a:avLst>
          </a:prstGeom>
          <a:solidFill>
            <a:srgbClr val="FF99FF"/>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b="1" dirty="0">
              <a:latin typeface="Arial" panose="020B0604020202020204" pitchFamily="34" charset="0"/>
              <a:ea typeface="+mn-ea"/>
              <a:cs typeface="Arial" panose="020B0604020202020204" pitchFamily="34" charset="0"/>
            </a:endParaRPr>
          </a:p>
        </p:txBody>
      </p:sp>
      <p:sp>
        <p:nvSpPr>
          <p:cNvPr id="87085" name="AutoShape 45"/>
          <p:cNvSpPr>
            <a:spLocks noChangeArrowheads="1"/>
          </p:cNvSpPr>
          <p:nvPr/>
        </p:nvSpPr>
        <p:spPr bwMode="auto">
          <a:xfrm>
            <a:off x="7867650" y="3276600"/>
            <a:ext cx="1352550" cy="457200"/>
          </a:xfrm>
          <a:prstGeom prst="rightArrow">
            <a:avLst>
              <a:gd name="adj1" fmla="val 50000"/>
              <a:gd name="adj2" fmla="val 73958"/>
            </a:avLst>
          </a:prstGeom>
          <a:solidFill>
            <a:srgbClr val="FFCC00"/>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b="1" dirty="0">
              <a:latin typeface="Arial" panose="020B0604020202020204" pitchFamily="34" charset="0"/>
              <a:ea typeface="+mn-ea"/>
              <a:cs typeface="Arial" panose="020B0604020202020204" pitchFamily="34" charset="0"/>
            </a:endParaRPr>
          </a:p>
        </p:txBody>
      </p:sp>
      <p:sp>
        <p:nvSpPr>
          <p:cNvPr id="87086" name="Text Box 46"/>
          <p:cNvSpPr txBox="1">
            <a:spLocks noChangeArrowheads="1"/>
          </p:cNvSpPr>
          <p:nvPr/>
        </p:nvSpPr>
        <p:spPr bwMode="auto">
          <a:xfrm>
            <a:off x="1981200" y="76200"/>
            <a:ext cx="4724400"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ar-JO" sz="3200" b="1" dirty="0">
                <a:solidFill>
                  <a:srgbClr val="FFFFFF"/>
                </a:solidFill>
                <a:latin typeface="Arial" panose="020B0604020202020204" pitchFamily="34" charset="0"/>
                <a:ea typeface="+mn-ea"/>
                <a:cs typeface="Arial" panose="020B0604020202020204" pitchFamily="34" charset="0"/>
              </a:rPr>
              <a:t>1-2 أخبار الأيام</a:t>
            </a:r>
            <a:endParaRPr lang="en-US" sz="3200" b="1" dirty="0">
              <a:solidFill>
                <a:srgbClr val="FFFFFF"/>
              </a:solidFill>
              <a:latin typeface="Arial" panose="020B0604020202020204" pitchFamily="34" charset="0"/>
              <a:ea typeface="+mn-ea"/>
              <a:cs typeface="Arial" panose="020B0604020202020204" pitchFamily="34" charset="0"/>
            </a:endParaRPr>
          </a:p>
        </p:txBody>
      </p:sp>
      <p:sp>
        <p:nvSpPr>
          <p:cNvPr id="87087" name="Line 47"/>
          <p:cNvSpPr>
            <a:spLocks noChangeShapeType="1"/>
          </p:cNvSpPr>
          <p:nvPr/>
        </p:nvSpPr>
        <p:spPr bwMode="auto">
          <a:xfrm>
            <a:off x="0" y="762000"/>
            <a:ext cx="7772400" cy="0"/>
          </a:xfrm>
          <a:prstGeom prst="line">
            <a:avLst/>
          </a:prstGeom>
          <a:noFill/>
          <a:ln w="76200">
            <a:solidFill>
              <a:srgbClr val="FFFFFF"/>
            </a:solidFill>
            <a:round/>
            <a:headEnd type="triangle" w="med" len="med"/>
            <a:tailEnd type="triangle" w="med" len="med"/>
          </a:ln>
          <a:effectLst>
            <a:outerShdw blurRad="63500" dist="38099" dir="2700000" algn="ctr" rotWithShape="0">
              <a:schemeClr val="tx1">
                <a:alpha val="74998"/>
              </a:schemeClr>
            </a:outerShdw>
          </a:effectLst>
        </p:spPr>
        <p:txBody>
          <a:bodyPr/>
          <a:lstStyle/>
          <a:p>
            <a:pPr>
              <a:defRPr/>
            </a:pPr>
            <a:endParaRPr lang="en-US" sz="2000" b="1" dirty="0">
              <a:solidFill>
                <a:srgbClr val="FFFFFF"/>
              </a:solidFill>
              <a:latin typeface="Arial" panose="020B0604020202020204" pitchFamily="34" charset="0"/>
              <a:ea typeface="+mn-ea"/>
              <a:cs typeface="Arial" panose="020B0604020202020204" pitchFamily="34" charset="0"/>
            </a:endParaRPr>
          </a:p>
        </p:txBody>
      </p:sp>
      <p:sp>
        <p:nvSpPr>
          <p:cNvPr id="63517" name="Title 47"/>
          <p:cNvSpPr>
            <a:spLocks noGrp="1"/>
          </p:cNvSpPr>
          <p:nvPr>
            <p:ph type="title" idx="4294967295"/>
          </p:nvPr>
        </p:nvSpPr>
        <p:spPr>
          <a:xfrm>
            <a:off x="152400" y="6248400"/>
            <a:ext cx="6096000" cy="457200"/>
          </a:xfrm>
        </p:spPr>
        <p:txBody>
          <a:bodyPr/>
          <a:lstStyle/>
          <a:p>
            <a:pPr algn="l"/>
            <a:r>
              <a:rPr lang="ar-JO" sz="3200" b="1" dirty="0">
                <a:solidFill>
                  <a:srgbClr val="FFFFFF"/>
                </a:solidFill>
                <a:latin typeface="Arial" panose="020B0604020202020204" pitchFamily="34" charset="0"/>
                <a:ea typeface="ＭＳ Ｐゴシック" charset="0"/>
                <a:cs typeface="Arial" panose="020B0604020202020204" pitchFamily="34" charset="0"/>
              </a:rPr>
              <a:t>الخط الزمني لأخبار الأيام</a:t>
            </a:r>
            <a:endParaRPr lang="en-US" sz="3200" b="1" dirty="0">
              <a:solidFill>
                <a:srgbClr val="FFFFFF"/>
              </a:solidFill>
              <a:latin typeface="Arial" panose="020B0604020202020204" pitchFamily="34" charset="0"/>
              <a:ea typeface="ＭＳ Ｐゴシック" charset="0"/>
              <a:cs typeface="Arial" panose="020B0604020202020204" pitchFamily="34"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5000"/>
                                  </p:stCondLst>
                                  <p:childTnLst>
                                    <p:set>
                                      <p:cBhvr>
                                        <p:cTn id="6" dur="1" fill="hold">
                                          <p:stCondLst>
                                            <p:cond delay="0"/>
                                          </p:stCondLst>
                                        </p:cTn>
                                        <p:tgtEl>
                                          <p:spTgt spid="87087"/>
                                        </p:tgtEl>
                                        <p:attrNameLst>
                                          <p:attrName>style.visibility</p:attrName>
                                        </p:attrNameLst>
                                      </p:cBhvr>
                                      <p:to>
                                        <p:strVal val="visible"/>
                                      </p:to>
                                    </p:set>
                                    <p:animEffect transition="in" filter="wipe(left)">
                                      <p:cBhvr>
                                        <p:cTn id="7" dur="500"/>
                                        <p:tgtEl>
                                          <p:spTgt spid="870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2" descr="Green marble"/>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endParaRPr lang="en-US" sz="2000" b="1" dirty="0">
              <a:latin typeface="Arial" panose="020B0604020202020204" pitchFamily="34" charset="0"/>
              <a:cs typeface="Arial" panose="020B0604020202020204" pitchFamily="34" charset="0"/>
            </a:endParaRPr>
          </a:p>
        </p:txBody>
      </p:sp>
      <p:sp>
        <p:nvSpPr>
          <p:cNvPr id="92163" name="Text Box 3"/>
          <p:cNvSpPr txBox="1">
            <a:spLocks noChangeArrowheads="1"/>
          </p:cNvSpPr>
          <p:nvPr/>
        </p:nvSpPr>
        <p:spPr bwMode="auto">
          <a:xfrm>
            <a:off x="4419600" y="6392863"/>
            <a:ext cx="4876800" cy="4000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a:spcBef>
                <a:spcPct val="50000"/>
              </a:spcBef>
              <a:defRPr/>
            </a:pPr>
            <a:r>
              <a:rPr lang="ar-JO" sz="2000" b="1" dirty="0">
                <a:solidFill>
                  <a:schemeClr val="bg1"/>
                </a:solidFill>
                <a:latin typeface="Arial" panose="020B0604020202020204" pitchFamily="34" charset="0"/>
                <a:ea typeface="+mn-ea"/>
                <a:cs typeface="Arial" panose="020B0604020202020204" pitchFamily="34" charset="0"/>
              </a:rPr>
              <a:t>السير عبر الكتاب</a:t>
            </a:r>
            <a:r>
              <a:rPr lang="en-US" sz="2000" b="1" dirty="0">
                <a:solidFill>
                  <a:schemeClr val="bg1"/>
                </a:solidFill>
                <a:latin typeface="Arial" panose="020B0604020202020204" pitchFamily="34" charset="0"/>
                <a:ea typeface="Times New Roman" pitchFamily="-105" charset="0"/>
                <a:cs typeface="Arial" panose="020B0604020202020204" pitchFamily="34" charset="0"/>
              </a:rPr>
              <a:t>©</a:t>
            </a:r>
            <a:r>
              <a:rPr lang="ar-JO" sz="2000" b="1" dirty="0">
                <a:solidFill>
                  <a:schemeClr val="bg1"/>
                </a:solidFill>
                <a:latin typeface="Arial" panose="020B0604020202020204" pitchFamily="34" charset="0"/>
                <a:ea typeface="+mn-ea"/>
                <a:cs typeface="Arial" panose="020B0604020202020204" pitchFamily="34" charset="0"/>
              </a:rPr>
              <a:t>1989</a:t>
            </a:r>
            <a:endParaRPr lang="en-US" sz="2000" b="1" dirty="0">
              <a:solidFill>
                <a:schemeClr val="bg1"/>
              </a:solidFill>
              <a:latin typeface="Arial" panose="020B0604020202020204" pitchFamily="34" charset="0"/>
              <a:ea typeface="+mn-ea"/>
              <a:cs typeface="Arial" panose="020B0604020202020204" pitchFamily="34" charset="0"/>
            </a:endParaRPr>
          </a:p>
        </p:txBody>
      </p:sp>
      <p:sp>
        <p:nvSpPr>
          <p:cNvPr id="92164" name="Text Box 4"/>
          <p:cNvSpPr txBox="1">
            <a:spLocks noChangeArrowheads="1"/>
          </p:cNvSpPr>
          <p:nvPr/>
        </p:nvSpPr>
        <p:spPr bwMode="auto">
          <a:xfrm>
            <a:off x="0" y="76200"/>
            <a:ext cx="4786314" cy="7699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a:spcBef>
                <a:spcPct val="50000"/>
              </a:spcBef>
              <a:defRPr/>
            </a:pPr>
            <a:r>
              <a:rPr lang="ar-JO" sz="4400" b="1" dirty="0">
                <a:solidFill>
                  <a:schemeClr val="bg1"/>
                </a:solidFill>
                <a:latin typeface="Arial" panose="020B0604020202020204" pitchFamily="34" charset="0"/>
                <a:ea typeface="+mn-ea"/>
                <a:cs typeface="Arial" panose="020B0604020202020204" pitchFamily="34" charset="0"/>
              </a:rPr>
              <a:t>افتتاحية عن يهوذا</a:t>
            </a:r>
            <a:endParaRPr lang="en-US" sz="4400" b="1" dirty="0">
              <a:solidFill>
                <a:schemeClr val="bg1"/>
              </a:solidFill>
              <a:latin typeface="Arial" panose="020B0604020202020204" pitchFamily="34" charset="0"/>
              <a:ea typeface="+mn-ea"/>
              <a:cs typeface="Arial" panose="020B0604020202020204" pitchFamily="34" charset="0"/>
            </a:endParaRPr>
          </a:p>
        </p:txBody>
      </p:sp>
      <p:sp>
        <p:nvSpPr>
          <p:cNvPr id="92165" name="Text Box 5"/>
          <p:cNvSpPr txBox="1">
            <a:spLocks noChangeArrowheads="1"/>
          </p:cNvSpPr>
          <p:nvPr/>
        </p:nvSpPr>
        <p:spPr bwMode="auto">
          <a:xfrm>
            <a:off x="4800600" y="198438"/>
            <a:ext cx="4343400" cy="646112"/>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a:spcBef>
                <a:spcPct val="50000"/>
              </a:spcBef>
              <a:defRPr/>
            </a:pPr>
            <a:r>
              <a:rPr lang="ar-JO" sz="3600" b="1" dirty="0">
                <a:solidFill>
                  <a:schemeClr val="bg1"/>
                </a:solidFill>
                <a:latin typeface="Arial" panose="020B0604020202020204" pitchFamily="34" charset="0"/>
                <a:ea typeface="+mn-ea"/>
                <a:cs typeface="Arial" panose="020B0604020202020204" pitchFamily="34" charset="0"/>
              </a:rPr>
              <a:t>2 أخبار الأيام</a:t>
            </a:r>
            <a:endParaRPr lang="en-US" sz="3600" b="1" dirty="0">
              <a:solidFill>
                <a:schemeClr val="bg1"/>
              </a:solidFill>
              <a:latin typeface="Arial" panose="020B0604020202020204" pitchFamily="34" charset="0"/>
              <a:ea typeface="+mn-ea"/>
              <a:cs typeface="Arial" panose="020B0604020202020204" pitchFamily="34" charset="0"/>
            </a:endParaRPr>
          </a:p>
        </p:txBody>
      </p:sp>
      <p:pic>
        <p:nvPicPr>
          <p:cNvPr id="65541" name="Picture 6" descr="2 Chronicles"/>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143000" y="857250"/>
            <a:ext cx="6772275" cy="5057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Title 6"/>
          <p:cNvSpPr>
            <a:spLocks noGrp="1"/>
          </p:cNvSpPr>
          <p:nvPr>
            <p:ph type="title" idx="4294967295"/>
          </p:nvPr>
        </p:nvSpPr>
        <p:spPr>
          <a:xfrm>
            <a:off x="0" y="5943600"/>
            <a:ext cx="9144000" cy="381000"/>
          </a:xfrm>
        </p:spPr>
        <p:txBody>
          <a:bodyPr/>
          <a:lstStyle/>
          <a:p>
            <a:pPr>
              <a:defRPr/>
            </a:pPr>
            <a:r>
              <a:rPr lang="ar-JO" sz="2400" b="1" dirty="0">
                <a:solidFill>
                  <a:srgbClr val="FFFFFF"/>
                </a:solidFill>
                <a:effectLst>
                  <a:outerShdw blurRad="38100" dist="38100" dir="2700000" algn="tl">
                    <a:srgbClr val="808080"/>
                  </a:outerShdw>
                </a:effectLst>
                <a:latin typeface="Arial" panose="020B0604020202020204" pitchFamily="34" charset="0"/>
                <a:ea typeface="ＭＳ Ｐゴシック" charset="0"/>
                <a:cs typeface="Arial" panose="020B0604020202020204" pitchFamily="34" charset="0"/>
              </a:rPr>
              <a:t>الطبيعة الإفتتاحية لسفر 2 أخبار الأيام</a:t>
            </a:r>
            <a:endParaRPr lang="en-US" sz="2400" b="1" dirty="0">
              <a:solidFill>
                <a:srgbClr val="FFFFFF"/>
              </a:solidFill>
              <a:effectLst>
                <a:outerShdw blurRad="38100" dist="38100" dir="2700000" algn="tl">
                  <a:srgbClr val="808080"/>
                </a:outerShdw>
              </a:effectLst>
              <a:latin typeface="Arial" panose="020B0604020202020204" pitchFamily="34" charset="0"/>
              <a:ea typeface="ＭＳ Ｐゴシック" charset="0"/>
              <a:cs typeface="Arial" panose="020B0604020202020204" pitchFamily="34"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3000"/>
                                  </p:stCondLst>
                                  <p:childTnLst>
                                    <p:set>
                                      <p:cBhvr>
                                        <p:cTn id="6" dur="1" fill="hold">
                                          <p:stCondLst>
                                            <p:cond delay="0"/>
                                          </p:stCondLst>
                                        </p:cTn>
                                        <p:tgtEl>
                                          <p:spTgt spid="92165"/>
                                        </p:tgtEl>
                                        <p:attrNameLst>
                                          <p:attrName>style.visibility</p:attrName>
                                        </p:attrNameLst>
                                      </p:cBhvr>
                                      <p:to>
                                        <p:strVal val="visible"/>
                                      </p:to>
                                    </p:set>
                                    <p:animEffect transition="in" filter="dissolve">
                                      <p:cBhvr>
                                        <p:cTn id="7" dur="500"/>
                                        <p:tgtEl>
                                          <p:spTgt spid="921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65" grpId="0"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showMasterSp="0" showMasterPhAnim="0">
  <p:cSld>
    <p:bg>
      <p:bgPr>
        <a:solidFill>
          <a:schemeClr val="bg1"/>
        </a:solidFill>
        <a:effectLst/>
      </p:bgPr>
    </p:bg>
    <p:spTree>
      <p:nvGrpSpPr>
        <p:cNvPr id="1" name=""/>
        <p:cNvGrpSpPr/>
        <p:nvPr/>
      </p:nvGrpSpPr>
      <p:grpSpPr>
        <a:xfrm>
          <a:off x="0" y="0"/>
          <a:ext cx="0" cy="0"/>
          <a:chOff x="0" y="0"/>
          <a:chExt cx="0" cy="0"/>
        </a:xfrm>
      </p:grpSpPr>
      <p:sp>
        <p:nvSpPr>
          <p:cNvPr id="272386" name="Rectangle 2" descr="Green marble"/>
          <p:cNvSpPr>
            <a:spLocks noGrp="1" noChangeArrowheads="1"/>
          </p:cNvSpPr>
          <p:nvPr>
            <p:ph type="title"/>
          </p:nvPr>
        </p:nvSpPr>
        <p:spPr>
          <a:xfrm>
            <a:off x="1371600" y="76200"/>
            <a:ext cx="6477000" cy="609600"/>
          </a:xfrm>
          <a:blipFill dpi="0" rotWithShape="1">
            <a:blip r:embed="rId3"/>
            <a:srcRect/>
            <a:tile tx="0" ty="0" sx="100000" sy="100000" flip="none" algn="tl"/>
          </a:blipFill>
          <a:ln>
            <a:solidFill>
              <a:schemeClr val="tx1"/>
            </a:solidFill>
            <a:miter lim="800000"/>
            <a:headEnd/>
            <a:tailEnd/>
          </a:ln>
        </p:spPr>
        <p:txBody>
          <a:bodyPr/>
          <a:lstStyle/>
          <a:p>
            <a:pPr eaLnBrk="1" hangingPunct="1"/>
            <a:r>
              <a:rPr kumimoji="1" lang="ar-JO" b="1" dirty="0">
                <a:solidFill>
                  <a:srgbClr val="FFFFFF"/>
                </a:solidFill>
                <a:latin typeface="Traditional Arabic" panose="02020603050405020304" pitchFamily="18" charset="-78"/>
                <a:ea typeface="ＭＳ Ｐゴシック" charset="0"/>
                <a:cs typeface="Traditional Arabic" panose="02020603050405020304" pitchFamily="18" charset="-78"/>
              </a:rPr>
              <a:t>لماذا يوجد سجلَّيْن؟</a:t>
            </a:r>
            <a:endParaRPr kumimoji="1" lang="en-US" b="1" dirty="0">
              <a:solidFill>
                <a:srgbClr val="FFFFFF"/>
              </a:solidFill>
              <a:latin typeface="Traditional Arabic" panose="02020603050405020304" pitchFamily="18" charset="-78"/>
              <a:ea typeface="ＭＳ Ｐゴシック" charset="0"/>
              <a:cs typeface="Traditional Arabic" panose="02020603050405020304" pitchFamily="18" charset="-78"/>
            </a:endParaRPr>
          </a:p>
        </p:txBody>
      </p:sp>
      <p:grpSp>
        <p:nvGrpSpPr>
          <p:cNvPr id="272387" name="Group 4"/>
          <p:cNvGrpSpPr>
            <a:grpSpLocks/>
          </p:cNvGrpSpPr>
          <p:nvPr/>
        </p:nvGrpSpPr>
        <p:grpSpPr bwMode="auto">
          <a:xfrm>
            <a:off x="0" y="1828800"/>
            <a:ext cx="9144000" cy="5029200"/>
            <a:chOff x="0" y="0"/>
            <a:chExt cx="3792" cy="5815"/>
          </a:xfrm>
        </p:grpSpPr>
        <p:grpSp>
          <p:nvGrpSpPr>
            <p:cNvPr id="272392" name="Group 5"/>
            <p:cNvGrpSpPr>
              <a:grpSpLocks/>
            </p:cNvGrpSpPr>
            <p:nvPr/>
          </p:nvGrpSpPr>
          <p:grpSpPr bwMode="auto">
            <a:xfrm>
              <a:off x="0" y="0"/>
              <a:ext cx="744" cy="461"/>
              <a:chOff x="0" y="0"/>
              <a:chExt cx="744" cy="461"/>
            </a:xfrm>
          </p:grpSpPr>
          <p:sp>
            <p:nvSpPr>
              <p:cNvPr id="272546" name="Rectangle 6"/>
              <p:cNvSpPr>
                <a:spLocks noChangeArrowheads="1"/>
              </p:cNvSpPr>
              <p:nvPr/>
            </p:nvSpPr>
            <p:spPr bwMode="auto">
              <a:xfrm>
                <a:off x="0" y="0"/>
                <a:ext cx="744" cy="461"/>
              </a:xfrm>
              <a:prstGeom prst="rect">
                <a:avLst/>
              </a:prstGeom>
              <a:solidFill>
                <a:srgbClr val="CCCCCC"/>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p:txBody>
          </p:sp>
          <p:grpSp>
            <p:nvGrpSpPr>
              <p:cNvPr id="272547" name="Group 7"/>
              <p:cNvGrpSpPr>
                <a:grpSpLocks/>
              </p:cNvGrpSpPr>
              <p:nvPr/>
            </p:nvGrpSpPr>
            <p:grpSpPr bwMode="auto">
              <a:xfrm>
                <a:off x="0" y="0"/>
                <a:ext cx="744" cy="461"/>
                <a:chOff x="0" y="0"/>
                <a:chExt cx="744" cy="461"/>
              </a:xfrm>
            </p:grpSpPr>
            <p:sp>
              <p:nvSpPr>
                <p:cNvPr id="272548" name="Rectangle 8"/>
                <p:cNvSpPr>
                  <a:spLocks noChangeArrowheads="1"/>
                </p:cNvSpPr>
                <p:nvPr/>
              </p:nvSpPr>
              <p:spPr bwMode="auto">
                <a:xfrm>
                  <a:off x="32" y="0"/>
                  <a:ext cx="680" cy="461"/>
                </a:xfrm>
                <a:prstGeom prst="rect">
                  <a:avLst/>
                </a:prstGeom>
                <a:solidFill>
                  <a:srgbClr val="CCCCCC"/>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000000"/>
                      </a:solidFill>
                      <a:effectLst/>
                      <a:uLnTx/>
                      <a:uFillTx/>
                      <a:latin typeface="Traditional Arabic" panose="02020603050405020304" pitchFamily="18" charset="-78"/>
                      <a:ea typeface="SimSun" charset="0"/>
                      <a:cs typeface="Traditional Arabic" panose="02020603050405020304" pitchFamily="18" charset="-78"/>
                    </a:rPr>
                    <a:t>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zh-CN" sz="2000" b="1" i="0" u="none" strike="noStrike" kern="1200" cap="none" spc="0" normalizeH="0" baseline="0" noProof="0">
                    <a:ln>
                      <a:noFill/>
                    </a:ln>
                    <a:solidFill>
                      <a:srgbClr val="000000"/>
                    </a:solidFill>
                    <a:effectLst/>
                    <a:uLnTx/>
                    <a:uFillTx/>
                    <a:latin typeface="Traditional Arabic" panose="02020603050405020304" pitchFamily="18" charset="-78"/>
                    <a:ea typeface="SimSun" charset="0"/>
                    <a:cs typeface="Traditional Arabic" panose="02020603050405020304" pitchFamily="18" charset="-78"/>
                  </a:endParaRPr>
                </a:p>
              </p:txBody>
            </p:sp>
            <p:sp>
              <p:nvSpPr>
                <p:cNvPr id="272549" name="Rectangle 9"/>
                <p:cNvSpPr>
                  <a:spLocks noChangeArrowheads="1"/>
                </p:cNvSpPr>
                <p:nvPr/>
              </p:nvSpPr>
              <p:spPr bwMode="auto">
                <a:xfrm>
                  <a:off x="0" y="0"/>
                  <a:ext cx="744" cy="4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p:txBody>
            </p:sp>
          </p:grpSp>
        </p:grpSp>
        <p:grpSp>
          <p:nvGrpSpPr>
            <p:cNvPr id="272393" name="Group 10"/>
            <p:cNvGrpSpPr>
              <a:grpSpLocks/>
            </p:cNvGrpSpPr>
            <p:nvPr/>
          </p:nvGrpSpPr>
          <p:grpSpPr bwMode="auto">
            <a:xfrm>
              <a:off x="744" y="0"/>
              <a:ext cx="1328" cy="461"/>
              <a:chOff x="744" y="0"/>
              <a:chExt cx="1328" cy="461"/>
            </a:xfrm>
          </p:grpSpPr>
          <p:sp>
            <p:nvSpPr>
              <p:cNvPr id="272542" name="Rectangle 11"/>
              <p:cNvSpPr>
                <a:spLocks noChangeArrowheads="1"/>
              </p:cNvSpPr>
              <p:nvPr/>
            </p:nvSpPr>
            <p:spPr bwMode="auto">
              <a:xfrm>
                <a:off x="744" y="0"/>
                <a:ext cx="1328" cy="461"/>
              </a:xfrm>
              <a:prstGeom prst="rect">
                <a:avLst/>
              </a:prstGeom>
              <a:solidFill>
                <a:srgbClr val="CCCCCC"/>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p:txBody>
          </p:sp>
          <p:grpSp>
            <p:nvGrpSpPr>
              <p:cNvPr id="272543" name="Group 12"/>
              <p:cNvGrpSpPr>
                <a:grpSpLocks/>
              </p:cNvGrpSpPr>
              <p:nvPr/>
            </p:nvGrpSpPr>
            <p:grpSpPr bwMode="auto">
              <a:xfrm>
                <a:off x="744" y="0"/>
                <a:ext cx="1328" cy="461"/>
                <a:chOff x="744" y="0"/>
                <a:chExt cx="1328" cy="461"/>
              </a:xfrm>
            </p:grpSpPr>
            <p:sp>
              <p:nvSpPr>
                <p:cNvPr id="272544" name="Rectangle 13"/>
                <p:cNvSpPr>
                  <a:spLocks noChangeArrowheads="1"/>
                </p:cNvSpPr>
                <p:nvPr/>
              </p:nvSpPr>
              <p:spPr bwMode="auto">
                <a:xfrm>
                  <a:off x="776" y="0"/>
                  <a:ext cx="1264" cy="461"/>
                </a:xfrm>
                <a:prstGeom prst="rect">
                  <a:avLst/>
                </a:prstGeom>
                <a:solidFill>
                  <a:srgbClr val="CCCCCC"/>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2000" b="1" i="0" u="none" strike="noStrike" kern="1200" cap="none" spc="0" normalizeH="0" baseline="0" noProof="0">
                    <a:ln>
                      <a:noFill/>
                    </a:ln>
                    <a:solidFill>
                      <a:srgbClr val="000000"/>
                    </a:solidFill>
                    <a:effectLst/>
                    <a:uLnTx/>
                    <a:uFillTx/>
                    <a:latin typeface="Traditional Arabic" panose="02020603050405020304" pitchFamily="18" charset="-78"/>
                    <a:ea typeface="SimSun" charset="0"/>
                    <a:cs typeface="Traditional Arabic" panose="02020603050405020304" pitchFamily="18" charset="-78"/>
                  </a:endParaRPr>
                </a:p>
              </p:txBody>
            </p:sp>
            <p:sp>
              <p:nvSpPr>
                <p:cNvPr id="272545" name="Rectangle 14"/>
                <p:cNvSpPr>
                  <a:spLocks noChangeArrowheads="1"/>
                </p:cNvSpPr>
                <p:nvPr/>
              </p:nvSpPr>
              <p:spPr bwMode="auto">
                <a:xfrm>
                  <a:off x="744" y="0"/>
                  <a:ext cx="1328" cy="4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p:txBody>
            </p:sp>
          </p:grpSp>
        </p:grpSp>
        <p:grpSp>
          <p:nvGrpSpPr>
            <p:cNvPr id="272394" name="Group 15"/>
            <p:cNvGrpSpPr>
              <a:grpSpLocks/>
            </p:cNvGrpSpPr>
            <p:nvPr/>
          </p:nvGrpSpPr>
          <p:grpSpPr bwMode="auto">
            <a:xfrm>
              <a:off x="2072" y="0"/>
              <a:ext cx="1720" cy="461"/>
              <a:chOff x="2072" y="0"/>
              <a:chExt cx="1720" cy="461"/>
            </a:xfrm>
          </p:grpSpPr>
          <p:sp>
            <p:nvSpPr>
              <p:cNvPr id="272538" name="Rectangle 16"/>
              <p:cNvSpPr>
                <a:spLocks noChangeArrowheads="1"/>
              </p:cNvSpPr>
              <p:nvPr/>
            </p:nvSpPr>
            <p:spPr bwMode="auto">
              <a:xfrm>
                <a:off x="2072" y="0"/>
                <a:ext cx="1720" cy="461"/>
              </a:xfrm>
              <a:prstGeom prst="rect">
                <a:avLst/>
              </a:prstGeom>
              <a:solidFill>
                <a:srgbClr val="CCCCCC"/>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p:txBody>
          </p:sp>
          <p:grpSp>
            <p:nvGrpSpPr>
              <p:cNvPr id="272539" name="Group 17"/>
              <p:cNvGrpSpPr>
                <a:grpSpLocks/>
              </p:cNvGrpSpPr>
              <p:nvPr/>
            </p:nvGrpSpPr>
            <p:grpSpPr bwMode="auto">
              <a:xfrm>
                <a:off x="2072" y="0"/>
                <a:ext cx="1720" cy="461"/>
                <a:chOff x="2072" y="0"/>
                <a:chExt cx="1720" cy="461"/>
              </a:xfrm>
            </p:grpSpPr>
            <p:sp>
              <p:nvSpPr>
                <p:cNvPr id="272540" name="Rectangle 18"/>
                <p:cNvSpPr>
                  <a:spLocks noChangeArrowheads="1"/>
                </p:cNvSpPr>
                <p:nvPr/>
              </p:nvSpPr>
              <p:spPr bwMode="auto">
                <a:xfrm>
                  <a:off x="2104" y="0"/>
                  <a:ext cx="1656" cy="461"/>
                </a:xfrm>
                <a:prstGeom prst="rect">
                  <a:avLst/>
                </a:prstGeom>
                <a:solidFill>
                  <a:srgbClr val="CCCCCC"/>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2000" b="1" i="0" u="none" strike="noStrike" kern="1200" cap="none" spc="0" normalizeH="0" baseline="0" noProof="0">
                    <a:ln>
                      <a:noFill/>
                    </a:ln>
                    <a:solidFill>
                      <a:srgbClr val="000000"/>
                    </a:solidFill>
                    <a:effectLst/>
                    <a:uLnTx/>
                    <a:uFillTx/>
                    <a:latin typeface="Traditional Arabic" panose="02020603050405020304" pitchFamily="18" charset="-78"/>
                    <a:ea typeface="SimSun" charset="0"/>
                    <a:cs typeface="Traditional Arabic" panose="02020603050405020304" pitchFamily="18" charset="-78"/>
                  </a:endParaRPr>
                </a:p>
              </p:txBody>
            </p:sp>
            <p:sp>
              <p:nvSpPr>
                <p:cNvPr id="272541" name="Rectangle 19"/>
                <p:cNvSpPr>
                  <a:spLocks noChangeArrowheads="1"/>
                </p:cNvSpPr>
                <p:nvPr/>
              </p:nvSpPr>
              <p:spPr bwMode="auto">
                <a:xfrm>
                  <a:off x="2072" y="0"/>
                  <a:ext cx="1720" cy="4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p:txBody>
            </p:sp>
          </p:grpSp>
        </p:grpSp>
        <p:grpSp>
          <p:nvGrpSpPr>
            <p:cNvPr id="272395" name="Group 20"/>
            <p:cNvGrpSpPr>
              <a:grpSpLocks/>
            </p:cNvGrpSpPr>
            <p:nvPr/>
          </p:nvGrpSpPr>
          <p:grpSpPr bwMode="auto">
            <a:xfrm>
              <a:off x="0" y="461"/>
              <a:ext cx="744" cy="473"/>
              <a:chOff x="0" y="461"/>
              <a:chExt cx="744" cy="473"/>
            </a:xfrm>
          </p:grpSpPr>
          <p:sp>
            <p:nvSpPr>
              <p:cNvPr id="272534" name="Rectangle 21"/>
              <p:cNvSpPr>
                <a:spLocks noChangeArrowheads="1"/>
              </p:cNvSpPr>
              <p:nvPr/>
            </p:nvSpPr>
            <p:spPr bwMode="auto">
              <a:xfrm>
                <a:off x="0" y="461"/>
                <a:ext cx="744" cy="403"/>
              </a:xfrm>
              <a:prstGeom prst="rect">
                <a:avLst/>
              </a:prstGeom>
              <a:solidFill>
                <a:srgbClr val="CCCCCC"/>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p:txBody>
          </p:sp>
          <p:grpSp>
            <p:nvGrpSpPr>
              <p:cNvPr id="272535" name="Group 22"/>
              <p:cNvGrpSpPr>
                <a:grpSpLocks/>
              </p:cNvGrpSpPr>
              <p:nvPr/>
            </p:nvGrpSpPr>
            <p:grpSpPr bwMode="auto">
              <a:xfrm>
                <a:off x="0" y="461"/>
                <a:ext cx="744" cy="473"/>
                <a:chOff x="0" y="461"/>
                <a:chExt cx="744" cy="473"/>
              </a:xfrm>
            </p:grpSpPr>
            <p:sp>
              <p:nvSpPr>
                <p:cNvPr id="55319" name="Rectangle 23"/>
                <p:cNvSpPr>
                  <a:spLocks noChangeArrowheads="1"/>
                </p:cNvSpPr>
                <p:nvPr/>
              </p:nvSpPr>
              <p:spPr bwMode="auto">
                <a:xfrm>
                  <a:off x="32" y="527"/>
                  <a:ext cx="679" cy="407"/>
                </a:xfrm>
                <a:prstGeom prst="rect">
                  <a:avLst/>
                </a:prstGeom>
                <a:solidFill>
                  <a:srgbClr val="CCCCCC"/>
                </a:solidFill>
                <a:ln w="12700" cap="sq">
                  <a:noFill/>
                  <a:miter lim="800000"/>
                  <a:headEnd type="none" w="sm" len="sm"/>
                  <a:tailEnd type="none" w="sm" len="sm"/>
                </a:ln>
                <a:effec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Traditional Arabic" panose="02020603050405020304" pitchFamily="18" charset="-78"/>
                      <a:ea typeface="SimSun" charset="0"/>
                      <a:cs typeface="Traditional Arabic" panose="02020603050405020304" pitchFamily="18" charset="-78"/>
                    </a:rPr>
                    <a:t>ملوكٌ على...</a:t>
                  </a:r>
                  <a:endParaRPr kumimoji="0" lang="en-US" altLang="zh-CN" sz="20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Traditional Arabic" panose="02020603050405020304" pitchFamily="18" charset="-78"/>
                    <a:ea typeface="SimSun" charset="0"/>
                    <a:cs typeface="Traditional Arabic" panose="02020603050405020304" pitchFamily="18" charset="-78"/>
                  </a:endParaRPr>
                </a:p>
              </p:txBody>
            </p:sp>
            <p:sp>
              <p:nvSpPr>
                <p:cNvPr id="272537" name="Rectangle 24"/>
                <p:cNvSpPr>
                  <a:spLocks noChangeArrowheads="1"/>
                </p:cNvSpPr>
                <p:nvPr/>
              </p:nvSpPr>
              <p:spPr bwMode="auto">
                <a:xfrm>
                  <a:off x="0" y="461"/>
                  <a:ext cx="74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p:txBody>
            </p:sp>
          </p:grpSp>
        </p:grpSp>
        <p:grpSp>
          <p:nvGrpSpPr>
            <p:cNvPr id="272396" name="Group 25"/>
            <p:cNvGrpSpPr>
              <a:grpSpLocks/>
            </p:cNvGrpSpPr>
            <p:nvPr/>
          </p:nvGrpSpPr>
          <p:grpSpPr bwMode="auto">
            <a:xfrm>
              <a:off x="744" y="461"/>
              <a:ext cx="1328" cy="403"/>
              <a:chOff x="744" y="461"/>
              <a:chExt cx="1328" cy="403"/>
            </a:xfrm>
          </p:grpSpPr>
          <p:sp>
            <p:nvSpPr>
              <p:cNvPr id="272532" name="Rectangle 26"/>
              <p:cNvSpPr>
                <a:spLocks noChangeArrowheads="1"/>
              </p:cNvSpPr>
              <p:nvPr/>
            </p:nvSpPr>
            <p:spPr bwMode="auto">
              <a:xfrm>
                <a:off x="776" y="461"/>
                <a:ext cx="126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0000"/>
                    </a:solidFill>
                    <a:effectLst/>
                    <a:uLnTx/>
                    <a:uFillTx/>
                    <a:latin typeface="Traditional Arabic" panose="02020603050405020304" pitchFamily="18" charset="-78"/>
                    <a:ea typeface="SimSun" charset="0"/>
                    <a:cs typeface="Traditional Arabic" panose="02020603050405020304" pitchFamily="18" charset="-78"/>
                  </a:rPr>
                  <a:t>إسرائيل ويهوذا</a:t>
                </a:r>
                <a:endParaRPr kumimoji="0" lang="en-US" altLang="zh-CN" sz="2000" b="1" i="0" u="none" strike="noStrike" kern="1200" cap="none" spc="0" normalizeH="0" baseline="0" noProof="0" dirty="0">
                  <a:ln>
                    <a:noFill/>
                  </a:ln>
                  <a:solidFill>
                    <a:srgbClr val="000000"/>
                  </a:solidFill>
                  <a:effectLst/>
                  <a:uLnTx/>
                  <a:uFillTx/>
                  <a:latin typeface="Traditional Arabic" panose="02020603050405020304" pitchFamily="18" charset="-78"/>
                  <a:ea typeface="SimSun" charset="0"/>
                  <a:cs typeface="Traditional Arabic" panose="02020603050405020304" pitchFamily="18" charset="-78"/>
                </a:endParaRPr>
              </a:p>
            </p:txBody>
          </p:sp>
          <p:sp>
            <p:nvSpPr>
              <p:cNvPr id="272533" name="Rectangle 27"/>
              <p:cNvSpPr>
                <a:spLocks noChangeArrowheads="1"/>
              </p:cNvSpPr>
              <p:nvPr/>
            </p:nvSpPr>
            <p:spPr bwMode="auto">
              <a:xfrm>
                <a:off x="744" y="461"/>
                <a:ext cx="1328"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p:txBody>
          </p:sp>
        </p:grpSp>
        <p:grpSp>
          <p:nvGrpSpPr>
            <p:cNvPr id="272397" name="Group 28"/>
            <p:cNvGrpSpPr>
              <a:grpSpLocks/>
            </p:cNvGrpSpPr>
            <p:nvPr/>
          </p:nvGrpSpPr>
          <p:grpSpPr bwMode="auto">
            <a:xfrm>
              <a:off x="2072" y="461"/>
              <a:ext cx="1720" cy="403"/>
              <a:chOff x="2072" y="461"/>
              <a:chExt cx="1720" cy="403"/>
            </a:xfrm>
          </p:grpSpPr>
          <p:sp>
            <p:nvSpPr>
              <p:cNvPr id="272530" name="Rectangle 29"/>
              <p:cNvSpPr>
                <a:spLocks noChangeArrowheads="1"/>
              </p:cNvSpPr>
              <p:nvPr/>
            </p:nvSpPr>
            <p:spPr bwMode="auto">
              <a:xfrm>
                <a:off x="2104" y="461"/>
                <a:ext cx="1656"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0000"/>
                    </a:solidFill>
                    <a:effectLst/>
                    <a:uLnTx/>
                    <a:uFillTx/>
                    <a:latin typeface="Traditional Arabic" panose="02020603050405020304" pitchFamily="18" charset="-78"/>
                    <a:ea typeface="SimSun" charset="0"/>
                    <a:cs typeface="Traditional Arabic" panose="02020603050405020304" pitchFamily="18" charset="-78"/>
                  </a:rPr>
                  <a:t>يهوذا (بصورةٍ حصريَّةٍ تقريبًا)</a:t>
                </a:r>
                <a:endParaRPr kumimoji="0" lang="en-US" altLang="zh-CN" sz="2000" b="1" i="0" u="none" strike="noStrike" kern="1200" cap="none" spc="0" normalizeH="0" baseline="0" noProof="0" dirty="0">
                  <a:ln>
                    <a:noFill/>
                  </a:ln>
                  <a:solidFill>
                    <a:srgbClr val="000000"/>
                  </a:solidFill>
                  <a:effectLst/>
                  <a:uLnTx/>
                  <a:uFillTx/>
                  <a:latin typeface="Traditional Arabic" panose="02020603050405020304" pitchFamily="18" charset="-78"/>
                  <a:ea typeface="SimSun" charset="0"/>
                  <a:cs typeface="Traditional Arabic" panose="02020603050405020304" pitchFamily="18" charset="-78"/>
                </a:endParaRPr>
              </a:p>
            </p:txBody>
          </p:sp>
          <p:sp>
            <p:nvSpPr>
              <p:cNvPr id="272531" name="Rectangle 30"/>
              <p:cNvSpPr>
                <a:spLocks noChangeArrowheads="1"/>
              </p:cNvSpPr>
              <p:nvPr/>
            </p:nvSpPr>
            <p:spPr bwMode="auto">
              <a:xfrm>
                <a:off x="2072" y="461"/>
                <a:ext cx="1720"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p:txBody>
          </p:sp>
        </p:grpSp>
        <p:grpSp>
          <p:nvGrpSpPr>
            <p:cNvPr id="272398" name="Group 31"/>
            <p:cNvGrpSpPr>
              <a:grpSpLocks/>
            </p:cNvGrpSpPr>
            <p:nvPr/>
          </p:nvGrpSpPr>
          <p:grpSpPr bwMode="auto">
            <a:xfrm>
              <a:off x="0" y="864"/>
              <a:ext cx="744" cy="403"/>
              <a:chOff x="0" y="864"/>
              <a:chExt cx="744" cy="403"/>
            </a:xfrm>
          </p:grpSpPr>
          <p:sp>
            <p:nvSpPr>
              <p:cNvPr id="272526" name="Rectangle 32"/>
              <p:cNvSpPr>
                <a:spLocks noChangeArrowheads="1"/>
              </p:cNvSpPr>
              <p:nvPr/>
            </p:nvSpPr>
            <p:spPr bwMode="auto">
              <a:xfrm>
                <a:off x="0" y="864"/>
                <a:ext cx="744" cy="403"/>
              </a:xfrm>
              <a:prstGeom prst="rect">
                <a:avLst/>
              </a:prstGeom>
              <a:solidFill>
                <a:srgbClr val="CCCCCC"/>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p:txBody>
          </p:sp>
          <p:grpSp>
            <p:nvGrpSpPr>
              <p:cNvPr id="272527" name="Group 33"/>
              <p:cNvGrpSpPr>
                <a:grpSpLocks/>
              </p:cNvGrpSpPr>
              <p:nvPr/>
            </p:nvGrpSpPr>
            <p:grpSpPr bwMode="auto">
              <a:xfrm>
                <a:off x="0" y="864"/>
                <a:ext cx="744" cy="403"/>
                <a:chOff x="0" y="864"/>
                <a:chExt cx="744" cy="403"/>
              </a:xfrm>
            </p:grpSpPr>
            <p:sp>
              <p:nvSpPr>
                <p:cNvPr id="55330" name="Rectangle 34"/>
                <p:cNvSpPr>
                  <a:spLocks noChangeArrowheads="1"/>
                </p:cNvSpPr>
                <p:nvPr/>
              </p:nvSpPr>
              <p:spPr bwMode="auto">
                <a:xfrm>
                  <a:off x="32" y="866"/>
                  <a:ext cx="679" cy="395"/>
                </a:xfrm>
                <a:prstGeom prst="rect">
                  <a:avLst/>
                </a:prstGeom>
                <a:solidFill>
                  <a:srgbClr val="CCCCCC"/>
                </a:solidFill>
                <a:ln w="12700" cap="sq">
                  <a:noFill/>
                  <a:miter lim="800000"/>
                  <a:headEnd type="none" w="sm" len="sm"/>
                  <a:tailEnd type="none" w="sm" len="sm"/>
                </a:ln>
                <a:effec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Traditional Arabic" panose="02020603050405020304" pitchFamily="18" charset="-78"/>
                      <a:ea typeface="SimSun" charset="0"/>
                      <a:cs typeface="Traditional Arabic" panose="02020603050405020304" pitchFamily="18" charset="-78"/>
                    </a:rPr>
                    <a:t>العناصر</a:t>
                  </a:r>
                  <a:endParaRPr kumimoji="0" lang="en-US" altLang="zh-CN" sz="20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Traditional Arabic" panose="02020603050405020304" pitchFamily="18" charset="-78"/>
                    <a:ea typeface="SimSun" charset="0"/>
                    <a:cs typeface="Traditional Arabic" panose="02020603050405020304" pitchFamily="18" charset="-78"/>
                  </a:endParaRPr>
                </a:p>
              </p:txBody>
            </p:sp>
            <p:sp>
              <p:nvSpPr>
                <p:cNvPr id="272529" name="Rectangle 35"/>
                <p:cNvSpPr>
                  <a:spLocks noChangeArrowheads="1"/>
                </p:cNvSpPr>
                <p:nvPr/>
              </p:nvSpPr>
              <p:spPr bwMode="auto">
                <a:xfrm>
                  <a:off x="0" y="864"/>
                  <a:ext cx="74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p:txBody>
            </p:sp>
          </p:grpSp>
        </p:grpSp>
        <p:grpSp>
          <p:nvGrpSpPr>
            <p:cNvPr id="272399" name="Group 36"/>
            <p:cNvGrpSpPr>
              <a:grpSpLocks/>
            </p:cNvGrpSpPr>
            <p:nvPr/>
          </p:nvGrpSpPr>
          <p:grpSpPr bwMode="auto">
            <a:xfrm>
              <a:off x="744" y="864"/>
              <a:ext cx="1328" cy="403"/>
              <a:chOff x="744" y="864"/>
              <a:chExt cx="1328" cy="403"/>
            </a:xfrm>
          </p:grpSpPr>
          <p:sp>
            <p:nvSpPr>
              <p:cNvPr id="272524" name="Rectangle 37"/>
              <p:cNvSpPr>
                <a:spLocks noChangeArrowheads="1"/>
              </p:cNvSpPr>
              <p:nvPr/>
            </p:nvSpPr>
            <p:spPr bwMode="auto">
              <a:xfrm>
                <a:off x="776" y="864"/>
                <a:ext cx="126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0000"/>
                    </a:solidFill>
                    <a:effectLst/>
                    <a:uLnTx/>
                    <a:uFillTx/>
                    <a:latin typeface="Traditional Arabic" panose="02020603050405020304" pitchFamily="18" charset="-78"/>
                    <a:ea typeface="SimSun" charset="0"/>
                    <a:cs typeface="Traditional Arabic" panose="02020603050405020304" pitchFamily="18" charset="-78"/>
                  </a:rPr>
                  <a:t>مَلَكِيّ/نبويّ</a:t>
                </a:r>
                <a:endParaRPr kumimoji="0" lang="en-US" altLang="zh-CN" sz="2000" b="1" i="0" u="none" strike="noStrike" kern="1200" cap="none" spc="0" normalizeH="0" baseline="0" noProof="0" dirty="0">
                  <a:ln>
                    <a:noFill/>
                  </a:ln>
                  <a:solidFill>
                    <a:srgbClr val="000000"/>
                  </a:solidFill>
                  <a:effectLst/>
                  <a:uLnTx/>
                  <a:uFillTx/>
                  <a:latin typeface="Traditional Arabic" panose="02020603050405020304" pitchFamily="18" charset="-78"/>
                  <a:ea typeface="SimSun" charset="0"/>
                  <a:cs typeface="Traditional Arabic" panose="02020603050405020304" pitchFamily="18" charset="-78"/>
                </a:endParaRPr>
              </a:p>
            </p:txBody>
          </p:sp>
          <p:sp>
            <p:nvSpPr>
              <p:cNvPr id="272525" name="Rectangle 38"/>
              <p:cNvSpPr>
                <a:spLocks noChangeArrowheads="1"/>
              </p:cNvSpPr>
              <p:nvPr/>
            </p:nvSpPr>
            <p:spPr bwMode="auto">
              <a:xfrm>
                <a:off x="744" y="864"/>
                <a:ext cx="1328"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p:txBody>
          </p:sp>
        </p:grpSp>
        <p:grpSp>
          <p:nvGrpSpPr>
            <p:cNvPr id="272400" name="Group 39"/>
            <p:cNvGrpSpPr>
              <a:grpSpLocks/>
            </p:cNvGrpSpPr>
            <p:nvPr/>
          </p:nvGrpSpPr>
          <p:grpSpPr bwMode="auto">
            <a:xfrm>
              <a:off x="2072" y="864"/>
              <a:ext cx="1720" cy="403"/>
              <a:chOff x="2072" y="864"/>
              <a:chExt cx="1720" cy="403"/>
            </a:xfrm>
          </p:grpSpPr>
          <p:sp>
            <p:nvSpPr>
              <p:cNvPr id="272522" name="Rectangle 40"/>
              <p:cNvSpPr>
                <a:spLocks noChangeArrowheads="1"/>
              </p:cNvSpPr>
              <p:nvPr/>
            </p:nvSpPr>
            <p:spPr bwMode="auto">
              <a:xfrm>
                <a:off x="2104" y="864"/>
                <a:ext cx="1656"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0000"/>
                    </a:solidFill>
                    <a:effectLst/>
                    <a:uLnTx/>
                    <a:uFillTx/>
                    <a:latin typeface="Traditional Arabic" panose="02020603050405020304" pitchFamily="18" charset="-78"/>
                    <a:ea typeface="SimSun" charset="0"/>
                    <a:cs typeface="Traditional Arabic" panose="02020603050405020304" pitchFamily="18" charset="-78"/>
                  </a:rPr>
                  <a:t>كهنوتيٌّ (الهيكل/العبادة)</a:t>
                </a:r>
                <a:endParaRPr kumimoji="0" lang="en-US" altLang="zh-CN" sz="2000" b="1" i="0" u="none" strike="noStrike" kern="1200" cap="none" spc="0" normalizeH="0" baseline="0" noProof="0" dirty="0">
                  <a:ln>
                    <a:noFill/>
                  </a:ln>
                  <a:solidFill>
                    <a:srgbClr val="000000"/>
                  </a:solidFill>
                  <a:effectLst/>
                  <a:uLnTx/>
                  <a:uFillTx/>
                  <a:latin typeface="Traditional Arabic" panose="02020603050405020304" pitchFamily="18" charset="-78"/>
                  <a:ea typeface="SimSun" charset="0"/>
                  <a:cs typeface="Traditional Arabic" panose="02020603050405020304" pitchFamily="18" charset="-78"/>
                </a:endParaRPr>
              </a:p>
            </p:txBody>
          </p:sp>
          <p:sp>
            <p:nvSpPr>
              <p:cNvPr id="272523" name="Rectangle 41"/>
              <p:cNvSpPr>
                <a:spLocks noChangeArrowheads="1"/>
              </p:cNvSpPr>
              <p:nvPr/>
            </p:nvSpPr>
            <p:spPr bwMode="auto">
              <a:xfrm>
                <a:off x="2072" y="864"/>
                <a:ext cx="1720"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p:txBody>
          </p:sp>
        </p:grpSp>
        <p:grpSp>
          <p:nvGrpSpPr>
            <p:cNvPr id="272401" name="Group 42"/>
            <p:cNvGrpSpPr>
              <a:grpSpLocks/>
            </p:cNvGrpSpPr>
            <p:nvPr/>
          </p:nvGrpSpPr>
          <p:grpSpPr bwMode="auto">
            <a:xfrm>
              <a:off x="0" y="1267"/>
              <a:ext cx="744" cy="403"/>
              <a:chOff x="0" y="1267"/>
              <a:chExt cx="744" cy="403"/>
            </a:xfrm>
          </p:grpSpPr>
          <p:sp>
            <p:nvSpPr>
              <p:cNvPr id="272518" name="Rectangle 43"/>
              <p:cNvSpPr>
                <a:spLocks noChangeArrowheads="1"/>
              </p:cNvSpPr>
              <p:nvPr/>
            </p:nvSpPr>
            <p:spPr bwMode="auto">
              <a:xfrm>
                <a:off x="0" y="1267"/>
                <a:ext cx="744" cy="403"/>
              </a:xfrm>
              <a:prstGeom prst="rect">
                <a:avLst/>
              </a:prstGeom>
              <a:solidFill>
                <a:srgbClr val="CCCCCC"/>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p:txBody>
          </p:sp>
          <p:grpSp>
            <p:nvGrpSpPr>
              <p:cNvPr id="272519" name="Group 44"/>
              <p:cNvGrpSpPr>
                <a:grpSpLocks/>
              </p:cNvGrpSpPr>
              <p:nvPr/>
            </p:nvGrpSpPr>
            <p:grpSpPr bwMode="auto">
              <a:xfrm>
                <a:off x="0" y="1267"/>
                <a:ext cx="744" cy="403"/>
                <a:chOff x="0" y="1267"/>
                <a:chExt cx="744" cy="403"/>
              </a:xfrm>
            </p:grpSpPr>
            <p:sp>
              <p:nvSpPr>
                <p:cNvPr id="55341" name="Rectangle 45"/>
                <p:cNvSpPr>
                  <a:spLocks noChangeArrowheads="1"/>
                </p:cNvSpPr>
                <p:nvPr/>
              </p:nvSpPr>
              <p:spPr bwMode="auto">
                <a:xfrm>
                  <a:off x="32" y="1267"/>
                  <a:ext cx="679" cy="407"/>
                </a:xfrm>
                <a:prstGeom prst="rect">
                  <a:avLst/>
                </a:prstGeom>
                <a:solidFill>
                  <a:srgbClr val="CCCCCC"/>
                </a:solidFill>
                <a:ln w="12700" cap="sq">
                  <a:noFill/>
                  <a:miter lim="800000"/>
                  <a:headEnd type="none" w="sm" len="sm"/>
                  <a:tailEnd type="none" w="sm" len="sm"/>
                </a:ln>
                <a:effec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Traditional Arabic" panose="02020603050405020304" pitchFamily="18" charset="-78"/>
                      <a:ea typeface="SimSun" charset="0"/>
                      <a:cs typeface="Traditional Arabic" panose="02020603050405020304" pitchFamily="18" charset="-78"/>
                    </a:rPr>
                    <a:t>التقييم</a:t>
                  </a:r>
                  <a:endParaRPr kumimoji="0" lang="en-US" altLang="zh-CN" sz="20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Traditional Arabic" panose="02020603050405020304" pitchFamily="18" charset="-78"/>
                    <a:ea typeface="SimSun" charset="0"/>
                    <a:cs typeface="Traditional Arabic" panose="02020603050405020304" pitchFamily="18" charset="-78"/>
                  </a:endParaRPr>
                </a:p>
              </p:txBody>
            </p:sp>
            <p:sp>
              <p:nvSpPr>
                <p:cNvPr id="272521" name="Rectangle 46"/>
                <p:cNvSpPr>
                  <a:spLocks noChangeArrowheads="1"/>
                </p:cNvSpPr>
                <p:nvPr/>
              </p:nvSpPr>
              <p:spPr bwMode="auto">
                <a:xfrm>
                  <a:off x="0" y="1267"/>
                  <a:ext cx="74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p:txBody>
            </p:sp>
          </p:grpSp>
        </p:grpSp>
        <p:grpSp>
          <p:nvGrpSpPr>
            <p:cNvPr id="272402" name="Group 47"/>
            <p:cNvGrpSpPr>
              <a:grpSpLocks/>
            </p:cNvGrpSpPr>
            <p:nvPr/>
          </p:nvGrpSpPr>
          <p:grpSpPr bwMode="auto">
            <a:xfrm>
              <a:off x="744" y="1267"/>
              <a:ext cx="1328" cy="403"/>
              <a:chOff x="744" y="1267"/>
              <a:chExt cx="1328" cy="403"/>
            </a:xfrm>
          </p:grpSpPr>
          <p:sp>
            <p:nvSpPr>
              <p:cNvPr id="272516" name="Rectangle 48"/>
              <p:cNvSpPr>
                <a:spLocks noChangeArrowheads="1"/>
              </p:cNvSpPr>
              <p:nvPr/>
            </p:nvSpPr>
            <p:spPr bwMode="auto">
              <a:xfrm>
                <a:off x="776" y="1267"/>
                <a:ext cx="126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0000"/>
                    </a:solidFill>
                    <a:effectLst/>
                    <a:uLnTx/>
                    <a:uFillTx/>
                    <a:latin typeface="Traditional Arabic" panose="02020603050405020304" pitchFamily="18" charset="-78"/>
                    <a:ea typeface="SimSun" charset="0"/>
                    <a:cs typeface="Traditional Arabic" panose="02020603050405020304" pitchFamily="18" charset="-78"/>
                  </a:rPr>
                  <a:t>يرتكز على الناموس الموسويّ</a:t>
                </a:r>
                <a:endParaRPr kumimoji="0" lang="en-US" altLang="zh-CN" sz="2000" b="1" i="0" u="none" strike="noStrike" kern="1200" cap="none" spc="0" normalizeH="0" baseline="0" noProof="0" dirty="0">
                  <a:ln>
                    <a:noFill/>
                  </a:ln>
                  <a:solidFill>
                    <a:srgbClr val="000000"/>
                  </a:solidFill>
                  <a:effectLst/>
                  <a:uLnTx/>
                  <a:uFillTx/>
                  <a:latin typeface="Traditional Arabic" panose="02020603050405020304" pitchFamily="18" charset="-78"/>
                  <a:ea typeface="SimSun" charset="0"/>
                  <a:cs typeface="Traditional Arabic" panose="02020603050405020304" pitchFamily="18" charset="-78"/>
                </a:endParaRPr>
              </a:p>
            </p:txBody>
          </p:sp>
          <p:sp>
            <p:nvSpPr>
              <p:cNvPr id="272517" name="Rectangle 49"/>
              <p:cNvSpPr>
                <a:spLocks noChangeArrowheads="1"/>
              </p:cNvSpPr>
              <p:nvPr/>
            </p:nvSpPr>
            <p:spPr bwMode="auto">
              <a:xfrm>
                <a:off x="744" y="1267"/>
                <a:ext cx="1328"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p:txBody>
          </p:sp>
        </p:grpSp>
        <p:grpSp>
          <p:nvGrpSpPr>
            <p:cNvPr id="272403" name="Group 50"/>
            <p:cNvGrpSpPr>
              <a:grpSpLocks/>
            </p:cNvGrpSpPr>
            <p:nvPr/>
          </p:nvGrpSpPr>
          <p:grpSpPr bwMode="auto">
            <a:xfrm>
              <a:off x="2072" y="1267"/>
              <a:ext cx="1720" cy="403"/>
              <a:chOff x="2072" y="1267"/>
              <a:chExt cx="1720" cy="403"/>
            </a:xfrm>
          </p:grpSpPr>
          <p:sp>
            <p:nvSpPr>
              <p:cNvPr id="272514" name="Rectangle 51"/>
              <p:cNvSpPr>
                <a:spLocks noChangeArrowheads="1"/>
              </p:cNvSpPr>
              <p:nvPr/>
            </p:nvSpPr>
            <p:spPr bwMode="auto">
              <a:xfrm>
                <a:off x="2104" y="1267"/>
                <a:ext cx="1656"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0000"/>
                    </a:solidFill>
                    <a:effectLst/>
                    <a:uLnTx/>
                    <a:uFillTx/>
                    <a:latin typeface="Traditional Arabic" panose="02020603050405020304" pitchFamily="18" charset="-78"/>
                    <a:ea typeface="SimSun" charset="0"/>
                    <a:cs typeface="Traditional Arabic" panose="02020603050405020304" pitchFamily="18" charset="-78"/>
                  </a:rPr>
                  <a:t>يرتكز على داود/عبادة يهوه</a:t>
                </a:r>
                <a:endParaRPr kumimoji="0" lang="en-US" altLang="zh-CN" sz="2000" b="1" i="0" u="none" strike="noStrike" kern="1200" cap="none" spc="0" normalizeH="0" baseline="0" noProof="0" dirty="0">
                  <a:ln>
                    <a:noFill/>
                  </a:ln>
                  <a:solidFill>
                    <a:srgbClr val="000000"/>
                  </a:solidFill>
                  <a:effectLst/>
                  <a:uLnTx/>
                  <a:uFillTx/>
                  <a:latin typeface="Traditional Arabic" panose="02020603050405020304" pitchFamily="18" charset="-78"/>
                  <a:ea typeface="SimSun" charset="0"/>
                  <a:cs typeface="Traditional Arabic" panose="02020603050405020304" pitchFamily="18" charset="-78"/>
                </a:endParaRPr>
              </a:p>
            </p:txBody>
          </p:sp>
          <p:sp>
            <p:nvSpPr>
              <p:cNvPr id="272515" name="Rectangle 52"/>
              <p:cNvSpPr>
                <a:spLocks noChangeArrowheads="1"/>
              </p:cNvSpPr>
              <p:nvPr/>
            </p:nvSpPr>
            <p:spPr bwMode="auto">
              <a:xfrm>
                <a:off x="2072" y="1267"/>
                <a:ext cx="1720"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p:txBody>
          </p:sp>
        </p:grpSp>
        <p:grpSp>
          <p:nvGrpSpPr>
            <p:cNvPr id="272404" name="Group 53"/>
            <p:cNvGrpSpPr>
              <a:grpSpLocks/>
            </p:cNvGrpSpPr>
            <p:nvPr/>
          </p:nvGrpSpPr>
          <p:grpSpPr bwMode="auto">
            <a:xfrm>
              <a:off x="0" y="1670"/>
              <a:ext cx="744" cy="403"/>
              <a:chOff x="0" y="1670"/>
              <a:chExt cx="744" cy="403"/>
            </a:xfrm>
          </p:grpSpPr>
          <p:sp>
            <p:nvSpPr>
              <p:cNvPr id="272510" name="Rectangle 54"/>
              <p:cNvSpPr>
                <a:spLocks noChangeArrowheads="1"/>
              </p:cNvSpPr>
              <p:nvPr/>
            </p:nvSpPr>
            <p:spPr bwMode="auto">
              <a:xfrm>
                <a:off x="0" y="1670"/>
                <a:ext cx="744" cy="403"/>
              </a:xfrm>
              <a:prstGeom prst="rect">
                <a:avLst/>
              </a:prstGeom>
              <a:solidFill>
                <a:srgbClr val="CCCCCC"/>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p:txBody>
          </p:sp>
          <p:grpSp>
            <p:nvGrpSpPr>
              <p:cNvPr id="272511" name="Group 55"/>
              <p:cNvGrpSpPr>
                <a:grpSpLocks/>
              </p:cNvGrpSpPr>
              <p:nvPr/>
            </p:nvGrpSpPr>
            <p:grpSpPr bwMode="auto">
              <a:xfrm>
                <a:off x="0" y="1670"/>
                <a:ext cx="744" cy="403"/>
                <a:chOff x="0" y="1670"/>
                <a:chExt cx="744" cy="403"/>
              </a:xfrm>
            </p:grpSpPr>
            <p:sp>
              <p:nvSpPr>
                <p:cNvPr id="55352" name="Rectangle 56"/>
                <p:cNvSpPr>
                  <a:spLocks noChangeArrowheads="1"/>
                </p:cNvSpPr>
                <p:nvPr/>
              </p:nvSpPr>
              <p:spPr bwMode="auto">
                <a:xfrm>
                  <a:off x="32" y="1670"/>
                  <a:ext cx="679" cy="395"/>
                </a:xfrm>
                <a:prstGeom prst="rect">
                  <a:avLst/>
                </a:prstGeom>
                <a:solidFill>
                  <a:srgbClr val="CCCCCC"/>
                </a:solidFill>
                <a:ln w="12700" cap="sq">
                  <a:noFill/>
                  <a:miter lim="800000"/>
                  <a:headEnd type="none" w="sm" len="sm"/>
                  <a:tailEnd type="none" w="sm" len="sm"/>
                </a:ln>
                <a:effec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Traditional Arabic" panose="02020603050405020304" pitchFamily="18" charset="-78"/>
                      <a:ea typeface="SimSun" charset="0"/>
                      <a:cs typeface="Traditional Arabic" panose="02020603050405020304" pitchFamily="18" charset="-78"/>
                    </a:rPr>
                    <a:t>الغرض</a:t>
                  </a:r>
                  <a:endParaRPr kumimoji="0" lang="en-US" altLang="zh-CN" sz="20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Traditional Arabic" panose="02020603050405020304" pitchFamily="18" charset="-78"/>
                    <a:ea typeface="SimSun" charset="0"/>
                    <a:cs typeface="Traditional Arabic" panose="02020603050405020304" pitchFamily="18" charset="-78"/>
                  </a:endParaRPr>
                </a:p>
              </p:txBody>
            </p:sp>
            <p:sp>
              <p:nvSpPr>
                <p:cNvPr id="272513" name="Rectangle 57"/>
                <p:cNvSpPr>
                  <a:spLocks noChangeArrowheads="1"/>
                </p:cNvSpPr>
                <p:nvPr/>
              </p:nvSpPr>
              <p:spPr bwMode="auto">
                <a:xfrm>
                  <a:off x="0" y="1670"/>
                  <a:ext cx="74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p:txBody>
            </p:sp>
          </p:grpSp>
        </p:grpSp>
        <p:grpSp>
          <p:nvGrpSpPr>
            <p:cNvPr id="272405" name="Group 58"/>
            <p:cNvGrpSpPr>
              <a:grpSpLocks/>
            </p:cNvGrpSpPr>
            <p:nvPr/>
          </p:nvGrpSpPr>
          <p:grpSpPr bwMode="auto">
            <a:xfrm>
              <a:off x="744" y="1670"/>
              <a:ext cx="1328" cy="403"/>
              <a:chOff x="744" y="1670"/>
              <a:chExt cx="1328" cy="403"/>
            </a:xfrm>
          </p:grpSpPr>
          <p:sp>
            <p:nvSpPr>
              <p:cNvPr id="272508" name="Rectangle 59"/>
              <p:cNvSpPr>
                <a:spLocks noChangeArrowheads="1"/>
              </p:cNvSpPr>
              <p:nvPr/>
            </p:nvSpPr>
            <p:spPr bwMode="auto">
              <a:xfrm>
                <a:off x="776" y="1670"/>
                <a:ext cx="126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0000"/>
                    </a:solidFill>
                    <a:effectLst/>
                    <a:uLnTx/>
                    <a:uFillTx/>
                    <a:latin typeface="Traditional Arabic" panose="02020603050405020304" pitchFamily="18" charset="-78"/>
                    <a:ea typeface="SimSun" charset="0"/>
                    <a:cs typeface="Traditional Arabic" panose="02020603050405020304" pitchFamily="18" charset="-78"/>
                  </a:rPr>
                  <a:t>أخلاقيّ: دينونة كلتا الأمَّتين</a:t>
                </a:r>
                <a:endParaRPr kumimoji="0" lang="en-US" altLang="zh-CN" sz="2000" b="1" i="0" u="none" strike="noStrike" kern="1200" cap="none" spc="0" normalizeH="0" baseline="0" noProof="0" dirty="0">
                  <a:ln>
                    <a:noFill/>
                  </a:ln>
                  <a:solidFill>
                    <a:srgbClr val="000000"/>
                  </a:solidFill>
                  <a:effectLst/>
                  <a:uLnTx/>
                  <a:uFillTx/>
                  <a:latin typeface="Traditional Arabic" panose="02020603050405020304" pitchFamily="18" charset="-78"/>
                  <a:ea typeface="SimSun" charset="0"/>
                  <a:cs typeface="Traditional Arabic" panose="02020603050405020304" pitchFamily="18" charset="-78"/>
                </a:endParaRPr>
              </a:p>
            </p:txBody>
          </p:sp>
          <p:sp>
            <p:nvSpPr>
              <p:cNvPr id="272509" name="Rectangle 60"/>
              <p:cNvSpPr>
                <a:spLocks noChangeArrowheads="1"/>
              </p:cNvSpPr>
              <p:nvPr/>
            </p:nvSpPr>
            <p:spPr bwMode="auto">
              <a:xfrm>
                <a:off x="744" y="1670"/>
                <a:ext cx="1328"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p:txBody>
          </p:sp>
        </p:grpSp>
        <p:grpSp>
          <p:nvGrpSpPr>
            <p:cNvPr id="272406" name="Group 61"/>
            <p:cNvGrpSpPr>
              <a:grpSpLocks/>
            </p:cNvGrpSpPr>
            <p:nvPr/>
          </p:nvGrpSpPr>
          <p:grpSpPr bwMode="auto">
            <a:xfrm>
              <a:off x="2072" y="1670"/>
              <a:ext cx="1720" cy="403"/>
              <a:chOff x="2072" y="1670"/>
              <a:chExt cx="1720" cy="403"/>
            </a:xfrm>
          </p:grpSpPr>
          <p:sp>
            <p:nvSpPr>
              <p:cNvPr id="272506" name="Rectangle 62"/>
              <p:cNvSpPr>
                <a:spLocks noChangeArrowheads="1"/>
              </p:cNvSpPr>
              <p:nvPr/>
            </p:nvSpPr>
            <p:spPr bwMode="auto">
              <a:xfrm>
                <a:off x="2104" y="1670"/>
                <a:ext cx="1656"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0000"/>
                    </a:solidFill>
                    <a:effectLst/>
                    <a:uLnTx/>
                    <a:uFillTx/>
                    <a:latin typeface="Traditional Arabic" panose="02020603050405020304" pitchFamily="18" charset="-78"/>
                    <a:ea typeface="SimSun" charset="0"/>
                    <a:cs typeface="Traditional Arabic" panose="02020603050405020304" pitchFamily="18" charset="-78"/>
                  </a:rPr>
                  <a:t>العهد: بَرَكة يهوذا بسبب داود</a:t>
                </a:r>
                <a:endParaRPr kumimoji="0" lang="en-US" altLang="zh-CN" sz="2000" b="1" i="0" u="none" strike="noStrike" kern="1200" cap="none" spc="0" normalizeH="0" baseline="0" noProof="0" dirty="0">
                  <a:ln>
                    <a:noFill/>
                  </a:ln>
                  <a:solidFill>
                    <a:srgbClr val="000000"/>
                  </a:solidFill>
                  <a:effectLst/>
                  <a:uLnTx/>
                  <a:uFillTx/>
                  <a:latin typeface="Traditional Arabic" panose="02020603050405020304" pitchFamily="18" charset="-78"/>
                  <a:ea typeface="SimSun" charset="0"/>
                  <a:cs typeface="Traditional Arabic" panose="02020603050405020304" pitchFamily="18" charset="-78"/>
                </a:endParaRPr>
              </a:p>
            </p:txBody>
          </p:sp>
          <p:sp>
            <p:nvSpPr>
              <p:cNvPr id="272507" name="Rectangle 63"/>
              <p:cNvSpPr>
                <a:spLocks noChangeArrowheads="1"/>
              </p:cNvSpPr>
              <p:nvPr/>
            </p:nvSpPr>
            <p:spPr bwMode="auto">
              <a:xfrm>
                <a:off x="2072" y="1670"/>
                <a:ext cx="1720"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p:txBody>
          </p:sp>
        </p:grpSp>
        <p:grpSp>
          <p:nvGrpSpPr>
            <p:cNvPr id="272407" name="Group 64"/>
            <p:cNvGrpSpPr>
              <a:grpSpLocks/>
            </p:cNvGrpSpPr>
            <p:nvPr/>
          </p:nvGrpSpPr>
          <p:grpSpPr bwMode="auto">
            <a:xfrm>
              <a:off x="0" y="2073"/>
              <a:ext cx="744" cy="403"/>
              <a:chOff x="0" y="2073"/>
              <a:chExt cx="744" cy="403"/>
            </a:xfrm>
          </p:grpSpPr>
          <p:sp>
            <p:nvSpPr>
              <p:cNvPr id="272502" name="Rectangle 65"/>
              <p:cNvSpPr>
                <a:spLocks noChangeArrowheads="1"/>
              </p:cNvSpPr>
              <p:nvPr/>
            </p:nvSpPr>
            <p:spPr bwMode="auto">
              <a:xfrm>
                <a:off x="0" y="2073"/>
                <a:ext cx="744" cy="403"/>
              </a:xfrm>
              <a:prstGeom prst="rect">
                <a:avLst/>
              </a:prstGeom>
              <a:solidFill>
                <a:srgbClr val="CCCCCC"/>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p:txBody>
          </p:sp>
          <p:grpSp>
            <p:nvGrpSpPr>
              <p:cNvPr id="272503" name="Group 66"/>
              <p:cNvGrpSpPr>
                <a:grpSpLocks/>
              </p:cNvGrpSpPr>
              <p:nvPr/>
            </p:nvGrpSpPr>
            <p:grpSpPr bwMode="auto">
              <a:xfrm>
                <a:off x="0" y="2073"/>
                <a:ext cx="744" cy="403"/>
                <a:chOff x="0" y="2073"/>
                <a:chExt cx="744" cy="403"/>
              </a:xfrm>
            </p:grpSpPr>
            <p:sp>
              <p:nvSpPr>
                <p:cNvPr id="55363" name="Rectangle 67"/>
                <p:cNvSpPr>
                  <a:spLocks noChangeArrowheads="1"/>
                </p:cNvSpPr>
                <p:nvPr/>
              </p:nvSpPr>
              <p:spPr bwMode="auto">
                <a:xfrm>
                  <a:off x="32" y="2069"/>
                  <a:ext cx="679" cy="407"/>
                </a:xfrm>
                <a:prstGeom prst="rect">
                  <a:avLst/>
                </a:prstGeom>
                <a:solidFill>
                  <a:srgbClr val="CCCCCC"/>
                </a:solidFill>
                <a:ln w="12700" cap="sq">
                  <a:noFill/>
                  <a:miter lim="800000"/>
                  <a:headEnd type="none" w="sm" len="sm"/>
                  <a:tailEnd type="none" w="sm" len="sm"/>
                </a:ln>
                <a:effec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Traditional Arabic" panose="02020603050405020304" pitchFamily="18" charset="-78"/>
                      <a:ea typeface="SimSun" charset="0"/>
                      <a:cs typeface="Traditional Arabic" panose="02020603050405020304" pitchFamily="18" charset="-78"/>
                    </a:rPr>
                    <a:t>المؤلِّف</a:t>
                  </a:r>
                  <a:endParaRPr kumimoji="0" lang="en-US" altLang="zh-CN" sz="20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Traditional Arabic" panose="02020603050405020304" pitchFamily="18" charset="-78"/>
                    <a:ea typeface="SimSun" charset="0"/>
                    <a:cs typeface="Traditional Arabic" panose="02020603050405020304" pitchFamily="18" charset="-78"/>
                  </a:endParaRPr>
                </a:p>
              </p:txBody>
            </p:sp>
            <p:sp>
              <p:nvSpPr>
                <p:cNvPr id="272505" name="Rectangle 68"/>
                <p:cNvSpPr>
                  <a:spLocks noChangeArrowheads="1"/>
                </p:cNvSpPr>
                <p:nvPr/>
              </p:nvSpPr>
              <p:spPr bwMode="auto">
                <a:xfrm>
                  <a:off x="0" y="2073"/>
                  <a:ext cx="74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p:txBody>
            </p:sp>
          </p:grpSp>
        </p:grpSp>
        <p:grpSp>
          <p:nvGrpSpPr>
            <p:cNvPr id="272408" name="Group 69"/>
            <p:cNvGrpSpPr>
              <a:grpSpLocks/>
            </p:cNvGrpSpPr>
            <p:nvPr/>
          </p:nvGrpSpPr>
          <p:grpSpPr bwMode="auto">
            <a:xfrm>
              <a:off x="744" y="2073"/>
              <a:ext cx="1328" cy="403"/>
              <a:chOff x="744" y="2073"/>
              <a:chExt cx="1328" cy="403"/>
            </a:xfrm>
          </p:grpSpPr>
          <p:sp>
            <p:nvSpPr>
              <p:cNvPr id="272500" name="Rectangle 70"/>
              <p:cNvSpPr>
                <a:spLocks noChangeArrowheads="1"/>
              </p:cNvSpPr>
              <p:nvPr/>
            </p:nvSpPr>
            <p:spPr bwMode="auto">
              <a:xfrm>
                <a:off x="776" y="2073"/>
                <a:ext cx="126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0000"/>
                    </a:solidFill>
                    <a:effectLst/>
                    <a:uLnTx/>
                    <a:uFillTx/>
                    <a:latin typeface="Traditional Arabic" panose="02020603050405020304" pitchFamily="18" charset="-78"/>
                    <a:ea typeface="SimSun" charset="0"/>
                    <a:cs typeface="Traditional Arabic" panose="02020603050405020304" pitchFamily="18" charset="-78"/>
                  </a:rPr>
                  <a:t>إرميا النبيّ/الكاهن</a:t>
                </a:r>
                <a:endParaRPr kumimoji="0" lang="en-US" altLang="zh-CN" sz="2000" b="1" i="0" u="none" strike="noStrike" kern="1200" cap="none" spc="0" normalizeH="0" baseline="0" noProof="0" dirty="0">
                  <a:ln>
                    <a:noFill/>
                  </a:ln>
                  <a:solidFill>
                    <a:srgbClr val="000000"/>
                  </a:solidFill>
                  <a:effectLst/>
                  <a:uLnTx/>
                  <a:uFillTx/>
                  <a:latin typeface="Traditional Arabic" panose="02020603050405020304" pitchFamily="18" charset="-78"/>
                  <a:ea typeface="SimSun" charset="0"/>
                  <a:cs typeface="Traditional Arabic" panose="02020603050405020304" pitchFamily="18" charset="-78"/>
                </a:endParaRPr>
              </a:p>
            </p:txBody>
          </p:sp>
          <p:sp>
            <p:nvSpPr>
              <p:cNvPr id="272501" name="Rectangle 71"/>
              <p:cNvSpPr>
                <a:spLocks noChangeArrowheads="1"/>
              </p:cNvSpPr>
              <p:nvPr/>
            </p:nvSpPr>
            <p:spPr bwMode="auto">
              <a:xfrm>
                <a:off x="744" y="2073"/>
                <a:ext cx="1328"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p:txBody>
          </p:sp>
        </p:grpSp>
        <p:grpSp>
          <p:nvGrpSpPr>
            <p:cNvPr id="272409" name="Group 72"/>
            <p:cNvGrpSpPr>
              <a:grpSpLocks/>
            </p:cNvGrpSpPr>
            <p:nvPr/>
          </p:nvGrpSpPr>
          <p:grpSpPr bwMode="auto">
            <a:xfrm>
              <a:off x="2072" y="2073"/>
              <a:ext cx="1720" cy="403"/>
              <a:chOff x="2072" y="2073"/>
              <a:chExt cx="1720" cy="403"/>
            </a:xfrm>
          </p:grpSpPr>
          <p:sp>
            <p:nvSpPr>
              <p:cNvPr id="272498" name="Rectangle 73"/>
              <p:cNvSpPr>
                <a:spLocks noChangeArrowheads="1"/>
              </p:cNvSpPr>
              <p:nvPr/>
            </p:nvSpPr>
            <p:spPr bwMode="auto">
              <a:xfrm>
                <a:off x="2104" y="2073"/>
                <a:ext cx="1656"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0000"/>
                    </a:solidFill>
                    <a:effectLst/>
                    <a:uLnTx/>
                    <a:uFillTx/>
                    <a:latin typeface="Traditional Arabic" panose="02020603050405020304" pitchFamily="18" charset="-78"/>
                    <a:ea typeface="SimSun" charset="0"/>
                    <a:cs typeface="Traditional Arabic" panose="02020603050405020304" pitchFamily="18" charset="-78"/>
                  </a:rPr>
                  <a:t>عزرا الكاهن</a:t>
                </a:r>
                <a:endParaRPr kumimoji="0" lang="en-US" altLang="zh-CN" sz="2000" b="1" i="0" u="none" strike="noStrike" kern="1200" cap="none" spc="0" normalizeH="0" baseline="0" noProof="0" dirty="0">
                  <a:ln>
                    <a:noFill/>
                  </a:ln>
                  <a:solidFill>
                    <a:srgbClr val="000000"/>
                  </a:solidFill>
                  <a:effectLst/>
                  <a:uLnTx/>
                  <a:uFillTx/>
                  <a:latin typeface="Traditional Arabic" panose="02020603050405020304" pitchFamily="18" charset="-78"/>
                  <a:ea typeface="SimSun" charset="0"/>
                  <a:cs typeface="Traditional Arabic" panose="02020603050405020304" pitchFamily="18" charset="-78"/>
                </a:endParaRPr>
              </a:p>
            </p:txBody>
          </p:sp>
          <p:sp>
            <p:nvSpPr>
              <p:cNvPr id="272499" name="Rectangle 74"/>
              <p:cNvSpPr>
                <a:spLocks noChangeArrowheads="1"/>
              </p:cNvSpPr>
              <p:nvPr/>
            </p:nvSpPr>
            <p:spPr bwMode="auto">
              <a:xfrm>
                <a:off x="2072" y="2073"/>
                <a:ext cx="1720"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p:txBody>
          </p:sp>
        </p:grpSp>
        <p:grpSp>
          <p:nvGrpSpPr>
            <p:cNvPr id="272410" name="Group 75"/>
            <p:cNvGrpSpPr>
              <a:grpSpLocks/>
            </p:cNvGrpSpPr>
            <p:nvPr/>
          </p:nvGrpSpPr>
          <p:grpSpPr bwMode="auto">
            <a:xfrm>
              <a:off x="0" y="2476"/>
              <a:ext cx="744" cy="403"/>
              <a:chOff x="0" y="2476"/>
              <a:chExt cx="744" cy="403"/>
            </a:xfrm>
          </p:grpSpPr>
          <p:sp>
            <p:nvSpPr>
              <p:cNvPr id="272494" name="Rectangle 76"/>
              <p:cNvSpPr>
                <a:spLocks noChangeArrowheads="1"/>
              </p:cNvSpPr>
              <p:nvPr/>
            </p:nvSpPr>
            <p:spPr bwMode="auto">
              <a:xfrm>
                <a:off x="0" y="2476"/>
                <a:ext cx="744" cy="403"/>
              </a:xfrm>
              <a:prstGeom prst="rect">
                <a:avLst/>
              </a:prstGeom>
              <a:solidFill>
                <a:srgbClr val="CCCCCC"/>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p:txBody>
          </p:sp>
          <p:grpSp>
            <p:nvGrpSpPr>
              <p:cNvPr id="272495" name="Group 77"/>
              <p:cNvGrpSpPr>
                <a:grpSpLocks/>
              </p:cNvGrpSpPr>
              <p:nvPr/>
            </p:nvGrpSpPr>
            <p:grpSpPr bwMode="auto">
              <a:xfrm>
                <a:off x="0" y="2476"/>
                <a:ext cx="744" cy="403"/>
                <a:chOff x="0" y="2476"/>
                <a:chExt cx="744" cy="403"/>
              </a:xfrm>
            </p:grpSpPr>
            <p:sp>
              <p:nvSpPr>
                <p:cNvPr id="55374" name="Rectangle 78"/>
                <p:cNvSpPr>
                  <a:spLocks noChangeArrowheads="1"/>
                </p:cNvSpPr>
                <p:nvPr/>
              </p:nvSpPr>
              <p:spPr bwMode="auto">
                <a:xfrm>
                  <a:off x="32" y="2476"/>
                  <a:ext cx="679" cy="395"/>
                </a:xfrm>
                <a:prstGeom prst="rect">
                  <a:avLst/>
                </a:prstGeom>
                <a:solidFill>
                  <a:srgbClr val="CCCCCC"/>
                </a:solidFill>
                <a:ln w="12700" cap="sq">
                  <a:noFill/>
                  <a:miter lim="800000"/>
                  <a:headEnd type="none" w="sm" len="sm"/>
                  <a:tailEnd type="none" w="sm" len="sm"/>
                </a:ln>
                <a:effec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Traditional Arabic" panose="02020603050405020304" pitchFamily="18" charset="-78"/>
                      <a:ea typeface="SimSun" charset="0"/>
                      <a:cs typeface="Traditional Arabic" panose="02020603050405020304" pitchFamily="18" charset="-78"/>
                    </a:rPr>
                    <a:t>الأمانة</a:t>
                  </a:r>
                  <a:endParaRPr kumimoji="0" lang="en-US" altLang="zh-CN" sz="20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Traditional Arabic" panose="02020603050405020304" pitchFamily="18" charset="-78"/>
                    <a:ea typeface="SimSun" charset="0"/>
                    <a:cs typeface="Traditional Arabic" panose="02020603050405020304" pitchFamily="18" charset="-78"/>
                  </a:endParaRPr>
                </a:p>
              </p:txBody>
            </p:sp>
            <p:sp>
              <p:nvSpPr>
                <p:cNvPr id="272497" name="Rectangle 79"/>
                <p:cNvSpPr>
                  <a:spLocks noChangeArrowheads="1"/>
                </p:cNvSpPr>
                <p:nvPr/>
              </p:nvSpPr>
              <p:spPr bwMode="auto">
                <a:xfrm>
                  <a:off x="0" y="2476"/>
                  <a:ext cx="74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p:txBody>
            </p:sp>
          </p:grpSp>
        </p:grpSp>
        <p:grpSp>
          <p:nvGrpSpPr>
            <p:cNvPr id="272411" name="Group 80"/>
            <p:cNvGrpSpPr>
              <a:grpSpLocks/>
            </p:cNvGrpSpPr>
            <p:nvPr/>
          </p:nvGrpSpPr>
          <p:grpSpPr bwMode="auto">
            <a:xfrm>
              <a:off x="744" y="2476"/>
              <a:ext cx="1328" cy="403"/>
              <a:chOff x="744" y="2476"/>
              <a:chExt cx="1328" cy="403"/>
            </a:xfrm>
          </p:grpSpPr>
          <p:sp>
            <p:nvSpPr>
              <p:cNvPr id="272492" name="Rectangle 81"/>
              <p:cNvSpPr>
                <a:spLocks noChangeArrowheads="1"/>
              </p:cNvSpPr>
              <p:nvPr/>
            </p:nvSpPr>
            <p:spPr bwMode="auto">
              <a:xfrm>
                <a:off x="776" y="2476"/>
                <a:ext cx="126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0000"/>
                    </a:solidFill>
                    <a:effectLst/>
                    <a:uLnTx/>
                    <a:uFillTx/>
                    <a:latin typeface="Traditional Arabic" panose="02020603050405020304" pitchFamily="18" charset="-78"/>
                    <a:ea typeface="SimSun" charset="0"/>
                    <a:cs typeface="Traditional Arabic" panose="02020603050405020304" pitchFamily="18" charset="-78"/>
                  </a:rPr>
                  <a:t>عدم أمانة الإنسان</a:t>
                </a:r>
                <a:endParaRPr kumimoji="0" lang="en-US" altLang="zh-CN" sz="2000" b="1" i="0" u="none" strike="noStrike" kern="1200" cap="none" spc="0" normalizeH="0" baseline="0" noProof="0" dirty="0">
                  <a:ln>
                    <a:noFill/>
                  </a:ln>
                  <a:solidFill>
                    <a:srgbClr val="000000"/>
                  </a:solidFill>
                  <a:effectLst/>
                  <a:uLnTx/>
                  <a:uFillTx/>
                  <a:latin typeface="Traditional Arabic" panose="02020603050405020304" pitchFamily="18" charset="-78"/>
                  <a:ea typeface="SimSun" charset="0"/>
                  <a:cs typeface="Traditional Arabic" panose="02020603050405020304" pitchFamily="18" charset="-78"/>
                </a:endParaRPr>
              </a:p>
            </p:txBody>
          </p:sp>
          <p:sp>
            <p:nvSpPr>
              <p:cNvPr id="272493" name="Rectangle 82"/>
              <p:cNvSpPr>
                <a:spLocks noChangeArrowheads="1"/>
              </p:cNvSpPr>
              <p:nvPr/>
            </p:nvSpPr>
            <p:spPr bwMode="auto">
              <a:xfrm>
                <a:off x="744" y="2476"/>
                <a:ext cx="1328"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p:txBody>
          </p:sp>
        </p:grpSp>
        <p:grpSp>
          <p:nvGrpSpPr>
            <p:cNvPr id="272412" name="Group 83"/>
            <p:cNvGrpSpPr>
              <a:grpSpLocks/>
            </p:cNvGrpSpPr>
            <p:nvPr/>
          </p:nvGrpSpPr>
          <p:grpSpPr bwMode="auto">
            <a:xfrm>
              <a:off x="2072" y="2476"/>
              <a:ext cx="1720" cy="403"/>
              <a:chOff x="2072" y="2476"/>
              <a:chExt cx="1720" cy="403"/>
            </a:xfrm>
          </p:grpSpPr>
          <p:sp>
            <p:nvSpPr>
              <p:cNvPr id="272490" name="Rectangle 84"/>
              <p:cNvSpPr>
                <a:spLocks noChangeArrowheads="1"/>
              </p:cNvSpPr>
              <p:nvPr/>
            </p:nvSpPr>
            <p:spPr bwMode="auto">
              <a:xfrm>
                <a:off x="2104" y="2476"/>
                <a:ext cx="1656"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0000"/>
                    </a:solidFill>
                    <a:effectLst/>
                    <a:uLnTx/>
                    <a:uFillTx/>
                    <a:latin typeface="Traditional Arabic" panose="02020603050405020304" pitchFamily="18" charset="-78"/>
                    <a:ea typeface="SimSun" charset="0"/>
                    <a:cs typeface="Traditional Arabic" panose="02020603050405020304" pitchFamily="18" charset="-78"/>
                  </a:rPr>
                  <a:t>أمانة الله</a:t>
                </a:r>
                <a:endParaRPr kumimoji="0" lang="en-US" altLang="zh-CN" sz="2000" b="1" i="0" u="none" strike="noStrike" kern="1200" cap="none" spc="0" normalizeH="0" baseline="0" noProof="0" dirty="0">
                  <a:ln>
                    <a:noFill/>
                  </a:ln>
                  <a:solidFill>
                    <a:srgbClr val="000000"/>
                  </a:solidFill>
                  <a:effectLst/>
                  <a:uLnTx/>
                  <a:uFillTx/>
                  <a:latin typeface="Traditional Arabic" panose="02020603050405020304" pitchFamily="18" charset="-78"/>
                  <a:ea typeface="SimSun" charset="0"/>
                  <a:cs typeface="Traditional Arabic" panose="02020603050405020304" pitchFamily="18" charset="-78"/>
                </a:endParaRPr>
              </a:p>
            </p:txBody>
          </p:sp>
          <p:sp>
            <p:nvSpPr>
              <p:cNvPr id="272491" name="Rectangle 85"/>
              <p:cNvSpPr>
                <a:spLocks noChangeArrowheads="1"/>
              </p:cNvSpPr>
              <p:nvPr/>
            </p:nvSpPr>
            <p:spPr bwMode="auto">
              <a:xfrm>
                <a:off x="2072" y="2476"/>
                <a:ext cx="1720"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p:txBody>
          </p:sp>
        </p:grpSp>
        <p:grpSp>
          <p:nvGrpSpPr>
            <p:cNvPr id="272413" name="Group 86"/>
            <p:cNvGrpSpPr>
              <a:grpSpLocks/>
            </p:cNvGrpSpPr>
            <p:nvPr/>
          </p:nvGrpSpPr>
          <p:grpSpPr bwMode="auto">
            <a:xfrm>
              <a:off x="0" y="2879"/>
              <a:ext cx="744" cy="403"/>
              <a:chOff x="0" y="2879"/>
              <a:chExt cx="744" cy="403"/>
            </a:xfrm>
          </p:grpSpPr>
          <p:sp>
            <p:nvSpPr>
              <p:cNvPr id="272486" name="Rectangle 87"/>
              <p:cNvSpPr>
                <a:spLocks noChangeArrowheads="1"/>
              </p:cNvSpPr>
              <p:nvPr/>
            </p:nvSpPr>
            <p:spPr bwMode="auto">
              <a:xfrm>
                <a:off x="0" y="2879"/>
                <a:ext cx="744" cy="403"/>
              </a:xfrm>
              <a:prstGeom prst="rect">
                <a:avLst/>
              </a:prstGeom>
              <a:solidFill>
                <a:srgbClr val="CCCCCC"/>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p:txBody>
          </p:sp>
          <p:grpSp>
            <p:nvGrpSpPr>
              <p:cNvPr id="272487" name="Group 88"/>
              <p:cNvGrpSpPr>
                <a:grpSpLocks/>
              </p:cNvGrpSpPr>
              <p:nvPr/>
            </p:nvGrpSpPr>
            <p:grpSpPr bwMode="auto">
              <a:xfrm>
                <a:off x="0" y="2879"/>
                <a:ext cx="744" cy="403"/>
                <a:chOff x="0" y="2879"/>
                <a:chExt cx="744" cy="403"/>
              </a:xfrm>
            </p:grpSpPr>
            <p:sp>
              <p:nvSpPr>
                <p:cNvPr id="55385" name="Rectangle 89"/>
                <p:cNvSpPr>
                  <a:spLocks noChangeArrowheads="1"/>
                </p:cNvSpPr>
                <p:nvPr/>
              </p:nvSpPr>
              <p:spPr bwMode="auto">
                <a:xfrm>
                  <a:off x="32" y="2873"/>
                  <a:ext cx="679" cy="407"/>
                </a:xfrm>
                <a:prstGeom prst="rect">
                  <a:avLst/>
                </a:prstGeom>
                <a:solidFill>
                  <a:srgbClr val="CCCCCC"/>
                </a:solidFill>
                <a:ln w="12700" cap="sq">
                  <a:noFill/>
                  <a:miter lim="800000"/>
                  <a:headEnd type="none" w="sm" len="sm"/>
                  <a:tailEnd type="none" w="sm" len="sm"/>
                </a:ln>
                <a:effec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Traditional Arabic" panose="02020603050405020304" pitchFamily="18" charset="-78"/>
                      <a:ea typeface="SimSun" charset="0"/>
                      <a:cs typeface="Traditional Arabic" panose="02020603050405020304" pitchFamily="18" charset="-78"/>
                    </a:rPr>
                    <a:t>المشهد (الرؤية)</a:t>
                  </a:r>
                  <a:endParaRPr kumimoji="0" lang="en-US" altLang="zh-CN" sz="20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Traditional Arabic" panose="02020603050405020304" pitchFamily="18" charset="-78"/>
                    <a:ea typeface="SimSun" charset="0"/>
                    <a:cs typeface="Traditional Arabic" panose="02020603050405020304" pitchFamily="18" charset="-78"/>
                  </a:endParaRPr>
                </a:p>
              </p:txBody>
            </p:sp>
            <p:sp>
              <p:nvSpPr>
                <p:cNvPr id="272489" name="Rectangle 90"/>
                <p:cNvSpPr>
                  <a:spLocks noChangeArrowheads="1"/>
                </p:cNvSpPr>
                <p:nvPr/>
              </p:nvSpPr>
              <p:spPr bwMode="auto">
                <a:xfrm>
                  <a:off x="0" y="2879"/>
                  <a:ext cx="74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p:txBody>
            </p:sp>
          </p:grpSp>
        </p:grpSp>
        <p:grpSp>
          <p:nvGrpSpPr>
            <p:cNvPr id="272414" name="Group 91"/>
            <p:cNvGrpSpPr>
              <a:grpSpLocks/>
            </p:cNvGrpSpPr>
            <p:nvPr/>
          </p:nvGrpSpPr>
          <p:grpSpPr bwMode="auto">
            <a:xfrm>
              <a:off x="744" y="2879"/>
              <a:ext cx="1328" cy="403"/>
              <a:chOff x="744" y="2879"/>
              <a:chExt cx="1328" cy="403"/>
            </a:xfrm>
          </p:grpSpPr>
          <p:sp>
            <p:nvSpPr>
              <p:cNvPr id="272484" name="Rectangle 92"/>
              <p:cNvSpPr>
                <a:spLocks noChangeArrowheads="1"/>
              </p:cNvSpPr>
              <p:nvPr/>
            </p:nvSpPr>
            <p:spPr bwMode="auto">
              <a:xfrm>
                <a:off x="776" y="2879"/>
                <a:ext cx="126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0000"/>
                    </a:solidFill>
                    <a:effectLst/>
                    <a:uLnTx/>
                    <a:uFillTx/>
                    <a:latin typeface="Traditional Arabic" panose="02020603050405020304" pitchFamily="18" charset="-78"/>
                    <a:ea typeface="SimSun" charset="0"/>
                    <a:cs typeface="Traditional Arabic" panose="02020603050405020304" pitchFamily="18" charset="-78"/>
                  </a:rPr>
                  <a:t>سلبيّ: تمرُّد/مأساة</a:t>
                </a:r>
                <a:endParaRPr kumimoji="0" lang="en-US" altLang="zh-CN" sz="2000" b="1" i="0" u="none" strike="noStrike" kern="1200" cap="none" spc="0" normalizeH="0" baseline="0" noProof="0" dirty="0">
                  <a:ln>
                    <a:noFill/>
                  </a:ln>
                  <a:solidFill>
                    <a:srgbClr val="000000"/>
                  </a:solidFill>
                  <a:effectLst/>
                  <a:uLnTx/>
                  <a:uFillTx/>
                  <a:latin typeface="Traditional Arabic" panose="02020603050405020304" pitchFamily="18" charset="-78"/>
                  <a:ea typeface="SimSun" charset="0"/>
                  <a:cs typeface="Traditional Arabic" panose="02020603050405020304" pitchFamily="18" charset="-78"/>
                </a:endParaRPr>
              </a:p>
            </p:txBody>
          </p:sp>
          <p:sp>
            <p:nvSpPr>
              <p:cNvPr id="272485" name="Rectangle 93"/>
              <p:cNvSpPr>
                <a:spLocks noChangeArrowheads="1"/>
              </p:cNvSpPr>
              <p:nvPr/>
            </p:nvSpPr>
            <p:spPr bwMode="auto">
              <a:xfrm>
                <a:off x="744" y="2879"/>
                <a:ext cx="1328"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p:txBody>
          </p:sp>
        </p:grpSp>
        <p:grpSp>
          <p:nvGrpSpPr>
            <p:cNvPr id="272415" name="Group 94"/>
            <p:cNvGrpSpPr>
              <a:grpSpLocks/>
            </p:cNvGrpSpPr>
            <p:nvPr/>
          </p:nvGrpSpPr>
          <p:grpSpPr bwMode="auto">
            <a:xfrm>
              <a:off x="2072" y="2879"/>
              <a:ext cx="1720" cy="403"/>
              <a:chOff x="2072" y="2879"/>
              <a:chExt cx="1720" cy="403"/>
            </a:xfrm>
          </p:grpSpPr>
          <p:sp>
            <p:nvSpPr>
              <p:cNvPr id="272482" name="Rectangle 95"/>
              <p:cNvSpPr>
                <a:spLocks noChangeArrowheads="1"/>
              </p:cNvSpPr>
              <p:nvPr/>
            </p:nvSpPr>
            <p:spPr bwMode="auto">
              <a:xfrm>
                <a:off x="2104" y="2879"/>
                <a:ext cx="1656"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0000"/>
                    </a:solidFill>
                    <a:effectLst/>
                    <a:uLnTx/>
                    <a:uFillTx/>
                    <a:latin typeface="Traditional Arabic" panose="02020603050405020304" pitchFamily="18" charset="-78"/>
                    <a:ea typeface="SimSun" charset="0"/>
                    <a:cs typeface="Traditional Arabic" panose="02020603050405020304" pitchFamily="18" charset="-78"/>
                  </a:rPr>
                  <a:t>إيجابيّ: رجاءٌ وسط الارتداد/المأساة</a:t>
                </a:r>
                <a:endParaRPr kumimoji="0" lang="en-US" altLang="zh-CN" sz="2000" b="1" i="0" u="none" strike="noStrike" kern="1200" cap="none" spc="0" normalizeH="0" baseline="0" noProof="0" dirty="0">
                  <a:ln>
                    <a:noFill/>
                  </a:ln>
                  <a:solidFill>
                    <a:srgbClr val="000000"/>
                  </a:solidFill>
                  <a:effectLst/>
                  <a:uLnTx/>
                  <a:uFillTx/>
                  <a:latin typeface="Traditional Arabic" panose="02020603050405020304" pitchFamily="18" charset="-78"/>
                  <a:ea typeface="SimSun" charset="0"/>
                  <a:cs typeface="Traditional Arabic" panose="02020603050405020304" pitchFamily="18" charset="-78"/>
                </a:endParaRPr>
              </a:p>
            </p:txBody>
          </p:sp>
          <p:sp>
            <p:nvSpPr>
              <p:cNvPr id="272483" name="Rectangle 96"/>
              <p:cNvSpPr>
                <a:spLocks noChangeArrowheads="1"/>
              </p:cNvSpPr>
              <p:nvPr/>
            </p:nvSpPr>
            <p:spPr bwMode="auto">
              <a:xfrm>
                <a:off x="2072" y="2879"/>
                <a:ext cx="1720"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p:txBody>
          </p:sp>
        </p:grpSp>
        <p:grpSp>
          <p:nvGrpSpPr>
            <p:cNvPr id="272416" name="Group 97"/>
            <p:cNvGrpSpPr>
              <a:grpSpLocks/>
            </p:cNvGrpSpPr>
            <p:nvPr/>
          </p:nvGrpSpPr>
          <p:grpSpPr bwMode="auto">
            <a:xfrm>
              <a:off x="0" y="3282"/>
              <a:ext cx="744" cy="403"/>
              <a:chOff x="0" y="3282"/>
              <a:chExt cx="744" cy="403"/>
            </a:xfrm>
          </p:grpSpPr>
          <p:sp>
            <p:nvSpPr>
              <p:cNvPr id="272478" name="Rectangle 98"/>
              <p:cNvSpPr>
                <a:spLocks noChangeArrowheads="1"/>
              </p:cNvSpPr>
              <p:nvPr/>
            </p:nvSpPr>
            <p:spPr bwMode="auto">
              <a:xfrm>
                <a:off x="0" y="3282"/>
                <a:ext cx="744" cy="403"/>
              </a:xfrm>
              <a:prstGeom prst="rect">
                <a:avLst/>
              </a:prstGeom>
              <a:solidFill>
                <a:srgbClr val="CCCCCC"/>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p:txBody>
          </p:sp>
          <p:grpSp>
            <p:nvGrpSpPr>
              <p:cNvPr id="272479" name="Group 99"/>
              <p:cNvGrpSpPr>
                <a:grpSpLocks/>
              </p:cNvGrpSpPr>
              <p:nvPr/>
            </p:nvGrpSpPr>
            <p:grpSpPr bwMode="auto">
              <a:xfrm>
                <a:off x="0" y="3282"/>
                <a:ext cx="744" cy="403"/>
                <a:chOff x="0" y="3282"/>
                <a:chExt cx="744" cy="403"/>
              </a:xfrm>
            </p:grpSpPr>
            <p:sp>
              <p:nvSpPr>
                <p:cNvPr id="55396" name="Rectangle 100"/>
                <p:cNvSpPr>
                  <a:spLocks noChangeArrowheads="1"/>
                </p:cNvSpPr>
                <p:nvPr/>
              </p:nvSpPr>
              <p:spPr bwMode="auto">
                <a:xfrm>
                  <a:off x="32" y="3282"/>
                  <a:ext cx="679" cy="407"/>
                </a:xfrm>
                <a:prstGeom prst="rect">
                  <a:avLst/>
                </a:prstGeom>
                <a:solidFill>
                  <a:srgbClr val="CCCCCC"/>
                </a:solidFill>
                <a:ln w="12700" cap="sq">
                  <a:noFill/>
                  <a:miter lim="800000"/>
                  <a:headEnd type="none" w="sm" len="sm"/>
                  <a:tailEnd type="none" w="sm" len="sm"/>
                </a:ln>
                <a:effec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Traditional Arabic" panose="02020603050405020304" pitchFamily="18" charset="-78"/>
                      <a:ea typeface="SimSun" charset="0"/>
                      <a:cs typeface="Traditional Arabic" panose="02020603050405020304" pitchFamily="18" charset="-78"/>
                    </a:rPr>
                    <a:t>المستلِمين</a:t>
                  </a:r>
                  <a:endParaRPr kumimoji="0" lang="en-US" altLang="zh-CN" sz="20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Traditional Arabic" panose="02020603050405020304" pitchFamily="18" charset="-78"/>
                    <a:ea typeface="SimSun" charset="0"/>
                    <a:cs typeface="Traditional Arabic" panose="02020603050405020304" pitchFamily="18" charset="-78"/>
                  </a:endParaRPr>
                </a:p>
              </p:txBody>
            </p:sp>
            <p:sp>
              <p:nvSpPr>
                <p:cNvPr id="272481" name="Rectangle 101"/>
                <p:cNvSpPr>
                  <a:spLocks noChangeArrowheads="1"/>
                </p:cNvSpPr>
                <p:nvPr/>
              </p:nvSpPr>
              <p:spPr bwMode="auto">
                <a:xfrm>
                  <a:off x="0" y="3282"/>
                  <a:ext cx="74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p:txBody>
            </p:sp>
          </p:grpSp>
        </p:grpSp>
        <p:grpSp>
          <p:nvGrpSpPr>
            <p:cNvPr id="272417" name="Group 102"/>
            <p:cNvGrpSpPr>
              <a:grpSpLocks/>
            </p:cNvGrpSpPr>
            <p:nvPr/>
          </p:nvGrpSpPr>
          <p:grpSpPr bwMode="auto">
            <a:xfrm>
              <a:off x="744" y="3282"/>
              <a:ext cx="1328" cy="403"/>
              <a:chOff x="744" y="3282"/>
              <a:chExt cx="1328" cy="403"/>
            </a:xfrm>
          </p:grpSpPr>
          <p:sp>
            <p:nvSpPr>
              <p:cNvPr id="272476" name="Rectangle 103"/>
              <p:cNvSpPr>
                <a:spLocks noChangeArrowheads="1"/>
              </p:cNvSpPr>
              <p:nvPr/>
            </p:nvSpPr>
            <p:spPr bwMode="auto">
              <a:xfrm>
                <a:off x="776" y="3282"/>
                <a:ext cx="126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0000"/>
                    </a:solidFill>
                    <a:effectLst/>
                    <a:uLnTx/>
                    <a:uFillTx/>
                    <a:latin typeface="Traditional Arabic" panose="02020603050405020304" pitchFamily="18" charset="-78"/>
                    <a:ea typeface="SimSun" charset="0"/>
                    <a:cs typeface="Traditional Arabic" panose="02020603050405020304" pitchFamily="18" charset="-78"/>
                  </a:rPr>
                  <a:t>يهود السبي (تقريبًا 550 ق.م.)</a:t>
                </a:r>
                <a:endParaRPr kumimoji="0" lang="en-US" altLang="zh-CN" sz="2000" b="1" i="0" u="none" strike="noStrike" kern="1200" cap="none" spc="0" normalizeH="0" baseline="0" noProof="0" dirty="0">
                  <a:ln>
                    <a:noFill/>
                  </a:ln>
                  <a:solidFill>
                    <a:srgbClr val="000000"/>
                  </a:solidFill>
                  <a:effectLst/>
                  <a:uLnTx/>
                  <a:uFillTx/>
                  <a:latin typeface="Traditional Arabic" panose="02020603050405020304" pitchFamily="18" charset="-78"/>
                  <a:ea typeface="SimSun" charset="0"/>
                  <a:cs typeface="Traditional Arabic" panose="02020603050405020304" pitchFamily="18" charset="-78"/>
                </a:endParaRPr>
              </a:p>
            </p:txBody>
          </p:sp>
          <p:sp>
            <p:nvSpPr>
              <p:cNvPr id="272477" name="Rectangle 104"/>
              <p:cNvSpPr>
                <a:spLocks noChangeArrowheads="1"/>
              </p:cNvSpPr>
              <p:nvPr/>
            </p:nvSpPr>
            <p:spPr bwMode="auto">
              <a:xfrm>
                <a:off x="744" y="3282"/>
                <a:ext cx="1328"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p:txBody>
          </p:sp>
        </p:grpSp>
        <p:grpSp>
          <p:nvGrpSpPr>
            <p:cNvPr id="272418" name="Group 105"/>
            <p:cNvGrpSpPr>
              <a:grpSpLocks/>
            </p:cNvGrpSpPr>
            <p:nvPr/>
          </p:nvGrpSpPr>
          <p:grpSpPr bwMode="auto">
            <a:xfrm>
              <a:off x="2072" y="3282"/>
              <a:ext cx="1720" cy="403"/>
              <a:chOff x="2072" y="3282"/>
              <a:chExt cx="1720" cy="403"/>
            </a:xfrm>
          </p:grpSpPr>
          <p:sp>
            <p:nvSpPr>
              <p:cNvPr id="272474" name="Rectangle 106"/>
              <p:cNvSpPr>
                <a:spLocks noChangeArrowheads="1"/>
              </p:cNvSpPr>
              <p:nvPr/>
            </p:nvSpPr>
            <p:spPr bwMode="auto">
              <a:xfrm>
                <a:off x="2104" y="3282"/>
                <a:ext cx="1656"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0000"/>
                    </a:solidFill>
                    <a:effectLst/>
                    <a:uLnTx/>
                    <a:uFillTx/>
                    <a:latin typeface="Traditional Arabic" panose="02020603050405020304" pitchFamily="18" charset="-78"/>
                    <a:ea typeface="SimSun" charset="0"/>
                    <a:cs typeface="Traditional Arabic" panose="02020603050405020304" pitchFamily="18" charset="-78"/>
                  </a:rPr>
                  <a:t>يهود ما بَعْدَ السبي (تقريبًا 440 ق.م.)</a:t>
                </a:r>
                <a:endParaRPr kumimoji="0" lang="en-US" altLang="zh-CN" sz="2000" b="1" i="0" u="none" strike="noStrike" kern="1200" cap="none" spc="0" normalizeH="0" baseline="0" noProof="0" dirty="0">
                  <a:ln>
                    <a:noFill/>
                  </a:ln>
                  <a:solidFill>
                    <a:srgbClr val="000000"/>
                  </a:solidFill>
                  <a:effectLst/>
                  <a:uLnTx/>
                  <a:uFillTx/>
                  <a:latin typeface="Traditional Arabic" panose="02020603050405020304" pitchFamily="18" charset="-78"/>
                  <a:ea typeface="SimSun" charset="0"/>
                  <a:cs typeface="Traditional Arabic" panose="02020603050405020304" pitchFamily="18" charset="-78"/>
                </a:endParaRPr>
              </a:p>
            </p:txBody>
          </p:sp>
          <p:sp>
            <p:nvSpPr>
              <p:cNvPr id="272475" name="Rectangle 107"/>
              <p:cNvSpPr>
                <a:spLocks noChangeArrowheads="1"/>
              </p:cNvSpPr>
              <p:nvPr/>
            </p:nvSpPr>
            <p:spPr bwMode="auto">
              <a:xfrm>
                <a:off x="2072" y="3282"/>
                <a:ext cx="1720"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p:txBody>
          </p:sp>
        </p:grpSp>
        <p:grpSp>
          <p:nvGrpSpPr>
            <p:cNvPr id="272419" name="Group 108"/>
            <p:cNvGrpSpPr>
              <a:grpSpLocks/>
            </p:cNvGrpSpPr>
            <p:nvPr/>
          </p:nvGrpSpPr>
          <p:grpSpPr bwMode="auto">
            <a:xfrm>
              <a:off x="0" y="3685"/>
              <a:ext cx="744" cy="403"/>
              <a:chOff x="0" y="3685"/>
              <a:chExt cx="744" cy="403"/>
            </a:xfrm>
          </p:grpSpPr>
          <p:sp>
            <p:nvSpPr>
              <p:cNvPr id="272470" name="Rectangle 109"/>
              <p:cNvSpPr>
                <a:spLocks noChangeArrowheads="1"/>
              </p:cNvSpPr>
              <p:nvPr/>
            </p:nvSpPr>
            <p:spPr bwMode="auto">
              <a:xfrm>
                <a:off x="0" y="3685"/>
                <a:ext cx="744" cy="403"/>
              </a:xfrm>
              <a:prstGeom prst="rect">
                <a:avLst/>
              </a:prstGeom>
              <a:solidFill>
                <a:srgbClr val="CCCCCC"/>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p:txBody>
          </p:sp>
          <p:grpSp>
            <p:nvGrpSpPr>
              <p:cNvPr id="272471" name="Group 110"/>
              <p:cNvGrpSpPr>
                <a:grpSpLocks/>
              </p:cNvGrpSpPr>
              <p:nvPr/>
            </p:nvGrpSpPr>
            <p:grpSpPr bwMode="auto">
              <a:xfrm>
                <a:off x="0" y="3685"/>
                <a:ext cx="744" cy="403"/>
                <a:chOff x="0" y="3685"/>
                <a:chExt cx="744" cy="403"/>
              </a:xfrm>
            </p:grpSpPr>
            <p:sp>
              <p:nvSpPr>
                <p:cNvPr id="55407" name="Rectangle 111"/>
                <p:cNvSpPr>
                  <a:spLocks noChangeArrowheads="1"/>
                </p:cNvSpPr>
                <p:nvPr/>
              </p:nvSpPr>
              <p:spPr bwMode="auto">
                <a:xfrm>
                  <a:off x="32" y="3689"/>
                  <a:ext cx="679" cy="395"/>
                </a:xfrm>
                <a:prstGeom prst="rect">
                  <a:avLst/>
                </a:prstGeom>
                <a:solidFill>
                  <a:srgbClr val="CCCCCC"/>
                </a:solidFill>
                <a:ln w="12700" cap="sq">
                  <a:noFill/>
                  <a:miter lim="800000"/>
                  <a:headEnd type="none" w="sm" len="sm"/>
                  <a:tailEnd type="none" w="sm" len="sm"/>
                </a:ln>
                <a:effec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Traditional Arabic" panose="02020603050405020304" pitchFamily="18" charset="-78"/>
                      <a:ea typeface="SimSun" charset="0"/>
                      <a:cs typeface="Traditional Arabic" panose="02020603050405020304" pitchFamily="18" charset="-78"/>
                    </a:rPr>
                    <a:t>السجلُّ (الإطار) الزمنيّ</a:t>
                  </a:r>
                  <a:endParaRPr kumimoji="0" lang="en-US" altLang="zh-CN" sz="20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Traditional Arabic" panose="02020603050405020304" pitchFamily="18" charset="-78"/>
                    <a:ea typeface="SimSun" charset="0"/>
                    <a:cs typeface="Traditional Arabic" panose="02020603050405020304" pitchFamily="18" charset="-78"/>
                  </a:endParaRPr>
                </a:p>
              </p:txBody>
            </p:sp>
            <p:sp>
              <p:nvSpPr>
                <p:cNvPr id="272473" name="Rectangle 112"/>
                <p:cNvSpPr>
                  <a:spLocks noChangeArrowheads="1"/>
                </p:cNvSpPr>
                <p:nvPr/>
              </p:nvSpPr>
              <p:spPr bwMode="auto">
                <a:xfrm>
                  <a:off x="0" y="3685"/>
                  <a:ext cx="74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p:txBody>
            </p:sp>
          </p:grpSp>
        </p:grpSp>
        <p:grpSp>
          <p:nvGrpSpPr>
            <p:cNvPr id="272420" name="Group 113"/>
            <p:cNvGrpSpPr>
              <a:grpSpLocks/>
            </p:cNvGrpSpPr>
            <p:nvPr/>
          </p:nvGrpSpPr>
          <p:grpSpPr bwMode="auto">
            <a:xfrm>
              <a:off x="744" y="3685"/>
              <a:ext cx="1328" cy="403"/>
              <a:chOff x="744" y="3685"/>
              <a:chExt cx="1328" cy="403"/>
            </a:xfrm>
          </p:grpSpPr>
          <p:sp>
            <p:nvSpPr>
              <p:cNvPr id="272468" name="Rectangle 114"/>
              <p:cNvSpPr>
                <a:spLocks noChangeArrowheads="1"/>
              </p:cNvSpPr>
              <p:nvPr/>
            </p:nvSpPr>
            <p:spPr bwMode="auto">
              <a:xfrm>
                <a:off x="776" y="3685"/>
                <a:ext cx="126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0000"/>
                    </a:solidFill>
                    <a:effectLst/>
                    <a:uLnTx/>
                    <a:uFillTx/>
                    <a:latin typeface="Traditional Arabic" panose="02020603050405020304" pitchFamily="18" charset="-78"/>
                    <a:ea typeface="SimSun" charset="0"/>
                    <a:cs typeface="Traditional Arabic" panose="02020603050405020304" pitchFamily="18" charset="-78"/>
                  </a:rPr>
                  <a:t>971-586 ق.م.</a:t>
                </a:r>
                <a:endParaRPr kumimoji="0" lang="en-US" altLang="zh-CN" sz="2000" b="1" i="0" u="none" strike="noStrike" kern="1200" cap="none" spc="0" normalizeH="0" baseline="0" noProof="0" dirty="0">
                  <a:ln>
                    <a:noFill/>
                  </a:ln>
                  <a:solidFill>
                    <a:srgbClr val="000000"/>
                  </a:solidFill>
                  <a:effectLst/>
                  <a:uLnTx/>
                  <a:uFillTx/>
                  <a:latin typeface="Traditional Arabic" panose="02020603050405020304" pitchFamily="18" charset="-78"/>
                  <a:ea typeface="SimSun" charset="0"/>
                  <a:cs typeface="Traditional Arabic" panose="02020603050405020304" pitchFamily="18" charset="-78"/>
                </a:endParaRPr>
              </a:p>
            </p:txBody>
          </p:sp>
          <p:sp>
            <p:nvSpPr>
              <p:cNvPr id="272469" name="Rectangle 115"/>
              <p:cNvSpPr>
                <a:spLocks noChangeArrowheads="1"/>
              </p:cNvSpPr>
              <p:nvPr/>
            </p:nvSpPr>
            <p:spPr bwMode="auto">
              <a:xfrm>
                <a:off x="744" y="3685"/>
                <a:ext cx="1328"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p:txBody>
          </p:sp>
        </p:grpSp>
        <p:grpSp>
          <p:nvGrpSpPr>
            <p:cNvPr id="272421" name="Group 116"/>
            <p:cNvGrpSpPr>
              <a:grpSpLocks/>
            </p:cNvGrpSpPr>
            <p:nvPr/>
          </p:nvGrpSpPr>
          <p:grpSpPr bwMode="auto">
            <a:xfrm>
              <a:off x="2072" y="3685"/>
              <a:ext cx="1720" cy="403"/>
              <a:chOff x="2072" y="3685"/>
              <a:chExt cx="1720" cy="403"/>
            </a:xfrm>
          </p:grpSpPr>
          <p:sp>
            <p:nvSpPr>
              <p:cNvPr id="272466" name="Rectangle 117"/>
              <p:cNvSpPr>
                <a:spLocks noChangeArrowheads="1"/>
              </p:cNvSpPr>
              <p:nvPr/>
            </p:nvSpPr>
            <p:spPr bwMode="auto">
              <a:xfrm>
                <a:off x="2104" y="3685"/>
                <a:ext cx="1656"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0000"/>
                    </a:solidFill>
                    <a:effectLst/>
                    <a:uLnTx/>
                    <a:uFillTx/>
                    <a:latin typeface="Traditional Arabic" panose="02020603050405020304" pitchFamily="18" charset="-78"/>
                    <a:ea typeface="SimSun" charset="0"/>
                    <a:cs typeface="Traditional Arabic" panose="02020603050405020304" pitchFamily="18" charset="-78"/>
                  </a:rPr>
                  <a:t>1011-538 ق.م.</a:t>
                </a:r>
                <a:endParaRPr kumimoji="0" lang="en-US" altLang="zh-CN" sz="2000" b="1" i="0" u="none" strike="noStrike" kern="1200" cap="none" spc="0" normalizeH="0" baseline="0" noProof="0" dirty="0">
                  <a:ln>
                    <a:noFill/>
                  </a:ln>
                  <a:solidFill>
                    <a:srgbClr val="000000"/>
                  </a:solidFill>
                  <a:effectLst/>
                  <a:uLnTx/>
                  <a:uFillTx/>
                  <a:latin typeface="Traditional Arabic" panose="02020603050405020304" pitchFamily="18" charset="-78"/>
                  <a:ea typeface="SimSun" charset="0"/>
                  <a:cs typeface="Traditional Arabic" panose="02020603050405020304" pitchFamily="18" charset="-78"/>
                </a:endParaRPr>
              </a:p>
            </p:txBody>
          </p:sp>
          <p:sp>
            <p:nvSpPr>
              <p:cNvPr id="272467" name="Rectangle 118"/>
              <p:cNvSpPr>
                <a:spLocks noChangeArrowheads="1"/>
              </p:cNvSpPr>
              <p:nvPr/>
            </p:nvSpPr>
            <p:spPr bwMode="auto">
              <a:xfrm>
                <a:off x="2072" y="3685"/>
                <a:ext cx="1720"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p:txBody>
          </p:sp>
        </p:grpSp>
        <p:grpSp>
          <p:nvGrpSpPr>
            <p:cNvPr id="272422" name="Group 119"/>
            <p:cNvGrpSpPr>
              <a:grpSpLocks/>
            </p:cNvGrpSpPr>
            <p:nvPr/>
          </p:nvGrpSpPr>
          <p:grpSpPr bwMode="auto">
            <a:xfrm>
              <a:off x="0" y="4088"/>
              <a:ext cx="744" cy="518"/>
              <a:chOff x="0" y="4088"/>
              <a:chExt cx="744" cy="518"/>
            </a:xfrm>
          </p:grpSpPr>
          <p:sp>
            <p:nvSpPr>
              <p:cNvPr id="272462" name="Rectangle 120"/>
              <p:cNvSpPr>
                <a:spLocks noChangeArrowheads="1"/>
              </p:cNvSpPr>
              <p:nvPr/>
            </p:nvSpPr>
            <p:spPr bwMode="auto">
              <a:xfrm>
                <a:off x="0" y="4088"/>
                <a:ext cx="744" cy="518"/>
              </a:xfrm>
              <a:prstGeom prst="rect">
                <a:avLst/>
              </a:prstGeom>
              <a:solidFill>
                <a:srgbClr val="CCCCCC"/>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p:txBody>
          </p:sp>
          <p:grpSp>
            <p:nvGrpSpPr>
              <p:cNvPr id="272463" name="Group 121"/>
              <p:cNvGrpSpPr>
                <a:grpSpLocks/>
              </p:cNvGrpSpPr>
              <p:nvPr/>
            </p:nvGrpSpPr>
            <p:grpSpPr bwMode="auto">
              <a:xfrm>
                <a:off x="0" y="4088"/>
                <a:ext cx="744" cy="518"/>
                <a:chOff x="0" y="4088"/>
                <a:chExt cx="744" cy="518"/>
              </a:xfrm>
            </p:grpSpPr>
            <p:sp>
              <p:nvSpPr>
                <p:cNvPr id="55418" name="Rectangle 122"/>
                <p:cNvSpPr>
                  <a:spLocks noChangeArrowheads="1"/>
                </p:cNvSpPr>
                <p:nvPr/>
              </p:nvSpPr>
              <p:spPr bwMode="auto">
                <a:xfrm>
                  <a:off x="32" y="4088"/>
                  <a:ext cx="679" cy="518"/>
                </a:xfrm>
                <a:prstGeom prst="rect">
                  <a:avLst/>
                </a:prstGeom>
                <a:solidFill>
                  <a:srgbClr val="CCCCCC"/>
                </a:solidFill>
                <a:ln w="12700" cap="sq">
                  <a:noFill/>
                  <a:miter lim="800000"/>
                  <a:headEnd type="none" w="sm" len="sm"/>
                  <a:tailEnd type="none" w="sm" len="sm"/>
                </a:ln>
                <a:effec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Traditional Arabic" panose="02020603050405020304" pitchFamily="18" charset="-78"/>
                      <a:ea typeface="SimSun" charset="0"/>
                      <a:cs typeface="Traditional Arabic" panose="02020603050405020304" pitchFamily="18" charset="-78"/>
                    </a:rPr>
                    <a:t>التركيز</a:t>
                  </a:r>
                  <a:endParaRPr kumimoji="0" lang="en-US" altLang="zh-CN" sz="20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Traditional Arabic" panose="02020603050405020304" pitchFamily="18" charset="-78"/>
                    <a:ea typeface="SimSun" charset="0"/>
                    <a:cs typeface="Traditional Arabic" panose="02020603050405020304" pitchFamily="18" charset="-78"/>
                  </a:endParaRPr>
                </a:p>
              </p:txBody>
            </p:sp>
            <p:sp>
              <p:nvSpPr>
                <p:cNvPr id="272465" name="Rectangle 123"/>
                <p:cNvSpPr>
                  <a:spLocks noChangeArrowheads="1"/>
                </p:cNvSpPr>
                <p:nvPr/>
              </p:nvSpPr>
              <p:spPr bwMode="auto">
                <a:xfrm>
                  <a:off x="0" y="4088"/>
                  <a:ext cx="744"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p:txBody>
            </p:sp>
          </p:grpSp>
        </p:grpSp>
        <p:grpSp>
          <p:nvGrpSpPr>
            <p:cNvPr id="272423" name="Group 124"/>
            <p:cNvGrpSpPr>
              <a:grpSpLocks/>
            </p:cNvGrpSpPr>
            <p:nvPr/>
          </p:nvGrpSpPr>
          <p:grpSpPr bwMode="auto">
            <a:xfrm>
              <a:off x="744" y="4088"/>
              <a:ext cx="1328" cy="518"/>
              <a:chOff x="744" y="4088"/>
              <a:chExt cx="1328" cy="518"/>
            </a:xfrm>
          </p:grpSpPr>
          <p:sp>
            <p:nvSpPr>
              <p:cNvPr id="272460" name="Rectangle 125"/>
              <p:cNvSpPr>
                <a:spLocks noChangeArrowheads="1"/>
              </p:cNvSpPr>
              <p:nvPr/>
            </p:nvSpPr>
            <p:spPr bwMode="auto">
              <a:xfrm>
                <a:off x="776" y="4088"/>
                <a:ext cx="1264"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900" b="1" i="0" u="none" strike="noStrike" kern="1200" cap="none" spc="0" normalizeH="0" baseline="0" noProof="0" dirty="0">
                    <a:ln>
                      <a:noFill/>
                    </a:ln>
                    <a:solidFill>
                      <a:srgbClr val="000000"/>
                    </a:solidFill>
                    <a:effectLst/>
                    <a:uLnTx/>
                    <a:uFillTx/>
                    <a:latin typeface="Traditional Arabic" panose="02020603050405020304" pitchFamily="18" charset="-78"/>
                    <a:ea typeface="SimSun" charset="0"/>
                    <a:cs typeface="Traditional Arabic" panose="02020603050405020304" pitchFamily="18" charset="-78"/>
                  </a:rPr>
                  <a:t>سياسيّ: التركيز على العرش</a:t>
                </a:r>
                <a:endParaRPr kumimoji="0" lang="en-US" altLang="zh-CN" sz="1900" b="1" i="0" u="none" strike="noStrike" kern="1200" cap="none" spc="0" normalizeH="0" baseline="0" noProof="0" dirty="0">
                  <a:ln>
                    <a:noFill/>
                  </a:ln>
                  <a:solidFill>
                    <a:srgbClr val="000000"/>
                  </a:solidFill>
                  <a:effectLst/>
                  <a:uLnTx/>
                  <a:uFillTx/>
                  <a:latin typeface="Traditional Arabic" panose="02020603050405020304" pitchFamily="18" charset="-78"/>
                  <a:ea typeface="SimSun" charset="0"/>
                  <a:cs typeface="Traditional Arabic" panose="02020603050405020304" pitchFamily="18" charset="-78"/>
                </a:endParaRPr>
              </a:p>
            </p:txBody>
          </p:sp>
          <p:sp>
            <p:nvSpPr>
              <p:cNvPr id="272461" name="Rectangle 126"/>
              <p:cNvSpPr>
                <a:spLocks noChangeArrowheads="1"/>
              </p:cNvSpPr>
              <p:nvPr/>
            </p:nvSpPr>
            <p:spPr bwMode="auto">
              <a:xfrm>
                <a:off x="744" y="4088"/>
                <a:ext cx="1328"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p:txBody>
          </p:sp>
        </p:grpSp>
        <p:grpSp>
          <p:nvGrpSpPr>
            <p:cNvPr id="272424" name="Group 127"/>
            <p:cNvGrpSpPr>
              <a:grpSpLocks/>
            </p:cNvGrpSpPr>
            <p:nvPr/>
          </p:nvGrpSpPr>
          <p:grpSpPr bwMode="auto">
            <a:xfrm>
              <a:off x="2072" y="4088"/>
              <a:ext cx="1720" cy="518"/>
              <a:chOff x="2072" y="4088"/>
              <a:chExt cx="1720" cy="518"/>
            </a:xfrm>
          </p:grpSpPr>
          <p:sp>
            <p:nvSpPr>
              <p:cNvPr id="272458" name="Rectangle 128"/>
              <p:cNvSpPr>
                <a:spLocks noChangeArrowheads="1"/>
              </p:cNvSpPr>
              <p:nvPr/>
            </p:nvSpPr>
            <p:spPr bwMode="auto">
              <a:xfrm>
                <a:off x="2104" y="4088"/>
                <a:ext cx="1656"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0000"/>
                    </a:solidFill>
                    <a:effectLst/>
                    <a:uLnTx/>
                    <a:uFillTx/>
                    <a:latin typeface="Traditional Arabic" panose="02020603050405020304" pitchFamily="18" charset="-78"/>
                    <a:ea typeface="SimSun" charset="0"/>
                    <a:cs typeface="Traditional Arabic" panose="02020603050405020304" pitchFamily="18" charset="-78"/>
                  </a:rPr>
                  <a:t>روحيّ: التركيز على الهيكل</a:t>
                </a:r>
                <a:endParaRPr kumimoji="0" lang="en-US" altLang="zh-CN" sz="2000" b="1" i="0" u="none" strike="noStrike" kern="1200" cap="none" spc="0" normalizeH="0" baseline="0" noProof="0" dirty="0">
                  <a:ln>
                    <a:noFill/>
                  </a:ln>
                  <a:solidFill>
                    <a:srgbClr val="000000"/>
                  </a:solidFill>
                  <a:effectLst/>
                  <a:uLnTx/>
                  <a:uFillTx/>
                  <a:latin typeface="Traditional Arabic" panose="02020603050405020304" pitchFamily="18" charset="-78"/>
                  <a:ea typeface="SimSun" charset="0"/>
                  <a:cs typeface="Traditional Arabic" panose="02020603050405020304" pitchFamily="18" charset="-78"/>
                </a:endParaRPr>
              </a:p>
            </p:txBody>
          </p:sp>
          <p:sp>
            <p:nvSpPr>
              <p:cNvPr id="272459" name="Rectangle 129"/>
              <p:cNvSpPr>
                <a:spLocks noChangeArrowheads="1"/>
              </p:cNvSpPr>
              <p:nvPr/>
            </p:nvSpPr>
            <p:spPr bwMode="auto">
              <a:xfrm>
                <a:off x="2072" y="4088"/>
                <a:ext cx="1720"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p:txBody>
          </p:sp>
        </p:grpSp>
        <p:grpSp>
          <p:nvGrpSpPr>
            <p:cNvPr id="272425" name="Group 130"/>
            <p:cNvGrpSpPr>
              <a:grpSpLocks/>
            </p:cNvGrpSpPr>
            <p:nvPr/>
          </p:nvGrpSpPr>
          <p:grpSpPr bwMode="auto">
            <a:xfrm>
              <a:off x="0" y="4606"/>
              <a:ext cx="744" cy="403"/>
              <a:chOff x="0" y="4606"/>
              <a:chExt cx="744" cy="403"/>
            </a:xfrm>
          </p:grpSpPr>
          <p:sp>
            <p:nvSpPr>
              <p:cNvPr id="272454" name="Rectangle 131"/>
              <p:cNvSpPr>
                <a:spLocks noChangeArrowheads="1"/>
              </p:cNvSpPr>
              <p:nvPr/>
            </p:nvSpPr>
            <p:spPr bwMode="auto">
              <a:xfrm>
                <a:off x="0" y="4606"/>
                <a:ext cx="744" cy="403"/>
              </a:xfrm>
              <a:prstGeom prst="rect">
                <a:avLst/>
              </a:prstGeom>
              <a:solidFill>
                <a:srgbClr val="CCCCCC"/>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p:txBody>
          </p:sp>
          <p:grpSp>
            <p:nvGrpSpPr>
              <p:cNvPr id="272455" name="Group 132"/>
              <p:cNvGrpSpPr>
                <a:grpSpLocks/>
              </p:cNvGrpSpPr>
              <p:nvPr/>
            </p:nvGrpSpPr>
            <p:grpSpPr bwMode="auto">
              <a:xfrm>
                <a:off x="0" y="4606"/>
                <a:ext cx="744" cy="403"/>
                <a:chOff x="0" y="4606"/>
                <a:chExt cx="744" cy="403"/>
              </a:xfrm>
            </p:grpSpPr>
            <p:sp>
              <p:nvSpPr>
                <p:cNvPr id="55429" name="Rectangle 133"/>
                <p:cNvSpPr>
                  <a:spLocks noChangeArrowheads="1"/>
                </p:cNvSpPr>
                <p:nvPr/>
              </p:nvSpPr>
              <p:spPr bwMode="auto">
                <a:xfrm>
                  <a:off x="32" y="4604"/>
                  <a:ext cx="679" cy="407"/>
                </a:xfrm>
                <a:prstGeom prst="rect">
                  <a:avLst/>
                </a:prstGeom>
                <a:solidFill>
                  <a:srgbClr val="CCCCCC"/>
                </a:solidFill>
                <a:ln w="12700" cap="sq">
                  <a:noFill/>
                  <a:miter lim="800000"/>
                  <a:headEnd type="none" w="sm" len="sm"/>
                  <a:tailEnd type="none" w="sm" len="sm"/>
                </a:ln>
                <a:effec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Traditional Arabic" panose="02020603050405020304" pitchFamily="18" charset="-78"/>
                      <a:ea typeface="SimSun" charset="0"/>
                      <a:cs typeface="Traditional Arabic" panose="02020603050405020304" pitchFamily="18" charset="-78"/>
                    </a:rPr>
                    <a:t>المحتوى</a:t>
                  </a:r>
                  <a:endParaRPr kumimoji="0" lang="en-US" altLang="zh-CN" sz="20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Traditional Arabic" panose="02020603050405020304" pitchFamily="18" charset="-78"/>
                    <a:ea typeface="SimSun" charset="0"/>
                    <a:cs typeface="Traditional Arabic" panose="02020603050405020304" pitchFamily="18" charset="-78"/>
                  </a:endParaRPr>
                </a:p>
              </p:txBody>
            </p:sp>
            <p:sp>
              <p:nvSpPr>
                <p:cNvPr id="272457" name="Rectangle 134"/>
                <p:cNvSpPr>
                  <a:spLocks noChangeArrowheads="1"/>
                </p:cNvSpPr>
                <p:nvPr/>
              </p:nvSpPr>
              <p:spPr bwMode="auto">
                <a:xfrm>
                  <a:off x="0" y="4606"/>
                  <a:ext cx="74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p:txBody>
            </p:sp>
          </p:grpSp>
        </p:grpSp>
        <p:grpSp>
          <p:nvGrpSpPr>
            <p:cNvPr id="272426" name="Group 135"/>
            <p:cNvGrpSpPr>
              <a:grpSpLocks/>
            </p:cNvGrpSpPr>
            <p:nvPr/>
          </p:nvGrpSpPr>
          <p:grpSpPr bwMode="auto">
            <a:xfrm>
              <a:off x="744" y="4606"/>
              <a:ext cx="1328" cy="403"/>
              <a:chOff x="744" y="4606"/>
              <a:chExt cx="1328" cy="403"/>
            </a:xfrm>
          </p:grpSpPr>
          <p:sp>
            <p:nvSpPr>
              <p:cNvPr id="272452" name="Rectangle 136"/>
              <p:cNvSpPr>
                <a:spLocks noChangeArrowheads="1"/>
              </p:cNvSpPr>
              <p:nvPr/>
            </p:nvSpPr>
            <p:spPr bwMode="auto">
              <a:xfrm>
                <a:off x="776" y="4606"/>
                <a:ext cx="126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0000"/>
                    </a:solidFill>
                    <a:effectLst/>
                    <a:uLnTx/>
                    <a:uFillTx/>
                    <a:latin typeface="Traditional Arabic" panose="02020603050405020304" pitchFamily="18" charset="-78"/>
                    <a:ea typeface="SimSun" charset="0"/>
                    <a:cs typeface="Traditional Arabic" panose="02020603050405020304" pitchFamily="18" charset="-78"/>
                  </a:rPr>
                  <a:t>تاريخيّ</a:t>
                </a:r>
                <a:endParaRPr kumimoji="0" lang="en-US" altLang="zh-CN" sz="2000" b="1" i="0" u="none" strike="noStrike" kern="1200" cap="none" spc="0" normalizeH="0" baseline="0" noProof="0" dirty="0">
                  <a:ln>
                    <a:noFill/>
                  </a:ln>
                  <a:solidFill>
                    <a:srgbClr val="000000"/>
                  </a:solidFill>
                  <a:effectLst/>
                  <a:uLnTx/>
                  <a:uFillTx/>
                  <a:latin typeface="Traditional Arabic" panose="02020603050405020304" pitchFamily="18" charset="-78"/>
                  <a:ea typeface="SimSun" charset="0"/>
                  <a:cs typeface="Traditional Arabic" panose="02020603050405020304" pitchFamily="18" charset="-78"/>
                </a:endParaRPr>
              </a:p>
            </p:txBody>
          </p:sp>
          <p:sp>
            <p:nvSpPr>
              <p:cNvPr id="272453" name="Rectangle 137"/>
              <p:cNvSpPr>
                <a:spLocks noChangeArrowheads="1"/>
              </p:cNvSpPr>
              <p:nvPr/>
            </p:nvSpPr>
            <p:spPr bwMode="auto">
              <a:xfrm>
                <a:off x="744" y="4606"/>
                <a:ext cx="1328"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p:txBody>
          </p:sp>
        </p:grpSp>
        <p:grpSp>
          <p:nvGrpSpPr>
            <p:cNvPr id="272427" name="Group 138"/>
            <p:cNvGrpSpPr>
              <a:grpSpLocks/>
            </p:cNvGrpSpPr>
            <p:nvPr/>
          </p:nvGrpSpPr>
          <p:grpSpPr bwMode="auto">
            <a:xfrm>
              <a:off x="2072" y="4606"/>
              <a:ext cx="1720" cy="403"/>
              <a:chOff x="2072" y="4606"/>
              <a:chExt cx="1720" cy="403"/>
            </a:xfrm>
          </p:grpSpPr>
          <p:sp>
            <p:nvSpPr>
              <p:cNvPr id="272450" name="Rectangle 139"/>
              <p:cNvSpPr>
                <a:spLocks noChangeArrowheads="1"/>
              </p:cNvSpPr>
              <p:nvPr/>
            </p:nvSpPr>
            <p:spPr bwMode="auto">
              <a:xfrm>
                <a:off x="2104" y="4606"/>
                <a:ext cx="1656"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0000"/>
                    </a:solidFill>
                    <a:effectLst/>
                    <a:uLnTx/>
                    <a:uFillTx/>
                    <a:latin typeface="Traditional Arabic" panose="02020603050405020304" pitchFamily="18" charset="-78"/>
                    <a:ea typeface="SimSun" charset="0"/>
                    <a:cs typeface="Traditional Arabic" panose="02020603050405020304" pitchFamily="18" charset="-78"/>
                  </a:rPr>
                  <a:t>لاهوتيّ</a:t>
                </a:r>
                <a:endParaRPr kumimoji="0" lang="en-US" altLang="zh-CN" sz="2000" b="1" i="0" u="none" strike="noStrike" kern="1200" cap="none" spc="0" normalizeH="0" baseline="0" noProof="0" dirty="0">
                  <a:ln>
                    <a:noFill/>
                  </a:ln>
                  <a:solidFill>
                    <a:srgbClr val="000000"/>
                  </a:solidFill>
                  <a:effectLst/>
                  <a:uLnTx/>
                  <a:uFillTx/>
                  <a:latin typeface="Traditional Arabic" panose="02020603050405020304" pitchFamily="18" charset="-78"/>
                  <a:ea typeface="SimSun" charset="0"/>
                  <a:cs typeface="Traditional Arabic" panose="02020603050405020304" pitchFamily="18" charset="-78"/>
                </a:endParaRPr>
              </a:p>
            </p:txBody>
          </p:sp>
          <p:sp>
            <p:nvSpPr>
              <p:cNvPr id="272451" name="Rectangle 140"/>
              <p:cNvSpPr>
                <a:spLocks noChangeArrowheads="1"/>
              </p:cNvSpPr>
              <p:nvPr/>
            </p:nvSpPr>
            <p:spPr bwMode="auto">
              <a:xfrm>
                <a:off x="2072" y="4606"/>
                <a:ext cx="1720"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p:txBody>
          </p:sp>
        </p:grpSp>
        <p:grpSp>
          <p:nvGrpSpPr>
            <p:cNvPr id="272428" name="Group 141"/>
            <p:cNvGrpSpPr>
              <a:grpSpLocks/>
            </p:cNvGrpSpPr>
            <p:nvPr/>
          </p:nvGrpSpPr>
          <p:grpSpPr bwMode="auto">
            <a:xfrm>
              <a:off x="0" y="5009"/>
              <a:ext cx="744" cy="403"/>
              <a:chOff x="0" y="5009"/>
              <a:chExt cx="744" cy="403"/>
            </a:xfrm>
          </p:grpSpPr>
          <p:sp>
            <p:nvSpPr>
              <p:cNvPr id="272446" name="Rectangle 142"/>
              <p:cNvSpPr>
                <a:spLocks noChangeArrowheads="1"/>
              </p:cNvSpPr>
              <p:nvPr/>
            </p:nvSpPr>
            <p:spPr bwMode="auto">
              <a:xfrm>
                <a:off x="0" y="5009"/>
                <a:ext cx="744" cy="403"/>
              </a:xfrm>
              <a:prstGeom prst="rect">
                <a:avLst/>
              </a:prstGeom>
              <a:solidFill>
                <a:srgbClr val="CCCCCC"/>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p:txBody>
          </p:sp>
          <p:grpSp>
            <p:nvGrpSpPr>
              <p:cNvPr id="272447" name="Group 143"/>
              <p:cNvGrpSpPr>
                <a:grpSpLocks/>
              </p:cNvGrpSpPr>
              <p:nvPr/>
            </p:nvGrpSpPr>
            <p:grpSpPr bwMode="auto">
              <a:xfrm>
                <a:off x="0" y="5009"/>
                <a:ext cx="744" cy="403"/>
                <a:chOff x="0" y="5009"/>
                <a:chExt cx="744" cy="403"/>
              </a:xfrm>
            </p:grpSpPr>
            <p:sp>
              <p:nvSpPr>
                <p:cNvPr id="55440" name="Rectangle 144"/>
                <p:cNvSpPr>
                  <a:spLocks noChangeArrowheads="1"/>
                </p:cNvSpPr>
                <p:nvPr/>
              </p:nvSpPr>
              <p:spPr bwMode="auto">
                <a:xfrm>
                  <a:off x="32" y="5009"/>
                  <a:ext cx="679" cy="395"/>
                </a:xfrm>
                <a:prstGeom prst="rect">
                  <a:avLst/>
                </a:prstGeom>
                <a:solidFill>
                  <a:srgbClr val="CCCCCC"/>
                </a:solidFill>
                <a:ln w="12700" cap="sq">
                  <a:noFill/>
                  <a:miter lim="800000"/>
                  <a:headEnd type="none" w="sm" len="sm"/>
                  <a:tailEnd type="none" w="sm" len="sm"/>
                </a:ln>
                <a:effec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Traditional Arabic" panose="02020603050405020304" pitchFamily="18" charset="-78"/>
                      <a:ea typeface="SimSun" charset="0"/>
                      <a:cs typeface="Traditional Arabic" panose="02020603050405020304" pitchFamily="18" charset="-78"/>
                    </a:rPr>
                    <a:t>الصفات</a:t>
                  </a:r>
                  <a:endParaRPr kumimoji="0" lang="en-US" altLang="zh-CN" sz="20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Traditional Arabic" panose="02020603050405020304" pitchFamily="18" charset="-78"/>
                    <a:ea typeface="SimSun" charset="0"/>
                    <a:cs typeface="Traditional Arabic" panose="02020603050405020304" pitchFamily="18" charset="-78"/>
                  </a:endParaRPr>
                </a:p>
              </p:txBody>
            </p:sp>
            <p:sp>
              <p:nvSpPr>
                <p:cNvPr id="272449" name="Rectangle 145"/>
                <p:cNvSpPr>
                  <a:spLocks noChangeArrowheads="1"/>
                </p:cNvSpPr>
                <p:nvPr/>
              </p:nvSpPr>
              <p:spPr bwMode="auto">
                <a:xfrm>
                  <a:off x="0" y="5009"/>
                  <a:ext cx="74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p:txBody>
            </p:sp>
          </p:grpSp>
        </p:grpSp>
        <p:grpSp>
          <p:nvGrpSpPr>
            <p:cNvPr id="272429" name="Group 146"/>
            <p:cNvGrpSpPr>
              <a:grpSpLocks/>
            </p:cNvGrpSpPr>
            <p:nvPr/>
          </p:nvGrpSpPr>
          <p:grpSpPr bwMode="auto">
            <a:xfrm>
              <a:off x="744" y="5009"/>
              <a:ext cx="1328" cy="403"/>
              <a:chOff x="744" y="5009"/>
              <a:chExt cx="1328" cy="403"/>
            </a:xfrm>
          </p:grpSpPr>
          <p:sp>
            <p:nvSpPr>
              <p:cNvPr id="272444" name="Rectangle 147"/>
              <p:cNvSpPr>
                <a:spLocks noChangeArrowheads="1"/>
              </p:cNvSpPr>
              <p:nvPr/>
            </p:nvSpPr>
            <p:spPr bwMode="auto">
              <a:xfrm>
                <a:off x="776" y="5009"/>
                <a:ext cx="126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0000"/>
                    </a:solidFill>
                    <a:effectLst/>
                    <a:uLnTx/>
                    <a:uFillTx/>
                    <a:latin typeface="Traditional Arabic" panose="02020603050405020304" pitchFamily="18" charset="-78"/>
                    <a:ea typeface="SimSun" charset="0"/>
                    <a:cs typeface="Traditional Arabic" panose="02020603050405020304" pitchFamily="18" charset="-78"/>
                  </a:rPr>
                  <a:t>عدالة الله</a:t>
                </a:r>
                <a:endParaRPr kumimoji="0" lang="en-US" altLang="zh-CN" sz="2000" b="1" i="0" u="none" strike="noStrike" kern="1200" cap="none" spc="0" normalizeH="0" baseline="0" noProof="0" dirty="0">
                  <a:ln>
                    <a:noFill/>
                  </a:ln>
                  <a:solidFill>
                    <a:srgbClr val="000000"/>
                  </a:solidFill>
                  <a:effectLst/>
                  <a:uLnTx/>
                  <a:uFillTx/>
                  <a:latin typeface="Traditional Arabic" panose="02020603050405020304" pitchFamily="18" charset="-78"/>
                  <a:ea typeface="SimSun" charset="0"/>
                  <a:cs typeface="Traditional Arabic" panose="02020603050405020304" pitchFamily="18" charset="-78"/>
                </a:endParaRPr>
              </a:p>
            </p:txBody>
          </p:sp>
          <p:sp>
            <p:nvSpPr>
              <p:cNvPr id="272445" name="Rectangle 148"/>
              <p:cNvSpPr>
                <a:spLocks noChangeArrowheads="1"/>
              </p:cNvSpPr>
              <p:nvPr/>
            </p:nvSpPr>
            <p:spPr bwMode="auto">
              <a:xfrm>
                <a:off x="744" y="5009"/>
                <a:ext cx="1328"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p:txBody>
          </p:sp>
        </p:grpSp>
        <p:grpSp>
          <p:nvGrpSpPr>
            <p:cNvPr id="272430" name="Group 149"/>
            <p:cNvGrpSpPr>
              <a:grpSpLocks/>
            </p:cNvGrpSpPr>
            <p:nvPr/>
          </p:nvGrpSpPr>
          <p:grpSpPr bwMode="auto">
            <a:xfrm>
              <a:off x="2072" y="5009"/>
              <a:ext cx="1720" cy="403"/>
              <a:chOff x="2072" y="5009"/>
              <a:chExt cx="1720" cy="403"/>
            </a:xfrm>
          </p:grpSpPr>
          <p:sp>
            <p:nvSpPr>
              <p:cNvPr id="272442" name="Rectangle 150"/>
              <p:cNvSpPr>
                <a:spLocks noChangeArrowheads="1"/>
              </p:cNvSpPr>
              <p:nvPr/>
            </p:nvSpPr>
            <p:spPr bwMode="auto">
              <a:xfrm>
                <a:off x="2104" y="5009"/>
                <a:ext cx="1656"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0000"/>
                    </a:solidFill>
                    <a:effectLst/>
                    <a:uLnTx/>
                    <a:uFillTx/>
                    <a:latin typeface="Traditional Arabic" panose="02020603050405020304" pitchFamily="18" charset="-78"/>
                    <a:ea typeface="SimSun" charset="0"/>
                    <a:cs typeface="Traditional Arabic" panose="02020603050405020304" pitchFamily="18" charset="-78"/>
                  </a:rPr>
                  <a:t>نعمة الله</a:t>
                </a:r>
                <a:endParaRPr kumimoji="0" lang="en-US" altLang="zh-CN" sz="2000" b="1" i="0" u="none" strike="noStrike" kern="1200" cap="none" spc="0" normalizeH="0" baseline="0" noProof="0" dirty="0">
                  <a:ln>
                    <a:noFill/>
                  </a:ln>
                  <a:solidFill>
                    <a:srgbClr val="000000"/>
                  </a:solidFill>
                  <a:effectLst/>
                  <a:uLnTx/>
                  <a:uFillTx/>
                  <a:latin typeface="Traditional Arabic" panose="02020603050405020304" pitchFamily="18" charset="-78"/>
                  <a:ea typeface="SimSun" charset="0"/>
                  <a:cs typeface="Traditional Arabic" panose="02020603050405020304" pitchFamily="18" charset="-78"/>
                </a:endParaRPr>
              </a:p>
            </p:txBody>
          </p:sp>
          <p:sp>
            <p:nvSpPr>
              <p:cNvPr id="272443" name="Rectangle 151"/>
              <p:cNvSpPr>
                <a:spLocks noChangeArrowheads="1"/>
              </p:cNvSpPr>
              <p:nvPr/>
            </p:nvSpPr>
            <p:spPr bwMode="auto">
              <a:xfrm>
                <a:off x="2072" y="5009"/>
                <a:ext cx="1720"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p:txBody>
          </p:sp>
        </p:grpSp>
        <p:grpSp>
          <p:nvGrpSpPr>
            <p:cNvPr id="272431" name="Group 152"/>
            <p:cNvGrpSpPr>
              <a:grpSpLocks/>
            </p:cNvGrpSpPr>
            <p:nvPr/>
          </p:nvGrpSpPr>
          <p:grpSpPr bwMode="auto">
            <a:xfrm>
              <a:off x="0" y="5412"/>
              <a:ext cx="744" cy="403"/>
              <a:chOff x="0" y="5412"/>
              <a:chExt cx="744" cy="403"/>
            </a:xfrm>
          </p:grpSpPr>
          <p:sp>
            <p:nvSpPr>
              <p:cNvPr id="272438" name="Rectangle 153"/>
              <p:cNvSpPr>
                <a:spLocks noChangeArrowheads="1"/>
              </p:cNvSpPr>
              <p:nvPr/>
            </p:nvSpPr>
            <p:spPr bwMode="auto">
              <a:xfrm>
                <a:off x="0" y="5412"/>
                <a:ext cx="744" cy="403"/>
              </a:xfrm>
              <a:prstGeom prst="rect">
                <a:avLst/>
              </a:prstGeom>
              <a:solidFill>
                <a:srgbClr val="CCCCCC"/>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p:txBody>
          </p:sp>
          <p:grpSp>
            <p:nvGrpSpPr>
              <p:cNvPr id="272439" name="Group 154"/>
              <p:cNvGrpSpPr>
                <a:grpSpLocks/>
              </p:cNvGrpSpPr>
              <p:nvPr/>
            </p:nvGrpSpPr>
            <p:grpSpPr bwMode="auto">
              <a:xfrm>
                <a:off x="0" y="5412"/>
                <a:ext cx="744" cy="403"/>
                <a:chOff x="0" y="5412"/>
                <a:chExt cx="744" cy="403"/>
              </a:xfrm>
            </p:grpSpPr>
            <p:sp>
              <p:nvSpPr>
                <p:cNvPr id="55451" name="Rectangle 155"/>
                <p:cNvSpPr>
                  <a:spLocks noChangeArrowheads="1"/>
                </p:cNvSpPr>
                <p:nvPr/>
              </p:nvSpPr>
              <p:spPr bwMode="auto">
                <a:xfrm>
                  <a:off x="32" y="5408"/>
                  <a:ext cx="679" cy="407"/>
                </a:xfrm>
                <a:prstGeom prst="rect">
                  <a:avLst/>
                </a:prstGeom>
                <a:solidFill>
                  <a:srgbClr val="CCCCCC"/>
                </a:solidFill>
                <a:ln w="12700" cap="sq">
                  <a:noFill/>
                  <a:miter lim="800000"/>
                  <a:headEnd type="none" w="sm" len="sm"/>
                  <a:tailEnd type="none" w="sm" len="sm"/>
                </a:ln>
                <a:effec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Traditional Arabic" panose="02020603050405020304" pitchFamily="18" charset="-78"/>
                      <a:ea typeface="SimSun" charset="0"/>
                      <a:cs typeface="Traditional Arabic" panose="02020603050405020304" pitchFamily="18" charset="-78"/>
                    </a:rPr>
                    <a:t>موضوع القصَّة الرئيسيّ</a:t>
                  </a:r>
                  <a:endParaRPr kumimoji="0" lang="en-US" altLang="zh-CN" sz="20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Traditional Arabic" panose="02020603050405020304" pitchFamily="18" charset="-78"/>
                    <a:ea typeface="SimSun" charset="0"/>
                    <a:cs typeface="Traditional Arabic" panose="02020603050405020304" pitchFamily="18" charset="-78"/>
                  </a:endParaRPr>
                </a:p>
              </p:txBody>
            </p:sp>
            <p:sp>
              <p:nvSpPr>
                <p:cNvPr id="272441" name="Rectangle 156"/>
                <p:cNvSpPr>
                  <a:spLocks noChangeArrowheads="1"/>
                </p:cNvSpPr>
                <p:nvPr/>
              </p:nvSpPr>
              <p:spPr bwMode="auto">
                <a:xfrm>
                  <a:off x="0" y="5412"/>
                  <a:ext cx="74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p:txBody>
            </p:sp>
          </p:grpSp>
        </p:grpSp>
        <p:grpSp>
          <p:nvGrpSpPr>
            <p:cNvPr id="272432" name="Group 157"/>
            <p:cNvGrpSpPr>
              <a:grpSpLocks/>
            </p:cNvGrpSpPr>
            <p:nvPr/>
          </p:nvGrpSpPr>
          <p:grpSpPr bwMode="auto">
            <a:xfrm>
              <a:off x="744" y="5412"/>
              <a:ext cx="1328" cy="403"/>
              <a:chOff x="744" y="5412"/>
              <a:chExt cx="1328" cy="403"/>
            </a:xfrm>
          </p:grpSpPr>
          <p:sp>
            <p:nvSpPr>
              <p:cNvPr id="272436" name="Rectangle 158"/>
              <p:cNvSpPr>
                <a:spLocks noChangeArrowheads="1"/>
              </p:cNvSpPr>
              <p:nvPr/>
            </p:nvSpPr>
            <p:spPr bwMode="auto">
              <a:xfrm>
                <a:off x="776" y="5412"/>
                <a:ext cx="126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0000"/>
                    </a:solidFill>
                    <a:effectLst/>
                    <a:uLnTx/>
                    <a:uFillTx/>
                    <a:latin typeface="Traditional Arabic" panose="02020603050405020304" pitchFamily="18" charset="-78"/>
                    <a:ea typeface="SimSun" charset="0"/>
                    <a:cs typeface="Traditional Arabic" panose="02020603050405020304" pitchFamily="18" charset="-78"/>
                  </a:rPr>
                  <a:t>مسؤوليَّة البشر</a:t>
                </a:r>
                <a:endParaRPr kumimoji="0" lang="en-US" altLang="zh-CN" sz="2000" b="1" i="0" u="none" strike="noStrike" kern="1200" cap="none" spc="0" normalizeH="0" baseline="0" noProof="0" dirty="0">
                  <a:ln>
                    <a:noFill/>
                  </a:ln>
                  <a:solidFill>
                    <a:srgbClr val="000000"/>
                  </a:solidFill>
                  <a:effectLst/>
                  <a:uLnTx/>
                  <a:uFillTx/>
                  <a:latin typeface="Traditional Arabic" panose="02020603050405020304" pitchFamily="18" charset="-78"/>
                  <a:ea typeface="SimSun" charset="0"/>
                  <a:cs typeface="Traditional Arabic" panose="02020603050405020304" pitchFamily="18" charset="-78"/>
                </a:endParaRPr>
              </a:p>
            </p:txBody>
          </p:sp>
          <p:sp>
            <p:nvSpPr>
              <p:cNvPr id="272437" name="Rectangle 159"/>
              <p:cNvSpPr>
                <a:spLocks noChangeArrowheads="1"/>
              </p:cNvSpPr>
              <p:nvPr/>
            </p:nvSpPr>
            <p:spPr bwMode="auto">
              <a:xfrm>
                <a:off x="744" y="5412"/>
                <a:ext cx="1328"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p:txBody>
          </p:sp>
        </p:grpSp>
        <p:grpSp>
          <p:nvGrpSpPr>
            <p:cNvPr id="272433" name="Group 160"/>
            <p:cNvGrpSpPr>
              <a:grpSpLocks/>
            </p:cNvGrpSpPr>
            <p:nvPr/>
          </p:nvGrpSpPr>
          <p:grpSpPr bwMode="auto">
            <a:xfrm>
              <a:off x="2072" y="5412"/>
              <a:ext cx="1720" cy="403"/>
              <a:chOff x="2072" y="5412"/>
              <a:chExt cx="1720" cy="403"/>
            </a:xfrm>
          </p:grpSpPr>
          <p:sp>
            <p:nvSpPr>
              <p:cNvPr id="272434" name="Rectangle 161"/>
              <p:cNvSpPr>
                <a:spLocks noChangeArrowheads="1"/>
              </p:cNvSpPr>
              <p:nvPr/>
            </p:nvSpPr>
            <p:spPr bwMode="auto">
              <a:xfrm>
                <a:off x="2104" y="5412"/>
                <a:ext cx="1656"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0000"/>
                    </a:solidFill>
                    <a:effectLst/>
                    <a:uLnTx/>
                    <a:uFillTx/>
                    <a:latin typeface="Traditional Arabic" panose="02020603050405020304" pitchFamily="18" charset="-78"/>
                    <a:ea typeface="SimSun" charset="0"/>
                    <a:cs typeface="Traditional Arabic" panose="02020603050405020304" pitchFamily="18" charset="-78"/>
                  </a:rPr>
                  <a:t>السيادة الإلهيَّة</a:t>
                </a:r>
                <a:endParaRPr kumimoji="0" lang="en-US" altLang="zh-CN" sz="2000" b="1" i="0" u="none" strike="noStrike" kern="1200" cap="none" spc="0" normalizeH="0" baseline="0" noProof="0" dirty="0">
                  <a:ln>
                    <a:noFill/>
                  </a:ln>
                  <a:solidFill>
                    <a:srgbClr val="000000"/>
                  </a:solidFill>
                  <a:effectLst/>
                  <a:uLnTx/>
                  <a:uFillTx/>
                  <a:latin typeface="Traditional Arabic" panose="02020603050405020304" pitchFamily="18" charset="-78"/>
                  <a:ea typeface="SimSun" charset="0"/>
                  <a:cs typeface="Traditional Arabic" panose="02020603050405020304" pitchFamily="18" charset="-78"/>
                </a:endParaRPr>
              </a:p>
            </p:txBody>
          </p:sp>
          <p:sp>
            <p:nvSpPr>
              <p:cNvPr id="272435" name="Rectangle 162"/>
              <p:cNvSpPr>
                <a:spLocks noChangeArrowheads="1"/>
              </p:cNvSpPr>
              <p:nvPr/>
            </p:nvSpPr>
            <p:spPr bwMode="auto">
              <a:xfrm>
                <a:off x="2072" y="5412"/>
                <a:ext cx="1720"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p:txBody>
          </p:sp>
        </p:grpSp>
      </p:grpSp>
      <p:sp>
        <p:nvSpPr>
          <p:cNvPr id="55459" name="WordArt 163"/>
          <p:cNvSpPr>
            <a:spLocks noChangeArrowheads="1" noChangeShapeType="1" noTextEdit="1"/>
          </p:cNvSpPr>
          <p:nvPr/>
        </p:nvSpPr>
        <p:spPr bwMode="auto">
          <a:xfrm>
            <a:off x="2743200" y="1371600"/>
            <a:ext cx="1143000" cy="981075"/>
          </a:xfrm>
          <a:prstGeom prst="rect">
            <a:avLst/>
          </a:prstGeom>
        </p:spPr>
        <p:txBody>
          <a:bodyPr wrap="none" fromWordArt="1">
            <a:prstTxWarp prst="textSlantUp">
              <a:avLst>
                <a:gd name="adj" fmla="val 32056"/>
              </a:avLst>
            </a:prstTxWarp>
          </a:bodyPr>
          <a:lstStyle/>
          <a:p>
            <a:pPr marL="0" marR="0" lvl="0" indent="0" algn="ctr" defTabSz="914400" rtl="0" eaLnBrk="0" fontAlgn="base" latinLnBrk="0" hangingPunct="0">
              <a:lnSpc>
                <a:spcPct val="90000"/>
              </a:lnSpc>
              <a:spcBef>
                <a:spcPct val="20000"/>
              </a:spcBef>
              <a:spcAft>
                <a:spcPct val="0"/>
              </a:spcAft>
              <a:buClrTx/>
              <a:buSzTx/>
              <a:buFontTx/>
              <a:buNone/>
              <a:tabLst/>
              <a:defRPr/>
            </a:pPr>
            <a:r>
              <a:rPr kumimoji="1" lang="ar-JO" sz="3600" b="1" i="0" u="none" strike="noStrike" kern="10" cap="none" spc="0" normalizeH="0" baseline="0" noProof="0" dirty="0">
                <a:ln w="9525" cap="sq">
                  <a:solidFill>
                    <a:srgbClr val="CC99FF"/>
                  </a:solidFill>
                  <a:round/>
                  <a:headEnd type="none" w="sm" len="sm"/>
                  <a:tailEnd type="none" w="sm" len="sm"/>
                </a:ln>
                <a:gradFill rotWithShape="1">
                  <a:gsLst>
                    <a:gs pos="0">
                      <a:srgbClr val="6600CC"/>
                    </a:gs>
                    <a:gs pos="100000">
                      <a:srgbClr val="CC00CC"/>
                    </a:gs>
                  </a:gsLst>
                  <a:lin ang="5400000" scaled="1"/>
                </a:gradFill>
                <a:effectLst>
                  <a:outerShdw blurRad="63500" dist="53882" dir="2700000" algn="ctr" rotWithShape="0">
                    <a:srgbClr val="9999FF">
                      <a:alpha val="79999"/>
                    </a:srgbClr>
                  </a:outerShdw>
                </a:effectLst>
                <a:uLnTx/>
                <a:uFillTx/>
                <a:latin typeface="Impact"/>
                <a:ea typeface="Impact"/>
                <a:cs typeface="Impact"/>
              </a:rPr>
              <a:t>الملوك</a:t>
            </a:r>
            <a:endParaRPr kumimoji="1" lang="en-US" sz="3600" b="1" i="0" u="none" strike="noStrike" kern="10" cap="none" spc="0" normalizeH="0" baseline="0" noProof="0" dirty="0">
              <a:ln w="9525" cap="sq">
                <a:solidFill>
                  <a:srgbClr val="CC99FF"/>
                </a:solidFill>
                <a:round/>
                <a:headEnd type="none" w="sm" len="sm"/>
                <a:tailEnd type="none" w="sm" len="sm"/>
              </a:ln>
              <a:gradFill rotWithShape="1">
                <a:gsLst>
                  <a:gs pos="0">
                    <a:srgbClr val="6600CC"/>
                  </a:gs>
                  <a:gs pos="100000">
                    <a:srgbClr val="CC00CC"/>
                  </a:gs>
                </a:gsLst>
                <a:lin ang="5400000" scaled="1"/>
              </a:gradFill>
              <a:effectLst>
                <a:outerShdw blurRad="63500" dist="53882" dir="2700000" algn="ctr" rotWithShape="0">
                  <a:srgbClr val="9999FF">
                    <a:alpha val="79999"/>
                  </a:srgbClr>
                </a:outerShdw>
              </a:effectLst>
              <a:uLnTx/>
              <a:uFillTx/>
              <a:latin typeface="Impact"/>
              <a:ea typeface="Impact"/>
              <a:cs typeface="Impact"/>
            </a:endParaRPr>
          </a:p>
        </p:txBody>
      </p:sp>
      <p:sp>
        <p:nvSpPr>
          <p:cNvPr id="55460" name="WordArt 164"/>
          <p:cNvSpPr>
            <a:spLocks noChangeArrowheads="1" noChangeShapeType="1" noTextEdit="1"/>
          </p:cNvSpPr>
          <p:nvPr/>
        </p:nvSpPr>
        <p:spPr bwMode="auto">
          <a:xfrm>
            <a:off x="6019800" y="1600200"/>
            <a:ext cx="2041525" cy="5715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90000"/>
              </a:lnSpc>
              <a:spcBef>
                <a:spcPct val="20000"/>
              </a:spcBef>
              <a:spcAft>
                <a:spcPct val="0"/>
              </a:spcAft>
              <a:buClrTx/>
              <a:buSzTx/>
              <a:buFontTx/>
              <a:buNone/>
              <a:tabLst/>
              <a:defRPr/>
            </a:pPr>
            <a:r>
              <a:rPr kumimoji="1" lang="ar-JO" sz="3600" b="1" i="0" u="none" strike="noStrike" kern="10" cap="none" spc="0" normalizeH="0" baseline="0" noProof="0" dirty="0">
                <a:ln w="19050" cap="sq">
                  <a:solidFill>
                    <a:srgbClr val="99CCFF"/>
                  </a:solidFill>
                  <a:round/>
                  <a:headEnd type="none" w="sm" len="sm"/>
                  <a:tailEnd type="none" w="sm" len="sm"/>
                </a:ln>
                <a:solidFill>
                  <a:srgbClr val="0066CC"/>
                </a:solidFill>
                <a:effectLst>
                  <a:outerShdw blurRad="63500" dist="38099" dir="2700000" algn="ctr" rotWithShape="0">
                    <a:srgbClr val="990000">
                      <a:alpha val="74997"/>
                    </a:srgbClr>
                  </a:outerShdw>
                </a:effectLst>
                <a:uLnTx/>
                <a:uFillTx/>
                <a:latin typeface="Impact"/>
                <a:ea typeface="Impact"/>
                <a:cs typeface="Impact"/>
              </a:rPr>
              <a:t>أخبار الأيام</a:t>
            </a:r>
            <a:endParaRPr kumimoji="1" lang="en-US" sz="3600" b="1" i="0" u="none" strike="noStrike" kern="10" cap="none" spc="0" normalizeH="0" baseline="0" noProof="0" dirty="0">
              <a:ln w="19050" cap="sq">
                <a:solidFill>
                  <a:srgbClr val="99CCFF"/>
                </a:solidFill>
                <a:round/>
                <a:headEnd type="none" w="sm" len="sm"/>
                <a:tailEnd type="none" w="sm" len="sm"/>
              </a:ln>
              <a:solidFill>
                <a:srgbClr val="0066CC"/>
              </a:solidFill>
              <a:effectLst>
                <a:outerShdw blurRad="63500" dist="38099" dir="2700000" algn="ctr" rotWithShape="0">
                  <a:srgbClr val="990000">
                    <a:alpha val="74997"/>
                  </a:srgbClr>
                </a:outerShdw>
              </a:effectLst>
              <a:uLnTx/>
              <a:uFillTx/>
              <a:latin typeface="Impact"/>
              <a:ea typeface="Impact"/>
              <a:cs typeface="Impact"/>
            </a:endParaRPr>
          </a:p>
        </p:txBody>
      </p:sp>
      <p:sp>
        <p:nvSpPr>
          <p:cNvPr id="166" name="Rectangle 3"/>
          <p:cNvSpPr txBox="1">
            <a:spLocks noChangeArrowheads="1"/>
          </p:cNvSpPr>
          <p:nvPr/>
        </p:nvSpPr>
        <p:spPr bwMode="auto">
          <a:xfrm>
            <a:off x="0" y="685800"/>
            <a:ext cx="9144000" cy="1143000"/>
          </a:xfrm>
          <a:prstGeom prst="rect">
            <a:avLst/>
          </a:prstGeom>
          <a:noFill/>
          <a:ln w="9525">
            <a:noFill/>
            <a:miter lim="800000"/>
            <a:headEnd/>
            <a:tailEnd/>
          </a:ln>
        </p:spPr>
        <p:txBody>
          <a:bodyPr/>
          <a:lstStyle/>
          <a:p>
            <a:pPr marL="533400" marR="0" lvl="0" indent="-533400" algn="r" defTabSz="914400" rtl="0" eaLnBrk="1" fontAlgn="base" latinLnBrk="0" hangingPunct="1">
              <a:lnSpc>
                <a:spcPct val="100000"/>
              </a:lnSpc>
              <a:spcBef>
                <a:spcPct val="20000"/>
              </a:spcBef>
              <a:spcAft>
                <a:spcPct val="0"/>
              </a:spcAft>
              <a:buClrTx/>
              <a:buSzTx/>
              <a:buFontTx/>
              <a:buNone/>
              <a:tabLst/>
              <a:defRPr/>
            </a:pPr>
            <a:r>
              <a:rPr kumimoji="1" lang="ar-JO" sz="28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rPr>
              <a:t>بينما تتداخل أسفار الملوك وأخبار الأيَّام في تسجيل عصْرِ المملكة، يمكن الاستشهاد ببعض الاختلافات الملحوظة:</a:t>
            </a:r>
            <a:endParaRPr kumimoji="1" lang="en-US" altLang="zh-CN" sz="2800" b="1" i="0" u="none" strike="noStrike" kern="0" cap="none" spc="0" normalizeH="0" baseline="0" noProof="0" dirty="0">
              <a:ln>
                <a:noFill/>
              </a:ln>
              <a:solidFill>
                <a:srgbClr val="000000"/>
              </a:solidFill>
              <a:effectLst/>
              <a:uLnTx/>
              <a:uFillTx/>
              <a:latin typeface="Traditional Arabic" panose="02020603050405020304" pitchFamily="18" charset="-78"/>
              <a:ea typeface="SimSun" pitchFamily="2" charset="-122"/>
              <a:cs typeface="Traditional Arabic" panose="02020603050405020304" pitchFamily="18" charset="-78"/>
            </a:endParaRPr>
          </a:p>
        </p:txBody>
      </p:sp>
      <p:sp>
        <p:nvSpPr>
          <p:cNvPr id="272391" name="Text Box 3"/>
          <p:cNvSpPr txBox="1">
            <a:spLocks noChangeArrowheads="1"/>
          </p:cNvSpPr>
          <p:nvPr/>
        </p:nvSpPr>
        <p:spPr bwMode="auto">
          <a:xfrm>
            <a:off x="8243888" y="0"/>
            <a:ext cx="900112" cy="53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nchorCtr="1"/>
          <a:lstStyle>
            <a:lvl1pPr>
              <a:defRPr kumimoji="1" sz="2400" b="1">
                <a:solidFill>
                  <a:schemeClr val="tx1"/>
                </a:solidFill>
                <a:latin typeface="Arial Narrow" charset="0"/>
                <a:ea typeface="ＭＳ Ｐゴシック" charset="0"/>
                <a:cs typeface="ＭＳ Ｐゴシック" charset="0"/>
              </a:defRPr>
            </a:lvl1pPr>
            <a:lvl2pPr marL="742950" indent="-285750">
              <a:defRPr kumimoji="1" sz="2400" b="1">
                <a:solidFill>
                  <a:schemeClr val="tx1"/>
                </a:solidFill>
                <a:latin typeface="Arial Narrow" charset="0"/>
                <a:ea typeface="ＭＳ Ｐゴシック" charset="0"/>
              </a:defRPr>
            </a:lvl2pPr>
            <a:lvl3pPr marL="1143000" indent="-228600">
              <a:defRPr kumimoji="1" sz="2400" b="1">
                <a:solidFill>
                  <a:schemeClr val="tx1"/>
                </a:solidFill>
                <a:latin typeface="Arial Narrow" charset="0"/>
                <a:ea typeface="ＭＳ Ｐゴシック" charset="0"/>
              </a:defRPr>
            </a:lvl3pPr>
            <a:lvl4pPr marL="1600200" indent="-228600">
              <a:defRPr kumimoji="1" sz="2400" b="1">
                <a:solidFill>
                  <a:schemeClr val="tx1"/>
                </a:solidFill>
                <a:latin typeface="Arial Narrow" charset="0"/>
                <a:ea typeface="ＭＳ Ｐゴシック" charset="0"/>
              </a:defRPr>
            </a:lvl4pPr>
            <a:lvl5pPr marL="2057400" indent="-228600">
              <a:defRPr kumimoji="1" sz="2400" b="1">
                <a:solidFill>
                  <a:schemeClr val="tx1"/>
                </a:solidFill>
                <a:latin typeface="Arial Narrow" charset="0"/>
                <a:ea typeface="ＭＳ Ｐゴシック" charset="0"/>
              </a:defRPr>
            </a:lvl5pPr>
            <a:lvl6pPr marL="25146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6pPr>
            <a:lvl7pPr marL="29718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7pPr>
            <a:lvl8pPr marL="34290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8pPr>
            <a:lvl9pPr marL="38862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rPr>
              <a:t>264</a:t>
            </a:r>
            <a:endParaRPr kumimoji="0" lang="en-US" sz="24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p:txBody>
      </p:sp>
    </p:spTree>
    <p:extLst>
      <p:ext uri="{BB962C8B-B14F-4D97-AF65-F5344CB8AC3E}">
        <p14:creationId xmlns:p14="http://schemas.microsoft.com/office/powerpoint/2010/main" val="36524427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55459"/>
                                        </p:tgtEl>
                                        <p:attrNameLst>
                                          <p:attrName>style.visibility</p:attrName>
                                        </p:attrNameLst>
                                      </p:cBhvr>
                                      <p:to>
                                        <p:strVal val="visible"/>
                                      </p:to>
                                    </p:set>
                                    <p:animEffect transition="in" filter="checkerboard(across)">
                                      <p:cBhvr>
                                        <p:cTn id="7" dur="500"/>
                                        <p:tgtEl>
                                          <p:spTgt spid="55459"/>
                                        </p:tgtEl>
                                      </p:cBhvr>
                                    </p:animEffect>
                                  </p:childTnLst>
                                </p:cTn>
                              </p:par>
                            </p:childTnLst>
                          </p:cTn>
                        </p:par>
                        <p:par>
                          <p:cTn id="8" fill="hold" nodeType="afterGroup">
                            <p:stCondLst>
                              <p:cond delay="500"/>
                            </p:stCondLst>
                            <p:childTnLst>
                              <p:par>
                                <p:cTn id="9" presetID="5" presetClass="entr" presetSubtype="10" fill="hold" grpId="0" nodeType="afterEffect">
                                  <p:stCondLst>
                                    <p:cond delay="0"/>
                                  </p:stCondLst>
                                  <p:childTnLst>
                                    <p:set>
                                      <p:cBhvr>
                                        <p:cTn id="10" dur="1" fill="hold">
                                          <p:stCondLst>
                                            <p:cond delay="0"/>
                                          </p:stCondLst>
                                        </p:cTn>
                                        <p:tgtEl>
                                          <p:spTgt spid="55460"/>
                                        </p:tgtEl>
                                        <p:attrNameLst>
                                          <p:attrName>style.visibility</p:attrName>
                                        </p:attrNameLst>
                                      </p:cBhvr>
                                      <p:to>
                                        <p:strVal val="visible"/>
                                      </p:to>
                                    </p:set>
                                    <p:animEffect transition="in" filter="checkerboard(across)">
                                      <p:cBhvr>
                                        <p:cTn id="11" dur="500"/>
                                        <p:tgtEl>
                                          <p:spTgt spid="554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459" grpId="0" animBg="1"/>
      <p:bldP spid="55460" grpId="0" animBg="1"/>
    </p:bldLst>
  </p:timing>
</p:sld>
</file>

<file path=ppt/slides/slide36.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a:xfrm>
            <a:off x="1447800" y="152400"/>
            <a:ext cx="5943600" cy="609600"/>
          </a:xfrm>
          <a:solidFill>
            <a:schemeClr val="tx1"/>
          </a:solidFill>
          <a:ln>
            <a:solidFill>
              <a:schemeClr val="tx1"/>
            </a:solidFill>
            <a:miter lim="800000"/>
            <a:headEnd/>
            <a:tailEnd/>
          </a:ln>
        </p:spPr>
        <p:txBody>
          <a:bodyPr/>
          <a:lstStyle/>
          <a:p>
            <a:pPr eaLnBrk="1" hangingPunct="1"/>
            <a:r>
              <a:rPr lang="ar-JO" b="1" dirty="0">
                <a:solidFill>
                  <a:srgbClr val="FFFFFF"/>
                </a:solidFill>
                <a:latin typeface="Arial" panose="020B0604020202020204" pitchFamily="34" charset="0"/>
                <a:ea typeface="ＭＳ Ｐゴシック" charset="0"/>
                <a:cs typeface="Arial" panose="020B0604020202020204" pitchFamily="34" charset="0"/>
              </a:rPr>
              <a:t>الخصائص</a:t>
            </a:r>
            <a:endParaRPr lang="en-US"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5" name="Rectangle 3"/>
          <p:cNvSpPr txBox="1">
            <a:spLocks noChangeArrowheads="1"/>
          </p:cNvSpPr>
          <p:nvPr/>
        </p:nvSpPr>
        <p:spPr bwMode="auto">
          <a:xfrm>
            <a:off x="228600" y="1143000"/>
            <a:ext cx="8763000" cy="495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568325" indent="-568325" eaLnBrk="0" hangingPunct="0">
              <a:defRPr sz="2400">
                <a:solidFill>
                  <a:schemeClr val="tx1"/>
                </a:solidFill>
                <a:latin typeface="Times New Roman" charset="0"/>
                <a:ea typeface="ＭＳ Ｐゴシック" charset="0"/>
                <a:cs typeface="ＭＳ Ｐゴシック" charset="0"/>
              </a:defRPr>
            </a:lvl1pPr>
            <a:lvl2pPr marL="682625" indent="55563"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292100" lvl="1" indent="-292100" algn="r" rtl="1" eaLnBrk="1" hangingPunct="1">
              <a:lnSpc>
                <a:spcPct val="90000"/>
              </a:lnSpc>
              <a:spcBef>
                <a:spcPct val="20000"/>
              </a:spcBef>
            </a:pPr>
            <a:r>
              <a:rPr lang="en-US" altLang="zh-CN" sz="2800" b="1" dirty="0">
                <a:solidFill>
                  <a:srgbClr val="FFFFFF"/>
                </a:solidFill>
                <a:latin typeface="Arial" panose="020B0604020202020204" pitchFamily="34" charset="0"/>
                <a:ea typeface="宋体" charset="0"/>
                <a:cs typeface="Arial" panose="020B0604020202020204" pitchFamily="34" charset="0"/>
              </a:rPr>
              <a:t>•</a:t>
            </a:r>
            <a:r>
              <a:rPr lang="ar-JO" altLang="zh-CN" sz="3200" b="1" dirty="0">
                <a:solidFill>
                  <a:srgbClr val="FFFFFF"/>
                </a:solidFill>
                <a:latin typeface="Arial" panose="020B0604020202020204" pitchFamily="34" charset="0"/>
                <a:ea typeface="宋体" charset="0"/>
                <a:cs typeface="Arial" panose="020B0604020202020204" pitchFamily="34" charset="0"/>
              </a:rPr>
              <a:t> متى تم إضافة هذه الأجزاء معاً:</a:t>
            </a:r>
          </a:p>
          <a:p>
            <a:pPr marL="292100" lvl="1" indent="-292100" algn="r" rtl="1" eaLnBrk="1" hangingPunct="1">
              <a:lnSpc>
                <a:spcPct val="90000"/>
              </a:lnSpc>
              <a:spcBef>
                <a:spcPct val="20000"/>
              </a:spcBef>
            </a:pPr>
            <a:r>
              <a:rPr lang="ar-JO" altLang="zh-CN" sz="2800" b="1" dirty="0">
                <a:solidFill>
                  <a:srgbClr val="FFFFFF"/>
                </a:solidFill>
                <a:latin typeface="Arial" panose="020B0604020202020204" pitchFamily="34" charset="0"/>
                <a:ea typeface="宋体" charset="0"/>
                <a:cs typeface="Arial" panose="020B0604020202020204" pitchFamily="34" charset="0"/>
              </a:rPr>
              <a:t>  - سجل الأنساب (1 أخ 1-9 بدأت 4143 ق.م) </a:t>
            </a:r>
          </a:p>
          <a:p>
            <a:pPr marL="292100" lvl="1" indent="-292100" algn="r" rtl="1" eaLnBrk="1" hangingPunct="1">
              <a:lnSpc>
                <a:spcPct val="90000"/>
              </a:lnSpc>
              <a:spcBef>
                <a:spcPct val="20000"/>
              </a:spcBef>
            </a:pPr>
            <a:r>
              <a:rPr lang="ar-JO" altLang="zh-CN" sz="2800" b="1" dirty="0">
                <a:solidFill>
                  <a:srgbClr val="FFFFFF"/>
                </a:solidFill>
                <a:latin typeface="Arial" panose="020B0604020202020204" pitchFamily="34" charset="0"/>
                <a:ea typeface="宋体" charset="0"/>
                <a:cs typeface="Arial" panose="020B0604020202020204" pitchFamily="34" charset="0"/>
              </a:rPr>
              <a:t>  - الرواية (1 أخ 10 – 2 أخ 36 ينتهي 538 ق.م)</a:t>
            </a:r>
          </a:p>
          <a:p>
            <a:pPr marL="292100" lvl="1" indent="-292100" algn="r" rtl="1" eaLnBrk="1" hangingPunct="1">
              <a:lnSpc>
                <a:spcPct val="90000"/>
              </a:lnSpc>
              <a:spcBef>
                <a:spcPct val="20000"/>
              </a:spcBef>
            </a:pPr>
            <a:r>
              <a:rPr lang="ar-JO" altLang="zh-CN" sz="2800" b="1" dirty="0">
                <a:solidFill>
                  <a:srgbClr val="FFFFFF"/>
                </a:solidFill>
                <a:latin typeface="Arial" panose="020B0604020202020204" pitchFamily="34" charset="0"/>
                <a:ea typeface="宋体" charset="0"/>
                <a:cs typeface="Arial" panose="020B0604020202020204" pitchFamily="34" charset="0"/>
              </a:rPr>
              <a:t>  - يغطي النص الأصلي لسفر أخبار الأيام فترة زمنية أطول من أي </a:t>
            </a:r>
          </a:p>
          <a:p>
            <a:pPr marL="292100" lvl="1" indent="-292100" algn="r" rtl="1" eaLnBrk="1" hangingPunct="1">
              <a:lnSpc>
                <a:spcPct val="90000"/>
              </a:lnSpc>
              <a:spcBef>
                <a:spcPct val="20000"/>
              </a:spcBef>
            </a:pPr>
            <a:r>
              <a:rPr lang="ar-JO" altLang="zh-CN" sz="2800" b="1" dirty="0">
                <a:solidFill>
                  <a:srgbClr val="FFFFFF"/>
                </a:solidFill>
                <a:latin typeface="Arial" panose="020B0604020202020204" pitchFamily="34" charset="0"/>
                <a:ea typeface="宋体" charset="0"/>
                <a:cs typeface="Arial" panose="020B0604020202020204" pitchFamily="34" charset="0"/>
              </a:rPr>
              <a:t>    سفر آخر في الكتاب المقدس (3606 سنة)</a:t>
            </a:r>
            <a:endParaRPr lang="en-US" altLang="zh-CN" sz="2800" b="1" dirty="0">
              <a:solidFill>
                <a:srgbClr val="FFFFFF"/>
              </a:solidFill>
              <a:latin typeface="Arial" panose="020B0604020202020204" pitchFamily="34" charset="0"/>
              <a:ea typeface="宋体" charset="0"/>
              <a:cs typeface="Arial" panose="020B0604020202020204" pitchFamily="34" charset="0"/>
            </a:endParaRPr>
          </a:p>
          <a:p>
            <a:pPr marL="292100" indent="-292100" algn="r" rtl="1" eaLnBrk="1" hangingPunct="1">
              <a:lnSpc>
                <a:spcPct val="90000"/>
              </a:lnSpc>
              <a:spcBef>
                <a:spcPct val="20000"/>
              </a:spcBef>
            </a:pPr>
            <a:endParaRPr lang="en-US" altLang="zh-CN" sz="3200" b="1" dirty="0">
              <a:solidFill>
                <a:srgbClr val="FFFFFF"/>
              </a:solidFill>
              <a:latin typeface="Arial" panose="020B0604020202020204" pitchFamily="34" charset="0"/>
              <a:ea typeface="宋体" charset="0"/>
              <a:cs typeface="Arial" panose="020B0604020202020204" pitchFamily="34" charset="0"/>
            </a:endParaRPr>
          </a:p>
          <a:p>
            <a:pPr marL="292100" indent="-292100" algn="r" rtl="1" eaLnBrk="1" hangingPunct="1">
              <a:lnSpc>
                <a:spcPct val="90000"/>
              </a:lnSpc>
              <a:spcBef>
                <a:spcPct val="20000"/>
              </a:spcBef>
            </a:pPr>
            <a:r>
              <a:rPr lang="en-US" altLang="zh-CN" sz="3200" b="1" dirty="0">
                <a:solidFill>
                  <a:srgbClr val="FFFFFF"/>
                </a:solidFill>
                <a:latin typeface="Arial" panose="020B0604020202020204" pitchFamily="34" charset="0"/>
                <a:ea typeface="宋体" charset="0"/>
                <a:cs typeface="Arial" panose="020B0604020202020204" pitchFamily="34" charset="0"/>
              </a:rPr>
              <a:t>•</a:t>
            </a:r>
            <a:r>
              <a:rPr lang="ar-JO" altLang="zh-CN" sz="3200" b="1" dirty="0">
                <a:solidFill>
                  <a:srgbClr val="FFFFFF"/>
                </a:solidFill>
                <a:latin typeface="Arial" panose="020B0604020202020204" pitchFamily="34" charset="0"/>
                <a:ea typeface="宋体" charset="0"/>
                <a:cs typeface="Arial" panose="020B0604020202020204" pitchFamily="34" charset="0"/>
              </a:rPr>
              <a:t> يتميز سفر أخبار الأيام بأنه يحتوي أكبر سجل أنساب في الكتاب المقدس (1 أخ 1-9)</a:t>
            </a:r>
            <a:r>
              <a:rPr lang="en-US" altLang="zh-CN" sz="3200" b="1" dirty="0">
                <a:solidFill>
                  <a:srgbClr val="FFFFFF"/>
                </a:solidFill>
                <a:latin typeface="Arial" panose="020B0604020202020204" pitchFamily="34" charset="0"/>
                <a:ea typeface="宋体" charset="0"/>
                <a:cs typeface="Arial" panose="020B0604020202020204" pitchFamily="34" charset="0"/>
              </a:rPr>
              <a:t> </a:t>
            </a:r>
          </a:p>
          <a:p>
            <a:pPr marL="292100" indent="-292100" algn="r" rtl="1" eaLnBrk="1" hangingPunct="1">
              <a:lnSpc>
                <a:spcPct val="90000"/>
              </a:lnSpc>
              <a:spcBef>
                <a:spcPct val="20000"/>
              </a:spcBef>
            </a:pPr>
            <a:endParaRPr lang="en-US" altLang="zh-CN" sz="3200" b="1" dirty="0">
              <a:solidFill>
                <a:srgbClr val="FFFFFF"/>
              </a:solidFill>
              <a:latin typeface="Arial" panose="020B0604020202020204" pitchFamily="34" charset="0"/>
              <a:ea typeface="宋体" charset="0"/>
              <a:cs typeface="Arial" panose="020B0604020202020204" pitchFamily="34" charset="0"/>
            </a:endParaRPr>
          </a:p>
          <a:p>
            <a:pPr marL="292100" indent="-292100" algn="r" rtl="1" eaLnBrk="1" hangingPunct="1">
              <a:lnSpc>
                <a:spcPct val="90000"/>
              </a:lnSpc>
              <a:spcBef>
                <a:spcPct val="20000"/>
              </a:spcBef>
            </a:pPr>
            <a:r>
              <a:rPr lang="en-US" altLang="zh-CN" sz="3200" b="1" dirty="0">
                <a:solidFill>
                  <a:srgbClr val="FFFFFF"/>
                </a:solidFill>
                <a:latin typeface="Arial" panose="020B0604020202020204" pitchFamily="34" charset="0"/>
                <a:ea typeface="宋体" charset="0"/>
                <a:cs typeface="Arial" panose="020B0604020202020204" pitchFamily="34" charset="0"/>
              </a:rPr>
              <a:t>•</a:t>
            </a:r>
            <a:r>
              <a:rPr lang="ar-JO" altLang="zh-CN" sz="3200" b="1" dirty="0">
                <a:solidFill>
                  <a:srgbClr val="FFFFFF"/>
                </a:solidFill>
                <a:latin typeface="Arial" panose="020B0604020202020204" pitchFamily="34" charset="0"/>
                <a:ea typeface="宋体" charset="0"/>
                <a:cs typeface="Arial" panose="020B0604020202020204" pitchFamily="34" charset="0"/>
              </a:rPr>
              <a:t> يأتي سفر أخبار الأيام في نهاية الكتاب المقدس العبري</a:t>
            </a:r>
            <a:endParaRPr lang="en-US" altLang="zh-CN" sz="3200" b="1" dirty="0">
              <a:solidFill>
                <a:srgbClr val="FFFFFF"/>
              </a:solidFill>
              <a:latin typeface="Arial" panose="020B0604020202020204" pitchFamily="34" charset="0"/>
              <a:ea typeface="宋体" charset="0"/>
              <a:cs typeface="Arial" panose="020B0604020202020204" pitchFamily="34" charset="0"/>
            </a:endParaRPr>
          </a:p>
        </p:txBody>
      </p:sp>
      <p:sp>
        <p:nvSpPr>
          <p:cNvPr id="69636" name="Text Box 3"/>
          <p:cNvSpPr txBox="1">
            <a:spLocks noChangeArrowheads="1"/>
          </p:cNvSpPr>
          <p:nvPr/>
        </p:nvSpPr>
        <p:spPr bwMode="auto">
          <a:xfrm>
            <a:off x="8027988" y="92075"/>
            <a:ext cx="1008062" cy="889000"/>
          </a:xfrm>
          <a:prstGeom prst="rect">
            <a:avLst/>
          </a:prstGeom>
          <a:solidFill>
            <a:schemeClr val="tx1"/>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nchorCtr="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spcBef>
                <a:spcPct val="50000"/>
              </a:spcBef>
            </a:pPr>
            <a:r>
              <a:rPr lang="ar-JO" b="1" dirty="0">
                <a:solidFill>
                  <a:srgbClr val="FFFFFF"/>
                </a:solidFill>
                <a:latin typeface="Arial" panose="020B0604020202020204" pitchFamily="34" charset="0"/>
                <a:cs typeface="Arial" panose="020B0604020202020204" pitchFamily="34" charset="0"/>
              </a:rPr>
              <a:t>263-264</a:t>
            </a:r>
            <a:endParaRPr lang="en-US" b="1" dirty="0">
              <a:solidFill>
                <a:srgbClr val="FFFFFF"/>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 calcmode="lin" valueType="num">
                                      <p:cBhvr additive="base">
                                        <p:cTn id="11" dur="500" fill="hold"/>
                                        <p:tgtEl>
                                          <p:spTgt spid="5">
                                            <p:txEl>
                                              <p:pRg st="1" end="1"/>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5">
                                            <p:txEl>
                                              <p:pRg st="1" end="1"/>
                                            </p:txEl>
                                          </p:spTgt>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 calcmode="lin" valueType="num">
                                      <p:cBhvr additive="base">
                                        <p:cTn id="15" dur="500" fill="hold"/>
                                        <p:tgtEl>
                                          <p:spTgt spid="5">
                                            <p:txEl>
                                              <p:pRg st="2" end="2"/>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5">
                                            <p:txEl>
                                              <p:pRg st="2" end="2"/>
                                            </p:txEl>
                                          </p:spTgt>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anim calcmode="lin" valueType="num">
                                      <p:cBhvr additive="base">
                                        <p:cTn id="19" dur="500" fill="hold"/>
                                        <p:tgtEl>
                                          <p:spTgt spid="5">
                                            <p:txEl>
                                              <p:pRg st="3" end="3"/>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5">
                                            <p:txEl>
                                              <p:pRg st="3" end="3"/>
                                            </p:txEl>
                                          </p:spTgt>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anim calcmode="lin" valueType="num">
                                      <p:cBhvr additive="base">
                                        <p:cTn id="23" dur="500" fill="hold"/>
                                        <p:tgtEl>
                                          <p:spTgt spid="5">
                                            <p:txEl>
                                              <p:pRg st="4" end="4"/>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5">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grpId="0" nodeType="clickEffect">
                                  <p:stCondLst>
                                    <p:cond delay="0"/>
                                  </p:stCondLst>
                                  <p:childTnLst>
                                    <p:set>
                                      <p:cBhvr>
                                        <p:cTn id="28" dur="1" fill="hold">
                                          <p:stCondLst>
                                            <p:cond delay="0"/>
                                          </p:stCondLst>
                                        </p:cTn>
                                        <p:tgtEl>
                                          <p:spTgt spid="5">
                                            <p:txEl>
                                              <p:pRg st="6" end="6"/>
                                            </p:txEl>
                                          </p:spTgt>
                                        </p:tgtEl>
                                        <p:attrNameLst>
                                          <p:attrName>style.visibility</p:attrName>
                                        </p:attrNameLst>
                                      </p:cBhvr>
                                      <p:to>
                                        <p:strVal val="visible"/>
                                      </p:to>
                                    </p:set>
                                    <p:anim calcmode="lin" valueType="num">
                                      <p:cBhvr additive="base">
                                        <p:cTn id="29" dur="500" fill="hold"/>
                                        <p:tgtEl>
                                          <p:spTgt spid="5">
                                            <p:txEl>
                                              <p:pRg st="6" end="6"/>
                                            </p:tx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5">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8" fill="hold" grpId="0" nodeType="clickEffect">
                                  <p:stCondLst>
                                    <p:cond delay="0"/>
                                  </p:stCondLst>
                                  <p:childTnLst>
                                    <p:set>
                                      <p:cBhvr>
                                        <p:cTn id="34" dur="1" fill="hold">
                                          <p:stCondLst>
                                            <p:cond delay="0"/>
                                          </p:stCondLst>
                                        </p:cTn>
                                        <p:tgtEl>
                                          <p:spTgt spid="5">
                                            <p:txEl>
                                              <p:pRg st="8" end="8"/>
                                            </p:txEl>
                                          </p:spTgt>
                                        </p:tgtEl>
                                        <p:attrNameLst>
                                          <p:attrName>style.visibility</p:attrName>
                                        </p:attrNameLst>
                                      </p:cBhvr>
                                      <p:to>
                                        <p:strVal val="visible"/>
                                      </p:to>
                                    </p:set>
                                    <p:anim calcmode="lin" valueType="num">
                                      <p:cBhvr additive="base">
                                        <p:cTn id="35" dur="500" fill="hold"/>
                                        <p:tgtEl>
                                          <p:spTgt spid="5">
                                            <p:txEl>
                                              <p:pRg st="8" end="8"/>
                                            </p:txEl>
                                          </p:spTgt>
                                        </p:tgtEl>
                                        <p:attrNameLst>
                                          <p:attrName>ppt_x</p:attrName>
                                        </p:attrNameLst>
                                      </p:cBhvr>
                                      <p:tavLst>
                                        <p:tav tm="0">
                                          <p:val>
                                            <p:strVal val="0-#ppt_w/2"/>
                                          </p:val>
                                        </p:tav>
                                        <p:tav tm="100000">
                                          <p:val>
                                            <p:strVal val="#ppt_x"/>
                                          </p:val>
                                        </p:tav>
                                      </p:tavLst>
                                    </p:anim>
                                    <p:anim calcmode="lin" valueType="num">
                                      <p:cBhvr additive="base">
                                        <p:cTn id="36" dur="500" fill="hold"/>
                                        <p:tgtEl>
                                          <p:spTgt spid="5">
                                            <p:txEl>
                                              <p:pRg st="8" end="8"/>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2"/>
          <p:cNvSpPr>
            <a:spLocks noGrp="1" noChangeArrowheads="1"/>
          </p:cNvSpPr>
          <p:nvPr>
            <p:ph type="title"/>
          </p:nvPr>
        </p:nvSpPr>
        <p:spPr>
          <a:xfrm>
            <a:off x="1447800" y="152400"/>
            <a:ext cx="5943600" cy="762000"/>
          </a:xfrm>
          <a:solidFill>
            <a:schemeClr val="tx1"/>
          </a:solidFill>
          <a:ln>
            <a:solidFill>
              <a:schemeClr val="tx1"/>
            </a:solidFill>
            <a:miter lim="800000"/>
            <a:headEnd/>
            <a:tailEnd/>
          </a:ln>
        </p:spPr>
        <p:txBody>
          <a:bodyPr/>
          <a:lstStyle/>
          <a:p>
            <a:pPr eaLnBrk="1" hangingPunct="1"/>
            <a:r>
              <a:rPr lang="ar-JO" b="1" dirty="0">
                <a:solidFill>
                  <a:srgbClr val="FFFFFF"/>
                </a:solidFill>
                <a:latin typeface="Arial" panose="020B0604020202020204" pitchFamily="34" charset="0"/>
                <a:ea typeface="ＭＳ Ｐゴシック" charset="0"/>
                <a:cs typeface="Arial" panose="020B0604020202020204" pitchFamily="34" charset="0"/>
              </a:rPr>
              <a:t>الحجة</a:t>
            </a:r>
            <a:endParaRPr lang="en-US"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5" name="Rectangle 3"/>
          <p:cNvSpPr txBox="1">
            <a:spLocks noChangeArrowheads="1"/>
          </p:cNvSpPr>
          <p:nvPr/>
        </p:nvSpPr>
        <p:spPr bwMode="auto">
          <a:xfrm>
            <a:off x="1187624" y="1412776"/>
            <a:ext cx="7416824" cy="49880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533400" indent="-5334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292100" indent="-292100" algn="r" rtl="1" eaLnBrk="1" hangingPunct="1">
              <a:lnSpc>
                <a:spcPct val="90000"/>
              </a:lnSpc>
              <a:spcBef>
                <a:spcPct val="20000"/>
              </a:spcBef>
            </a:pPr>
            <a:r>
              <a:rPr lang="en-US" altLang="zh-CN" sz="2800" b="1" dirty="0">
                <a:latin typeface="Arial" panose="020B0604020202020204" pitchFamily="34" charset="0"/>
                <a:ea typeface="宋体" charset="0"/>
                <a:cs typeface="Arial" panose="020B0604020202020204" pitchFamily="34" charset="0"/>
              </a:rPr>
              <a:t>•	</a:t>
            </a:r>
            <a:r>
              <a:rPr lang="ar-JO" altLang="zh-CN" sz="2800" b="1" dirty="0">
                <a:latin typeface="Arial" panose="020B0604020202020204" pitchFamily="34" charset="0"/>
                <a:ea typeface="宋体" charset="0"/>
                <a:cs typeface="Arial" panose="020B0604020202020204" pitchFamily="34" charset="0"/>
              </a:rPr>
              <a:t>الفكرة الرئيسية في سفري الأخبار والتي توحد القصة كاملة هي الهيكل.</a:t>
            </a:r>
            <a:endParaRPr lang="en-US" altLang="zh-CN" sz="2800" b="1" dirty="0">
              <a:latin typeface="Arial" panose="020B0604020202020204" pitchFamily="34" charset="0"/>
              <a:ea typeface="宋体" charset="0"/>
              <a:cs typeface="Arial" panose="020B0604020202020204" pitchFamily="34" charset="0"/>
            </a:endParaRPr>
          </a:p>
          <a:p>
            <a:pPr marL="292100" indent="-292100" algn="r" rtl="1" eaLnBrk="1" hangingPunct="1">
              <a:lnSpc>
                <a:spcPct val="90000"/>
              </a:lnSpc>
              <a:spcBef>
                <a:spcPct val="20000"/>
              </a:spcBef>
              <a:buFont typeface="Wingdings" charset="0"/>
              <a:buChar char="Ø"/>
            </a:pPr>
            <a:endParaRPr lang="en-US" altLang="zh-CN" sz="1400" b="1" dirty="0">
              <a:latin typeface="Arial" panose="020B0604020202020204" pitchFamily="34" charset="0"/>
              <a:ea typeface="宋体" charset="0"/>
              <a:cs typeface="Arial" panose="020B0604020202020204" pitchFamily="34" charset="0"/>
            </a:endParaRPr>
          </a:p>
          <a:p>
            <a:pPr marL="292100" indent="-292100" algn="r" rtl="1" eaLnBrk="1" hangingPunct="1">
              <a:lnSpc>
                <a:spcPct val="90000"/>
              </a:lnSpc>
              <a:spcBef>
                <a:spcPct val="20000"/>
              </a:spcBef>
            </a:pPr>
            <a:r>
              <a:rPr lang="en-US" altLang="zh-CN" sz="2800" b="1" dirty="0">
                <a:latin typeface="Arial" panose="020B0604020202020204" pitchFamily="34" charset="0"/>
                <a:ea typeface="宋体" charset="0"/>
                <a:cs typeface="Arial" panose="020B0604020202020204" pitchFamily="34" charset="0"/>
              </a:rPr>
              <a:t>•	</a:t>
            </a:r>
            <a:r>
              <a:rPr lang="ar-JO" altLang="zh-CN" sz="2800" b="1" dirty="0">
                <a:latin typeface="Arial" panose="020B0604020202020204" pitchFamily="34" charset="0"/>
                <a:ea typeface="宋体" charset="0"/>
                <a:cs typeface="Arial" panose="020B0604020202020204" pitchFamily="34" charset="0"/>
              </a:rPr>
              <a:t>إن سبب تأكيد المؤلف على الهيكل هو تشجيع البقية العائدة بمنظور روحي / إلهي أنه في حين أن </a:t>
            </a:r>
            <a:r>
              <a:rPr lang="ar-JO" altLang="zh-CN" sz="2800" b="1" u="sng" dirty="0">
                <a:latin typeface="Arial" panose="020B0604020202020204" pitchFamily="34" charset="0"/>
                <a:ea typeface="宋体" charset="0"/>
                <a:cs typeface="Arial" panose="020B0604020202020204" pitchFamily="34" charset="0"/>
              </a:rPr>
              <a:t>عرش داود ليس بينهم ، فإن سلالة داود والله نفسه هناك</a:t>
            </a:r>
            <a:r>
              <a:rPr lang="ar-JO" altLang="zh-CN" sz="2800" b="1" dirty="0">
                <a:latin typeface="Arial" panose="020B0604020202020204" pitchFamily="34" charset="0"/>
                <a:ea typeface="宋体" charset="0"/>
                <a:cs typeface="Arial" panose="020B0604020202020204" pitchFamily="34" charset="0"/>
              </a:rPr>
              <a:t> (1 أخ 1-9)</a:t>
            </a:r>
            <a:endParaRPr lang="en-US" altLang="zh-CN" sz="2800" b="1" dirty="0">
              <a:latin typeface="Arial" panose="020B0604020202020204" pitchFamily="34" charset="0"/>
              <a:ea typeface="宋体" charset="0"/>
              <a:cs typeface="Arial" panose="020B0604020202020204" pitchFamily="34" charset="0"/>
            </a:endParaRPr>
          </a:p>
          <a:p>
            <a:pPr marL="292100" indent="-292100" algn="r" rtl="1" eaLnBrk="1" hangingPunct="1">
              <a:lnSpc>
                <a:spcPct val="90000"/>
              </a:lnSpc>
              <a:spcBef>
                <a:spcPct val="20000"/>
              </a:spcBef>
            </a:pPr>
            <a:endParaRPr lang="en-US" altLang="zh-CN" sz="2800" b="1" dirty="0">
              <a:latin typeface="Arial" panose="020B0604020202020204" pitchFamily="34" charset="0"/>
              <a:ea typeface="宋体" charset="0"/>
              <a:cs typeface="Arial" panose="020B0604020202020204" pitchFamily="34" charset="0"/>
            </a:endParaRPr>
          </a:p>
          <a:p>
            <a:pPr marL="292100" indent="-292100" algn="r" rtl="1" eaLnBrk="1" hangingPunct="1">
              <a:lnSpc>
                <a:spcPct val="90000"/>
              </a:lnSpc>
              <a:spcBef>
                <a:spcPct val="20000"/>
              </a:spcBef>
            </a:pPr>
            <a:r>
              <a:rPr lang="en-US" altLang="zh-CN" sz="2800" b="1" dirty="0">
                <a:latin typeface="Arial" panose="020B0604020202020204" pitchFamily="34" charset="0"/>
                <a:ea typeface="宋体" charset="0"/>
                <a:cs typeface="Arial" panose="020B0604020202020204" pitchFamily="34" charset="0"/>
              </a:rPr>
              <a:t>•	</a:t>
            </a:r>
            <a:r>
              <a:rPr lang="ar-JO" altLang="zh-CN" sz="2800" b="1" dirty="0">
                <a:latin typeface="Arial" panose="020B0604020202020204" pitchFamily="34" charset="0"/>
                <a:ea typeface="宋体" charset="0"/>
                <a:cs typeface="Arial" panose="020B0604020202020204" pitchFamily="34" charset="0"/>
              </a:rPr>
              <a:t>لذلك يجب أن يتعلم الناس من دينونة وثنية أسلافهم وعبادته بشكل صحيح في الهيكل كمركز لعبادة الأمة.</a:t>
            </a:r>
            <a:r>
              <a:rPr lang="en-US" altLang="zh-CN" sz="2800" b="1" dirty="0">
                <a:latin typeface="Arial" panose="020B0604020202020204" pitchFamily="34" charset="0"/>
                <a:ea typeface="宋体" charset="0"/>
                <a:cs typeface="Arial" panose="020B0604020202020204" pitchFamily="34" charset="0"/>
              </a:rPr>
              <a:t> </a:t>
            </a:r>
          </a:p>
          <a:p>
            <a:pPr marL="292100" indent="-292100" algn="r" rtl="1" eaLnBrk="1" hangingPunct="1">
              <a:lnSpc>
                <a:spcPct val="90000"/>
              </a:lnSpc>
              <a:spcBef>
                <a:spcPct val="20000"/>
              </a:spcBef>
            </a:pPr>
            <a:endParaRPr lang="en-US" altLang="zh-CN" sz="2800" b="1" dirty="0">
              <a:latin typeface="Arial" panose="020B0604020202020204" pitchFamily="34" charset="0"/>
              <a:ea typeface="宋体" charset="0"/>
              <a:cs typeface="Arial" panose="020B0604020202020204" pitchFamily="34" charset="0"/>
            </a:endParaRPr>
          </a:p>
        </p:txBody>
      </p:sp>
      <p:sp>
        <p:nvSpPr>
          <p:cNvPr id="71683" name="Text Box 3"/>
          <p:cNvSpPr txBox="1">
            <a:spLocks noChangeArrowheads="1"/>
          </p:cNvSpPr>
          <p:nvPr/>
        </p:nvSpPr>
        <p:spPr bwMode="auto">
          <a:xfrm>
            <a:off x="8274050" y="92075"/>
            <a:ext cx="762000" cy="457200"/>
          </a:xfrm>
          <a:prstGeom prst="rect">
            <a:avLst/>
          </a:prstGeom>
          <a:solidFill>
            <a:schemeClr val="tx1"/>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nchorCtr="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b="1" dirty="0">
                <a:solidFill>
                  <a:srgbClr val="FFFFFF"/>
                </a:solidFill>
                <a:latin typeface="Arial" panose="020B0604020202020204" pitchFamily="34" charset="0"/>
                <a:cs typeface="Arial" panose="020B0604020202020204" pitchFamily="34" charset="0"/>
              </a:rPr>
              <a:t>265</a:t>
            </a:r>
            <a:endParaRPr lang="en-US" b="1" dirty="0">
              <a:solidFill>
                <a:srgbClr val="FFFFFF"/>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 calcmode="lin" valueType="num">
                                      <p:cBhvr additive="base">
                                        <p:cTn id="13" dur="500" fill="hold"/>
                                        <p:tgtEl>
                                          <p:spTgt spid="5">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anim calcmode="lin" valueType="num">
                                      <p:cBhvr additive="base">
                                        <p:cTn id="19" dur="500" fill="hold"/>
                                        <p:tgtEl>
                                          <p:spTgt spid="5">
                                            <p:txEl>
                                              <p:pRg st="4" end="4"/>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5">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3729" name="Rectangle 2"/>
          <p:cNvSpPr>
            <a:spLocks noGrp="1" noChangeArrowheads="1"/>
          </p:cNvSpPr>
          <p:nvPr>
            <p:ph type="title"/>
          </p:nvPr>
        </p:nvSpPr>
        <p:spPr>
          <a:xfrm>
            <a:off x="1767408" y="152400"/>
            <a:ext cx="5943600" cy="762000"/>
          </a:xfrm>
          <a:solidFill>
            <a:schemeClr val="tx1"/>
          </a:solidFill>
          <a:ln>
            <a:solidFill>
              <a:schemeClr val="tx1"/>
            </a:solidFill>
            <a:miter lim="800000"/>
            <a:headEnd/>
            <a:tailEnd/>
          </a:ln>
        </p:spPr>
        <p:txBody>
          <a:bodyPr/>
          <a:lstStyle/>
          <a:p>
            <a:pPr eaLnBrk="1" hangingPunct="1"/>
            <a:r>
              <a:rPr lang="ar-JO" b="1" dirty="0">
                <a:solidFill>
                  <a:srgbClr val="FFFFFF"/>
                </a:solidFill>
                <a:latin typeface="Arial" panose="020B0604020202020204" pitchFamily="34" charset="0"/>
                <a:ea typeface="ＭＳ Ｐゴシック" charset="0"/>
                <a:cs typeface="Arial" panose="020B0604020202020204" pitchFamily="34" charset="0"/>
              </a:rPr>
              <a:t>التركيب</a:t>
            </a:r>
            <a:endParaRPr lang="en-US"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34822" name="Text Box 6"/>
          <p:cNvSpPr txBox="1">
            <a:spLocks noChangeArrowheads="1"/>
          </p:cNvSpPr>
          <p:nvPr/>
        </p:nvSpPr>
        <p:spPr bwMode="auto">
          <a:xfrm>
            <a:off x="1043608" y="2924944"/>
            <a:ext cx="6427440" cy="584775"/>
          </a:xfrm>
          <a:prstGeom prst="rect">
            <a:avLst/>
          </a:prstGeom>
          <a:solidFill>
            <a:srgbClr val="FFFFFF"/>
          </a:solidFill>
          <a:ln w="9525">
            <a:solidFill>
              <a:srgbClr val="000000"/>
            </a:solid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altLang="zh-CN" sz="3200" b="1" dirty="0">
                <a:solidFill>
                  <a:srgbClr val="000000"/>
                </a:solidFill>
                <a:latin typeface="Arial" panose="020B0604020202020204" pitchFamily="34" charset="0"/>
                <a:ea typeface="宋体" charset="0"/>
                <a:cs typeface="Arial" panose="020B0604020202020204" pitchFamily="34" charset="0"/>
              </a:rPr>
              <a:t>1-9 سلسلة نسب النسل الداوودي</a:t>
            </a:r>
            <a:endParaRPr lang="en-US" altLang="zh-CN" sz="3200" b="1" dirty="0">
              <a:solidFill>
                <a:srgbClr val="000000"/>
              </a:solidFill>
              <a:latin typeface="Arial" panose="020B0604020202020204" pitchFamily="34" charset="0"/>
              <a:ea typeface="宋体" charset="0"/>
              <a:cs typeface="Arial" panose="020B0604020202020204" pitchFamily="34" charset="0"/>
            </a:endParaRPr>
          </a:p>
        </p:txBody>
      </p:sp>
      <p:sp>
        <p:nvSpPr>
          <p:cNvPr id="73731" name="Text Box 7"/>
          <p:cNvSpPr txBox="1">
            <a:spLocks noChangeArrowheads="1"/>
          </p:cNvSpPr>
          <p:nvPr/>
        </p:nvSpPr>
        <p:spPr bwMode="auto">
          <a:xfrm>
            <a:off x="1234008" y="1412776"/>
            <a:ext cx="7010400" cy="584200"/>
          </a:xfrm>
          <a:prstGeom prst="rect">
            <a:avLst/>
          </a:prstGeom>
          <a:solidFill>
            <a:srgbClr val="FFFFFF"/>
          </a:solidFill>
          <a:ln w="9525">
            <a:solidFill>
              <a:srgbClr val="000000"/>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altLang="zh-CN" sz="3200" b="1" dirty="0">
                <a:solidFill>
                  <a:srgbClr val="000000"/>
                </a:solidFill>
                <a:latin typeface="Arial" panose="020B0604020202020204" pitchFamily="34" charset="0"/>
                <a:ea typeface="宋体" charset="0"/>
                <a:cs typeface="Arial" panose="020B0604020202020204" pitchFamily="34" charset="0"/>
              </a:rPr>
              <a:t>تأسيس نسل داود</a:t>
            </a:r>
            <a:endParaRPr lang="en-US" altLang="zh-CN" sz="3200" b="1" dirty="0">
              <a:solidFill>
                <a:srgbClr val="000000"/>
              </a:solidFill>
              <a:latin typeface="Arial" panose="020B0604020202020204" pitchFamily="34" charset="0"/>
              <a:ea typeface="宋体" charset="0"/>
              <a:cs typeface="Arial" panose="020B0604020202020204" pitchFamily="34" charset="0"/>
            </a:endParaRPr>
          </a:p>
        </p:txBody>
      </p:sp>
      <p:sp>
        <p:nvSpPr>
          <p:cNvPr id="34824" name="Text Box 8"/>
          <p:cNvSpPr txBox="1">
            <a:spLocks noChangeArrowheads="1"/>
          </p:cNvSpPr>
          <p:nvPr/>
        </p:nvSpPr>
        <p:spPr bwMode="auto">
          <a:xfrm>
            <a:off x="1043608" y="4509120"/>
            <a:ext cx="6427440" cy="584775"/>
          </a:xfrm>
          <a:prstGeom prst="rect">
            <a:avLst/>
          </a:prstGeom>
          <a:solidFill>
            <a:srgbClr val="FFFFFF"/>
          </a:solidFill>
          <a:ln w="9525">
            <a:solidFill>
              <a:srgbClr val="000000"/>
            </a:solid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altLang="zh-CN" sz="3200" b="1" dirty="0">
                <a:solidFill>
                  <a:srgbClr val="000000"/>
                </a:solidFill>
                <a:latin typeface="Arial" panose="020B0604020202020204" pitchFamily="34" charset="0"/>
                <a:ea typeface="宋体" charset="0"/>
                <a:cs typeface="Arial" panose="020B0604020202020204" pitchFamily="34" charset="0"/>
              </a:rPr>
              <a:t>10-29 اهتمام داود بالتابوت / الهيكل</a:t>
            </a:r>
            <a:endParaRPr lang="en-US" altLang="zh-CN" sz="3200" b="1" dirty="0">
              <a:solidFill>
                <a:srgbClr val="000000"/>
              </a:solidFill>
              <a:latin typeface="Arial" panose="020B0604020202020204" pitchFamily="34" charset="0"/>
              <a:ea typeface="宋体" charset="0"/>
              <a:cs typeface="Arial" panose="020B0604020202020204" pitchFamily="34" charset="0"/>
            </a:endParaRPr>
          </a:p>
        </p:txBody>
      </p:sp>
      <p:sp>
        <p:nvSpPr>
          <p:cNvPr id="73733" name="Text Box 3"/>
          <p:cNvSpPr txBox="1">
            <a:spLocks noChangeArrowheads="1"/>
          </p:cNvSpPr>
          <p:nvPr/>
        </p:nvSpPr>
        <p:spPr bwMode="auto">
          <a:xfrm>
            <a:off x="8274050" y="92075"/>
            <a:ext cx="762000" cy="457200"/>
          </a:xfrm>
          <a:prstGeom prst="rect">
            <a:avLst/>
          </a:prstGeom>
          <a:solidFill>
            <a:schemeClr val="tx1"/>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nchorCtr="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b="1" dirty="0">
                <a:solidFill>
                  <a:srgbClr val="FFFFFF"/>
                </a:solidFill>
                <a:latin typeface="Arial" panose="020B0604020202020204" pitchFamily="34" charset="0"/>
                <a:cs typeface="Arial" panose="020B0604020202020204" pitchFamily="34" charset="0"/>
              </a:rPr>
              <a:t>265</a:t>
            </a:r>
            <a:endParaRPr lang="en-US" b="1" dirty="0">
              <a:solidFill>
                <a:srgbClr val="FFFFFF"/>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4822"/>
                                        </p:tgtEl>
                                        <p:attrNameLst>
                                          <p:attrName>style.visibility</p:attrName>
                                        </p:attrNameLst>
                                      </p:cBhvr>
                                      <p:to>
                                        <p:strVal val="visible"/>
                                      </p:to>
                                    </p:set>
                                    <p:anim calcmode="lin" valueType="num">
                                      <p:cBhvr additive="base">
                                        <p:cTn id="7" dur="500" fill="hold"/>
                                        <p:tgtEl>
                                          <p:spTgt spid="34822"/>
                                        </p:tgtEl>
                                        <p:attrNameLst>
                                          <p:attrName>ppt_x</p:attrName>
                                        </p:attrNameLst>
                                      </p:cBhvr>
                                      <p:tavLst>
                                        <p:tav tm="0">
                                          <p:val>
                                            <p:strVal val="0-#ppt_w/2"/>
                                          </p:val>
                                        </p:tav>
                                        <p:tav tm="100000">
                                          <p:val>
                                            <p:strVal val="#ppt_x"/>
                                          </p:val>
                                        </p:tav>
                                      </p:tavLst>
                                    </p:anim>
                                    <p:anim calcmode="lin" valueType="num">
                                      <p:cBhvr additive="base">
                                        <p:cTn id="8" dur="500" fill="hold"/>
                                        <p:tgtEl>
                                          <p:spTgt spid="34822"/>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4824"/>
                                        </p:tgtEl>
                                        <p:attrNameLst>
                                          <p:attrName>style.visibility</p:attrName>
                                        </p:attrNameLst>
                                      </p:cBhvr>
                                      <p:to>
                                        <p:strVal val="visible"/>
                                      </p:to>
                                    </p:set>
                                    <p:anim calcmode="lin" valueType="num">
                                      <p:cBhvr additive="base">
                                        <p:cTn id="13" dur="500" fill="hold"/>
                                        <p:tgtEl>
                                          <p:spTgt spid="34824"/>
                                        </p:tgtEl>
                                        <p:attrNameLst>
                                          <p:attrName>ppt_x</p:attrName>
                                        </p:attrNameLst>
                                      </p:cBhvr>
                                      <p:tavLst>
                                        <p:tav tm="0">
                                          <p:val>
                                            <p:strVal val="0-#ppt_w/2"/>
                                          </p:val>
                                        </p:tav>
                                        <p:tav tm="100000">
                                          <p:val>
                                            <p:strVal val="#ppt_x"/>
                                          </p:val>
                                        </p:tav>
                                      </p:tavLst>
                                    </p:anim>
                                    <p:anim calcmode="lin" valueType="num">
                                      <p:cBhvr additive="base">
                                        <p:cTn id="14" dur="500" fill="hold"/>
                                        <p:tgtEl>
                                          <p:spTgt spid="348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2" grpId="0" animBg="1" autoUpdateAnimBg="0"/>
      <p:bldP spid="34824" grpId="0" animBg="1" autoUpdateAnimBg="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2" descr="Green marble"/>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88067" name="Text Box 3"/>
          <p:cNvSpPr txBox="1">
            <a:spLocks noChangeArrowheads="1"/>
          </p:cNvSpPr>
          <p:nvPr/>
        </p:nvSpPr>
        <p:spPr bwMode="auto">
          <a:xfrm>
            <a:off x="347911" y="4365104"/>
            <a:ext cx="3295650" cy="156966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ar-JO" sz="3200" b="1" dirty="0">
                <a:solidFill>
                  <a:schemeClr val="bg1"/>
                </a:solidFill>
                <a:latin typeface="Arial" panose="020B0604020202020204" pitchFamily="34" charset="0"/>
                <a:ea typeface="Times New Roman" pitchFamily="-105" charset="0"/>
                <a:cs typeface="Arial" panose="020B0604020202020204" pitchFamily="34" charset="0"/>
              </a:rPr>
              <a:t>1 مل 1-11       متحدة تحت           حكم سليمان</a:t>
            </a:r>
            <a:endParaRPr lang="en-US" sz="3200" b="1" dirty="0">
              <a:solidFill>
                <a:schemeClr val="bg1"/>
              </a:solidFill>
              <a:latin typeface="Arial" panose="020B0604020202020204" pitchFamily="34" charset="0"/>
              <a:ea typeface="Times New Roman" pitchFamily="-105" charset="0"/>
              <a:cs typeface="Arial" panose="020B0604020202020204" pitchFamily="34" charset="0"/>
            </a:endParaRPr>
          </a:p>
        </p:txBody>
      </p:sp>
      <p:pic>
        <p:nvPicPr>
          <p:cNvPr id="88069" name="Picture 5" descr="1 Kings"/>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95536" y="1628800"/>
            <a:ext cx="3200400" cy="2354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8070" name="Picture 6" descr="2 Kings"/>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054550" y="1628800"/>
            <a:ext cx="3117850" cy="2409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8071" name="Text Box 7"/>
          <p:cNvSpPr txBox="1">
            <a:spLocks noChangeArrowheads="1"/>
          </p:cNvSpPr>
          <p:nvPr/>
        </p:nvSpPr>
        <p:spPr bwMode="auto">
          <a:xfrm>
            <a:off x="4572000" y="4357694"/>
            <a:ext cx="4032448" cy="156966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3200" b="1" dirty="0">
                <a:solidFill>
                  <a:schemeClr val="bg1"/>
                </a:solidFill>
                <a:latin typeface="Arial" panose="020B0604020202020204" pitchFamily="34" charset="0"/>
                <a:cs typeface="Arial" panose="020B0604020202020204" pitchFamily="34" charset="0"/>
              </a:rPr>
              <a:t>1 مل 12 – 2 مل 25 منقسمة                     حتى السبي</a:t>
            </a:r>
            <a:endParaRPr lang="en-US" sz="3200" b="1" dirty="0">
              <a:solidFill>
                <a:schemeClr val="bg1"/>
              </a:solidFill>
              <a:latin typeface="Arial" panose="020B0604020202020204" pitchFamily="34" charset="0"/>
              <a:cs typeface="Arial" panose="020B0604020202020204" pitchFamily="34" charset="0"/>
            </a:endParaRPr>
          </a:p>
        </p:txBody>
      </p:sp>
      <p:sp>
        <p:nvSpPr>
          <p:cNvPr id="8" name="Title 7"/>
          <p:cNvSpPr>
            <a:spLocks noGrp="1"/>
          </p:cNvSpPr>
          <p:nvPr>
            <p:ph type="title" idx="4294967295"/>
          </p:nvPr>
        </p:nvSpPr>
        <p:spPr>
          <a:xfrm>
            <a:off x="0" y="0"/>
            <a:ext cx="9144000" cy="1143000"/>
          </a:xfrm>
        </p:spPr>
        <p:txBody>
          <a:bodyPr/>
          <a:lstStyle/>
          <a:p>
            <a:pPr>
              <a:defRPr/>
            </a:pPr>
            <a:r>
              <a:rPr lang="ar-JO" sz="4000" b="1" dirty="0">
                <a:solidFill>
                  <a:srgbClr val="FFFFFF"/>
                </a:solidFill>
                <a:effectLst>
                  <a:outerShdw blurRad="38100" dist="38100" dir="2700000" algn="tl">
                    <a:srgbClr val="808080"/>
                  </a:outerShdw>
                </a:effectLst>
                <a:latin typeface="Arial" panose="020B0604020202020204" pitchFamily="34" charset="0"/>
                <a:ea typeface="ＭＳ Ｐゴシック" charset="0"/>
                <a:cs typeface="Arial" panose="020B0604020202020204" pitchFamily="34" charset="0"/>
              </a:rPr>
              <a:t>الممالك المتحدة والمنقسمة</a:t>
            </a:r>
            <a:endParaRPr lang="en-US" sz="4000" b="1" u="sng" dirty="0">
              <a:solidFill>
                <a:srgbClr val="FFFFFF"/>
              </a:solidFill>
              <a:effectLst>
                <a:outerShdw blurRad="38100" dist="38100" dir="2700000" algn="tl">
                  <a:srgbClr val="808080"/>
                </a:outerShdw>
              </a:effectLst>
              <a:latin typeface="Arial" panose="020B0604020202020204" pitchFamily="34" charset="0"/>
              <a:ea typeface="ＭＳ Ｐゴシック" charset="0"/>
              <a:cs typeface="Arial" panose="020B0604020202020204" pitchFamily="34"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8067"/>
                                        </p:tgtEl>
                                        <p:attrNameLst>
                                          <p:attrName>style.visibility</p:attrName>
                                        </p:attrNameLst>
                                      </p:cBhvr>
                                      <p:to>
                                        <p:strVal val="visible"/>
                                      </p:to>
                                    </p:set>
                                    <p:animEffect transition="in" filter="dissolve">
                                      <p:cBhvr>
                                        <p:cTn id="7" dur="500"/>
                                        <p:tgtEl>
                                          <p:spTgt spid="88067"/>
                                        </p:tgtEl>
                                      </p:cBhvr>
                                    </p:animEffect>
                                  </p:childTnLst>
                                </p:cTn>
                              </p:par>
                              <p:par>
                                <p:cTn id="8" presetID="5" presetClass="entr" presetSubtype="10" fill="hold" nodeType="withEffect">
                                  <p:stCondLst>
                                    <p:cond delay="0"/>
                                  </p:stCondLst>
                                  <p:childTnLst>
                                    <p:set>
                                      <p:cBhvr>
                                        <p:cTn id="9" dur="1" fill="hold">
                                          <p:stCondLst>
                                            <p:cond delay="0"/>
                                          </p:stCondLst>
                                        </p:cTn>
                                        <p:tgtEl>
                                          <p:spTgt spid="88069"/>
                                        </p:tgtEl>
                                        <p:attrNameLst>
                                          <p:attrName>style.visibility</p:attrName>
                                        </p:attrNameLst>
                                      </p:cBhvr>
                                      <p:to>
                                        <p:strVal val="visible"/>
                                      </p:to>
                                    </p:set>
                                    <p:animEffect transition="in" filter="checkerboard(across)">
                                      <p:cBhvr>
                                        <p:cTn id="10" dur="500"/>
                                        <p:tgtEl>
                                          <p:spTgt spid="88069"/>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88071"/>
                                        </p:tgtEl>
                                        <p:attrNameLst>
                                          <p:attrName>style.visibility</p:attrName>
                                        </p:attrNameLst>
                                      </p:cBhvr>
                                      <p:to>
                                        <p:strVal val="visible"/>
                                      </p:to>
                                    </p:set>
                                    <p:animEffect transition="in" filter="dissolve">
                                      <p:cBhvr>
                                        <p:cTn id="15" dur="500"/>
                                        <p:tgtEl>
                                          <p:spTgt spid="88071"/>
                                        </p:tgtEl>
                                      </p:cBhvr>
                                    </p:animEffect>
                                  </p:childTnLst>
                                </p:cTn>
                              </p:par>
                              <p:par>
                                <p:cTn id="16" presetID="5" presetClass="entr" presetSubtype="10" fill="hold" nodeType="withEffect">
                                  <p:stCondLst>
                                    <p:cond delay="0"/>
                                  </p:stCondLst>
                                  <p:childTnLst>
                                    <p:set>
                                      <p:cBhvr>
                                        <p:cTn id="17" dur="1" fill="hold">
                                          <p:stCondLst>
                                            <p:cond delay="0"/>
                                          </p:stCondLst>
                                        </p:cTn>
                                        <p:tgtEl>
                                          <p:spTgt spid="88070"/>
                                        </p:tgtEl>
                                        <p:attrNameLst>
                                          <p:attrName>style.visibility</p:attrName>
                                        </p:attrNameLst>
                                      </p:cBhvr>
                                      <p:to>
                                        <p:strVal val="visible"/>
                                      </p:to>
                                    </p:set>
                                    <p:animEffect transition="in" filter="checkerboard(across)">
                                      <p:cBhvr>
                                        <p:cTn id="18" dur="500"/>
                                        <p:tgtEl>
                                          <p:spTgt spid="880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67" grpId="0" autoUpdateAnimBg="0"/>
      <p:bldP spid="88071" grpId="0"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ar-JO" sz="4800" dirty="0">
                <a:effectLst>
                  <a:glow rad="127000">
                    <a:schemeClr val="tx1"/>
                  </a:glow>
                </a:effectLst>
                <a:ea typeface="ＭＳ Ｐゴシック" charset="0"/>
              </a:rPr>
              <a:t>الآية المفتاحية</a:t>
            </a:r>
            <a:endParaRPr lang="en-US" sz="4800" dirty="0">
              <a:effectLst>
                <a:glow rad="127000">
                  <a:schemeClr val="tx1"/>
                </a:glow>
              </a:effectLst>
              <a:ea typeface="ＭＳ Ｐゴシック" charset="0"/>
            </a:endParaRPr>
          </a:p>
        </p:txBody>
      </p:sp>
      <p:sp>
        <p:nvSpPr>
          <p:cNvPr id="5" name="Rectangle 2"/>
          <p:cNvSpPr txBox="1">
            <a:spLocks noChangeArrowheads="1"/>
          </p:cNvSpPr>
          <p:nvPr/>
        </p:nvSpPr>
        <p:spPr bwMode="auto">
          <a:xfrm>
            <a:off x="0" y="1033536"/>
            <a:ext cx="9144000" cy="48810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US"/>
            </a:defPPr>
            <a:lvl1pPr algn="r" eaLnBrk="0" fontAlgn="base" hangingPunct="0">
              <a:spcBef>
                <a:spcPct val="0"/>
              </a:spcBef>
              <a:spcAft>
                <a:spcPct val="0"/>
              </a:spcAft>
              <a:defRPr sz="4800" b="1">
                <a:solidFill>
                  <a:srgbClr val="FFFFFF"/>
                </a:solidFill>
                <a:effectLst>
                  <a:glow rad="127000">
                    <a:srgbClr val="000000"/>
                  </a:glow>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algn="ctr" defTabSz="457200"/>
            <a:r>
              <a:rPr lang="ar-JO" sz="2800" dirty="0">
                <a:latin typeface="Arial" panose="020B0604020202020204" pitchFamily="34" charset="0"/>
                <a:cs typeface="Arial" panose="020B0604020202020204" pitchFamily="34" charset="0"/>
              </a:rPr>
              <a:t>وأخبرك أن الرب يبني لك بيتاً ويكون متى كملت أيامك لتذهب مع آبائك أني أقيم بعدك نسلك الذي يكون من بنيك و</a:t>
            </a:r>
            <a:r>
              <a:rPr lang="ar-JO" sz="2800" dirty="0">
                <a:solidFill>
                  <a:srgbClr val="FFFF00"/>
                </a:solidFill>
                <a:latin typeface="Arial" panose="020B0604020202020204" pitchFamily="34" charset="0"/>
                <a:cs typeface="Arial" panose="020B0604020202020204" pitchFamily="34" charset="0"/>
              </a:rPr>
              <a:t>أثبت</a:t>
            </a:r>
            <a:r>
              <a:rPr lang="ar-JO" sz="2800" dirty="0">
                <a:latin typeface="Arial" panose="020B0604020202020204" pitchFamily="34" charset="0"/>
                <a:cs typeface="Arial" panose="020B0604020202020204" pitchFamily="34" charset="0"/>
              </a:rPr>
              <a:t> مملكته هو يبني لي بيتاً وأنا </a:t>
            </a:r>
            <a:r>
              <a:rPr lang="ar-JO" sz="2800" dirty="0">
                <a:solidFill>
                  <a:srgbClr val="FFFF00"/>
                </a:solidFill>
                <a:latin typeface="Arial" panose="020B0604020202020204" pitchFamily="34" charset="0"/>
                <a:cs typeface="Arial" panose="020B0604020202020204" pitchFamily="34" charset="0"/>
              </a:rPr>
              <a:t>أثبت</a:t>
            </a:r>
            <a:r>
              <a:rPr lang="ar-JO" sz="2800" dirty="0">
                <a:latin typeface="Arial" panose="020B0604020202020204" pitchFamily="34" charset="0"/>
                <a:cs typeface="Arial" panose="020B0604020202020204" pitchFamily="34" charset="0"/>
              </a:rPr>
              <a:t> كرسيه إلى الأبد أنا أكون له أباً وهو يكون لي ابناً ولا أنزع رحمتي عنه كما نزعتها عن الذي كان قبلك وأقيمه في بيتي وملكوتي إلى الأبد ويكون كرسيه </a:t>
            </a:r>
            <a:r>
              <a:rPr lang="ar-JO" sz="2800" dirty="0">
                <a:solidFill>
                  <a:srgbClr val="FFFF00"/>
                </a:solidFill>
                <a:latin typeface="Arial" panose="020B0604020202020204" pitchFamily="34" charset="0"/>
                <a:cs typeface="Arial" panose="020B0604020202020204" pitchFamily="34" charset="0"/>
              </a:rPr>
              <a:t>ثابتاً </a:t>
            </a:r>
            <a:r>
              <a:rPr lang="ar-JO" sz="2800" dirty="0">
                <a:latin typeface="Arial" panose="020B0604020202020204" pitchFamily="34" charset="0"/>
                <a:cs typeface="Arial" panose="020B0604020202020204" pitchFamily="34" charset="0"/>
              </a:rPr>
              <a:t>إلى الأبد (١ أخ ١٧: ١٠ب-١٤)</a:t>
            </a:r>
            <a:endParaRPr lang="en-US" sz="2800" dirty="0">
              <a:latin typeface="Arial" panose="020B0604020202020204" pitchFamily="34" charset="0"/>
              <a:cs typeface="Arial" panose="020B0604020202020204" pitchFamily="34"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ar-JO"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١ أخبار الأيام</a:t>
            </a:r>
            <a:endParaRPr lang="en-US"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
        <p:nvSpPr>
          <p:cNvPr id="7" name="Text Box 24"/>
          <p:cNvSpPr txBox="1">
            <a:spLocks noChangeArrowheads="1"/>
          </p:cNvSpPr>
          <p:nvPr/>
        </p:nvSpPr>
        <p:spPr bwMode="auto">
          <a:xfrm>
            <a:off x="8329041" y="65344"/>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457200" fontAlgn="auto">
              <a:spcBef>
                <a:spcPts val="0"/>
              </a:spcBef>
              <a:spcAft>
                <a:spcPts val="0"/>
              </a:spcAft>
            </a:pPr>
            <a:r>
              <a:rPr lang="ar-JO" altLang="zh-CN" b="1" dirty="0">
                <a:solidFill>
                  <a:prstClr val="white"/>
                </a:solidFill>
                <a:effectLst>
                  <a:outerShdw blurRad="50800" dist="38100" dir="2700000" algn="tl" rotWithShape="0">
                    <a:srgbClr val="000000">
                      <a:alpha val="96000"/>
                    </a:srgbClr>
                  </a:outerShdw>
                </a:effectLst>
                <a:latin typeface="Arial" panose="020B0604020202020204" pitchFamily="34" charset="0"/>
                <a:cs typeface="Arial" panose="020B0604020202020204" pitchFamily="34" charset="0"/>
              </a:rPr>
              <a:t>262</a:t>
            </a:r>
            <a:endParaRPr lang="en-US" altLang="zh-CN" b="1" dirty="0">
              <a:solidFill>
                <a:prstClr val="white"/>
              </a:solidFill>
              <a:effectLst>
                <a:outerShdw blurRad="50800" dist="38100" dir="2700000" algn="tl" rotWithShape="0">
                  <a:srgbClr val="000000">
                    <a:alpha val="96000"/>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6886575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2"/>
          <p:cNvSpPr>
            <a:spLocks noGrp="1" noChangeArrowheads="1"/>
          </p:cNvSpPr>
          <p:nvPr>
            <p:ph type="title"/>
          </p:nvPr>
        </p:nvSpPr>
        <p:spPr>
          <a:xfrm>
            <a:off x="1447800" y="152400"/>
            <a:ext cx="6248400" cy="762000"/>
          </a:xfrm>
          <a:solidFill>
            <a:schemeClr val="tx1"/>
          </a:solidFill>
          <a:ln>
            <a:solidFill>
              <a:schemeClr val="tx1"/>
            </a:solidFill>
            <a:miter lim="800000"/>
            <a:headEnd/>
            <a:tailEnd/>
          </a:ln>
        </p:spPr>
        <p:txBody>
          <a:bodyPr/>
          <a:lstStyle/>
          <a:p>
            <a:pPr eaLnBrk="1" hangingPunct="1"/>
            <a:r>
              <a:rPr lang="ar-JO" b="1" dirty="0">
                <a:solidFill>
                  <a:srgbClr val="FFFFFF"/>
                </a:solidFill>
                <a:latin typeface="Arial" panose="020B0604020202020204" pitchFamily="34" charset="0"/>
                <a:ea typeface="ＭＳ Ｐゴシック" charset="0"/>
                <a:cs typeface="Arial" panose="020B0604020202020204" pitchFamily="34" charset="0"/>
              </a:rPr>
              <a:t>المناسبة</a:t>
            </a:r>
            <a:endParaRPr lang="en-US"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5" name="Rectangle 3"/>
          <p:cNvSpPr txBox="1">
            <a:spLocks noChangeArrowheads="1"/>
          </p:cNvSpPr>
          <p:nvPr/>
        </p:nvSpPr>
        <p:spPr bwMode="auto">
          <a:xfrm>
            <a:off x="1619672" y="1700808"/>
            <a:ext cx="6984776" cy="4191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rtl="1" eaLnBrk="1" hangingPunct="1">
              <a:lnSpc>
                <a:spcPct val="90000"/>
              </a:lnSpc>
              <a:spcBef>
                <a:spcPct val="20000"/>
              </a:spcBef>
            </a:pPr>
            <a:r>
              <a:rPr lang="en-US" altLang="zh-CN" sz="3200" b="1" dirty="0">
                <a:latin typeface="Arial" panose="020B0604020202020204" pitchFamily="34" charset="0"/>
                <a:cs typeface="Arial" panose="020B0604020202020204" pitchFamily="34" charset="0"/>
              </a:rPr>
              <a:t>•	</a:t>
            </a:r>
            <a:r>
              <a:rPr lang="ar-JO" altLang="zh-CN" sz="3200" b="1" dirty="0">
                <a:latin typeface="Arial" panose="020B0604020202020204" pitchFamily="34" charset="0"/>
                <a:cs typeface="Arial" panose="020B0604020202020204" pitchFamily="34" charset="0"/>
              </a:rPr>
              <a:t>يسجل سفري الملوك التاريخ من وجهة نظر سياسية / أخلاقية أما سفري الأخبار يزودان نظرة روحية / كهنوتية.</a:t>
            </a:r>
            <a:r>
              <a:rPr lang="en-US" altLang="zh-CN" sz="3200" b="1" dirty="0">
                <a:latin typeface="Arial" panose="020B0604020202020204" pitchFamily="34" charset="0"/>
                <a:cs typeface="Arial" panose="020B0604020202020204" pitchFamily="34" charset="0"/>
              </a:rPr>
              <a:t>  </a:t>
            </a:r>
          </a:p>
          <a:p>
            <a:pPr algn="r" rtl="1" eaLnBrk="1" hangingPunct="1">
              <a:lnSpc>
                <a:spcPct val="90000"/>
              </a:lnSpc>
              <a:spcBef>
                <a:spcPct val="20000"/>
              </a:spcBef>
            </a:pPr>
            <a:endParaRPr lang="en-US" altLang="zh-CN" sz="3200" b="1" dirty="0">
              <a:latin typeface="Arial" panose="020B0604020202020204" pitchFamily="34" charset="0"/>
              <a:cs typeface="Arial" panose="020B0604020202020204" pitchFamily="34" charset="0"/>
            </a:endParaRPr>
          </a:p>
          <a:p>
            <a:pPr algn="r" rtl="1" eaLnBrk="1" hangingPunct="1">
              <a:lnSpc>
                <a:spcPct val="90000"/>
              </a:lnSpc>
              <a:spcBef>
                <a:spcPct val="20000"/>
              </a:spcBef>
            </a:pPr>
            <a:r>
              <a:rPr lang="en-US" altLang="zh-CN" sz="3200" b="1" dirty="0">
                <a:latin typeface="Arial" panose="020B0604020202020204" pitchFamily="34" charset="0"/>
                <a:cs typeface="Arial" panose="020B0604020202020204" pitchFamily="34" charset="0"/>
              </a:rPr>
              <a:t>•	</a:t>
            </a:r>
            <a:r>
              <a:rPr lang="ar-JO" altLang="zh-CN" sz="3200" b="1" dirty="0">
                <a:latin typeface="Arial" panose="020B0604020202020204" pitchFamily="34" charset="0"/>
                <a:cs typeface="Arial" panose="020B0604020202020204" pitchFamily="34" charset="0"/>
              </a:rPr>
              <a:t>يذكر الشعب أن نسل داود الملكي لا زال موجوداً ليشجع البقية الصغيرة التي عادت وبنت هيكلاً هزيلاً بالمقارنة مع هيكل سليمان (حج 2: 3)</a:t>
            </a:r>
            <a:endParaRPr lang="en-US" altLang="zh-CN" sz="3200" b="1" dirty="0">
              <a:latin typeface="Arial" panose="020B0604020202020204" pitchFamily="34" charset="0"/>
              <a:cs typeface="Arial" panose="020B0604020202020204" pitchFamily="34" charset="0"/>
            </a:endParaRPr>
          </a:p>
        </p:txBody>
      </p:sp>
      <p:sp>
        <p:nvSpPr>
          <p:cNvPr id="59395" name="Text Box 3"/>
          <p:cNvSpPr txBox="1">
            <a:spLocks noChangeArrowheads="1"/>
          </p:cNvSpPr>
          <p:nvPr/>
        </p:nvSpPr>
        <p:spPr bwMode="auto">
          <a:xfrm>
            <a:off x="8274050" y="92075"/>
            <a:ext cx="762000" cy="457200"/>
          </a:xfrm>
          <a:prstGeom prst="rect">
            <a:avLst/>
          </a:prstGeom>
          <a:solidFill>
            <a:schemeClr val="tx1"/>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nchorCtr="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b="1" dirty="0">
                <a:solidFill>
                  <a:srgbClr val="FFFFFF"/>
                </a:solidFill>
                <a:latin typeface="Arial" panose="020B0604020202020204" pitchFamily="34" charset="0"/>
                <a:cs typeface="Arial" panose="020B0604020202020204" pitchFamily="34" charset="0"/>
              </a:rPr>
              <a:t>263</a:t>
            </a:r>
            <a:endParaRPr lang="en-US" b="1" dirty="0">
              <a:solidFill>
                <a:srgbClr val="FFFFFF"/>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 calcmode="lin" valueType="num">
                                      <p:cBhvr additive="base">
                                        <p:cTn id="13" dur="500" fill="hold"/>
                                        <p:tgtEl>
                                          <p:spTgt spid="5">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5">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utoUpdateAnimBg="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pic>
        <p:nvPicPr>
          <p:cNvPr id="81" name="Picture 80">
            <a:extLst>
              <a:ext uri="{FF2B5EF4-FFF2-40B4-BE49-F238E27FC236}">
                <a16:creationId xmlns:a16="http://schemas.microsoft.com/office/drawing/2014/main" id="{B59F9190-7212-4F4C-80E5-A43EDE92F1AF}"/>
              </a:ext>
            </a:extLst>
          </p:cNvPr>
          <p:cNvPicPr>
            <a:picLocks noChangeAspect="1"/>
          </p:cNvPicPr>
          <p:nvPr/>
        </p:nvPicPr>
        <p:blipFill>
          <a:blip r:embed="rId3"/>
          <a:stretch>
            <a:fillRect/>
          </a:stretch>
        </p:blipFill>
        <p:spPr>
          <a:xfrm rot="16200000">
            <a:off x="1512128" y="1858842"/>
            <a:ext cx="260003" cy="28575"/>
          </a:xfrm>
          <a:prstGeom prst="rect">
            <a:avLst/>
          </a:prstGeom>
        </p:spPr>
      </p:pic>
      <p:pic>
        <p:nvPicPr>
          <p:cNvPr id="66" name="Picture 65">
            <a:extLst>
              <a:ext uri="{FF2B5EF4-FFF2-40B4-BE49-F238E27FC236}">
                <a16:creationId xmlns:a16="http://schemas.microsoft.com/office/drawing/2014/main" id="{5027FBE1-FEC2-4A15-81D3-C58BC2CFEAD4}"/>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28565" y="3724514"/>
            <a:ext cx="9145015" cy="1567717"/>
          </a:xfrm>
          <a:prstGeom prst="rect">
            <a:avLst/>
          </a:prstGeom>
        </p:spPr>
      </p:pic>
      <p:sp>
        <p:nvSpPr>
          <p:cNvPr id="5" name="Text Box 7">
            <a:extLst>
              <a:ext uri="{FF2B5EF4-FFF2-40B4-BE49-F238E27FC236}">
                <a16:creationId xmlns:a16="http://schemas.microsoft.com/office/drawing/2014/main" id="{B1DAA3F6-A440-4A8A-ACD2-C04326C681E6}"/>
              </a:ext>
            </a:extLst>
          </p:cNvPr>
          <p:cNvSpPr txBox="1">
            <a:spLocks noChangeArrowheads="1"/>
          </p:cNvSpPr>
          <p:nvPr/>
        </p:nvSpPr>
        <p:spPr bwMode="auto">
          <a:xfrm rot="18900000">
            <a:off x="206931" y="5120891"/>
            <a:ext cx="939681" cy="461665"/>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FF"/>
                </a:solidFill>
                <a:effectLst/>
                <a:uLnTx/>
                <a:uFillTx/>
                <a:latin typeface="Arial" panose="020B0604020202020204" pitchFamily="34" charset="0"/>
                <a:cs typeface="Arial" panose="020B0604020202020204" pitchFamily="34" charset="0"/>
              </a:rPr>
              <a:t>البدايات</a:t>
            </a:r>
            <a:endParaRPr kumimoji="0" lang="en-US" sz="2400" b="1" u="none" strike="noStrike" kern="1200" cap="none" spc="0" normalizeH="0" baseline="0" noProof="0" dirty="0">
              <a:ln>
                <a:noFill/>
              </a:ln>
              <a:solidFill>
                <a:srgbClr val="0000FF"/>
              </a:solidFill>
              <a:effectLst/>
              <a:uLnTx/>
              <a:uFillTx/>
              <a:latin typeface="Arial" panose="020B0604020202020204" pitchFamily="34" charset="0"/>
              <a:cs typeface="Arial" panose="020B0604020202020204" pitchFamily="34" charset="0"/>
            </a:endParaRPr>
          </a:p>
        </p:txBody>
      </p:sp>
      <p:sp>
        <p:nvSpPr>
          <p:cNvPr id="6" name="Text Box 8">
            <a:extLst>
              <a:ext uri="{FF2B5EF4-FFF2-40B4-BE49-F238E27FC236}">
                <a16:creationId xmlns:a16="http://schemas.microsoft.com/office/drawing/2014/main" id="{F163579A-1DE6-4BBB-A2B2-2ACA2CAC5C8B}"/>
              </a:ext>
            </a:extLst>
          </p:cNvPr>
          <p:cNvSpPr txBox="1">
            <a:spLocks noChangeArrowheads="1"/>
          </p:cNvSpPr>
          <p:nvPr/>
        </p:nvSpPr>
        <p:spPr bwMode="auto">
          <a:xfrm rot="18900000">
            <a:off x="981452" y="5278111"/>
            <a:ext cx="720070" cy="461665"/>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الآباء</a:t>
            </a:r>
            <a:endParaRPr kumimoji="0" lang="en-US" sz="2400" b="1"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endParaRPr>
          </a:p>
        </p:txBody>
      </p:sp>
      <p:sp>
        <p:nvSpPr>
          <p:cNvPr id="7" name="Text Box 9">
            <a:extLst>
              <a:ext uri="{FF2B5EF4-FFF2-40B4-BE49-F238E27FC236}">
                <a16:creationId xmlns:a16="http://schemas.microsoft.com/office/drawing/2014/main" id="{B48B3AFF-698C-43D8-B8B4-74143F187FE1}"/>
              </a:ext>
            </a:extLst>
          </p:cNvPr>
          <p:cNvSpPr txBox="1">
            <a:spLocks noChangeArrowheads="1"/>
          </p:cNvSpPr>
          <p:nvPr/>
        </p:nvSpPr>
        <p:spPr bwMode="auto">
          <a:xfrm rot="18900000">
            <a:off x="1798114" y="4876463"/>
            <a:ext cx="1150938" cy="420687"/>
          </a:xfrm>
          <a:prstGeom prst="rect">
            <a:avLst/>
          </a:prstGeom>
          <a:noFill/>
          <a:ln w="12700" cap="sq">
            <a:noFill/>
            <a:miter lim="800000"/>
            <a:headEnd type="none" w="sm" len="sm"/>
            <a:tailEnd type="none" w="sm" len="sm"/>
          </a:ln>
        </p:spPr>
        <p:txBody>
          <a:bodyPr wrap="none"/>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6600"/>
                </a:solidFill>
                <a:effectLst/>
                <a:uLnTx/>
                <a:uFillTx/>
                <a:latin typeface="Arial" panose="020B0604020202020204" pitchFamily="34" charset="0"/>
                <a:cs typeface="Arial" panose="020B0604020202020204" pitchFamily="34" charset="0"/>
              </a:rPr>
              <a:t>الخروج</a:t>
            </a:r>
            <a:endParaRPr kumimoji="0" lang="en-US" sz="2400" b="1" u="none" strike="noStrike" kern="1200" cap="none" spc="0" normalizeH="0" baseline="0" noProof="0" dirty="0">
              <a:ln>
                <a:noFill/>
              </a:ln>
              <a:solidFill>
                <a:srgbClr val="006600"/>
              </a:solidFill>
              <a:effectLst/>
              <a:uLnTx/>
              <a:uFillTx/>
              <a:latin typeface="Arial" panose="020B0604020202020204" pitchFamily="34" charset="0"/>
              <a:cs typeface="Arial" panose="020B0604020202020204" pitchFamily="34" charset="0"/>
            </a:endParaRPr>
          </a:p>
        </p:txBody>
      </p:sp>
      <p:sp>
        <p:nvSpPr>
          <p:cNvPr id="8" name="Text Box 11">
            <a:extLst>
              <a:ext uri="{FF2B5EF4-FFF2-40B4-BE49-F238E27FC236}">
                <a16:creationId xmlns:a16="http://schemas.microsoft.com/office/drawing/2014/main" id="{5648A8B5-377D-4AE2-B6F4-AEBDDF8EE9AD}"/>
              </a:ext>
            </a:extLst>
          </p:cNvPr>
          <p:cNvSpPr txBox="1">
            <a:spLocks noChangeArrowheads="1"/>
          </p:cNvSpPr>
          <p:nvPr/>
        </p:nvSpPr>
        <p:spPr bwMode="auto">
          <a:xfrm rot="18900000">
            <a:off x="2406994" y="5445014"/>
            <a:ext cx="2104595" cy="461962"/>
          </a:xfrm>
          <a:prstGeom prst="rect">
            <a:avLst/>
          </a:prstGeom>
          <a:noFill/>
          <a:ln w="12700" cap="sq">
            <a:noFill/>
            <a:miter lim="800000"/>
            <a:headEnd type="none" w="sm" len="sm"/>
            <a:tailEnd type="none" w="sm" len="sm"/>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القضاة</a:t>
            </a:r>
            <a:endParaRPr kumimoji="0" lang="en-US" sz="2400" b="1"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endParaRPr>
          </a:p>
        </p:txBody>
      </p:sp>
      <p:sp>
        <p:nvSpPr>
          <p:cNvPr id="9" name="Text Box 12">
            <a:extLst>
              <a:ext uri="{FF2B5EF4-FFF2-40B4-BE49-F238E27FC236}">
                <a16:creationId xmlns:a16="http://schemas.microsoft.com/office/drawing/2014/main" id="{7E38D2D0-93D8-44AA-B855-993B8249FD12}"/>
              </a:ext>
            </a:extLst>
          </p:cNvPr>
          <p:cNvSpPr txBox="1">
            <a:spLocks noChangeArrowheads="1"/>
          </p:cNvSpPr>
          <p:nvPr/>
        </p:nvSpPr>
        <p:spPr bwMode="auto">
          <a:xfrm rot="18900000">
            <a:off x="2514554" y="5249865"/>
            <a:ext cx="974947" cy="461665"/>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FF"/>
                </a:solidFill>
                <a:effectLst/>
                <a:uLnTx/>
                <a:uFillTx/>
                <a:latin typeface="Arial" panose="020B0604020202020204" pitchFamily="34" charset="0"/>
                <a:cs typeface="Arial" panose="020B0604020202020204" pitchFamily="34" charset="0"/>
              </a:rPr>
              <a:t>الغزوات</a:t>
            </a:r>
            <a:endParaRPr kumimoji="0" lang="en-US" sz="2400" b="1" u="none" strike="noStrike" kern="1200" cap="none" spc="0" normalizeH="0" baseline="0" noProof="0" dirty="0">
              <a:ln>
                <a:noFill/>
              </a:ln>
              <a:solidFill>
                <a:srgbClr val="0000FF"/>
              </a:solidFill>
              <a:effectLst/>
              <a:uLnTx/>
              <a:uFillTx/>
              <a:latin typeface="Arial" panose="020B0604020202020204" pitchFamily="34" charset="0"/>
              <a:cs typeface="Arial" panose="020B0604020202020204" pitchFamily="34" charset="0"/>
            </a:endParaRPr>
          </a:p>
        </p:txBody>
      </p:sp>
      <p:sp>
        <p:nvSpPr>
          <p:cNvPr id="14" name="Text Box 17">
            <a:extLst>
              <a:ext uri="{FF2B5EF4-FFF2-40B4-BE49-F238E27FC236}">
                <a16:creationId xmlns:a16="http://schemas.microsoft.com/office/drawing/2014/main" id="{A53EB9AF-AFD7-411C-B665-B3C0951B6678}"/>
              </a:ext>
            </a:extLst>
          </p:cNvPr>
          <p:cNvSpPr txBox="1">
            <a:spLocks noChangeArrowheads="1"/>
          </p:cNvSpPr>
          <p:nvPr/>
        </p:nvSpPr>
        <p:spPr bwMode="auto">
          <a:xfrm rot="18900000">
            <a:off x="5817422" y="5452598"/>
            <a:ext cx="1656223" cy="461665"/>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FF"/>
                </a:solidFill>
                <a:effectLst/>
                <a:uLnTx/>
                <a:uFillTx/>
                <a:latin typeface="Arial" panose="020B0604020202020204" pitchFamily="34" charset="0"/>
                <a:cs typeface="Arial" panose="020B0604020202020204" pitchFamily="34" charset="0"/>
              </a:rPr>
              <a:t>سنوات الصمت</a:t>
            </a:r>
            <a:endParaRPr kumimoji="0" lang="en-US" sz="2400" b="1" u="none" strike="noStrike" kern="1200" cap="none" spc="0" normalizeH="0" baseline="0" noProof="0" dirty="0">
              <a:ln>
                <a:noFill/>
              </a:ln>
              <a:solidFill>
                <a:srgbClr val="0000FF"/>
              </a:solidFill>
              <a:effectLst/>
              <a:uLnTx/>
              <a:uFillTx/>
              <a:latin typeface="Arial" panose="020B0604020202020204" pitchFamily="34" charset="0"/>
              <a:cs typeface="Arial" panose="020B0604020202020204" pitchFamily="34" charset="0"/>
            </a:endParaRPr>
          </a:p>
        </p:txBody>
      </p:sp>
      <p:sp>
        <p:nvSpPr>
          <p:cNvPr id="15" name="Text Box 18">
            <a:extLst>
              <a:ext uri="{FF2B5EF4-FFF2-40B4-BE49-F238E27FC236}">
                <a16:creationId xmlns:a16="http://schemas.microsoft.com/office/drawing/2014/main" id="{AA3CEACD-A091-46F5-B272-FEAF86B66E51}"/>
              </a:ext>
            </a:extLst>
          </p:cNvPr>
          <p:cNvSpPr txBox="1">
            <a:spLocks noChangeArrowheads="1"/>
          </p:cNvSpPr>
          <p:nvPr/>
        </p:nvSpPr>
        <p:spPr bwMode="auto">
          <a:xfrm rot="18900000">
            <a:off x="6469102" y="5490244"/>
            <a:ext cx="1748632" cy="461962"/>
          </a:xfrm>
          <a:prstGeom prst="rect">
            <a:avLst/>
          </a:prstGeom>
          <a:noFill/>
          <a:ln w="12700" cap="sq">
            <a:noFill/>
            <a:miter lim="800000"/>
            <a:headEnd type="none" w="sm" len="sm"/>
            <a:tailEnd type="none" w="sm" len="sm"/>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الكنيسة</a:t>
            </a:r>
            <a:endParaRPr kumimoji="0" lang="en-US" sz="2400" b="1"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endParaRPr>
          </a:p>
        </p:txBody>
      </p:sp>
      <p:sp>
        <p:nvSpPr>
          <p:cNvPr id="16" name="Text Box 19">
            <a:extLst>
              <a:ext uri="{FF2B5EF4-FFF2-40B4-BE49-F238E27FC236}">
                <a16:creationId xmlns:a16="http://schemas.microsoft.com/office/drawing/2014/main" id="{9AD3E8C7-4FCE-4B8F-99B2-7C5E75D740A8}"/>
              </a:ext>
            </a:extLst>
          </p:cNvPr>
          <p:cNvSpPr txBox="1">
            <a:spLocks noChangeArrowheads="1"/>
          </p:cNvSpPr>
          <p:nvPr/>
        </p:nvSpPr>
        <p:spPr bwMode="auto">
          <a:xfrm rot="18900000">
            <a:off x="7686264" y="5410986"/>
            <a:ext cx="974947" cy="461665"/>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6600"/>
                </a:solidFill>
                <a:effectLst/>
                <a:uLnTx/>
                <a:uFillTx/>
                <a:latin typeface="Arial" panose="020B0604020202020204" pitchFamily="34" charset="0"/>
                <a:cs typeface="Arial" panose="020B0604020202020204" pitchFamily="34" charset="0"/>
              </a:rPr>
              <a:t>الملكوت</a:t>
            </a:r>
            <a:endParaRPr kumimoji="0" lang="en-US" sz="2400" b="1" u="none" strike="noStrike" kern="1200" cap="none" spc="0" normalizeH="0" baseline="0" noProof="0" dirty="0">
              <a:ln>
                <a:noFill/>
              </a:ln>
              <a:solidFill>
                <a:srgbClr val="006600"/>
              </a:solidFill>
              <a:effectLst/>
              <a:uLnTx/>
              <a:uFillTx/>
              <a:latin typeface="Arial" panose="020B0604020202020204" pitchFamily="34" charset="0"/>
              <a:cs typeface="Arial" panose="020B0604020202020204" pitchFamily="34" charset="0"/>
            </a:endParaRPr>
          </a:p>
        </p:txBody>
      </p:sp>
      <p:sp>
        <p:nvSpPr>
          <p:cNvPr id="22" name="Text Box 7">
            <a:extLst>
              <a:ext uri="{FF2B5EF4-FFF2-40B4-BE49-F238E27FC236}">
                <a16:creationId xmlns:a16="http://schemas.microsoft.com/office/drawing/2014/main" id="{1D901A0C-B7CE-453D-A960-E822B924D6F7}"/>
              </a:ext>
            </a:extLst>
          </p:cNvPr>
          <p:cNvSpPr txBox="1">
            <a:spLocks noChangeArrowheads="1"/>
          </p:cNvSpPr>
          <p:nvPr/>
        </p:nvSpPr>
        <p:spPr bwMode="auto">
          <a:xfrm rot="-2700000">
            <a:off x="159434" y="2628497"/>
            <a:ext cx="551754"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الأزل</a:t>
            </a:r>
            <a:endParaRPr kumimoji="0" lang="en-US" sz="18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23" name="Text Box 7">
            <a:extLst>
              <a:ext uri="{FF2B5EF4-FFF2-40B4-BE49-F238E27FC236}">
                <a16:creationId xmlns:a16="http://schemas.microsoft.com/office/drawing/2014/main" id="{8DECADD6-60FD-4E06-97E4-6A3C94EFC872}"/>
              </a:ext>
            </a:extLst>
          </p:cNvPr>
          <p:cNvSpPr txBox="1">
            <a:spLocks noChangeArrowheads="1"/>
          </p:cNvSpPr>
          <p:nvPr/>
        </p:nvSpPr>
        <p:spPr bwMode="auto">
          <a:xfrm rot="-2700000">
            <a:off x="104115" y="3438687"/>
            <a:ext cx="69923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0000FF"/>
                </a:solidFill>
                <a:effectLst/>
                <a:uLnTx/>
                <a:uFillTx/>
                <a:latin typeface="Arial" panose="020B0604020202020204" pitchFamily="34" charset="0"/>
                <a:cs typeface="Arial" panose="020B0604020202020204" pitchFamily="34" charset="0"/>
              </a:rPr>
              <a:t>الخليقة</a:t>
            </a:r>
            <a:endParaRPr kumimoji="0" lang="en-US" sz="1800" b="1" u="none" strike="noStrike" kern="1200" cap="none" spc="0" normalizeH="0" baseline="0" noProof="0" dirty="0">
              <a:ln>
                <a:noFill/>
              </a:ln>
              <a:solidFill>
                <a:srgbClr val="0000FF"/>
              </a:solidFill>
              <a:effectLst/>
              <a:uLnTx/>
              <a:uFillTx/>
              <a:latin typeface="Arial" panose="020B0604020202020204" pitchFamily="34" charset="0"/>
              <a:cs typeface="Arial" panose="020B0604020202020204" pitchFamily="34" charset="0"/>
            </a:endParaRPr>
          </a:p>
        </p:txBody>
      </p:sp>
      <p:sp>
        <p:nvSpPr>
          <p:cNvPr id="24" name="Text Box 7">
            <a:extLst>
              <a:ext uri="{FF2B5EF4-FFF2-40B4-BE49-F238E27FC236}">
                <a16:creationId xmlns:a16="http://schemas.microsoft.com/office/drawing/2014/main" id="{51B9E35B-5807-403F-A45D-04EC7F16C3E4}"/>
              </a:ext>
            </a:extLst>
          </p:cNvPr>
          <p:cNvSpPr txBox="1">
            <a:spLocks noChangeArrowheads="1"/>
          </p:cNvSpPr>
          <p:nvPr/>
        </p:nvSpPr>
        <p:spPr bwMode="auto">
          <a:xfrm rot="-2700000">
            <a:off x="655665" y="2882803"/>
            <a:ext cx="73129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0000FF"/>
                </a:solidFill>
                <a:effectLst/>
                <a:uLnTx/>
                <a:uFillTx/>
                <a:latin typeface="Arial" panose="020B0604020202020204" pitchFamily="34" charset="0"/>
                <a:cs typeface="Arial" panose="020B0604020202020204" pitchFamily="34" charset="0"/>
              </a:rPr>
              <a:t>السقوط</a:t>
            </a:r>
            <a:endParaRPr kumimoji="0" lang="en-US" sz="1800" b="1" u="none" strike="noStrike" kern="1200" cap="none" spc="0" normalizeH="0" baseline="0" noProof="0" dirty="0">
              <a:ln>
                <a:noFill/>
              </a:ln>
              <a:solidFill>
                <a:srgbClr val="0000FF"/>
              </a:solidFill>
              <a:effectLst/>
              <a:uLnTx/>
              <a:uFillTx/>
              <a:latin typeface="Arial" panose="020B0604020202020204" pitchFamily="34" charset="0"/>
              <a:cs typeface="Arial" panose="020B0604020202020204" pitchFamily="34" charset="0"/>
            </a:endParaRPr>
          </a:p>
        </p:txBody>
      </p:sp>
      <p:sp>
        <p:nvSpPr>
          <p:cNvPr id="25" name="Text Box 7">
            <a:extLst>
              <a:ext uri="{FF2B5EF4-FFF2-40B4-BE49-F238E27FC236}">
                <a16:creationId xmlns:a16="http://schemas.microsoft.com/office/drawing/2014/main" id="{B5433784-319A-4D5C-8A7B-7037CAFF15A5}"/>
              </a:ext>
            </a:extLst>
          </p:cNvPr>
          <p:cNvSpPr txBox="1">
            <a:spLocks noChangeArrowheads="1"/>
          </p:cNvSpPr>
          <p:nvPr/>
        </p:nvSpPr>
        <p:spPr bwMode="auto">
          <a:xfrm rot="-2700000">
            <a:off x="933371" y="2829140"/>
            <a:ext cx="764953"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0000FF"/>
                </a:solidFill>
                <a:effectLst/>
                <a:uLnTx/>
                <a:uFillTx/>
                <a:latin typeface="Arial" panose="020B0604020202020204" pitchFamily="34" charset="0"/>
                <a:cs typeface="Arial" panose="020B0604020202020204" pitchFamily="34" charset="0"/>
              </a:rPr>
              <a:t>الطوفان</a:t>
            </a:r>
            <a:endParaRPr kumimoji="0" lang="en-US" sz="1800" b="1" u="none" strike="noStrike" kern="1200" cap="none" spc="0" normalizeH="0" baseline="0" noProof="0" dirty="0">
              <a:ln>
                <a:noFill/>
              </a:ln>
              <a:solidFill>
                <a:srgbClr val="0000FF"/>
              </a:solidFill>
              <a:effectLst/>
              <a:uLnTx/>
              <a:uFillTx/>
              <a:latin typeface="Arial" panose="020B0604020202020204" pitchFamily="34" charset="0"/>
              <a:cs typeface="Arial" panose="020B0604020202020204" pitchFamily="34" charset="0"/>
            </a:endParaRPr>
          </a:p>
        </p:txBody>
      </p:sp>
      <p:sp>
        <p:nvSpPr>
          <p:cNvPr id="26" name="Text Box 7">
            <a:extLst>
              <a:ext uri="{FF2B5EF4-FFF2-40B4-BE49-F238E27FC236}">
                <a16:creationId xmlns:a16="http://schemas.microsoft.com/office/drawing/2014/main" id="{09BFC5D8-B6C1-407A-963D-31BE44CB40AD}"/>
              </a:ext>
            </a:extLst>
          </p:cNvPr>
          <p:cNvSpPr txBox="1">
            <a:spLocks noChangeArrowheads="1"/>
          </p:cNvSpPr>
          <p:nvPr/>
        </p:nvSpPr>
        <p:spPr bwMode="auto">
          <a:xfrm rot="-2700000">
            <a:off x="1278345" y="2903391"/>
            <a:ext cx="468398"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0000FF"/>
                </a:solidFill>
                <a:effectLst/>
                <a:uLnTx/>
                <a:uFillTx/>
                <a:latin typeface="Arial" panose="020B0604020202020204" pitchFamily="34" charset="0"/>
                <a:cs typeface="Arial" panose="020B0604020202020204" pitchFamily="34" charset="0"/>
              </a:rPr>
              <a:t>بابل</a:t>
            </a:r>
            <a:endParaRPr kumimoji="0" lang="en-US" sz="1800" b="1" u="none" strike="noStrike" kern="1200" cap="none" spc="0" normalizeH="0" baseline="0" noProof="0" dirty="0">
              <a:ln>
                <a:noFill/>
              </a:ln>
              <a:solidFill>
                <a:srgbClr val="0000FF"/>
              </a:solidFill>
              <a:effectLst/>
              <a:uLnTx/>
              <a:uFillTx/>
              <a:latin typeface="Arial" panose="020B0604020202020204" pitchFamily="34" charset="0"/>
              <a:cs typeface="Arial" panose="020B0604020202020204" pitchFamily="34" charset="0"/>
            </a:endParaRPr>
          </a:p>
        </p:txBody>
      </p:sp>
      <p:sp>
        <p:nvSpPr>
          <p:cNvPr id="27" name="Text Box 7">
            <a:extLst>
              <a:ext uri="{FF2B5EF4-FFF2-40B4-BE49-F238E27FC236}">
                <a16:creationId xmlns:a16="http://schemas.microsoft.com/office/drawing/2014/main" id="{1C9CA5C2-BA28-4BD6-BB92-9F0F7CF2C9A7}"/>
              </a:ext>
            </a:extLst>
          </p:cNvPr>
          <p:cNvSpPr txBox="1">
            <a:spLocks noChangeArrowheads="1"/>
          </p:cNvSpPr>
          <p:nvPr/>
        </p:nvSpPr>
        <p:spPr bwMode="auto">
          <a:xfrm rot="-2700000">
            <a:off x="1299860" y="3205247"/>
            <a:ext cx="118494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إبراهيم</a:t>
            </a:r>
            <a:endParaRPr kumimoji="0" lang="en-US" sz="1600" b="1"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endParaRPr>
          </a:p>
        </p:txBody>
      </p:sp>
      <p:sp>
        <p:nvSpPr>
          <p:cNvPr id="28" name="Text Box 7">
            <a:extLst>
              <a:ext uri="{FF2B5EF4-FFF2-40B4-BE49-F238E27FC236}">
                <a16:creationId xmlns:a16="http://schemas.microsoft.com/office/drawing/2014/main" id="{6620467C-F846-4A76-8592-CD6FA818EA34}"/>
              </a:ext>
            </a:extLst>
          </p:cNvPr>
          <p:cNvSpPr txBox="1">
            <a:spLocks noChangeArrowheads="1"/>
          </p:cNvSpPr>
          <p:nvPr/>
        </p:nvSpPr>
        <p:spPr bwMode="auto">
          <a:xfrm rot="-2700000">
            <a:off x="1679992" y="3342851"/>
            <a:ext cx="588623"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إسحق</a:t>
            </a:r>
            <a:endParaRPr kumimoji="0" lang="en-US" sz="1600" b="1"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endParaRPr>
          </a:p>
        </p:txBody>
      </p:sp>
      <p:sp>
        <p:nvSpPr>
          <p:cNvPr id="29" name="Text Box 7">
            <a:extLst>
              <a:ext uri="{FF2B5EF4-FFF2-40B4-BE49-F238E27FC236}">
                <a16:creationId xmlns:a16="http://schemas.microsoft.com/office/drawing/2014/main" id="{4EA0FDA4-B8B5-467C-8068-A4C4379DCFD8}"/>
              </a:ext>
            </a:extLst>
          </p:cNvPr>
          <p:cNvSpPr txBox="1">
            <a:spLocks noChangeArrowheads="1"/>
          </p:cNvSpPr>
          <p:nvPr/>
        </p:nvSpPr>
        <p:spPr bwMode="auto">
          <a:xfrm rot="-2700000">
            <a:off x="1886660" y="3349658"/>
            <a:ext cx="607859"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يعقوب</a:t>
            </a:r>
            <a:endParaRPr kumimoji="0" lang="en-US" sz="1600" b="1"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endParaRPr>
          </a:p>
        </p:txBody>
      </p:sp>
      <p:sp>
        <p:nvSpPr>
          <p:cNvPr id="30" name="Text Box 7">
            <a:extLst>
              <a:ext uri="{FF2B5EF4-FFF2-40B4-BE49-F238E27FC236}">
                <a16:creationId xmlns:a16="http://schemas.microsoft.com/office/drawing/2014/main" id="{7356B185-D98D-4206-828D-7F509570B9C2}"/>
              </a:ext>
            </a:extLst>
          </p:cNvPr>
          <p:cNvSpPr txBox="1">
            <a:spLocks noChangeArrowheads="1"/>
          </p:cNvSpPr>
          <p:nvPr/>
        </p:nvSpPr>
        <p:spPr bwMode="auto">
          <a:xfrm rot="-2700000">
            <a:off x="2156022" y="3316177"/>
            <a:ext cx="614271"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يوسف</a:t>
            </a:r>
            <a:endParaRPr kumimoji="0" lang="en-US" sz="1600" b="1"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endParaRPr>
          </a:p>
        </p:txBody>
      </p:sp>
      <p:sp>
        <p:nvSpPr>
          <p:cNvPr id="31" name="Text Box 7">
            <a:extLst>
              <a:ext uri="{FF2B5EF4-FFF2-40B4-BE49-F238E27FC236}">
                <a16:creationId xmlns:a16="http://schemas.microsoft.com/office/drawing/2014/main" id="{E12D339A-FA75-4AD9-AFAD-D9D5FB18B3A8}"/>
              </a:ext>
            </a:extLst>
          </p:cNvPr>
          <p:cNvSpPr txBox="1">
            <a:spLocks noChangeArrowheads="1"/>
          </p:cNvSpPr>
          <p:nvPr/>
        </p:nvSpPr>
        <p:spPr bwMode="auto">
          <a:xfrm rot="-2700000">
            <a:off x="2396441" y="3514846"/>
            <a:ext cx="65434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006600"/>
                </a:solidFill>
                <a:effectLst/>
                <a:uLnTx/>
                <a:uFillTx/>
                <a:latin typeface="Arial" panose="020B0604020202020204" pitchFamily="34" charset="0"/>
                <a:cs typeface="Arial" panose="020B0604020202020204" pitchFamily="34" charset="0"/>
              </a:rPr>
              <a:t>موسى</a:t>
            </a:r>
            <a:endParaRPr kumimoji="0" lang="en-US" sz="1800" b="1" u="none" strike="noStrike" kern="1200" cap="none" spc="0" normalizeH="0" baseline="0" noProof="0" dirty="0">
              <a:ln>
                <a:noFill/>
              </a:ln>
              <a:solidFill>
                <a:srgbClr val="006600"/>
              </a:solidFill>
              <a:effectLst/>
              <a:uLnTx/>
              <a:uFillTx/>
              <a:latin typeface="Arial" panose="020B0604020202020204" pitchFamily="34" charset="0"/>
              <a:cs typeface="Arial" panose="020B0604020202020204" pitchFamily="34" charset="0"/>
            </a:endParaRPr>
          </a:p>
        </p:txBody>
      </p:sp>
      <p:sp>
        <p:nvSpPr>
          <p:cNvPr id="32" name="Text Box 7">
            <a:extLst>
              <a:ext uri="{FF2B5EF4-FFF2-40B4-BE49-F238E27FC236}">
                <a16:creationId xmlns:a16="http://schemas.microsoft.com/office/drawing/2014/main" id="{E979D10D-7316-4320-A3DC-1EAF5BA4C39D}"/>
              </a:ext>
            </a:extLst>
          </p:cNvPr>
          <p:cNvSpPr txBox="1">
            <a:spLocks noChangeArrowheads="1"/>
          </p:cNvSpPr>
          <p:nvPr/>
        </p:nvSpPr>
        <p:spPr bwMode="auto">
          <a:xfrm rot="-2700000">
            <a:off x="3109030" y="3423058"/>
            <a:ext cx="617477"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0000FF"/>
                </a:solidFill>
                <a:effectLst/>
                <a:uLnTx/>
                <a:uFillTx/>
                <a:latin typeface="Arial" panose="020B0604020202020204" pitchFamily="34" charset="0"/>
                <a:cs typeface="Arial" panose="020B0604020202020204" pitchFamily="34" charset="0"/>
              </a:rPr>
              <a:t>يشوع</a:t>
            </a:r>
            <a:endParaRPr kumimoji="0" lang="en-US" sz="1800" b="1" u="none" strike="noStrike" kern="1200" cap="none" spc="0" normalizeH="0" baseline="0" noProof="0" dirty="0">
              <a:ln>
                <a:noFill/>
              </a:ln>
              <a:solidFill>
                <a:srgbClr val="0000FF"/>
              </a:solidFill>
              <a:effectLst/>
              <a:uLnTx/>
              <a:uFillTx/>
              <a:latin typeface="Arial" panose="020B0604020202020204" pitchFamily="34" charset="0"/>
              <a:cs typeface="Arial" panose="020B0604020202020204" pitchFamily="34" charset="0"/>
            </a:endParaRPr>
          </a:p>
        </p:txBody>
      </p:sp>
      <p:sp>
        <p:nvSpPr>
          <p:cNvPr id="33" name="Text Box 7">
            <a:extLst>
              <a:ext uri="{FF2B5EF4-FFF2-40B4-BE49-F238E27FC236}">
                <a16:creationId xmlns:a16="http://schemas.microsoft.com/office/drawing/2014/main" id="{ABBA91E5-F026-4049-9544-970DC8584ED8}"/>
              </a:ext>
            </a:extLst>
          </p:cNvPr>
          <p:cNvSpPr txBox="1">
            <a:spLocks noChangeArrowheads="1"/>
          </p:cNvSpPr>
          <p:nvPr/>
        </p:nvSpPr>
        <p:spPr bwMode="auto">
          <a:xfrm rot="-2700000">
            <a:off x="3797551" y="3793490"/>
            <a:ext cx="75052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الدوران</a:t>
            </a:r>
            <a:endParaRPr kumimoji="0" lang="en-US" sz="1800" b="1"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endParaRPr>
          </a:p>
        </p:txBody>
      </p:sp>
      <p:sp>
        <p:nvSpPr>
          <p:cNvPr id="34" name="Text Box 7">
            <a:extLst>
              <a:ext uri="{FF2B5EF4-FFF2-40B4-BE49-F238E27FC236}">
                <a16:creationId xmlns:a16="http://schemas.microsoft.com/office/drawing/2014/main" id="{161796C7-A843-4BBD-AD21-10D517B34359}"/>
              </a:ext>
            </a:extLst>
          </p:cNvPr>
          <p:cNvSpPr txBox="1">
            <a:spLocks noChangeArrowheads="1"/>
          </p:cNvSpPr>
          <p:nvPr/>
        </p:nvSpPr>
        <p:spPr bwMode="auto">
          <a:xfrm rot="-2700000">
            <a:off x="4287970" y="2854240"/>
            <a:ext cx="156164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006600"/>
                </a:solidFill>
                <a:effectLst/>
                <a:uLnTx/>
                <a:uFillTx/>
                <a:latin typeface="Arial" panose="020B0604020202020204" pitchFamily="34" charset="0"/>
                <a:cs typeface="Arial" panose="020B0604020202020204" pitchFamily="34" charset="0"/>
              </a:rPr>
              <a:t>شاول.داود.سليمان</a:t>
            </a:r>
            <a:endParaRPr kumimoji="0" lang="en-US" sz="1800" b="1" u="none" strike="noStrike" kern="1200" cap="none" spc="0" normalizeH="0" baseline="0" noProof="0" dirty="0">
              <a:ln>
                <a:noFill/>
              </a:ln>
              <a:solidFill>
                <a:srgbClr val="006600"/>
              </a:solidFill>
              <a:effectLst/>
              <a:uLnTx/>
              <a:uFillTx/>
              <a:latin typeface="Arial" panose="020B0604020202020204" pitchFamily="34" charset="0"/>
              <a:cs typeface="Arial" panose="020B0604020202020204" pitchFamily="34" charset="0"/>
            </a:endParaRPr>
          </a:p>
        </p:txBody>
      </p:sp>
      <p:sp>
        <p:nvSpPr>
          <p:cNvPr id="35" name="Text Box 7">
            <a:extLst>
              <a:ext uri="{FF2B5EF4-FFF2-40B4-BE49-F238E27FC236}">
                <a16:creationId xmlns:a16="http://schemas.microsoft.com/office/drawing/2014/main" id="{3CFF777E-420E-493A-A932-C180D40EC0E5}"/>
              </a:ext>
            </a:extLst>
          </p:cNvPr>
          <p:cNvSpPr txBox="1">
            <a:spLocks noChangeArrowheads="1"/>
          </p:cNvSpPr>
          <p:nvPr/>
        </p:nvSpPr>
        <p:spPr bwMode="auto">
          <a:xfrm rot="-2700000">
            <a:off x="4776479" y="2890070"/>
            <a:ext cx="1576072"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0000FF"/>
                </a:solidFill>
                <a:effectLst/>
                <a:uLnTx/>
                <a:uFillTx/>
                <a:latin typeface="Arial" panose="020B0604020202020204" pitchFamily="34" charset="0"/>
                <a:cs typeface="Arial" panose="020B0604020202020204" pitchFamily="34" charset="0"/>
              </a:rPr>
              <a:t>يهوذا (رحبعام)</a:t>
            </a:r>
            <a:r>
              <a:rPr kumimoji="0" lang="ar-JO" sz="1800" b="1" u="none" strike="noStrike" kern="1200" cap="none" spc="0" normalizeH="0" noProof="0" dirty="0">
                <a:ln>
                  <a:noFill/>
                </a:ln>
                <a:solidFill>
                  <a:srgbClr val="0000FF"/>
                </a:solidFill>
                <a:effectLst/>
                <a:uLnTx/>
                <a:uFillTx/>
                <a:latin typeface="Arial" panose="020B0604020202020204" pitchFamily="34" charset="0"/>
                <a:cs typeface="Arial" panose="020B0604020202020204" pitchFamily="34" charset="0"/>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noProof="0" dirty="0">
                <a:ln>
                  <a:noFill/>
                </a:ln>
                <a:solidFill>
                  <a:srgbClr val="0000FF"/>
                </a:solidFill>
                <a:effectLst/>
                <a:uLnTx/>
                <a:uFillTx/>
                <a:latin typeface="Arial" panose="020B0604020202020204" pitchFamily="34" charset="0"/>
                <a:cs typeface="Arial" panose="020B0604020202020204" pitchFamily="34" charset="0"/>
              </a:rPr>
              <a:t>و إسرائيل (يربعام)</a:t>
            </a:r>
            <a:endParaRPr kumimoji="0" lang="en-US" sz="1800" b="1" u="none" strike="noStrike" kern="1200" cap="none" spc="0" normalizeH="0" baseline="0" noProof="0" dirty="0">
              <a:ln>
                <a:noFill/>
              </a:ln>
              <a:solidFill>
                <a:srgbClr val="0000FF"/>
              </a:solidFill>
              <a:effectLst/>
              <a:uLnTx/>
              <a:uFillTx/>
              <a:latin typeface="Arial" panose="020B0604020202020204" pitchFamily="34" charset="0"/>
              <a:cs typeface="Arial" panose="020B0604020202020204" pitchFamily="34" charset="0"/>
            </a:endParaRPr>
          </a:p>
        </p:txBody>
      </p:sp>
      <p:sp>
        <p:nvSpPr>
          <p:cNvPr id="36" name="Text Box 7">
            <a:extLst>
              <a:ext uri="{FF2B5EF4-FFF2-40B4-BE49-F238E27FC236}">
                <a16:creationId xmlns:a16="http://schemas.microsoft.com/office/drawing/2014/main" id="{C8003471-CE59-405A-928F-A95E9606F0CE}"/>
              </a:ext>
            </a:extLst>
          </p:cNvPr>
          <p:cNvSpPr txBox="1">
            <a:spLocks noChangeArrowheads="1"/>
          </p:cNvSpPr>
          <p:nvPr/>
        </p:nvSpPr>
        <p:spPr bwMode="auto">
          <a:xfrm rot="-2700000">
            <a:off x="5252447" y="3243009"/>
            <a:ext cx="150574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يهوذا (بابل) وإسرائيل (اشور)</a:t>
            </a:r>
            <a:endParaRPr kumimoji="0" lang="en-US" sz="18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37" name="Text Box 7">
            <a:extLst>
              <a:ext uri="{FF2B5EF4-FFF2-40B4-BE49-F238E27FC236}">
                <a16:creationId xmlns:a16="http://schemas.microsoft.com/office/drawing/2014/main" id="{5AFFA2BE-21EF-4149-88CE-2BE3122BC480}"/>
              </a:ext>
            </a:extLst>
          </p:cNvPr>
          <p:cNvSpPr txBox="1">
            <a:spLocks noChangeArrowheads="1"/>
          </p:cNvSpPr>
          <p:nvPr/>
        </p:nvSpPr>
        <p:spPr bwMode="auto">
          <a:xfrm rot="-2700000">
            <a:off x="5713143" y="3852464"/>
            <a:ext cx="1550424"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006600"/>
                </a:solidFill>
                <a:effectLst/>
                <a:uLnTx/>
                <a:uFillTx/>
                <a:latin typeface="Arial" panose="020B0604020202020204" pitchFamily="34" charset="0"/>
                <a:cs typeface="Arial" panose="020B0604020202020204" pitchFamily="34" charset="0"/>
              </a:rPr>
              <a:t>زربابل.عزرا.نحميا</a:t>
            </a:r>
            <a:endParaRPr kumimoji="0" lang="en-US" sz="1800" b="1" u="none" strike="noStrike" kern="1200" cap="none" spc="0" normalizeH="0" baseline="0" noProof="0" dirty="0">
              <a:ln>
                <a:noFill/>
              </a:ln>
              <a:solidFill>
                <a:srgbClr val="006600"/>
              </a:solidFill>
              <a:effectLst/>
              <a:uLnTx/>
              <a:uFillTx/>
              <a:latin typeface="Arial" panose="020B0604020202020204" pitchFamily="34" charset="0"/>
              <a:cs typeface="Arial" panose="020B0604020202020204" pitchFamily="34" charset="0"/>
            </a:endParaRPr>
          </a:p>
        </p:txBody>
      </p:sp>
      <p:sp>
        <p:nvSpPr>
          <p:cNvPr id="38" name="Text Box 7">
            <a:extLst>
              <a:ext uri="{FF2B5EF4-FFF2-40B4-BE49-F238E27FC236}">
                <a16:creationId xmlns:a16="http://schemas.microsoft.com/office/drawing/2014/main" id="{7B1B3F0D-FA2F-400E-8BC0-D2A1D9781156}"/>
              </a:ext>
            </a:extLst>
          </p:cNvPr>
          <p:cNvSpPr txBox="1">
            <a:spLocks noChangeArrowheads="1"/>
          </p:cNvSpPr>
          <p:nvPr/>
        </p:nvSpPr>
        <p:spPr bwMode="auto">
          <a:xfrm>
            <a:off x="6215074" y="2285992"/>
            <a:ext cx="2928926"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0000FF"/>
                </a:solidFill>
                <a:effectLst/>
                <a:uLnTx/>
                <a:uFillTx/>
                <a:latin typeface="Arial" panose="020B0604020202020204" pitchFamily="34" charset="0"/>
                <a:cs typeface="Arial" panose="020B0604020202020204" pitchFamily="34" charset="0"/>
              </a:rPr>
              <a:t>الفرس.اليونان.الحشمونيون.الروزمان</a:t>
            </a:r>
            <a:endParaRPr kumimoji="0" lang="en-US" sz="1800" b="1" u="none" strike="noStrike" kern="1200" cap="none" spc="0" normalizeH="0" baseline="0" noProof="0" dirty="0">
              <a:ln>
                <a:noFill/>
              </a:ln>
              <a:solidFill>
                <a:srgbClr val="0000FF"/>
              </a:solidFill>
              <a:effectLst/>
              <a:uLnTx/>
              <a:uFillTx/>
              <a:latin typeface="Arial" panose="020B0604020202020204" pitchFamily="34" charset="0"/>
              <a:cs typeface="Arial" panose="020B0604020202020204" pitchFamily="34" charset="0"/>
            </a:endParaRPr>
          </a:p>
        </p:txBody>
      </p:sp>
      <p:sp>
        <p:nvSpPr>
          <p:cNvPr id="39" name="Text Box 7">
            <a:extLst>
              <a:ext uri="{FF2B5EF4-FFF2-40B4-BE49-F238E27FC236}">
                <a16:creationId xmlns:a16="http://schemas.microsoft.com/office/drawing/2014/main" id="{44F3346C-915F-4C0B-A351-4A0DD4A652FB}"/>
              </a:ext>
            </a:extLst>
          </p:cNvPr>
          <p:cNvSpPr txBox="1">
            <a:spLocks noChangeArrowheads="1"/>
          </p:cNvSpPr>
          <p:nvPr/>
        </p:nvSpPr>
        <p:spPr bwMode="auto">
          <a:xfrm rot="-2700000">
            <a:off x="6965439" y="2963205"/>
            <a:ext cx="118494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المجيء الأول</a:t>
            </a:r>
            <a:endParaRPr kumimoji="0" lang="en-US" sz="1800" b="1"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endParaRPr>
          </a:p>
        </p:txBody>
      </p:sp>
      <p:sp>
        <p:nvSpPr>
          <p:cNvPr id="40" name="Text Box 7">
            <a:extLst>
              <a:ext uri="{FF2B5EF4-FFF2-40B4-BE49-F238E27FC236}">
                <a16:creationId xmlns:a16="http://schemas.microsoft.com/office/drawing/2014/main" id="{58789050-F088-49AA-8BA9-CEA553B9C080}"/>
              </a:ext>
            </a:extLst>
          </p:cNvPr>
          <p:cNvSpPr txBox="1">
            <a:spLocks noChangeArrowheads="1"/>
          </p:cNvSpPr>
          <p:nvPr/>
        </p:nvSpPr>
        <p:spPr bwMode="auto">
          <a:xfrm rot="-2700000">
            <a:off x="7566718" y="2808948"/>
            <a:ext cx="1231427"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006600"/>
                </a:solidFill>
                <a:effectLst/>
                <a:uLnTx/>
                <a:uFillTx/>
                <a:latin typeface="Arial" panose="020B0604020202020204" pitchFamily="34" charset="0"/>
                <a:cs typeface="Arial" panose="020B0604020202020204" pitchFamily="34" charset="0"/>
              </a:rPr>
              <a:t>المجيء الثاني</a:t>
            </a:r>
            <a:endParaRPr kumimoji="0" lang="en-US" sz="1800" b="1" u="none" strike="noStrike" kern="1200" cap="none" spc="0" normalizeH="0" baseline="0" noProof="0" dirty="0">
              <a:ln>
                <a:noFill/>
              </a:ln>
              <a:solidFill>
                <a:srgbClr val="006600"/>
              </a:solidFill>
              <a:effectLst/>
              <a:uLnTx/>
              <a:uFillTx/>
              <a:latin typeface="Arial" panose="020B0604020202020204" pitchFamily="34" charset="0"/>
              <a:cs typeface="Arial" panose="020B0604020202020204" pitchFamily="34" charset="0"/>
            </a:endParaRPr>
          </a:p>
        </p:txBody>
      </p:sp>
      <p:sp>
        <p:nvSpPr>
          <p:cNvPr id="41" name="Text Box 7">
            <a:extLst>
              <a:ext uri="{FF2B5EF4-FFF2-40B4-BE49-F238E27FC236}">
                <a16:creationId xmlns:a16="http://schemas.microsoft.com/office/drawing/2014/main" id="{CEB6663B-0391-4110-B0C2-F30C172D506C}"/>
              </a:ext>
            </a:extLst>
          </p:cNvPr>
          <p:cNvSpPr txBox="1">
            <a:spLocks noChangeArrowheads="1"/>
          </p:cNvSpPr>
          <p:nvPr/>
        </p:nvSpPr>
        <p:spPr bwMode="auto">
          <a:xfrm rot="-2700000">
            <a:off x="8291512" y="4117415"/>
            <a:ext cx="704039"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006600"/>
                </a:solidFill>
                <a:effectLst/>
                <a:uLnTx/>
                <a:uFillTx/>
                <a:latin typeface="Arial" panose="020B0604020202020204" pitchFamily="34" charset="0"/>
                <a:cs typeface="Arial" panose="020B0604020202020204" pitchFamily="34" charset="0"/>
              </a:rPr>
              <a:t>1000</a:t>
            </a:r>
            <a:endParaRPr kumimoji="0" lang="en-US" sz="1800" b="1" u="none" strike="noStrike" kern="1200" cap="none" spc="0" normalizeH="0" baseline="0" noProof="0" dirty="0">
              <a:ln>
                <a:noFill/>
              </a:ln>
              <a:solidFill>
                <a:srgbClr val="006600"/>
              </a:solidFill>
              <a:effectLst/>
              <a:uLnTx/>
              <a:uFillTx/>
              <a:latin typeface="Arial" panose="020B0604020202020204" pitchFamily="34" charset="0"/>
              <a:cs typeface="Arial" panose="020B0604020202020204" pitchFamily="34" charset="0"/>
            </a:endParaRPr>
          </a:p>
        </p:txBody>
      </p:sp>
      <p:sp>
        <p:nvSpPr>
          <p:cNvPr id="43" name="Text Box 52">
            <a:extLst>
              <a:ext uri="{FF2B5EF4-FFF2-40B4-BE49-F238E27FC236}">
                <a16:creationId xmlns:a16="http://schemas.microsoft.com/office/drawing/2014/main" id="{E65005E2-07A0-477F-BB97-45F732560AFE}"/>
              </a:ext>
            </a:extLst>
          </p:cNvPr>
          <p:cNvSpPr txBox="1">
            <a:spLocks noChangeArrowheads="1"/>
          </p:cNvSpPr>
          <p:nvPr/>
        </p:nvSpPr>
        <p:spPr bwMode="auto">
          <a:xfrm>
            <a:off x="4667648" y="6500235"/>
            <a:ext cx="45720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sz="1600" b="1" dirty="0">
                <a:solidFill>
                  <a:prstClr val="black"/>
                </a:solidFill>
                <a:latin typeface="Arial" panose="020B0604020202020204" pitchFamily="34" charset="0"/>
                <a:cs typeface="Arial" panose="020B0604020202020204" pitchFamily="34" charset="0"/>
              </a:rPr>
              <a:t>ماكس آندرز، كلية دالاس اللاهوتية</a:t>
            </a:r>
            <a:endParaRPr kumimoji="0" lang="en-US" sz="16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grpSp>
        <p:nvGrpSpPr>
          <p:cNvPr id="4" name="Group 3">
            <a:extLst>
              <a:ext uri="{FF2B5EF4-FFF2-40B4-BE49-F238E27FC236}">
                <a16:creationId xmlns:a16="http://schemas.microsoft.com/office/drawing/2014/main" id="{AC14E726-AC83-4DB4-ACE9-424CF55788BD}"/>
              </a:ext>
            </a:extLst>
          </p:cNvPr>
          <p:cNvGrpSpPr/>
          <p:nvPr/>
        </p:nvGrpSpPr>
        <p:grpSpPr>
          <a:xfrm>
            <a:off x="7423145" y="4436043"/>
            <a:ext cx="649317" cy="413953"/>
            <a:chOff x="6695077" y="25116"/>
            <a:chExt cx="649317" cy="413953"/>
          </a:xfrm>
        </p:grpSpPr>
        <p:sp>
          <p:nvSpPr>
            <p:cNvPr id="2" name="Rectangle 1">
              <a:extLst>
                <a:ext uri="{FF2B5EF4-FFF2-40B4-BE49-F238E27FC236}">
                  <a16:creationId xmlns:a16="http://schemas.microsoft.com/office/drawing/2014/main" id="{87E77BB8-7306-4FCC-86AB-C20FDF4414E3}"/>
                </a:ext>
              </a:extLst>
            </p:cNvPr>
            <p:cNvSpPr/>
            <p:nvPr/>
          </p:nvSpPr>
          <p:spPr bwMode="auto">
            <a:xfrm>
              <a:off x="6695077" y="104165"/>
              <a:ext cx="507828" cy="277161"/>
            </a:xfrm>
            <a:prstGeom prst="rect">
              <a:avLst/>
            </a:prstGeom>
            <a:solidFill>
              <a:schemeClr val="bg1"/>
            </a:solidFill>
            <a:ln w="12700" cap="sq" cmpd="sng" algn="ctr">
              <a:solidFill>
                <a:srgbClr val="040504"/>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C29C3523-6275-4663-822B-0EAAA102FABC}"/>
                </a:ext>
              </a:extLst>
            </p:cNvPr>
            <p:cNvSpPr/>
            <p:nvPr/>
          </p:nvSpPr>
          <p:spPr bwMode="auto">
            <a:xfrm>
              <a:off x="6775363" y="25116"/>
              <a:ext cx="569031" cy="413953"/>
            </a:xfrm>
            <a:prstGeom prst="rect">
              <a:avLst/>
            </a:prstGeom>
            <a:solidFill>
              <a:schemeClr val="bg1"/>
            </a:solidFill>
            <a:ln w="12700" cap="sq" cmpd="sng" algn="ctr">
              <a:solidFill>
                <a:schemeClr val="bg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1990+</a:t>
              </a:r>
              <a:endParaRPr kumimoji="0" lang="en-US" sz="1400" b="1"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endParaRPr>
            </a:p>
          </p:txBody>
        </p:sp>
      </p:grpSp>
      <p:pic>
        <p:nvPicPr>
          <p:cNvPr id="82" name="Picture 81">
            <a:extLst>
              <a:ext uri="{FF2B5EF4-FFF2-40B4-BE49-F238E27FC236}">
                <a16:creationId xmlns:a16="http://schemas.microsoft.com/office/drawing/2014/main" id="{C14AEF5D-E0E3-4591-A75C-84A8BD79FF93}"/>
              </a:ext>
            </a:extLst>
          </p:cNvPr>
          <p:cNvPicPr>
            <a:picLocks noChangeAspect="1"/>
          </p:cNvPicPr>
          <p:nvPr/>
        </p:nvPicPr>
        <p:blipFill>
          <a:blip r:embed="rId3"/>
          <a:stretch>
            <a:fillRect/>
          </a:stretch>
        </p:blipFill>
        <p:spPr>
          <a:xfrm rot="16200000">
            <a:off x="6483815" y="1858842"/>
            <a:ext cx="260003" cy="28575"/>
          </a:xfrm>
          <a:prstGeom prst="rect">
            <a:avLst/>
          </a:prstGeom>
        </p:spPr>
      </p:pic>
      <p:sp>
        <p:nvSpPr>
          <p:cNvPr id="54" name="TextBox 53">
            <a:extLst>
              <a:ext uri="{FF2B5EF4-FFF2-40B4-BE49-F238E27FC236}">
                <a16:creationId xmlns:a16="http://schemas.microsoft.com/office/drawing/2014/main" id="{096E5996-8E4E-4B0A-9499-306C7B1DD3E4}"/>
              </a:ext>
            </a:extLst>
          </p:cNvPr>
          <p:cNvSpPr txBox="1"/>
          <p:nvPr/>
        </p:nvSpPr>
        <p:spPr>
          <a:xfrm>
            <a:off x="259369" y="1349271"/>
            <a:ext cx="1233087" cy="523220"/>
          </a:xfrm>
          <a:prstGeom prst="rect">
            <a:avLst/>
          </a:prstGeom>
          <a:noFill/>
          <a:ln>
            <a:no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400" b="1" u="none" strike="noStrike" kern="1200" cap="none" spc="-7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rPr>
              <a:t>تكوين                 1-11</a:t>
            </a:r>
            <a:endParaRPr kumimoji="0" lang="en-US" sz="1400" b="1" u="none" strike="noStrike" kern="1200" cap="none" spc="-7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endParaRPr>
          </a:p>
        </p:txBody>
      </p:sp>
      <p:sp>
        <p:nvSpPr>
          <p:cNvPr id="55" name="TextBox 54">
            <a:extLst>
              <a:ext uri="{FF2B5EF4-FFF2-40B4-BE49-F238E27FC236}">
                <a16:creationId xmlns:a16="http://schemas.microsoft.com/office/drawing/2014/main" id="{7A4A03FD-6FF0-4A31-8B96-AE14AF649B74}"/>
              </a:ext>
            </a:extLst>
          </p:cNvPr>
          <p:cNvSpPr txBox="1"/>
          <p:nvPr/>
        </p:nvSpPr>
        <p:spPr>
          <a:xfrm>
            <a:off x="1655055" y="1349271"/>
            <a:ext cx="858044" cy="523220"/>
          </a:xfrm>
          <a:prstGeom prst="rect">
            <a:avLst/>
          </a:prstGeom>
          <a:noFill/>
          <a:ln>
            <a:no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400" b="1" u="none" strike="noStrike" kern="1200" cap="none" spc="-7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rPr>
              <a:t>تكوين</a:t>
            </a:r>
            <a:r>
              <a:rPr kumimoji="0" lang="en-US" altLang="zh-CN" sz="1400" b="1" u="none" strike="noStrike" kern="1200" cap="none" spc="-7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400" b="1" u="none" strike="noStrike" kern="1200" cap="none" spc="-7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rPr>
              <a:t>12-50</a:t>
            </a:r>
            <a:endParaRPr kumimoji="0" lang="en-US" sz="1400" b="1" u="none" strike="noStrike" kern="1200" cap="none" spc="-7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endParaRPr>
          </a:p>
        </p:txBody>
      </p:sp>
      <p:sp>
        <p:nvSpPr>
          <p:cNvPr id="56" name="Text Box 7">
            <a:extLst>
              <a:ext uri="{FF2B5EF4-FFF2-40B4-BE49-F238E27FC236}">
                <a16:creationId xmlns:a16="http://schemas.microsoft.com/office/drawing/2014/main" id="{065A3A57-4B98-408D-8C1C-4D1892EDE294}"/>
              </a:ext>
            </a:extLst>
          </p:cNvPr>
          <p:cNvSpPr txBox="1">
            <a:spLocks noChangeArrowheads="1"/>
          </p:cNvSpPr>
          <p:nvPr/>
        </p:nvSpPr>
        <p:spPr bwMode="auto">
          <a:xfrm rot="17912278">
            <a:off x="3983710" y="1439136"/>
            <a:ext cx="418704"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1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قضاة</a:t>
            </a:r>
            <a:endParaRPr kumimoji="0" lang="en-US" sz="11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57" name="Text Box 7">
            <a:extLst>
              <a:ext uri="{FF2B5EF4-FFF2-40B4-BE49-F238E27FC236}">
                <a16:creationId xmlns:a16="http://schemas.microsoft.com/office/drawing/2014/main" id="{30DCAD97-26BD-40E5-8F30-3F42D378266D}"/>
              </a:ext>
            </a:extLst>
          </p:cNvPr>
          <p:cNvSpPr txBox="1">
            <a:spLocks noChangeArrowheads="1"/>
          </p:cNvSpPr>
          <p:nvPr/>
        </p:nvSpPr>
        <p:spPr bwMode="auto">
          <a:xfrm rot="17912278">
            <a:off x="6017681" y="1531704"/>
            <a:ext cx="413896"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1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عزرا</a:t>
            </a:r>
            <a:endParaRPr kumimoji="0" lang="en-US" sz="11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58" name="Text Box 7">
            <a:extLst>
              <a:ext uri="{FF2B5EF4-FFF2-40B4-BE49-F238E27FC236}">
                <a16:creationId xmlns:a16="http://schemas.microsoft.com/office/drawing/2014/main" id="{B409D242-4EE7-46C5-8408-2A332049D420}"/>
              </a:ext>
            </a:extLst>
          </p:cNvPr>
          <p:cNvSpPr txBox="1">
            <a:spLocks noChangeArrowheads="1"/>
          </p:cNvSpPr>
          <p:nvPr/>
        </p:nvSpPr>
        <p:spPr bwMode="auto">
          <a:xfrm rot="17912278">
            <a:off x="6343490" y="1506771"/>
            <a:ext cx="439544"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1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أستير</a:t>
            </a:r>
            <a:endParaRPr kumimoji="0" lang="en-US" sz="11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59" name="Text Box 7">
            <a:extLst>
              <a:ext uri="{FF2B5EF4-FFF2-40B4-BE49-F238E27FC236}">
                <a16:creationId xmlns:a16="http://schemas.microsoft.com/office/drawing/2014/main" id="{D3EDD841-8469-49AC-9C4A-FD44BA93E1FC}"/>
              </a:ext>
            </a:extLst>
          </p:cNvPr>
          <p:cNvSpPr txBox="1">
            <a:spLocks noChangeArrowheads="1"/>
          </p:cNvSpPr>
          <p:nvPr/>
        </p:nvSpPr>
        <p:spPr bwMode="auto">
          <a:xfrm rot="17912278">
            <a:off x="2822705" y="1378242"/>
            <a:ext cx="357790"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1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عدد</a:t>
            </a:r>
            <a:endParaRPr kumimoji="0" lang="en-US" sz="11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60" name="Picture 59">
            <a:extLst>
              <a:ext uri="{FF2B5EF4-FFF2-40B4-BE49-F238E27FC236}">
                <a16:creationId xmlns:a16="http://schemas.microsoft.com/office/drawing/2014/main" id="{180FB353-5591-4443-9096-63129EBBE6ED}"/>
              </a:ext>
            </a:extLst>
          </p:cNvPr>
          <p:cNvPicPr>
            <a:picLocks noChangeAspect="1"/>
          </p:cNvPicPr>
          <p:nvPr/>
        </p:nvPicPr>
        <p:blipFill>
          <a:blip r:embed="rId3"/>
          <a:stretch>
            <a:fillRect/>
          </a:stretch>
        </p:blipFill>
        <p:spPr>
          <a:xfrm rot="16200000">
            <a:off x="2385668" y="1852279"/>
            <a:ext cx="260003" cy="28575"/>
          </a:xfrm>
          <a:prstGeom prst="rect">
            <a:avLst/>
          </a:prstGeom>
        </p:spPr>
      </p:pic>
      <p:pic>
        <p:nvPicPr>
          <p:cNvPr id="61" name="Picture 60">
            <a:extLst>
              <a:ext uri="{FF2B5EF4-FFF2-40B4-BE49-F238E27FC236}">
                <a16:creationId xmlns:a16="http://schemas.microsoft.com/office/drawing/2014/main" id="{0372AE82-F2A6-42B9-AF39-AEB88F7156EC}"/>
              </a:ext>
            </a:extLst>
          </p:cNvPr>
          <p:cNvPicPr>
            <a:picLocks noChangeAspect="1"/>
          </p:cNvPicPr>
          <p:nvPr/>
        </p:nvPicPr>
        <p:blipFill>
          <a:blip r:embed="rId3"/>
          <a:stretch>
            <a:fillRect/>
          </a:stretch>
        </p:blipFill>
        <p:spPr>
          <a:xfrm rot="16200000">
            <a:off x="3046683" y="1852279"/>
            <a:ext cx="260003" cy="28575"/>
          </a:xfrm>
          <a:prstGeom prst="rect">
            <a:avLst/>
          </a:prstGeom>
        </p:spPr>
      </p:pic>
      <p:sp>
        <p:nvSpPr>
          <p:cNvPr id="62" name="Text Box 7">
            <a:extLst>
              <a:ext uri="{FF2B5EF4-FFF2-40B4-BE49-F238E27FC236}">
                <a16:creationId xmlns:a16="http://schemas.microsoft.com/office/drawing/2014/main" id="{9D8BEC1D-96B3-4034-8A01-305EFCE5B90E}"/>
              </a:ext>
            </a:extLst>
          </p:cNvPr>
          <p:cNvSpPr txBox="1">
            <a:spLocks noChangeArrowheads="1"/>
          </p:cNvSpPr>
          <p:nvPr/>
        </p:nvSpPr>
        <p:spPr bwMode="auto">
          <a:xfrm rot="17912278">
            <a:off x="3026882" y="1257180"/>
            <a:ext cx="396262"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1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تثنية</a:t>
            </a:r>
            <a:endParaRPr kumimoji="0" lang="en-US" sz="11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63" name="Text Box 7">
            <a:extLst>
              <a:ext uri="{FF2B5EF4-FFF2-40B4-BE49-F238E27FC236}">
                <a16:creationId xmlns:a16="http://schemas.microsoft.com/office/drawing/2014/main" id="{71B1B707-8E42-45A6-85F9-B7BEFFCA7C83}"/>
              </a:ext>
            </a:extLst>
          </p:cNvPr>
          <p:cNvSpPr txBox="1">
            <a:spLocks noChangeArrowheads="1"/>
          </p:cNvSpPr>
          <p:nvPr/>
        </p:nvSpPr>
        <p:spPr bwMode="auto">
          <a:xfrm rot="17912278">
            <a:off x="2612343" y="1377538"/>
            <a:ext cx="471604"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1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لاويين</a:t>
            </a:r>
            <a:endParaRPr kumimoji="0" lang="en-US" sz="11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64" name="Text Box 7">
            <a:extLst>
              <a:ext uri="{FF2B5EF4-FFF2-40B4-BE49-F238E27FC236}">
                <a16:creationId xmlns:a16="http://schemas.microsoft.com/office/drawing/2014/main" id="{ABB57C52-9EEE-4570-8CBB-96D3B70BB357}"/>
              </a:ext>
            </a:extLst>
          </p:cNvPr>
          <p:cNvSpPr txBox="1">
            <a:spLocks noChangeArrowheads="1"/>
          </p:cNvSpPr>
          <p:nvPr/>
        </p:nvSpPr>
        <p:spPr bwMode="auto">
          <a:xfrm rot="17912278">
            <a:off x="2455892" y="1425534"/>
            <a:ext cx="465192"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1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خروج</a:t>
            </a:r>
            <a:endParaRPr kumimoji="0" lang="en-US" sz="11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65" name="Text Box 7">
            <a:extLst>
              <a:ext uri="{FF2B5EF4-FFF2-40B4-BE49-F238E27FC236}">
                <a16:creationId xmlns:a16="http://schemas.microsoft.com/office/drawing/2014/main" id="{DB3B1CCE-955A-450E-A2D9-198C1EC90675}"/>
              </a:ext>
            </a:extLst>
          </p:cNvPr>
          <p:cNvSpPr txBox="1">
            <a:spLocks noChangeArrowheads="1"/>
          </p:cNvSpPr>
          <p:nvPr/>
        </p:nvSpPr>
        <p:spPr bwMode="auto">
          <a:xfrm rot="17912278">
            <a:off x="4126884" y="1453566"/>
            <a:ext cx="508473"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1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راعوث</a:t>
            </a:r>
            <a:endParaRPr kumimoji="0" lang="en-US" sz="11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67" name="Text Box 7">
            <a:extLst>
              <a:ext uri="{FF2B5EF4-FFF2-40B4-BE49-F238E27FC236}">
                <a16:creationId xmlns:a16="http://schemas.microsoft.com/office/drawing/2014/main" id="{7822C7FC-E7D7-4705-95D8-B42ECB9444EF}"/>
              </a:ext>
            </a:extLst>
          </p:cNvPr>
          <p:cNvSpPr txBox="1">
            <a:spLocks noChangeArrowheads="1"/>
          </p:cNvSpPr>
          <p:nvPr/>
        </p:nvSpPr>
        <p:spPr bwMode="auto">
          <a:xfrm rot="17912278">
            <a:off x="3305159" y="1426888"/>
            <a:ext cx="450764"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1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يشوع</a:t>
            </a:r>
            <a:endParaRPr kumimoji="0" lang="en-US" sz="11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70" name="Picture 69">
            <a:extLst>
              <a:ext uri="{FF2B5EF4-FFF2-40B4-BE49-F238E27FC236}">
                <a16:creationId xmlns:a16="http://schemas.microsoft.com/office/drawing/2014/main" id="{47D85A9A-38F8-47A1-BDD5-3F1CDD65F9C5}"/>
              </a:ext>
            </a:extLst>
          </p:cNvPr>
          <p:cNvPicPr>
            <a:picLocks noChangeAspect="1"/>
          </p:cNvPicPr>
          <p:nvPr/>
        </p:nvPicPr>
        <p:blipFill>
          <a:blip r:embed="rId3"/>
          <a:stretch>
            <a:fillRect/>
          </a:stretch>
        </p:blipFill>
        <p:spPr>
          <a:xfrm rot="16200000">
            <a:off x="4641234" y="1846999"/>
            <a:ext cx="260003" cy="28575"/>
          </a:xfrm>
          <a:prstGeom prst="rect">
            <a:avLst/>
          </a:prstGeom>
        </p:spPr>
      </p:pic>
      <p:sp>
        <p:nvSpPr>
          <p:cNvPr id="71" name="Text Box 7">
            <a:extLst>
              <a:ext uri="{FF2B5EF4-FFF2-40B4-BE49-F238E27FC236}">
                <a16:creationId xmlns:a16="http://schemas.microsoft.com/office/drawing/2014/main" id="{4318B80F-E375-4248-BDA6-4D0D39C48F26}"/>
              </a:ext>
            </a:extLst>
          </p:cNvPr>
          <p:cNvSpPr txBox="1">
            <a:spLocks noChangeArrowheads="1"/>
          </p:cNvSpPr>
          <p:nvPr/>
        </p:nvSpPr>
        <p:spPr bwMode="auto">
          <a:xfrm rot="17912278">
            <a:off x="4670534" y="1375778"/>
            <a:ext cx="675185"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1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1 صموئيل</a:t>
            </a:r>
            <a:endParaRPr kumimoji="0" lang="en-US" sz="11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72" name="Text Box 7">
            <a:extLst>
              <a:ext uri="{FF2B5EF4-FFF2-40B4-BE49-F238E27FC236}">
                <a16:creationId xmlns:a16="http://schemas.microsoft.com/office/drawing/2014/main" id="{95060316-595F-4C9C-AA04-91EE781ECFA3}"/>
              </a:ext>
            </a:extLst>
          </p:cNvPr>
          <p:cNvSpPr txBox="1">
            <a:spLocks noChangeArrowheads="1"/>
          </p:cNvSpPr>
          <p:nvPr/>
        </p:nvSpPr>
        <p:spPr bwMode="auto">
          <a:xfrm rot="17912278">
            <a:off x="4827224" y="1375778"/>
            <a:ext cx="675185"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1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2 صموئيل</a:t>
            </a:r>
            <a:endParaRPr kumimoji="0" lang="en-US" sz="11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73" name="Text Box 7">
            <a:extLst>
              <a:ext uri="{FF2B5EF4-FFF2-40B4-BE49-F238E27FC236}">
                <a16:creationId xmlns:a16="http://schemas.microsoft.com/office/drawing/2014/main" id="{96847A2D-B03B-4913-9519-70B5983B6958}"/>
              </a:ext>
            </a:extLst>
          </p:cNvPr>
          <p:cNvSpPr txBox="1">
            <a:spLocks noChangeArrowheads="1"/>
          </p:cNvSpPr>
          <p:nvPr/>
        </p:nvSpPr>
        <p:spPr bwMode="auto">
          <a:xfrm rot="17912278">
            <a:off x="5050935" y="1420958"/>
            <a:ext cx="535724"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1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1 ملوك</a:t>
            </a:r>
            <a:endParaRPr kumimoji="0" lang="en-US" sz="11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74" name="Text Box 7">
            <a:extLst>
              <a:ext uri="{FF2B5EF4-FFF2-40B4-BE49-F238E27FC236}">
                <a16:creationId xmlns:a16="http://schemas.microsoft.com/office/drawing/2014/main" id="{1F1F398F-41C2-4C30-A7EB-179A4DA89C0D}"/>
              </a:ext>
            </a:extLst>
          </p:cNvPr>
          <p:cNvSpPr txBox="1">
            <a:spLocks noChangeArrowheads="1"/>
          </p:cNvSpPr>
          <p:nvPr/>
        </p:nvSpPr>
        <p:spPr bwMode="auto">
          <a:xfrm rot="17912278">
            <a:off x="5467855" y="1407513"/>
            <a:ext cx="535724"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1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2 ملوك</a:t>
            </a:r>
            <a:endParaRPr kumimoji="0" lang="en-US" sz="11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75" name="Text Box 7">
            <a:extLst>
              <a:ext uri="{FF2B5EF4-FFF2-40B4-BE49-F238E27FC236}">
                <a16:creationId xmlns:a16="http://schemas.microsoft.com/office/drawing/2014/main" id="{F2BA956A-5A21-401F-B455-C5FF569159E9}"/>
              </a:ext>
            </a:extLst>
          </p:cNvPr>
          <p:cNvSpPr txBox="1">
            <a:spLocks noChangeArrowheads="1"/>
          </p:cNvSpPr>
          <p:nvPr/>
        </p:nvSpPr>
        <p:spPr bwMode="auto">
          <a:xfrm rot="17912278">
            <a:off x="6259015" y="1375786"/>
            <a:ext cx="436338"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1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نحميا</a:t>
            </a:r>
            <a:endParaRPr kumimoji="0" lang="en-US" sz="11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76" name="Text Box 11">
            <a:extLst>
              <a:ext uri="{FF2B5EF4-FFF2-40B4-BE49-F238E27FC236}">
                <a16:creationId xmlns:a16="http://schemas.microsoft.com/office/drawing/2014/main" id="{08CAE481-0D01-4E67-AB7E-26D442F6CB3D}"/>
              </a:ext>
            </a:extLst>
          </p:cNvPr>
          <p:cNvSpPr txBox="1">
            <a:spLocks noChangeArrowheads="1"/>
          </p:cNvSpPr>
          <p:nvPr/>
        </p:nvSpPr>
        <p:spPr bwMode="auto">
          <a:xfrm rot="18900000">
            <a:off x="2673892" y="5727395"/>
            <a:ext cx="2609602" cy="430887"/>
          </a:xfrm>
          <a:prstGeom prst="rect">
            <a:avLst/>
          </a:prstGeom>
          <a:noFill/>
          <a:ln w="12700" cap="sq">
            <a:noFill/>
            <a:miter lim="800000"/>
            <a:headEnd type="none" w="sm" len="sm"/>
            <a:tailEnd type="none" w="sm" len="sm"/>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200" b="1" u="none" strike="noStrike" kern="1200" cap="none" spc="0" normalizeH="0" baseline="0" noProof="0" dirty="0">
                <a:ln>
                  <a:noFill/>
                </a:ln>
                <a:solidFill>
                  <a:srgbClr val="006600"/>
                </a:solidFill>
                <a:effectLst/>
                <a:uLnTx/>
                <a:uFillTx/>
                <a:latin typeface="Arial" panose="020B0604020202020204" pitchFamily="34" charset="0"/>
                <a:cs typeface="Arial" panose="020B0604020202020204" pitchFamily="34" charset="0"/>
              </a:rPr>
              <a:t>المملكة المتحدة</a:t>
            </a:r>
            <a:endParaRPr kumimoji="0" lang="en-US" sz="2200" b="1" u="none" strike="noStrike" kern="1200" cap="none" spc="0" normalizeH="0" baseline="0" noProof="0" dirty="0">
              <a:ln>
                <a:noFill/>
              </a:ln>
              <a:solidFill>
                <a:srgbClr val="006600"/>
              </a:solidFill>
              <a:effectLst/>
              <a:uLnTx/>
              <a:uFillTx/>
              <a:latin typeface="Arial" panose="020B0604020202020204" pitchFamily="34" charset="0"/>
              <a:cs typeface="Arial" panose="020B0604020202020204" pitchFamily="34" charset="0"/>
            </a:endParaRPr>
          </a:p>
        </p:txBody>
      </p:sp>
      <p:sp>
        <p:nvSpPr>
          <p:cNvPr id="77" name="Text Box 11">
            <a:extLst>
              <a:ext uri="{FF2B5EF4-FFF2-40B4-BE49-F238E27FC236}">
                <a16:creationId xmlns:a16="http://schemas.microsoft.com/office/drawing/2014/main" id="{C736898A-0FCD-4787-BAF6-E469F5A5EFE7}"/>
              </a:ext>
            </a:extLst>
          </p:cNvPr>
          <p:cNvSpPr txBox="1">
            <a:spLocks noChangeArrowheads="1"/>
          </p:cNvSpPr>
          <p:nvPr/>
        </p:nvSpPr>
        <p:spPr bwMode="auto">
          <a:xfrm rot="18900000">
            <a:off x="3170213" y="5735149"/>
            <a:ext cx="2609602" cy="430887"/>
          </a:xfrm>
          <a:prstGeom prst="rect">
            <a:avLst/>
          </a:prstGeom>
          <a:noFill/>
          <a:ln w="12700" cap="sq">
            <a:noFill/>
            <a:miter lim="800000"/>
            <a:headEnd type="none" w="sm" len="sm"/>
            <a:tailEnd type="none" w="sm" len="sm"/>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200" b="1" u="none" strike="noStrike" kern="1200" cap="none" spc="0" normalizeH="0" baseline="0" noProof="0" dirty="0">
                <a:ln>
                  <a:noFill/>
                </a:ln>
                <a:solidFill>
                  <a:srgbClr val="0000FF"/>
                </a:solidFill>
                <a:effectLst/>
                <a:uLnTx/>
                <a:uFillTx/>
                <a:latin typeface="Arial" panose="020B0604020202020204" pitchFamily="34" charset="0"/>
                <a:cs typeface="Arial" panose="020B0604020202020204" pitchFamily="34" charset="0"/>
              </a:rPr>
              <a:t>المملكة المنقسمة</a:t>
            </a:r>
            <a:endParaRPr kumimoji="0" lang="en-US" sz="2200" b="1" u="none" strike="noStrike" kern="1200" cap="none" spc="0" normalizeH="0" baseline="0" noProof="0" dirty="0">
              <a:ln>
                <a:noFill/>
              </a:ln>
              <a:solidFill>
                <a:srgbClr val="0000FF"/>
              </a:solidFill>
              <a:effectLst/>
              <a:uLnTx/>
              <a:uFillTx/>
              <a:latin typeface="Arial" panose="020B0604020202020204" pitchFamily="34" charset="0"/>
              <a:cs typeface="Arial" panose="020B0604020202020204" pitchFamily="34" charset="0"/>
            </a:endParaRPr>
          </a:p>
        </p:txBody>
      </p:sp>
      <p:sp>
        <p:nvSpPr>
          <p:cNvPr id="78" name="Text Box 11">
            <a:extLst>
              <a:ext uri="{FF2B5EF4-FFF2-40B4-BE49-F238E27FC236}">
                <a16:creationId xmlns:a16="http://schemas.microsoft.com/office/drawing/2014/main" id="{60FD2D7F-4035-4D0A-82A0-39549C330081}"/>
              </a:ext>
            </a:extLst>
          </p:cNvPr>
          <p:cNvSpPr txBox="1">
            <a:spLocks noChangeArrowheads="1"/>
          </p:cNvSpPr>
          <p:nvPr/>
        </p:nvSpPr>
        <p:spPr bwMode="auto">
          <a:xfrm rot="18900000">
            <a:off x="3676145" y="5810989"/>
            <a:ext cx="2609602" cy="430887"/>
          </a:xfrm>
          <a:prstGeom prst="rect">
            <a:avLst/>
          </a:prstGeom>
          <a:noFill/>
          <a:ln w="12700" cap="sq">
            <a:noFill/>
            <a:miter lim="800000"/>
            <a:headEnd type="none" w="sm" len="sm"/>
            <a:tailEnd type="none" w="sm" len="sm"/>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2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السبي</a:t>
            </a:r>
            <a:endParaRPr kumimoji="0" lang="en-US" sz="22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79" name="Text Box 11">
            <a:extLst>
              <a:ext uri="{FF2B5EF4-FFF2-40B4-BE49-F238E27FC236}">
                <a16:creationId xmlns:a16="http://schemas.microsoft.com/office/drawing/2014/main" id="{61940483-13A5-4B4C-8BFC-AED5C134CE69}"/>
              </a:ext>
            </a:extLst>
          </p:cNvPr>
          <p:cNvSpPr txBox="1">
            <a:spLocks noChangeArrowheads="1"/>
          </p:cNvSpPr>
          <p:nvPr/>
        </p:nvSpPr>
        <p:spPr bwMode="auto">
          <a:xfrm rot="18900000">
            <a:off x="4325959" y="5740783"/>
            <a:ext cx="2609602" cy="430887"/>
          </a:xfrm>
          <a:prstGeom prst="rect">
            <a:avLst/>
          </a:prstGeom>
          <a:noFill/>
          <a:ln w="12700" cap="sq">
            <a:noFill/>
            <a:miter lim="800000"/>
            <a:headEnd type="none" w="sm" len="sm"/>
            <a:tailEnd type="none" w="sm" len="sm"/>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200" b="1" u="none" strike="noStrike" kern="1200" cap="none" spc="0" normalizeH="0" baseline="0" noProof="0" dirty="0">
                <a:ln>
                  <a:noFill/>
                </a:ln>
                <a:solidFill>
                  <a:srgbClr val="006600"/>
                </a:solidFill>
                <a:effectLst/>
                <a:uLnTx/>
                <a:uFillTx/>
                <a:latin typeface="Arial" panose="020B0604020202020204" pitchFamily="34" charset="0"/>
                <a:cs typeface="Arial" panose="020B0604020202020204" pitchFamily="34" charset="0"/>
              </a:rPr>
              <a:t>الإسترداد</a:t>
            </a:r>
            <a:endParaRPr kumimoji="0" lang="en-US" sz="2200" b="1" u="none" strike="noStrike" kern="1200" cap="none" spc="0" normalizeH="0" baseline="0" noProof="0" dirty="0">
              <a:ln>
                <a:noFill/>
              </a:ln>
              <a:solidFill>
                <a:srgbClr val="006600"/>
              </a:solidFill>
              <a:effectLst/>
              <a:uLnTx/>
              <a:uFillTx/>
              <a:latin typeface="Arial" panose="020B0604020202020204" pitchFamily="34" charset="0"/>
              <a:cs typeface="Arial" panose="020B0604020202020204" pitchFamily="34" charset="0"/>
            </a:endParaRPr>
          </a:p>
        </p:txBody>
      </p:sp>
      <p:sp>
        <p:nvSpPr>
          <p:cNvPr id="89" name="Text Box 7">
            <a:extLst>
              <a:ext uri="{FF2B5EF4-FFF2-40B4-BE49-F238E27FC236}">
                <a16:creationId xmlns:a16="http://schemas.microsoft.com/office/drawing/2014/main" id="{23CCA8C4-D22C-42E0-BC3F-889B1C2C076C}"/>
              </a:ext>
            </a:extLst>
          </p:cNvPr>
          <p:cNvSpPr txBox="1">
            <a:spLocks noChangeArrowheads="1"/>
          </p:cNvSpPr>
          <p:nvPr/>
        </p:nvSpPr>
        <p:spPr bwMode="auto">
          <a:xfrm rot="-2700000">
            <a:off x="8431749" y="2921314"/>
            <a:ext cx="649537"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الأبدية</a:t>
            </a:r>
            <a:endParaRPr kumimoji="0" lang="en-US" sz="18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80" name="Picture 79">
            <a:extLst>
              <a:ext uri="{FF2B5EF4-FFF2-40B4-BE49-F238E27FC236}">
                <a16:creationId xmlns:a16="http://schemas.microsoft.com/office/drawing/2014/main" id="{DE323341-595D-40FD-A808-72BB47AA2267}"/>
              </a:ext>
            </a:extLst>
          </p:cNvPr>
          <p:cNvPicPr>
            <a:picLocks noChangeAspect="1"/>
          </p:cNvPicPr>
          <p:nvPr/>
        </p:nvPicPr>
        <p:blipFill>
          <a:blip r:embed="rId3"/>
          <a:stretch>
            <a:fillRect/>
          </a:stretch>
        </p:blipFill>
        <p:spPr>
          <a:xfrm>
            <a:off x="152142" y="1851140"/>
            <a:ext cx="6475963" cy="28575"/>
          </a:xfrm>
          <a:prstGeom prst="rect">
            <a:avLst/>
          </a:prstGeom>
        </p:spPr>
      </p:pic>
      <p:sp>
        <p:nvSpPr>
          <p:cNvPr id="87" name="TextBox 86">
            <a:extLst>
              <a:ext uri="{FF2B5EF4-FFF2-40B4-BE49-F238E27FC236}">
                <a16:creationId xmlns:a16="http://schemas.microsoft.com/office/drawing/2014/main" id="{2E44ADD5-0200-44BA-8791-BABD40F5805F}"/>
              </a:ext>
            </a:extLst>
          </p:cNvPr>
          <p:cNvSpPr txBox="1"/>
          <p:nvPr/>
        </p:nvSpPr>
        <p:spPr>
          <a:xfrm>
            <a:off x="139330" y="1958422"/>
            <a:ext cx="1532535" cy="400110"/>
          </a:xfrm>
          <a:prstGeom prst="rect">
            <a:avLst/>
          </a:prstGeom>
          <a:solidFill>
            <a:srgbClr val="00FF00"/>
          </a:solidFill>
          <a:ln>
            <a:no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u="none" strike="noStrike" kern="1200" cap="none" spc="-7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rPr>
              <a:t>الأمم</a:t>
            </a:r>
            <a:endParaRPr kumimoji="0" lang="en-US" sz="2000" b="1" u="none" strike="noStrike" kern="1200" cap="none" spc="-7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endParaRPr>
          </a:p>
        </p:txBody>
      </p:sp>
      <p:sp>
        <p:nvSpPr>
          <p:cNvPr id="88" name="TextBox 87">
            <a:extLst>
              <a:ext uri="{FF2B5EF4-FFF2-40B4-BE49-F238E27FC236}">
                <a16:creationId xmlns:a16="http://schemas.microsoft.com/office/drawing/2014/main" id="{5F07529C-4589-4872-A287-1FB7C29A718A}"/>
              </a:ext>
            </a:extLst>
          </p:cNvPr>
          <p:cNvSpPr txBox="1"/>
          <p:nvPr/>
        </p:nvSpPr>
        <p:spPr>
          <a:xfrm>
            <a:off x="1622796" y="1968015"/>
            <a:ext cx="5045460" cy="400110"/>
          </a:xfrm>
          <a:prstGeom prst="rect">
            <a:avLst/>
          </a:prstGeom>
          <a:solidFill>
            <a:srgbClr val="00FFFF"/>
          </a:solidFill>
          <a:ln>
            <a:no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u="none" strike="noStrike" kern="1200" cap="none" spc="-7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rPr>
              <a:t>إسرائيل</a:t>
            </a:r>
            <a:endParaRPr kumimoji="0" lang="en-US" sz="2000" b="1" u="none" strike="noStrike" kern="1200" cap="none" spc="-7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endParaRPr>
          </a:p>
        </p:txBody>
      </p:sp>
      <p:sp>
        <p:nvSpPr>
          <p:cNvPr id="91" name="Text Box 7">
            <a:extLst>
              <a:ext uri="{FF2B5EF4-FFF2-40B4-BE49-F238E27FC236}">
                <a16:creationId xmlns:a16="http://schemas.microsoft.com/office/drawing/2014/main" id="{C67235E7-B75A-4378-AA28-0956F2E3C467}"/>
              </a:ext>
            </a:extLst>
          </p:cNvPr>
          <p:cNvSpPr txBox="1">
            <a:spLocks noChangeArrowheads="1"/>
          </p:cNvSpPr>
          <p:nvPr/>
        </p:nvSpPr>
        <p:spPr bwMode="auto">
          <a:xfrm>
            <a:off x="79126" y="701300"/>
            <a:ext cx="6862954"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lang="ar-JO" sz="1100" b="1" dirty="0">
                <a:solidFill>
                  <a:prstClr val="black"/>
                </a:solidFill>
                <a:latin typeface="Arial" panose="020B0604020202020204" pitchFamily="34" charset="0"/>
                <a:cs typeface="Arial" panose="020B0604020202020204" pitchFamily="34" charset="0"/>
              </a:rPr>
              <a:t>1 و2  أخبار الأيام</a:t>
            </a:r>
            <a:r>
              <a:rPr kumimoji="0" lang="en-US" sz="11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p>
        </p:txBody>
      </p:sp>
      <p:sp>
        <p:nvSpPr>
          <p:cNvPr id="94" name="Rectangle 93">
            <a:extLst>
              <a:ext uri="{FF2B5EF4-FFF2-40B4-BE49-F238E27FC236}">
                <a16:creationId xmlns:a16="http://schemas.microsoft.com/office/drawing/2014/main" id="{99CA26D4-919B-4953-A070-DE7105779F19}"/>
              </a:ext>
            </a:extLst>
          </p:cNvPr>
          <p:cNvSpPr/>
          <p:nvPr/>
        </p:nvSpPr>
        <p:spPr bwMode="auto">
          <a:xfrm>
            <a:off x="6732914" y="4528768"/>
            <a:ext cx="435915" cy="228503"/>
          </a:xfrm>
          <a:prstGeom prst="rect">
            <a:avLst/>
          </a:prstGeom>
          <a:solidFill>
            <a:schemeClr val="bg1"/>
          </a:solidFill>
          <a:ln w="12700" cap="sq" cmpd="sng" algn="ctr">
            <a:solidFill>
              <a:schemeClr val="bg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0000FF"/>
                </a:solidFill>
                <a:effectLst/>
                <a:uLnTx/>
                <a:uFillTx/>
                <a:latin typeface="Arial" panose="020B0604020202020204" pitchFamily="34" charset="0"/>
                <a:cs typeface="Arial" panose="020B0604020202020204" pitchFamily="34" charset="0"/>
              </a:rPr>
              <a:t>400</a:t>
            </a:r>
            <a:endParaRPr kumimoji="0" lang="en-US" sz="1400" b="1" u="none" strike="noStrike" kern="1200" cap="none" spc="0" normalizeH="0" baseline="0" noProof="0" dirty="0">
              <a:ln>
                <a:noFill/>
              </a:ln>
              <a:solidFill>
                <a:srgbClr val="0000FF"/>
              </a:solidFill>
              <a:effectLst/>
              <a:uLnTx/>
              <a:uFillTx/>
              <a:latin typeface="Arial" panose="020B0604020202020204" pitchFamily="34" charset="0"/>
              <a:cs typeface="Arial" panose="020B0604020202020204" pitchFamily="34" charset="0"/>
            </a:endParaRPr>
          </a:p>
        </p:txBody>
      </p:sp>
      <p:sp>
        <p:nvSpPr>
          <p:cNvPr id="10" name="Title 9">
            <a:extLst>
              <a:ext uri="{FF2B5EF4-FFF2-40B4-BE49-F238E27FC236}">
                <a16:creationId xmlns:a16="http://schemas.microsoft.com/office/drawing/2014/main" id="{831E74E9-39FB-8745-982C-4D8A8936C85E}"/>
              </a:ext>
            </a:extLst>
          </p:cNvPr>
          <p:cNvSpPr>
            <a:spLocks noGrp="1"/>
          </p:cNvSpPr>
          <p:nvPr>
            <p:ph type="title" idx="4294967295"/>
          </p:nvPr>
        </p:nvSpPr>
        <p:spPr>
          <a:xfrm>
            <a:off x="0" y="44623"/>
            <a:ext cx="9144000" cy="602475"/>
          </a:xfrm>
          <a:prstGeom prst="rect">
            <a:avLst/>
          </a:prstGeom>
        </p:spPr>
        <p:txBody>
          <a:bodyPr/>
          <a:lstStyle/>
          <a:p>
            <a:pPr algn="ctr"/>
            <a:r>
              <a:rPr lang="ar-JO" sz="4000" b="1" kern="1200" dirty="0">
                <a:solidFill>
                  <a:srgbClr val="000000"/>
                </a:solidFill>
                <a:effectLst/>
                <a:latin typeface="Arial" panose="020B0604020202020204" pitchFamily="34" charset="0"/>
                <a:cs typeface="Arial" panose="020B0604020202020204" pitchFamily="34" charset="0"/>
              </a:rPr>
              <a:t>تاريخ العالم المفصل</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59215976"/>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9" name="Text Box 5"/>
          <p:cNvSpPr txBox="1">
            <a:spLocks noChangeArrowheads="1"/>
          </p:cNvSpPr>
          <p:nvPr/>
        </p:nvSpPr>
        <p:spPr bwMode="auto">
          <a:xfrm>
            <a:off x="8467725" y="39688"/>
            <a:ext cx="53091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a:ea typeface="ＭＳ Ｐゴシック" charset="0"/>
                <a:cs typeface="Arial"/>
              </a:rPr>
              <a:t>43</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39" name="Rectangle 38"/>
          <p:cNvSpPr/>
          <p:nvPr/>
        </p:nvSpPr>
        <p:spPr bwMode="auto">
          <a:xfrm>
            <a:off x="685800" y="548680"/>
            <a:ext cx="8458200" cy="1371600"/>
          </a:xfrm>
          <a:prstGeom prst="rect">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41" name="Rectangle 40"/>
          <p:cNvSpPr/>
          <p:nvPr/>
        </p:nvSpPr>
        <p:spPr bwMode="auto">
          <a:xfrm>
            <a:off x="683568" y="1970112"/>
            <a:ext cx="8458200" cy="914400"/>
          </a:xfrm>
          <a:prstGeom prst="rect">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42" name="Rectangle 41"/>
          <p:cNvSpPr/>
          <p:nvPr/>
        </p:nvSpPr>
        <p:spPr bwMode="auto">
          <a:xfrm>
            <a:off x="685800" y="2935560"/>
            <a:ext cx="8458200" cy="3877816"/>
          </a:xfrm>
          <a:prstGeom prst="rect">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Arial"/>
              <a:ea typeface="ＭＳ Ｐゴシック" charset="0"/>
              <a:cs typeface="Arial"/>
            </a:endParaRPr>
          </a:p>
        </p:txBody>
      </p:sp>
      <p:graphicFrame>
        <p:nvGraphicFramePr>
          <p:cNvPr id="44" name="Table 43"/>
          <p:cNvGraphicFramePr>
            <a:graphicFrameLocks noGrp="1"/>
          </p:cNvGraphicFramePr>
          <p:nvPr/>
        </p:nvGraphicFramePr>
        <p:xfrm>
          <a:off x="7462573" y="1158280"/>
          <a:ext cx="1380066" cy="685800"/>
        </p:xfrm>
        <a:graphic>
          <a:graphicData uri="http://schemas.openxmlformats.org/drawingml/2006/table">
            <a:tbl>
              <a:tblPr bandRow="1">
                <a:tableStyleId>{C083E6E3-FA7D-4D7B-A595-EF9225AFEA82}</a:tableStyleId>
              </a:tblPr>
              <a:tblGrid>
                <a:gridCol w="685800">
                  <a:extLst>
                    <a:ext uri="{9D8B030D-6E8A-4147-A177-3AD203B41FA5}">
                      <a16:colId xmlns:a16="http://schemas.microsoft.com/office/drawing/2014/main" val="20000"/>
                    </a:ext>
                  </a:extLst>
                </a:gridCol>
                <a:gridCol w="694266">
                  <a:extLst>
                    <a:ext uri="{9D8B030D-6E8A-4147-A177-3AD203B41FA5}">
                      <a16:colId xmlns:a16="http://schemas.microsoft.com/office/drawing/2014/main" val="20001"/>
                    </a:ext>
                  </a:extLst>
                </a:gridCol>
              </a:tblGrid>
              <a:tr h="685800">
                <a:tc>
                  <a:txBody>
                    <a:bodyPr/>
                    <a:lstStyle/>
                    <a:p>
                      <a:pPr algn="ctr"/>
                      <a:r>
                        <a:rPr lang="ar-JO" altLang="zh-CN" sz="1800" b="1" dirty="0">
                          <a:solidFill>
                            <a:srgbClr val="FFFFFF"/>
                          </a:solidFill>
                          <a:latin typeface="Arial"/>
                          <a:ea typeface="华文楷体"/>
                          <a:cs typeface="Arial"/>
                        </a:rPr>
                        <a:t>عزرا</a:t>
                      </a:r>
                      <a:endParaRPr lang="en-US" sz="1800" b="1" dirty="0">
                        <a:solidFill>
                          <a:srgbClr val="FFFFFF"/>
                        </a:solidFill>
                        <a:latin typeface="Arial"/>
                        <a:ea typeface="华文楷体"/>
                        <a:cs typeface="Arial"/>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00000"/>
                    </a:solidFill>
                  </a:tcPr>
                </a:tc>
                <a:tc>
                  <a:txBody>
                    <a:bodyPr/>
                    <a:lstStyle/>
                    <a:p>
                      <a:pPr algn="ctr"/>
                      <a:r>
                        <a:rPr lang="ar-JO" sz="1800" b="1" dirty="0">
                          <a:solidFill>
                            <a:srgbClr val="FFFFFF"/>
                          </a:solidFill>
                          <a:latin typeface="Arial"/>
                          <a:ea typeface="华文楷体"/>
                          <a:cs typeface="Arial"/>
                        </a:rPr>
                        <a:t>نحميا</a:t>
                      </a:r>
                      <a:endParaRPr lang="en-US" sz="1800" b="1" dirty="0">
                        <a:solidFill>
                          <a:srgbClr val="FFFFFF"/>
                        </a:solidFill>
                        <a:latin typeface="Arial"/>
                        <a:ea typeface="华文楷体"/>
                        <a:cs typeface="Arial"/>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00000"/>
                    </a:solidFill>
                  </a:tcPr>
                </a:tc>
                <a:extLst>
                  <a:ext uri="{0D108BD9-81ED-4DB2-BD59-A6C34878D82A}">
                    <a16:rowId xmlns:a16="http://schemas.microsoft.com/office/drawing/2014/main" val="10000"/>
                  </a:ext>
                </a:extLst>
              </a:tr>
            </a:tbl>
          </a:graphicData>
        </a:graphic>
      </p:graphicFrame>
      <p:cxnSp>
        <p:nvCxnSpPr>
          <p:cNvPr id="46" name="Straight Connector 45"/>
          <p:cNvCxnSpPr/>
          <p:nvPr/>
        </p:nvCxnSpPr>
        <p:spPr bwMode="auto">
          <a:xfrm>
            <a:off x="6934200" y="1615480"/>
            <a:ext cx="533400" cy="1588"/>
          </a:xfrm>
          <a:prstGeom prst="line">
            <a:avLst/>
          </a:prstGeom>
          <a:solidFill>
            <a:schemeClr val="accent1"/>
          </a:solidFill>
          <a:ln w="28575" cap="flat" cmpd="sng" algn="ctr">
            <a:solidFill>
              <a:schemeClr val="tx1"/>
            </a:solidFill>
            <a:prstDash val="dash"/>
            <a:round/>
            <a:headEnd type="none" w="med" len="med"/>
            <a:tailEnd type="none" w="med" len="med"/>
          </a:ln>
          <a:effectLst/>
        </p:spPr>
      </p:cxnSp>
      <p:sp>
        <p:nvSpPr>
          <p:cNvPr id="50" name="TextBox 49"/>
          <p:cNvSpPr txBox="1"/>
          <p:nvPr/>
        </p:nvSpPr>
        <p:spPr>
          <a:xfrm>
            <a:off x="933244" y="1419672"/>
            <a:ext cx="294422" cy="461665"/>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FFFFFF"/>
                </a:solidFill>
                <a:effectLst/>
                <a:uLnTx/>
                <a:uFillTx/>
                <a:latin typeface="Arial"/>
                <a:ea typeface="ＭＳ Ｐゴシック" charset="0"/>
                <a:cs typeface="Arial"/>
              </a:rPr>
              <a:t>1</a:t>
            </a:r>
            <a:endParaRPr kumimoji="0" lang="en-US" sz="24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51" name="TextBox 50"/>
          <p:cNvSpPr txBox="1"/>
          <p:nvPr/>
        </p:nvSpPr>
        <p:spPr>
          <a:xfrm>
            <a:off x="1524000" y="1386880"/>
            <a:ext cx="430088" cy="461665"/>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FFFFFF"/>
                </a:solidFill>
                <a:effectLst/>
                <a:uLnTx/>
                <a:uFillTx/>
                <a:latin typeface="Arial"/>
                <a:ea typeface="ＭＳ Ｐゴシック" charset="0"/>
                <a:cs typeface="Arial"/>
              </a:rPr>
              <a:t>2</a:t>
            </a:r>
            <a:endParaRPr kumimoji="0" lang="en-US" sz="24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52" name="TextBox 51"/>
          <p:cNvSpPr txBox="1"/>
          <p:nvPr/>
        </p:nvSpPr>
        <p:spPr>
          <a:xfrm>
            <a:off x="2289684" y="1419672"/>
            <a:ext cx="377316" cy="461665"/>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FFFFFF"/>
                </a:solidFill>
                <a:effectLst/>
                <a:uLnTx/>
                <a:uFillTx/>
                <a:latin typeface="Arial"/>
                <a:ea typeface="ＭＳ Ｐゴシック" charset="0"/>
                <a:cs typeface="Arial"/>
              </a:rPr>
              <a:t>3</a:t>
            </a:r>
            <a:endParaRPr kumimoji="0" lang="en-US" sz="24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53" name="TextBox 52"/>
          <p:cNvSpPr txBox="1"/>
          <p:nvPr/>
        </p:nvSpPr>
        <p:spPr>
          <a:xfrm>
            <a:off x="2864054" y="1419672"/>
            <a:ext cx="377316" cy="461665"/>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FFFFFF"/>
                </a:solidFill>
                <a:effectLst/>
                <a:uLnTx/>
                <a:uFillTx/>
                <a:latin typeface="Arial"/>
                <a:ea typeface="ＭＳ Ｐゴシック" charset="0"/>
                <a:cs typeface="Arial"/>
              </a:rPr>
              <a:t>4</a:t>
            </a:r>
            <a:endParaRPr kumimoji="0" lang="en-US" sz="24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54" name="TextBox 53"/>
          <p:cNvSpPr txBox="1"/>
          <p:nvPr/>
        </p:nvSpPr>
        <p:spPr>
          <a:xfrm>
            <a:off x="3504404" y="1376700"/>
            <a:ext cx="419524" cy="461665"/>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FFFFFF"/>
                </a:solidFill>
                <a:effectLst/>
                <a:uLnTx/>
                <a:uFillTx/>
                <a:latin typeface="Arial"/>
                <a:ea typeface="ＭＳ Ｐゴシック" charset="0"/>
                <a:cs typeface="Arial"/>
              </a:rPr>
              <a:t>5</a:t>
            </a:r>
            <a:endParaRPr kumimoji="0" lang="en-US" sz="24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55" name="TextBox 54"/>
          <p:cNvSpPr txBox="1"/>
          <p:nvPr/>
        </p:nvSpPr>
        <p:spPr>
          <a:xfrm>
            <a:off x="4198638" y="1390055"/>
            <a:ext cx="373362" cy="461665"/>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FFFFFF"/>
                </a:solidFill>
                <a:effectLst/>
                <a:uLnTx/>
                <a:uFillTx/>
                <a:latin typeface="Arial"/>
                <a:ea typeface="ＭＳ Ｐゴシック" charset="0"/>
                <a:cs typeface="Arial"/>
              </a:rPr>
              <a:t>6</a:t>
            </a:r>
            <a:endParaRPr kumimoji="0" lang="en-US" sz="24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56" name="TextBox 55"/>
          <p:cNvSpPr txBox="1"/>
          <p:nvPr/>
        </p:nvSpPr>
        <p:spPr>
          <a:xfrm>
            <a:off x="4975920" y="1390055"/>
            <a:ext cx="460176" cy="461665"/>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FFFFFF"/>
                </a:solidFill>
                <a:effectLst/>
                <a:uLnTx/>
                <a:uFillTx/>
                <a:latin typeface="Arial"/>
                <a:ea typeface="ＭＳ Ｐゴシック" charset="0"/>
                <a:cs typeface="Arial"/>
              </a:rPr>
              <a:t>7</a:t>
            </a:r>
            <a:endParaRPr kumimoji="0" lang="en-US" sz="24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57" name="TextBox 56"/>
          <p:cNvSpPr txBox="1"/>
          <p:nvPr/>
        </p:nvSpPr>
        <p:spPr>
          <a:xfrm>
            <a:off x="5652120" y="1391277"/>
            <a:ext cx="456048" cy="461665"/>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FFFFFF"/>
                </a:solidFill>
                <a:effectLst/>
                <a:uLnTx/>
                <a:uFillTx/>
                <a:latin typeface="Arial"/>
                <a:ea typeface="ＭＳ Ｐゴシック" charset="0"/>
                <a:cs typeface="Arial"/>
              </a:rPr>
              <a:t>8</a:t>
            </a:r>
            <a:endParaRPr kumimoji="0" lang="en-US" sz="24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58" name="TextBox 57"/>
          <p:cNvSpPr txBox="1"/>
          <p:nvPr/>
        </p:nvSpPr>
        <p:spPr>
          <a:xfrm>
            <a:off x="6371202" y="1392189"/>
            <a:ext cx="456048" cy="461665"/>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FFFFFF"/>
                </a:solidFill>
                <a:effectLst/>
                <a:uLnTx/>
                <a:uFillTx/>
                <a:latin typeface="Arial"/>
                <a:ea typeface="ＭＳ Ｐゴシック" charset="0"/>
                <a:cs typeface="Arial"/>
              </a:rPr>
              <a:t>9</a:t>
            </a:r>
            <a:endParaRPr kumimoji="0" lang="en-US" sz="24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59" name="TextBox 58"/>
          <p:cNvSpPr txBox="1"/>
          <p:nvPr/>
        </p:nvSpPr>
        <p:spPr>
          <a:xfrm>
            <a:off x="7467600" y="1390055"/>
            <a:ext cx="548099" cy="461665"/>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FFFFFF"/>
                </a:solidFill>
                <a:effectLst/>
                <a:uLnTx/>
                <a:uFillTx/>
                <a:latin typeface="Arial"/>
                <a:ea typeface="ＭＳ Ｐゴシック" charset="0"/>
                <a:cs typeface="Arial"/>
              </a:rPr>
              <a:t>10</a:t>
            </a:r>
            <a:endParaRPr kumimoji="0" lang="en-US" sz="24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60" name="TextBox 59"/>
          <p:cNvSpPr txBox="1"/>
          <p:nvPr/>
        </p:nvSpPr>
        <p:spPr>
          <a:xfrm>
            <a:off x="8229600" y="1390055"/>
            <a:ext cx="520987" cy="461665"/>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FFFFFF"/>
                </a:solidFill>
                <a:effectLst/>
                <a:uLnTx/>
                <a:uFillTx/>
                <a:latin typeface="Arial"/>
                <a:ea typeface="ＭＳ Ｐゴシック" charset="0"/>
                <a:cs typeface="Arial"/>
              </a:rPr>
              <a:t>11</a:t>
            </a:r>
            <a:endParaRPr kumimoji="0" lang="en-US" sz="24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graphicFrame>
        <p:nvGraphicFramePr>
          <p:cNvPr id="61" name="Table 60"/>
          <p:cNvGraphicFramePr>
            <a:graphicFrameLocks noGrp="1"/>
          </p:cNvGraphicFramePr>
          <p:nvPr/>
        </p:nvGraphicFramePr>
        <p:xfrm>
          <a:off x="755576" y="2148880"/>
          <a:ext cx="686053" cy="365760"/>
        </p:xfrm>
        <a:graphic>
          <a:graphicData uri="http://schemas.openxmlformats.org/drawingml/2006/table">
            <a:tbl>
              <a:tblPr bandRow="1">
                <a:tableStyleId>{C083E6E3-FA7D-4D7B-A595-EF9225AFEA82}</a:tableStyleId>
              </a:tblPr>
              <a:tblGrid>
                <a:gridCol w="686053">
                  <a:extLst>
                    <a:ext uri="{9D8B030D-6E8A-4147-A177-3AD203B41FA5}">
                      <a16:colId xmlns:a16="http://schemas.microsoft.com/office/drawing/2014/main" val="20000"/>
                    </a:ext>
                  </a:extLst>
                </a:gridCol>
              </a:tblGrid>
              <a:tr h="228600">
                <a:tc>
                  <a:txBody>
                    <a:bodyPr/>
                    <a:lstStyle/>
                    <a:p>
                      <a:pPr algn="ctr"/>
                      <a:r>
                        <a:rPr lang="ar-JO" sz="1800" b="1" dirty="0">
                          <a:solidFill>
                            <a:srgbClr val="FFFFFF"/>
                          </a:solidFill>
                          <a:latin typeface="Arial"/>
                          <a:ea typeface="华文楷体"/>
                          <a:cs typeface="Arial"/>
                        </a:rPr>
                        <a:t>أيُّوب</a:t>
                      </a:r>
                      <a:endParaRPr lang="en-US" sz="1800" b="1" dirty="0">
                        <a:solidFill>
                          <a:srgbClr val="FFFFFF"/>
                        </a:solidFill>
                        <a:latin typeface="Arial"/>
                        <a:ea typeface="华文楷体"/>
                        <a:cs typeface="Arial"/>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0090"/>
                    </a:solidFill>
                  </a:tcPr>
                </a:tc>
                <a:extLst>
                  <a:ext uri="{0D108BD9-81ED-4DB2-BD59-A6C34878D82A}">
                    <a16:rowId xmlns:a16="http://schemas.microsoft.com/office/drawing/2014/main" val="10000"/>
                  </a:ext>
                </a:extLst>
              </a:tr>
            </a:tbl>
          </a:graphicData>
        </a:graphic>
      </p:graphicFrame>
      <p:cxnSp>
        <p:nvCxnSpPr>
          <p:cNvPr id="69" name="Straight Connector 68"/>
          <p:cNvCxnSpPr/>
          <p:nvPr/>
        </p:nvCxnSpPr>
        <p:spPr bwMode="auto">
          <a:xfrm rot="5400000">
            <a:off x="2118742" y="1082080"/>
            <a:ext cx="152400" cy="1588"/>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71" name="Straight Connector 70"/>
          <p:cNvCxnSpPr/>
          <p:nvPr/>
        </p:nvCxnSpPr>
        <p:spPr bwMode="auto">
          <a:xfrm rot="5400000">
            <a:off x="2591197" y="1157883"/>
            <a:ext cx="304800" cy="794"/>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72" name="Straight Connector 71"/>
          <p:cNvCxnSpPr/>
          <p:nvPr/>
        </p:nvCxnSpPr>
        <p:spPr bwMode="auto">
          <a:xfrm rot="5400000">
            <a:off x="3657600" y="1082080"/>
            <a:ext cx="153194" cy="794"/>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73" name="Straight Connector 72"/>
          <p:cNvCxnSpPr/>
          <p:nvPr/>
        </p:nvCxnSpPr>
        <p:spPr bwMode="auto">
          <a:xfrm rot="5400000">
            <a:off x="4724400" y="1132085"/>
            <a:ext cx="153194" cy="794"/>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74" name="Straight Connector 73"/>
          <p:cNvCxnSpPr/>
          <p:nvPr/>
        </p:nvCxnSpPr>
        <p:spPr bwMode="auto">
          <a:xfrm rot="5400000">
            <a:off x="5486400" y="1149019"/>
            <a:ext cx="153194" cy="794"/>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75" name="Straight Connector 74"/>
          <p:cNvCxnSpPr/>
          <p:nvPr/>
        </p:nvCxnSpPr>
        <p:spPr bwMode="auto">
          <a:xfrm rot="5400000">
            <a:off x="6857206" y="1149813"/>
            <a:ext cx="153194" cy="794"/>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76" name="Straight Connector 75"/>
          <p:cNvCxnSpPr/>
          <p:nvPr/>
        </p:nvCxnSpPr>
        <p:spPr bwMode="auto">
          <a:xfrm rot="5400000">
            <a:off x="5485606" y="1149813"/>
            <a:ext cx="153194" cy="794"/>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77" name="Straight Connector 76"/>
          <p:cNvCxnSpPr/>
          <p:nvPr/>
        </p:nvCxnSpPr>
        <p:spPr bwMode="auto">
          <a:xfrm rot="5400000">
            <a:off x="7924006" y="1082080"/>
            <a:ext cx="153194" cy="794"/>
          </a:xfrm>
          <a:prstGeom prst="line">
            <a:avLst/>
          </a:prstGeom>
          <a:solidFill>
            <a:schemeClr val="accent1"/>
          </a:solidFill>
          <a:ln w="12700" cap="flat" cmpd="sng" algn="ctr">
            <a:solidFill>
              <a:schemeClr val="tx1"/>
            </a:solidFill>
            <a:prstDash val="solid"/>
            <a:round/>
            <a:headEnd type="none" w="med" len="med"/>
            <a:tailEnd type="none" w="med" len="med"/>
          </a:ln>
          <a:effectLst/>
        </p:spPr>
      </p:cxnSp>
      <p:graphicFrame>
        <p:nvGraphicFramePr>
          <p:cNvPr id="78" name="Table 77"/>
          <p:cNvGraphicFramePr>
            <a:graphicFrameLocks noGrp="1"/>
          </p:cNvGraphicFramePr>
          <p:nvPr/>
        </p:nvGraphicFramePr>
        <p:xfrm>
          <a:off x="4788024" y="2139752"/>
          <a:ext cx="720080" cy="365760"/>
        </p:xfrm>
        <a:graphic>
          <a:graphicData uri="http://schemas.openxmlformats.org/drawingml/2006/table">
            <a:tbl>
              <a:tblPr bandRow="1">
                <a:tableStyleId>{C083E6E3-FA7D-4D7B-A595-EF9225AFEA82}</a:tableStyleId>
              </a:tblPr>
              <a:tblGrid>
                <a:gridCol w="720080">
                  <a:extLst>
                    <a:ext uri="{9D8B030D-6E8A-4147-A177-3AD203B41FA5}">
                      <a16:colId xmlns:a16="http://schemas.microsoft.com/office/drawing/2014/main" val="20000"/>
                    </a:ext>
                  </a:extLst>
                </a:gridCol>
              </a:tblGrid>
              <a:tr h="228600">
                <a:tc>
                  <a:txBody>
                    <a:bodyPr/>
                    <a:lstStyle/>
                    <a:p>
                      <a:pPr algn="ctr"/>
                      <a:r>
                        <a:rPr lang="ar-JO" sz="1800" b="1" dirty="0">
                          <a:solidFill>
                            <a:srgbClr val="FFFFFF"/>
                          </a:solidFill>
                          <a:latin typeface="Arial"/>
                          <a:ea typeface="华文楷体"/>
                          <a:cs typeface="Arial"/>
                        </a:rPr>
                        <a:t>مزامير</a:t>
                      </a:r>
                      <a:endParaRPr lang="en-US" sz="1800" b="1" dirty="0">
                        <a:solidFill>
                          <a:srgbClr val="FFFFFF"/>
                        </a:solidFill>
                        <a:latin typeface="Arial"/>
                        <a:ea typeface="华文楷体"/>
                        <a:cs typeface="Arial"/>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0090"/>
                    </a:solidFill>
                  </a:tcPr>
                </a:tc>
                <a:extLst>
                  <a:ext uri="{0D108BD9-81ED-4DB2-BD59-A6C34878D82A}">
                    <a16:rowId xmlns:a16="http://schemas.microsoft.com/office/drawing/2014/main" val="10000"/>
                  </a:ext>
                </a:extLst>
              </a:tr>
            </a:tbl>
          </a:graphicData>
        </a:graphic>
      </p:graphicFrame>
      <p:graphicFrame>
        <p:nvGraphicFramePr>
          <p:cNvPr id="79" name="Table 78"/>
          <p:cNvGraphicFramePr>
            <a:graphicFrameLocks noGrp="1"/>
          </p:cNvGraphicFramePr>
          <p:nvPr/>
        </p:nvGraphicFramePr>
        <p:xfrm>
          <a:off x="5571602" y="2134384"/>
          <a:ext cx="872606" cy="289560"/>
        </p:xfrm>
        <a:graphic>
          <a:graphicData uri="http://schemas.openxmlformats.org/drawingml/2006/table">
            <a:tbl>
              <a:tblPr bandRow="1">
                <a:tableStyleId>{C083E6E3-FA7D-4D7B-A595-EF9225AFEA82}</a:tableStyleId>
              </a:tblPr>
              <a:tblGrid>
                <a:gridCol w="872606">
                  <a:extLst>
                    <a:ext uri="{9D8B030D-6E8A-4147-A177-3AD203B41FA5}">
                      <a16:colId xmlns:a16="http://schemas.microsoft.com/office/drawing/2014/main" val="20000"/>
                    </a:ext>
                  </a:extLst>
                </a:gridCol>
              </a:tblGrid>
              <a:tr h="253143">
                <a:tc>
                  <a:txBody>
                    <a:bodyPr/>
                    <a:lstStyle/>
                    <a:p>
                      <a:pPr algn="ctr"/>
                      <a:r>
                        <a:rPr lang="ar-JO" sz="1300" b="1" kern="1200" dirty="0">
                          <a:solidFill>
                            <a:srgbClr val="FFFFFF"/>
                          </a:solidFill>
                          <a:latin typeface="Arial"/>
                          <a:ea typeface="华文楷体"/>
                          <a:cs typeface="Arial"/>
                        </a:rPr>
                        <a:t>أمثال</a:t>
                      </a:r>
                      <a:endParaRPr lang="en-US" sz="1300" b="1" kern="1200" dirty="0">
                        <a:solidFill>
                          <a:srgbClr val="FFFFFF"/>
                        </a:solidFill>
                        <a:latin typeface="Arial"/>
                        <a:ea typeface="华文楷体"/>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0090"/>
                    </a:solidFill>
                  </a:tcPr>
                </a:tc>
                <a:extLst>
                  <a:ext uri="{0D108BD9-81ED-4DB2-BD59-A6C34878D82A}">
                    <a16:rowId xmlns:a16="http://schemas.microsoft.com/office/drawing/2014/main" val="10000"/>
                  </a:ext>
                </a:extLst>
              </a:tr>
            </a:tbl>
          </a:graphicData>
        </a:graphic>
      </p:graphicFrame>
      <p:cxnSp>
        <p:nvCxnSpPr>
          <p:cNvPr id="84" name="Straight Connector 83"/>
          <p:cNvCxnSpPr/>
          <p:nvPr/>
        </p:nvCxnSpPr>
        <p:spPr bwMode="auto">
          <a:xfrm rot="5400000">
            <a:off x="5034161" y="2034183"/>
            <a:ext cx="228600" cy="794"/>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86" name="Straight Connector 85"/>
          <p:cNvCxnSpPr/>
          <p:nvPr/>
        </p:nvCxnSpPr>
        <p:spPr bwMode="auto">
          <a:xfrm rot="5400000">
            <a:off x="5853100" y="2034183"/>
            <a:ext cx="228600" cy="794"/>
          </a:xfrm>
          <a:prstGeom prst="line">
            <a:avLst/>
          </a:prstGeom>
          <a:solidFill>
            <a:schemeClr val="accent1"/>
          </a:solidFill>
          <a:ln w="12700" cap="flat" cmpd="sng" algn="ctr">
            <a:solidFill>
              <a:schemeClr val="tx1"/>
            </a:solidFill>
            <a:prstDash val="solid"/>
            <a:round/>
            <a:headEnd type="none" w="med" len="med"/>
            <a:tailEnd type="none" w="med" len="med"/>
          </a:ln>
          <a:effectLst/>
        </p:spPr>
      </p:cxnSp>
      <p:graphicFrame>
        <p:nvGraphicFramePr>
          <p:cNvPr id="87" name="Table 86"/>
          <p:cNvGraphicFramePr>
            <a:graphicFrameLocks noGrp="1"/>
          </p:cNvGraphicFramePr>
          <p:nvPr/>
        </p:nvGraphicFramePr>
        <p:xfrm>
          <a:off x="5784419" y="3130852"/>
          <a:ext cx="1053438" cy="518160"/>
        </p:xfrm>
        <a:graphic>
          <a:graphicData uri="http://schemas.openxmlformats.org/drawingml/2006/table">
            <a:tbl>
              <a:tblPr bandRow="1">
                <a:tableStyleId>{C083E6E3-FA7D-4D7B-A595-EF9225AFEA82}</a:tableStyleId>
              </a:tblPr>
              <a:tblGrid>
                <a:gridCol w="1053438">
                  <a:extLst>
                    <a:ext uri="{9D8B030D-6E8A-4147-A177-3AD203B41FA5}">
                      <a16:colId xmlns:a16="http://schemas.microsoft.com/office/drawing/2014/main" val="20000"/>
                    </a:ext>
                  </a:extLst>
                </a:gridCol>
              </a:tblGrid>
              <a:tr h="182880">
                <a:tc>
                  <a:txBody>
                    <a:bodyPr/>
                    <a:lstStyle/>
                    <a:p>
                      <a:pPr algn="ctr"/>
                      <a:r>
                        <a:rPr lang="ar-JO" altLang="zh-CN" sz="1100" b="1" kern="1200" dirty="0">
                          <a:solidFill>
                            <a:schemeClr val="tx1"/>
                          </a:solidFill>
                          <a:latin typeface="Arial"/>
                          <a:ea typeface="华文楷体"/>
                          <a:cs typeface="Arial"/>
                        </a:rPr>
                        <a:t>هوشع</a:t>
                      </a:r>
                      <a:endParaRPr lang="en-US" sz="1100" b="1" kern="1200" dirty="0">
                        <a:solidFill>
                          <a:schemeClr val="tx1"/>
                        </a:solidFill>
                        <a:latin typeface="Arial"/>
                        <a:ea typeface="华文楷体"/>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00"/>
                    </a:solidFill>
                  </a:tcPr>
                </a:tc>
                <a:extLst>
                  <a:ext uri="{0D108BD9-81ED-4DB2-BD59-A6C34878D82A}">
                    <a16:rowId xmlns:a16="http://schemas.microsoft.com/office/drawing/2014/main" val="10000"/>
                  </a:ext>
                </a:extLst>
              </a:tr>
              <a:tr h="182880">
                <a:tc>
                  <a:txBody>
                    <a:bodyPr/>
                    <a:lstStyle/>
                    <a:p>
                      <a:pPr algn="ctr"/>
                      <a:r>
                        <a:rPr lang="ar-JO" sz="1100" b="1" dirty="0">
                          <a:latin typeface="Arial"/>
                          <a:ea typeface="华文楷体"/>
                          <a:cs typeface="Arial"/>
                        </a:rPr>
                        <a:t>عاموس</a:t>
                      </a:r>
                      <a:endParaRPr lang="en-US" sz="1100" b="1" dirty="0">
                        <a:latin typeface="Arial"/>
                        <a:ea typeface="华文楷体"/>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00"/>
                    </a:solidFill>
                  </a:tcPr>
                </a:tc>
                <a:extLst>
                  <a:ext uri="{0D108BD9-81ED-4DB2-BD59-A6C34878D82A}">
                    <a16:rowId xmlns:a16="http://schemas.microsoft.com/office/drawing/2014/main" val="10001"/>
                  </a:ext>
                </a:extLst>
              </a:tr>
            </a:tbl>
          </a:graphicData>
        </a:graphic>
      </p:graphicFrame>
      <p:graphicFrame>
        <p:nvGraphicFramePr>
          <p:cNvPr id="88" name="Table 87"/>
          <p:cNvGraphicFramePr>
            <a:graphicFrameLocks noGrp="1"/>
          </p:cNvGraphicFramePr>
          <p:nvPr/>
        </p:nvGraphicFramePr>
        <p:xfrm>
          <a:off x="5785505" y="3826377"/>
          <a:ext cx="1025962" cy="1840725"/>
        </p:xfrm>
        <a:graphic>
          <a:graphicData uri="http://schemas.openxmlformats.org/drawingml/2006/table">
            <a:tbl>
              <a:tblPr bandRow="1">
                <a:tableStyleId>{C083E6E3-FA7D-4D7B-A595-EF9225AFEA82}</a:tableStyleId>
              </a:tblPr>
              <a:tblGrid>
                <a:gridCol w="1025962">
                  <a:extLst>
                    <a:ext uri="{9D8B030D-6E8A-4147-A177-3AD203B41FA5}">
                      <a16:colId xmlns:a16="http://schemas.microsoft.com/office/drawing/2014/main" val="20000"/>
                    </a:ext>
                  </a:extLst>
                </a:gridCol>
              </a:tblGrid>
              <a:tr h="243308">
                <a:tc>
                  <a:txBody>
                    <a:bodyPr/>
                    <a:lstStyle/>
                    <a:p>
                      <a:pPr algn="ctr"/>
                      <a:r>
                        <a:rPr lang="ar-JO" altLang="zh-CN" sz="1100" b="1" dirty="0">
                          <a:latin typeface="Arial"/>
                          <a:ea typeface="华文楷体"/>
                          <a:cs typeface="Arial"/>
                        </a:rPr>
                        <a:t>حبقوق</a:t>
                      </a:r>
                      <a:endParaRPr lang="en-US" sz="1100" b="1" dirty="0">
                        <a:latin typeface="Arial"/>
                        <a:ea typeface="华文楷体"/>
                        <a:cs typeface="Arial"/>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CCFFCC"/>
                    </a:solidFill>
                  </a:tcPr>
                </a:tc>
                <a:extLst>
                  <a:ext uri="{0D108BD9-81ED-4DB2-BD59-A6C34878D82A}">
                    <a16:rowId xmlns:a16="http://schemas.microsoft.com/office/drawing/2014/main" val="10000"/>
                  </a:ext>
                </a:extLst>
              </a:tr>
              <a:tr h="243308">
                <a:tc>
                  <a:txBody>
                    <a:bodyPr/>
                    <a:lstStyle/>
                    <a:p>
                      <a:pPr algn="ctr"/>
                      <a:r>
                        <a:rPr lang="ar-JO" altLang="zh-CN" sz="1100" b="1" dirty="0">
                          <a:latin typeface="Arial"/>
                          <a:ea typeface="华文楷体"/>
                          <a:cs typeface="Arial"/>
                        </a:rPr>
                        <a:t>إشعياء</a:t>
                      </a:r>
                      <a:endParaRPr lang="en-US" sz="1100" b="1" dirty="0">
                        <a:latin typeface="Arial"/>
                        <a:ea typeface="华文楷体"/>
                        <a:cs typeface="Arial"/>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CCFFCC"/>
                    </a:solidFill>
                  </a:tcPr>
                </a:tc>
                <a:extLst>
                  <a:ext uri="{0D108BD9-81ED-4DB2-BD59-A6C34878D82A}">
                    <a16:rowId xmlns:a16="http://schemas.microsoft.com/office/drawing/2014/main" val="10001"/>
                  </a:ext>
                </a:extLst>
              </a:tr>
              <a:tr h="243308">
                <a:tc>
                  <a:txBody>
                    <a:bodyPr/>
                    <a:lstStyle/>
                    <a:p>
                      <a:pPr algn="ctr"/>
                      <a:r>
                        <a:rPr lang="ar-JO" altLang="zh-CN" sz="1100" b="1" kern="1200" dirty="0">
                          <a:solidFill>
                            <a:schemeClr val="tx1"/>
                          </a:solidFill>
                          <a:latin typeface="Arial"/>
                          <a:ea typeface="华文楷体"/>
                          <a:cs typeface="Arial"/>
                        </a:rPr>
                        <a:t>إرميا</a:t>
                      </a:r>
                      <a:endParaRPr lang="en-US" sz="1100" b="1" kern="1200" dirty="0">
                        <a:solidFill>
                          <a:schemeClr val="tx1"/>
                        </a:solidFill>
                        <a:latin typeface="Arial"/>
                        <a:ea typeface="华文楷体"/>
                        <a:cs typeface="Arial"/>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CCFFCC"/>
                    </a:solidFill>
                  </a:tcPr>
                </a:tc>
                <a:extLst>
                  <a:ext uri="{0D108BD9-81ED-4DB2-BD59-A6C34878D82A}">
                    <a16:rowId xmlns:a16="http://schemas.microsoft.com/office/drawing/2014/main" val="10002"/>
                  </a:ext>
                </a:extLst>
              </a:tr>
              <a:tr h="243308">
                <a:tc>
                  <a:txBody>
                    <a:bodyPr/>
                    <a:lstStyle/>
                    <a:p>
                      <a:pPr algn="ctr"/>
                      <a:r>
                        <a:rPr lang="ar-JO" altLang="zh-CN" sz="1100" b="1" dirty="0">
                          <a:latin typeface="Arial"/>
                          <a:ea typeface="华文楷体"/>
                          <a:cs typeface="Arial"/>
                        </a:rPr>
                        <a:t>يوئيل</a:t>
                      </a:r>
                      <a:endParaRPr lang="en-US" sz="1100" b="1" dirty="0">
                        <a:latin typeface="Arial"/>
                        <a:ea typeface="华文楷体"/>
                        <a:cs typeface="Arial"/>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CCFFCC"/>
                    </a:solidFill>
                  </a:tcPr>
                </a:tc>
                <a:extLst>
                  <a:ext uri="{0D108BD9-81ED-4DB2-BD59-A6C34878D82A}">
                    <a16:rowId xmlns:a16="http://schemas.microsoft.com/office/drawing/2014/main" val="10003"/>
                  </a:ext>
                </a:extLst>
              </a:tr>
              <a:tr h="243308">
                <a:tc>
                  <a:txBody>
                    <a:bodyPr/>
                    <a:lstStyle/>
                    <a:p>
                      <a:pPr algn="ctr"/>
                      <a:r>
                        <a:rPr lang="ar-JO" altLang="zh-CN" sz="1100" b="1" dirty="0">
                          <a:latin typeface="Arial"/>
                          <a:ea typeface="华文楷体"/>
                          <a:cs typeface="Arial"/>
                        </a:rPr>
                        <a:t>ميخا</a:t>
                      </a:r>
                      <a:endParaRPr lang="en-US" sz="1100" b="1" dirty="0">
                        <a:latin typeface="Arial"/>
                        <a:ea typeface="华文楷体"/>
                        <a:cs typeface="Arial"/>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CCFFCC"/>
                    </a:solidFill>
                  </a:tcPr>
                </a:tc>
                <a:extLst>
                  <a:ext uri="{0D108BD9-81ED-4DB2-BD59-A6C34878D82A}">
                    <a16:rowId xmlns:a16="http://schemas.microsoft.com/office/drawing/2014/main" val="10004"/>
                  </a:ext>
                </a:extLst>
              </a:tr>
              <a:tr h="286245">
                <a:tc>
                  <a:txBody>
                    <a:bodyPr/>
                    <a:lstStyle/>
                    <a:p>
                      <a:pPr algn="ctr"/>
                      <a:r>
                        <a:rPr lang="ar-JO" altLang="zh-CN" sz="1100" b="1" dirty="0">
                          <a:latin typeface="Arial"/>
                          <a:ea typeface="华文楷体"/>
                          <a:cs typeface="Arial"/>
                        </a:rPr>
                        <a:t>صفنيا</a:t>
                      </a:r>
                      <a:endParaRPr lang="en-US" sz="1100" b="1" dirty="0">
                        <a:latin typeface="Arial"/>
                        <a:ea typeface="华文楷体"/>
                        <a:cs typeface="Arial"/>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CCFFCC"/>
                    </a:solidFill>
                  </a:tcPr>
                </a:tc>
                <a:extLst>
                  <a:ext uri="{0D108BD9-81ED-4DB2-BD59-A6C34878D82A}">
                    <a16:rowId xmlns:a16="http://schemas.microsoft.com/office/drawing/2014/main" val="10005"/>
                  </a:ext>
                </a:extLst>
              </a:tr>
              <a:tr h="243308">
                <a:tc>
                  <a:txBody>
                    <a:bodyPr/>
                    <a:lstStyle/>
                    <a:p>
                      <a:pPr algn="ctr"/>
                      <a:r>
                        <a:rPr lang="ar-JO" altLang="zh-CN" sz="1100" b="1" dirty="0">
                          <a:latin typeface="Arial"/>
                          <a:ea typeface="华文楷体"/>
                          <a:cs typeface="Arial"/>
                        </a:rPr>
                        <a:t>مراثي إرميا</a:t>
                      </a:r>
                      <a:endParaRPr lang="en-US" sz="1100" b="1" dirty="0">
                        <a:latin typeface="Arial"/>
                        <a:ea typeface="华文楷体"/>
                        <a:cs typeface="Arial"/>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CCFFCC"/>
                    </a:solidFill>
                  </a:tcPr>
                </a:tc>
                <a:extLst>
                  <a:ext uri="{0D108BD9-81ED-4DB2-BD59-A6C34878D82A}">
                    <a16:rowId xmlns:a16="http://schemas.microsoft.com/office/drawing/2014/main" val="10006"/>
                  </a:ext>
                </a:extLst>
              </a:tr>
            </a:tbl>
          </a:graphicData>
        </a:graphic>
      </p:graphicFrame>
      <p:cxnSp>
        <p:nvCxnSpPr>
          <p:cNvPr id="95" name="Straight Connector 94"/>
          <p:cNvCxnSpPr/>
          <p:nvPr/>
        </p:nvCxnSpPr>
        <p:spPr bwMode="auto">
          <a:xfrm rot="5400000">
            <a:off x="1029097" y="2034183"/>
            <a:ext cx="228600" cy="794"/>
          </a:xfrm>
          <a:prstGeom prst="line">
            <a:avLst/>
          </a:prstGeom>
          <a:solidFill>
            <a:schemeClr val="accent1"/>
          </a:solidFill>
          <a:ln w="12700" cap="flat" cmpd="sng" algn="ctr">
            <a:solidFill>
              <a:schemeClr val="tx1"/>
            </a:solidFill>
            <a:prstDash val="solid"/>
            <a:round/>
            <a:headEnd type="none" w="med" len="med"/>
            <a:tailEnd type="none" w="med" len="med"/>
          </a:ln>
          <a:effectLst/>
        </p:spPr>
      </p:cxnSp>
      <p:sp>
        <p:nvSpPr>
          <p:cNvPr id="97" name="TextBox 96"/>
          <p:cNvSpPr txBox="1"/>
          <p:nvPr/>
        </p:nvSpPr>
        <p:spPr>
          <a:xfrm>
            <a:off x="5844128" y="2907024"/>
            <a:ext cx="763351" cy="26930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altLang="zh-CN" sz="1150" b="1" i="0" u="none" strike="noStrike" kern="1200" cap="none" spc="0" normalizeH="0" baseline="0" noProof="0" dirty="0">
                <a:ln>
                  <a:noFill/>
                </a:ln>
                <a:solidFill>
                  <a:srgbClr val="000000"/>
                </a:solidFill>
                <a:effectLst/>
                <a:uLnTx/>
                <a:uFillTx/>
                <a:latin typeface="Arial"/>
                <a:ea typeface="华文楷体"/>
                <a:cs typeface="Arial"/>
              </a:rPr>
              <a:t>إلى إسرائيل</a:t>
            </a:r>
            <a:endParaRPr kumimoji="0" lang="en-US" sz="115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98" name="TextBox 97"/>
          <p:cNvSpPr txBox="1"/>
          <p:nvPr/>
        </p:nvSpPr>
        <p:spPr>
          <a:xfrm>
            <a:off x="5991591" y="3605556"/>
            <a:ext cx="620683" cy="269304"/>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altLang="zh-CN" sz="1150" b="1" i="0" u="none" strike="noStrike" kern="1200" cap="none" spc="0" normalizeH="0" baseline="0" noProof="0" dirty="0">
                <a:ln>
                  <a:noFill/>
                </a:ln>
                <a:solidFill>
                  <a:srgbClr val="000000"/>
                </a:solidFill>
                <a:effectLst/>
                <a:uLnTx/>
                <a:uFillTx/>
                <a:latin typeface="Arial"/>
                <a:ea typeface="华文楷体"/>
                <a:cs typeface="Arial"/>
              </a:rPr>
              <a:t>إلى</a:t>
            </a:r>
            <a:r>
              <a:rPr kumimoji="0" lang="ar-JO" altLang="zh-CN" sz="800" b="1" i="0" u="none" strike="noStrike" kern="1200" cap="none" spc="0" normalizeH="0" baseline="0" noProof="0" dirty="0">
                <a:ln>
                  <a:noFill/>
                </a:ln>
                <a:solidFill>
                  <a:srgbClr val="000000"/>
                </a:solidFill>
                <a:effectLst/>
                <a:uLnTx/>
                <a:uFillTx/>
                <a:latin typeface="Arial"/>
                <a:ea typeface="华文楷体"/>
                <a:cs typeface="Arial"/>
              </a:rPr>
              <a:t> </a:t>
            </a:r>
            <a:r>
              <a:rPr kumimoji="0" lang="ar-JO" altLang="zh-CN" sz="1150" b="1" i="0" u="none" strike="noStrike" kern="1200" cap="none" spc="0" normalizeH="0" baseline="0" noProof="0" dirty="0">
                <a:ln>
                  <a:noFill/>
                </a:ln>
                <a:solidFill>
                  <a:srgbClr val="000000"/>
                </a:solidFill>
                <a:effectLst/>
                <a:uLnTx/>
                <a:uFillTx/>
                <a:latin typeface="Arial"/>
                <a:ea typeface="华文楷体"/>
                <a:cs typeface="Arial"/>
              </a:rPr>
              <a:t>يهوذا</a:t>
            </a:r>
            <a:endParaRPr kumimoji="0" lang="en-US" sz="1150" b="1" i="0" u="none" strike="noStrike" kern="1200" cap="none" spc="0" normalizeH="0" baseline="0" noProof="0" dirty="0">
              <a:ln>
                <a:noFill/>
              </a:ln>
              <a:solidFill>
                <a:srgbClr val="000000"/>
              </a:solidFill>
              <a:effectLst/>
              <a:uLnTx/>
              <a:uFillTx/>
              <a:latin typeface="Arial"/>
              <a:ea typeface="华文楷体"/>
              <a:cs typeface="Arial"/>
            </a:endParaRPr>
          </a:p>
        </p:txBody>
      </p:sp>
      <p:sp>
        <p:nvSpPr>
          <p:cNvPr id="99" name="TextBox 98"/>
          <p:cNvSpPr txBox="1"/>
          <p:nvPr/>
        </p:nvSpPr>
        <p:spPr>
          <a:xfrm>
            <a:off x="5952852" y="5589240"/>
            <a:ext cx="646331" cy="276999"/>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altLang="zh-CN" sz="1200" b="1" i="0" u="none" strike="noStrike" kern="1200" cap="none" spc="0" normalizeH="0" baseline="0" noProof="0" dirty="0">
                <a:ln>
                  <a:noFill/>
                </a:ln>
                <a:solidFill>
                  <a:srgbClr val="000000"/>
                </a:solidFill>
                <a:effectLst/>
                <a:uLnTx/>
                <a:uFillTx/>
                <a:latin typeface="Arial"/>
                <a:ea typeface="华文楷体"/>
                <a:cs typeface="Arial"/>
              </a:rPr>
              <a:t>إلى أشور</a:t>
            </a:r>
            <a:endParaRPr kumimoji="0" lang="en-US" sz="1200" b="0"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100" name="TextBox 99"/>
          <p:cNvSpPr txBox="1"/>
          <p:nvPr/>
        </p:nvSpPr>
        <p:spPr>
          <a:xfrm>
            <a:off x="5991591" y="6237312"/>
            <a:ext cx="596634" cy="276999"/>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a:ea typeface="华文楷体"/>
                <a:cs typeface="Arial"/>
              </a:rPr>
              <a:t>إلى أدوم</a:t>
            </a:r>
            <a:endParaRPr kumimoji="0" lang="en-US" sz="1200" b="1" i="0" u="none" strike="noStrike" kern="1200" cap="none" spc="0" normalizeH="0" baseline="0" noProof="0" dirty="0">
              <a:ln>
                <a:noFill/>
              </a:ln>
              <a:solidFill>
                <a:srgbClr val="000000"/>
              </a:solidFill>
              <a:effectLst/>
              <a:uLnTx/>
              <a:uFillTx/>
              <a:latin typeface="Arial"/>
              <a:ea typeface="华文楷体"/>
              <a:cs typeface="Arial"/>
            </a:endParaRPr>
          </a:p>
        </p:txBody>
      </p:sp>
      <p:graphicFrame>
        <p:nvGraphicFramePr>
          <p:cNvPr id="101" name="Table 100"/>
          <p:cNvGraphicFramePr>
            <a:graphicFrameLocks noGrp="1"/>
          </p:cNvGraphicFramePr>
          <p:nvPr/>
        </p:nvGraphicFramePr>
        <p:xfrm>
          <a:off x="6876256" y="3954016"/>
          <a:ext cx="720080" cy="304800"/>
        </p:xfrm>
        <a:graphic>
          <a:graphicData uri="http://schemas.openxmlformats.org/drawingml/2006/table">
            <a:tbl>
              <a:tblPr bandRow="1">
                <a:tableStyleId>{C083E6E3-FA7D-4D7B-A595-EF9225AFEA82}</a:tableStyleId>
              </a:tblPr>
              <a:tblGrid>
                <a:gridCol w="720080">
                  <a:extLst>
                    <a:ext uri="{9D8B030D-6E8A-4147-A177-3AD203B41FA5}">
                      <a16:colId xmlns:a16="http://schemas.microsoft.com/office/drawing/2014/main" val="20000"/>
                    </a:ext>
                  </a:extLst>
                </a:gridCol>
              </a:tblGrid>
              <a:tr h="228600">
                <a:tc>
                  <a:txBody>
                    <a:bodyPr/>
                    <a:lstStyle/>
                    <a:p>
                      <a:pPr algn="ctr"/>
                      <a:r>
                        <a:rPr lang="ar-JO" altLang="zh-CN" sz="1400" b="1" kern="1200" dirty="0">
                          <a:solidFill>
                            <a:schemeClr val="tx1"/>
                          </a:solidFill>
                          <a:latin typeface="Arial"/>
                          <a:ea typeface="华文楷体"/>
                          <a:cs typeface="Arial"/>
                        </a:rPr>
                        <a:t>حزقيال</a:t>
                      </a:r>
                      <a:endParaRPr lang="en-US" sz="1400" b="1" kern="1200" dirty="0">
                        <a:solidFill>
                          <a:schemeClr val="tx1"/>
                        </a:solidFill>
                        <a:latin typeface="Arial"/>
                        <a:ea typeface="华文楷体"/>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60C99C">
                        <a:alpha val="20000"/>
                      </a:srgbClr>
                    </a:solidFill>
                  </a:tcPr>
                </a:tc>
                <a:extLst>
                  <a:ext uri="{0D108BD9-81ED-4DB2-BD59-A6C34878D82A}">
                    <a16:rowId xmlns:a16="http://schemas.microsoft.com/office/drawing/2014/main" val="10000"/>
                  </a:ext>
                </a:extLst>
              </a:tr>
            </a:tbl>
          </a:graphicData>
        </a:graphic>
      </p:graphicFrame>
      <p:graphicFrame>
        <p:nvGraphicFramePr>
          <p:cNvPr id="102" name="Table 101"/>
          <p:cNvGraphicFramePr>
            <a:graphicFrameLocks noGrp="1"/>
          </p:cNvGraphicFramePr>
          <p:nvPr/>
        </p:nvGraphicFramePr>
        <p:xfrm>
          <a:off x="6876256" y="4276328"/>
          <a:ext cx="720080" cy="304800"/>
        </p:xfrm>
        <a:graphic>
          <a:graphicData uri="http://schemas.openxmlformats.org/drawingml/2006/table">
            <a:tbl>
              <a:tblPr bandRow="1">
                <a:tableStyleId>{C083E6E3-FA7D-4D7B-A595-EF9225AFEA82}</a:tableStyleId>
              </a:tblPr>
              <a:tblGrid>
                <a:gridCol w="720080">
                  <a:extLst>
                    <a:ext uri="{9D8B030D-6E8A-4147-A177-3AD203B41FA5}">
                      <a16:colId xmlns:a16="http://schemas.microsoft.com/office/drawing/2014/main" val="20000"/>
                    </a:ext>
                  </a:extLst>
                </a:gridCol>
              </a:tblGrid>
              <a:tr h="228600">
                <a:tc>
                  <a:txBody>
                    <a:bodyPr/>
                    <a:lstStyle/>
                    <a:p>
                      <a:pPr algn="ctr"/>
                      <a:r>
                        <a:rPr lang="ar-JO" altLang="zh-CN" sz="1400" b="1" kern="1200" dirty="0">
                          <a:solidFill>
                            <a:schemeClr val="tx1"/>
                          </a:solidFill>
                          <a:latin typeface="Arial"/>
                          <a:ea typeface="华文楷体"/>
                          <a:cs typeface="Arial"/>
                        </a:rPr>
                        <a:t>دانيال</a:t>
                      </a:r>
                      <a:endParaRPr lang="en-US" sz="1400" b="1" kern="1200" dirty="0">
                        <a:solidFill>
                          <a:schemeClr val="tx1"/>
                        </a:solidFill>
                        <a:latin typeface="Arial"/>
                        <a:ea typeface="华文楷体"/>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5">
                        <a:lumMod val="75000"/>
                        <a:alpha val="20000"/>
                      </a:schemeClr>
                    </a:solidFill>
                  </a:tcPr>
                </a:tc>
                <a:extLst>
                  <a:ext uri="{0D108BD9-81ED-4DB2-BD59-A6C34878D82A}">
                    <a16:rowId xmlns:a16="http://schemas.microsoft.com/office/drawing/2014/main" val="10000"/>
                  </a:ext>
                </a:extLst>
              </a:tr>
            </a:tbl>
          </a:graphicData>
        </a:graphic>
      </p:graphicFrame>
      <p:graphicFrame>
        <p:nvGraphicFramePr>
          <p:cNvPr id="105" name="Table 104"/>
          <p:cNvGraphicFramePr>
            <a:graphicFrameLocks noGrp="1"/>
          </p:cNvGraphicFramePr>
          <p:nvPr/>
        </p:nvGraphicFramePr>
        <p:xfrm>
          <a:off x="8382000" y="3954016"/>
          <a:ext cx="685800" cy="304800"/>
        </p:xfrm>
        <a:graphic>
          <a:graphicData uri="http://schemas.openxmlformats.org/drawingml/2006/table">
            <a:tbl>
              <a:tblPr bandRow="1">
                <a:tableStyleId>{C083E6E3-FA7D-4D7B-A595-EF9225AFEA82}</a:tableStyleId>
              </a:tblPr>
              <a:tblGrid>
                <a:gridCol w="685800">
                  <a:extLst>
                    <a:ext uri="{9D8B030D-6E8A-4147-A177-3AD203B41FA5}">
                      <a16:colId xmlns:a16="http://schemas.microsoft.com/office/drawing/2014/main" val="20000"/>
                    </a:ext>
                  </a:extLst>
                </a:gridCol>
              </a:tblGrid>
              <a:tr h="228600">
                <a:tc>
                  <a:txBody>
                    <a:bodyPr/>
                    <a:lstStyle/>
                    <a:p>
                      <a:pPr algn="ctr"/>
                      <a:r>
                        <a:rPr lang="ar-JO" altLang="zh-CN" sz="1400" b="1" kern="1200" dirty="0">
                          <a:solidFill>
                            <a:schemeClr val="tx1"/>
                          </a:solidFill>
                          <a:latin typeface="Arial"/>
                          <a:ea typeface="华文楷体"/>
                          <a:cs typeface="Arial"/>
                        </a:rPr>
                        <a:t>ملاخي</a:t>
                      </a:r>
                      <a:endParaRPr lang="en-US" sz="1400" b="1" kern="1200" dirty="0">
                        <a:solidFill>
                          <a:schemeClr val="tx1"/>
                        </a:solidFill>
                        <a:latin typeface="Arial"/>
                        <a:ea typeface="华文楷体"/>
                        <a:cs typeface="Arial"/>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60C99C">
                        <a:alpha val="20000"/>
                      </a:srgbClr>
                    </a:solidFill>
                  </a:tcPr>
                </a:tc>
                <a:extLst>
                  <a:ext uri="{0D108BD9-81ED-4DB2-BD59-A6C34878D82A}">
                    <a16:rowId xmlns:a16="http://schemas.microsoft.com/office/drawing/2014/main" val="10000"/>
                  </a:ext>
                </a:extLst>
              </a:tr>
            </a:tbl>
          </a:graphicData>
        </a:graphic>
      </p:graphicFrame>
      <p:cxnSp>
        <p:nvCxnSpPr>
          <p:cNvPr id="107" name="Straight Connector 106"/>
          <p:cNvCxnSpPr/>
          <p:nvPr/>
        </p:nvCxnSpPr>
        <p:spPr bwMode="auto">
          <a:xfrm flipH="1">
            <a:off x="6588224" y="1920281"/>
            <a:ext cx="796" cy="1227585"/>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112" name="Straight Connector 111"/>
          <p:cNvCxnSpPr/>
          <p:nvPr/>
        </p:nvCxnSpPr>
        <p:spPr bwMode="auto">
          <a:xfrm flipH="1">
            <a:off x="7162802" y="1923728"/>
            <a:ext cx="1486" cy="2049019"/>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114" name="Straight Connector 113"/>
          <p:cNvCxnSpPr/>
          <p:nvPr/>
        </p:nvCxnSpPr>
        <p:spPr bwMode="auto">
          <a:xfrm>
            <a:off x="7812360" y="1923728"/>
            <a:ext cx="0" cy="2049760"/>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115" name="Straight Connector 114"/>
          <p:cNvCxnSpPr/>
          <p:nvPr/>
        </p:nvCxnSpPr>
        <p:spPr bwMode="auto">
          <a:xfrm rot="5400000">
            <a:off x="7581502" y="2948582"/>
            <a:ext cx="2057400" cy="796"/>
          </a:xfrm>
          <a:prstGeom prst="line">
            <a:avLst/>
          </a:prstGeom>
          <a:solidFill>
            <a:schemeClr val="accent1"/>
          </a:solidFill>
          <a:ln w="12700" cap="flat" cmpd="sng" algn="ctr">
            <a:solidFill>
              <a:schemeClr val="tx1"/>
            </a:solidFill>
            <a:prstDash val="solid"/>
            <a:round/>
            <a:headEnd type="none" w="med" len="med"/>
            <a:tailEnd type="none" w="med" len="med"/>
          </a:ln>
          <a:effectLst/>
        </p:spPr>
      </p:cxnSp>
      <p:sp>
        <p:nvSpPr>
          <p:cNvPr id="116" name="TextBox 115"/>
          <p:cNvSpPr txBox="1"/>
          <p:nvPr/>
        </p:nvSpPr>
        <p:spPr>
          <a:xfrm rot="16200000">
            <a:off x="-178240" y="746230"/>
            <a:ext cx="1212304" cy="830997"/>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a:ea typeface="华文楷体"/>
                <a:cs typeface="Arial"/>
              </a:rPr>
              <a:t>الأسفار</a:t>
            </a:r>
            <a:r>
              <a:rPr kumimoji="0" lang="ar-JO" sz="1600" b="1" i="0" u="none" strike="noStrike" kern="1200" cap="none" spc="0" normalizeH="0" baseline="0" noProof="0" dirty="0">
                <a:ln>
                  <a:noFill/>
                </a:ln>
                <a:solidFill>
                  <a:srgbClr val="3333CC"/>
                </a:solidFill>
                <a:effectLst/>
                <a:uLnTx/>
                <a:uFillTx/>
                <a:latin typeface="Arial" charset="0"/>
                <a:ea typeface="ＭＳ Ｐゴシック" charset="0"/>
                <a:cs typeface="Arial" charset="0"/>
              </a:rPr>
              <a:t> </a:t>
            </a:r>
            <a:r>
              <a:rPr kumimoji="0" lang="ar-JO" sz="1600" b="1" i="0" u="none" strike="noStrike" kern="1200" cap="none" spc="0" normalizeH="0" baseline="0" noProof="0" dirty="0">
                <a:ln>
                  <a:noFill/>
                </a:ln>
                <a:solidFill>
                  <a:srgbClr val="000000"/>
                </a:solidFill>
                <a:effectLst/>
                <a:uLnTx/>
                <a:uFillTx/>
                <a:latin typeface="Arial"/>
                <a:ea typeface="华文楷体"/>
                <a:cs typeface="Arial"/>
              </a:rPr>
              <a:t>التاريخيَّة</a:t>
            </a:r>
            <a:endParaRPr kumimoji="0" lang="en-US" sz="1600" b="1" i="0" u="none" strike="noStrike" kern="1200" cap="none" spc="0" normalizeH="0" baseline="0" noProof="0" dirty="0">
              <a:ln>
                <a:noFill/>
              </a:ln>
              <a:solidFill>
                <a:srgbClr val="000000"/>
              </a:solidFill>
              <a:effectLst/>
              <a:uLnTx/>
              <a:uFillTx/>
              <a:latin typeface="Arial"/>
              <a:ea typeface="华文楷体"/>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Arial"/>
              <a:ea typeface="华文楷体"/>
              <a:cs typeface="Arial"/>
            </a:endParaRPr>
          </a:p>
        </p:txBody>
      </p:sp>
      <p:sp>
        <p:nvSpPr>
          <p:cNvPr id="117" name="TextBox 116"/>
          <p:cNvSpPr txBox="1"/>
          <p:nvPr/>
        </p:nvSpPr>
        <p:spPr>
          <a:xfrm rot="16200000">
            <a:off x="-178242" y="2158589"/>
            <a:ext cx="1212304" cy="584775"/>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a:ea typeface="华文楷体"/>
                <a:cs typeface="Arial"/>
              </a:rPr>
              <a:t>الأسفار الشِّعْريَّة</a:t>
            </a:r>
            <a:endParaRPr kumimoji="0" lang="en-US" sz="1600" b="1" i="0" u="none" strike="noStrike" kern="1200" cap="none" spc="0" normalizeH="0" baseline="0" noProof="0" dirty="0">
              <a:ln>
                <a:noFill/>
              </a:ln>
              <a:solidFill>
                <a:srgbClr val="000000"/>
              </a:solidFill>
              <a:effectLst/>
              <a:uLnTx/>
              <a:uFillTx/>
              <a:latin typeface="Arial"/>
              <a:ea typeface="华文楷体"/>
              <a:cs typeface="Arial"/>
            </a:endParaRPr>
          </a:p>
        </p:txBody>
      </p:sp>
      <p:sp>
        <p:nvSpPr>
          <p:cNvPr id="118" name="TextBox 117"/>
          <p:cNvSpPr txBox="1"/>
          <p:nvPr/>
        </p:nvSpPr>
        <p:spPr>
          <a:xfrm rot="16200000">
            <a:off x="-904238" y="4575103"/>
            <a:ext cx="2664296" cy="338554"/>
          </a:xfrm>
          <a:prstGeom prst="rect">
            <a:avLst/>
          </a:prstGeom>
          <a:noFill/>
        </p:spPr>
        <p:txBody>
          <a:bodyPr wrap="square" rtlCol="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a:ea typeface="华文楷体"/>
                <a:cs typeface="Arial"/>
              </a:rPr>
              <a:t>الأسفار النبويَّة</a:t>
            </a:r>
            <a:endParaRPr kumimoji="0" lang="en-US" sz="1600" b="1" i="0" u="none" strike="noStrike" kern="1200" cap="none" spc="0" normalizeH="0" baseline="0" noProof="0" dirty="0">
              <a:ln>
                <a:noFill/>
              </a:ln>
              <a:solidFill>
                <a:srgbClr val="000000"/>
              </a:solidFill>
              <a:effectLst/>
              <a:uLnTx/>
              <a:uFillTx/>
              <a:latin typeface="Arial"/>
              <a:ea typeface="华文楷体"/>
              <a:cs typeface="Arial"/>
            </a:endParaRPr>
          </a:p>
        </p:txBody>
      </p:sp>
      <p:graphicFrame>
        <p:nvGraphicFramePr>
          <p:cNvPr id="82" name="Table 81"/>
          <p:cNvGraphicFramePr>
            <a:graphicFrameLocks noGrp="1"/>
          </p:cNvGraphicFramePr>
          <p:nvPr/>
        </p:nvGraphicFramePr>
        <p:xfrm>
          <a:off x="7596336" y="3954016"/>
          <a:ext cx="792088" cy="304800"/>
        </p:xfrm>
        <a:graphic>
          <a:graphicData uri="http://schemas.openxmlformats.org/drawingml/2006/table">
            <a:tbl>
              <a:tblPr bandRow="1">
                <a:tableStyleId>{C083E6E3-FA7D-4D7B-A595-EF9225AFEA82}</a:tableStyleId>
              </a:tblPr>
              <a:tblGrid>
                <a:gridCol w="792088">
                  <a:extLst>
                    <a:ext uri="{9D8B030D-6E8A-4147-A177-3AD203B41FA5}">
                      <a16:colId xmlns:a16="http://schemas.microsoft.com/office/drawing/2014/main" val="20000"/>
                    </a:ext>
                  </a:extLst>
                </a:gridCol>
              </a:tblGrid>
              <a:tr h="228600">
                <a:tc>
                  <a:txBody>
                    <a:bodyPr/>
                    <a:lstStyle/>
                    <a:p>
                      <a:pPr algn="ctr"/>
                      <a:r>
                        <a:rPr lang="ar-JO" altLang="zh-CN" sz="1400" b="1" kern="1200" dirty="0">
                          <a:solidFill>
                            <a:schemeClr val="tx1"/>
                          </a:solidFill>
                          <a:latin typeface="Arial"/>
                          <a:ea typeface="华文楷体"/>
                          <a:cs typeface="Arial"/>
                        </a:rPr>
                        <a:t>حجِّي</a:t>
                      </a:r>
                      <a:endParaRPr lang="en-US" sz="1400" b="1" kern="1200" dirty="0">
                        <a:solidFill>
                          <a:schemeClr val="tx1"/>
                        </a:solidFill>
                        <a:latin typeface="Arial"/>
                        <a:ea typeface="华文楷体"/>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60C99C">
                        <a:alpha val="20000"/>
                      </a:srgbClr>
                    </a:solidFill>
                  </a:tcPr>
                </a:tc>
                <a:extLst>
                  <a:ext uri="{0D108BD9-81ED-4DB2-BD59-A6C34878D82A}">
                    <a16:rowId xmlns:a16="http://schemas.microsoft.com/office/drawing/2014/main" val="10000"/>
                  </a:ext>
                </a:extLst>
              </a:tr>
            </a:tbl>
          </a:graphicData>
        </a:graphic>
      </p:graphicFrame>
      <p:graphicFrame>
        <p:nvGraphicFramePr>
          <p:cNvPr id="83" name="Table 82"/>
          <p:cNvGraphicFramePr>
            <a:graphicFrameLocks noGrp="1"/>
          </p:cNvGraphicFramePr>
          <p:nvPr/>
        </p:nvGraphicFramePr>
        <p:xfrm>
          <a:off x="7596336" y="4276328"/>
          <a:ext cx="792088" cy="304800"/>
        </p:xfrm>
        <a:graphic>
          <a:graphicData uri="http://schemas.openxmlformats.org/drawingml/2006/table">
            <a:tbl>
              <a:tblPr bandRow="1">
                <a:tableStyleId>{C083E6E3-FA7D-4D7B-A595-EF9225AFEA82}</a:tableStyleId>
              </a:tblPr>
              <a:tblGrid>
                <a:gridCol w="792088">
                  <a:extLst>
                    <a:ext uri="{9D8B030D-6E8A-4147-A177-3AD203B41FA5}">
                      <a16:colId xmlns:a16="http://schemas.microsoft.com/office/drawing/2014/main" val="20000"/>
                    </a:ext>
                  </a:extLst>
                </a:gridCol>
              </a:tblGrid>
              <a:tr h="228600">
                <a:tc>
                  <a:txBody>
                    <a:bodyPr/>
                    <a:lstStyle/>
                    <a:p>
                      <a:pPr algn="ctr"/>
                      <a:r>
                        <a:rPr lang="ar-JO" altLang="zh-CN" sz="1400" b="1" kern="1200" dirty="0">
                          <a:solidFill>
                            <a:schemeClr val="tx1"/>
                          </a:solidFill>
                          <a:latin typeface="Arial"/>
                          <a:ea typeface="华文楷体"/>
                          <a:cs typeface="Arial"/>
                        </a:rPr>
                        <a:t>زكريَّا</a:t>
                      </a:r>
                      <a:endParaRPr lang="en-US" sz="1400" b="1" kern="1200" dirty="0">
                        <a:solidFill>
                          <a:schemeClr val="tx1"/>
                        </a:solidFill>
                        <a:latin typeface="Arial"/>
                        <a:ea typeface="华文楷体"/>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60C99C">
                        <a:alpha val="20000"/>
                      </a:srgbClr>
                    </a:solidFill>
                  </a:tcPr>
                </a:tc>
                <a:extLst>
                  <a:ext uri="{0D108BD9-81ED-4DB2-BD59-A6C34878D82A}">
                    <a16:rowId xmlns:a16="http://schemas.microsoft.com/office/drawing/2014/main" val="10000"/>
                  </a:ext>
                </a:extLst>
              </a:tr>
            </a:tbl>
          </a:graphicData>
        </a:graphic>
      </p:graphicFrame>
      <p:graphicFrame>
        <p:nvGraphicFramePr>
          <p:cNvPr id="85" name="Table 84"/>
          <p:cNvGraphicFramePr>
            <a:graphicFrameLocks noGrp="1"/>
          </p:cNvGraphicFramePr>
          <p:nvPr/>
        </p:nvGraphicFramePr>
        <p:xfrm>
          <a:off x="5796136" y="5810607"/>
          <a:ext cx="1004700" cy="487680"/>
        </p:xfrm>
        <a:graphic>
          <a:graphicData uri="http://schemas.openxmlformats.org/drawingml/2006/table">
            <a:tbl>
              <a:tblPr bandRow="1">
                <a:tableStyleId>{C083E6E3-FA7D-4D7B-A595-EF9225AFEA82}</a:tableStyleId>
              </a:tblPr>
              <a:tblGrid>
                <a:gridCol w="1004700">
                  <a:extLst>
                    <a:ext uri="{9D8B030D-6E8A-4147-A177-3AD203B41FA5}">
                      <a16:colId xmlns:a16="http://schemas.microsoft.com/office/drawing/2014/main" val="20000"/>
                    </a:ext>
                  </a:extLst>
                </a:gridCol>
              </a:tblGrid>
              <a:tr h="182880">
                <a:tc>
                  <a:txBody>
                    <a:bodyPr/>
                    <a:lstStyle/>
                    <a:p>
                      <a:pPr algn="ctr"/>
                      <a:r>
                        <a:rPr lang="ar-JO" altLang="zh-CN" sz="1000" b="1" kern="1200" dirty="0">
                          <a:solidFill>
                            <a:schemeClr val="tx1"/>
                          </a:solidFill>
                          <a:latin typeface="Arial"/>
                          <a:ea typeface="华文楷体"/>
                          <a:cs typeface="Arial"/>
                        </a:rPr>
                        <a:t>يونان</a:t>
                      </a:r>
                      <a:endParaRPr lang="en-US" sz="1000" b="1" kern="1200" dirty="0">
                        <a:solidFill>
                          <a:schemeClr val="tx1"/>
                        </a:solidFill>
                        <a:latin typeface="Arial"/>
                        <a:ea typeface="华文楷体"/>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00"/>
                  </a:ext>
                </a:extLst>
              </a:tr>
              <a:tr h="182880">
                <a:tc>
                  <a:txBody>
                    <a:bodyPr/>
                    <a:lstStyle/>
                    <a:p>
                      <a:pPr algn="ctr"/>
                      <a:r>
                        <a:rPr lang="ar-JO" altLang="zh-CN" sz="1000" b="1" dirty="0">
                          <a:latin typeface="Arial"/>
                          <a:ea typeface="华文楷体"/>
                          <a:cs typeface="Arial"/>
                        </a:rPr>
                        <a:t>ناحوم</a:t>
                      </a:r>
                      <a:endParaRPr lang="en-US" sz="1000" b="1" dirty="0">
                        <a:latin typeface="Arial"/>
                        <a:ea typeface="华文楷体"/>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01"/>
                  </a:ext>
                </a:extLst>
              </a:tr>
            </a:tbl>
          </a:graphicData>
        </a:graphic>
      </p:graphicFrame>
      <p:graphicFrame>
        <p:nvGraphicFramePr>
          <p:cNvPr id="89" name="Table 88"/>
          <p:cNvGraphicFramePr>
            <a:graphicFrameLocks noGrp="1"/>
          </p:cNvGraphicFramePr>
          <p:nvPr/>
        </p:nvGraphicFramePr>
        <p:xfrm>
          <a:off x="5796136" y="6456015"/>
          <a:ext cx="1007409" cy="274320"/>
        </p:xfrm>
        <a:graphic>
          <a:graphicData uri="http://schemas.openxmlformats.org/drawingml/2006/table">
            <a:tbl>
              <a:tblPr bandRow="1">
                <a:tableStyleId>{C083E6E3-FA7D-4D7B-A595-EF9225AFEA82}</a:tableStyleId>
              </a:tblPr>
              <a:tblGrid>
                <a:gridCol w="1007409">
                  <a:extLst>
                    <a:ext uri="{9D8B030D-6E8A-4147-A177-3AD203B41FA5}">
                      <a16:colId xmlns:a16="http://schemas.microsoft.com/office/drawing/2014/main" val="20000"/>
                    </a:ext>
                  </a:extLst>
                </a:gridCol>
              </a:tblGrid>
              <a:tr h="228600">
                <a:tc>
                  <a:txBody>
                    <a:bodyPr/>
                    <a:lstStyle/>
                    <a:p>
                      <a:pPr algn="ctr"/>
                      <a:r>
                        <a:rPr lang="ar-JO" altLang="zh-CN" sz="1200" b="1" kern="1200" dirty="0">
                          <a:solidFill>
                            <a:schemeClr val="tx1"/>
                          </a:solidFill>
                          <a:latin typeface="Arial"/>
                          <a:ea typeface="华文楷体"/>
                          <a:cs typeface="Arial"/>
                        </a:rPr>
                        <a:t>عوبديا</a:t>
                      </a:r>
                      <a:endParaRPr lang="en-US" sz="1200" b="1" kern="1200" dirty="0">
                        <a:solidFill>
                          <a:schemeClr val="tx1"/>
                        </a:solidFill>
                        <a:latin typeface="Arial"/>
                        <a:ea typeface="华文楷体"/>
                        <a:cs typeface="Arial"/>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2">
                        <a:lumMod val="40000"/>
                        <a:lumOff val="60000"/>
                      </a:schemeClr>
                    </a:solidFill>
                  </a:tcPr>
                </a:tc>
                <a:extLst>
                  <a:ext uri="{0D108BD9-81ED-4DB2-BD59-A6C34878D82A}">
                    <a16:rowId xmlns:a16="http://schemas.microsoft.com/office/drawing/2014/main" val="10000"/>
                  </a:ext>
                </a:extLst>
              </a:tr>
            </a:tbl>
          </a:graphicData>
        </a:graphic>
      </p:graphicFrame>
      <p:sp>
        <p:nvSpPr>
          <p:cNvPr id="2" name="Text Box 52">
            <a:extLst>
              <a:ext uri="{FF2B5EF4-FFF2-40B4-BE49-F238E27FC236}">
                <a16:creationId xmlns:a16="http://schemas.microsoft.com/office/drawing/2014/main" id="{D87ED578-36EC-7514-B209-3E65A831F325}"/>
              </a:ext>
            </a:extLst>
          </p:cNvPr>
          <p:cNvSpPr txBox="1">
            <a:spLocks noChangeArrowheads="1"/>
          </p:cNvSpPr>
          <p:nvPr/>
        </p:nvSpPr>
        <p:spPr bwMode="auto">
          <a:xfrm>
            <a:off x="-36512" y="44624"/>
            <a:ext cx="936104"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السير عبْرَ العهد القديم</a:t>
            </a:r>
            <a:endParaRPr kumimoji="0" lang="en-US" sz="16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graphicFrame>
        <p:nvGraphicFramePr>
          <p:cNvPr id="4" name="Table 3">
            <a:extLst>
              <a:ext uri="{FF2B5EF4-FFF2-40B4-BE49-F238E27FC236}">
                <a16:creationId xmlns:a16="http://schemas.microsoft.com/office/drawing/2014/main" id="{8433BB00-39EB-ECBB-3A0B-D894F5A0EF46}"/>
              </a:ext>
            </a:extLst>
          </p:cNvPr>
          <p:cNvGraphicFramePr>
            <a:graphicFrameLocks noGrp="1"/>
          </p:cNvGraphicFramePr>
          <p:nvPr/>
        </p:nvGraphicFramePr>
        <p:xfrm>
          <a:off x="5571602" y="2354248"/>
          <a:ext cx="872606" cy="289560"/>
        </p:xfrm>
        <a:graphic>
          <a:graphicData uri="http://schemas.openxmlformats.org/drawingml/2006/table">
            <a:tbl>
              <a:tblPr bandRow="1">
                <a:tableStyleId>{C083E6E3-FA7D-4D7B-A595-EF9225AFEA82}</a:tableStyleId>
              </a:tblPr>
              <a:tblGrid>
                <a:gridCol w="872606">
                  <a:extLst>
                    <a:ext uri="{9D8B030D-6E8A-4147-A177-3AD203B41FA5}">
                      <a16:colId xmlns:a16="http://schemas.microsoft.com/office/drawing/2014/main" val="20000"/>
                    </a:ext>
                  </a:extLst>
                </a:gridCol>
              </a:tblGrid>
              <a:tr h="253143">
                <a:tc>
                  <a:txBody>
                    <a:bodyPr/>
                    <a:lstStyle/>
                    <a:p>
                      <a:pPr algn="ctr"/>
                      <a:r>
                        <a:rPr lang="ar-JO" sz="1300" b="1" kern="1200" dirty="0">
                          <a:solidFill>
                            <a:srgbClr val="FFFFFF"/>
                          </a:solidFill>
                          <a:latin typeface="Arial"/>
                          <a:ea typeface="华文楷体"/>
                          <a:cs typeface="Arial"/>
                        </a:rPr>
                        <a:t>جامعة</a:t>
                      </a:r>
                      <a:endParaRPr lang="en-US" sz="1300" b="1" kern="1200" dirty="0">
                        <a:solidFill>
                          <a:srgbClr val="FFFFFF"/>
                        </a:solidFill>
                        <a:latin typeface="Arial"/>
                        <a:ea typeface="华文楷体"/>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0090"/>
                    </a:solidFill>
                  </a:tcPr>
                </a:tc>
                <a:extLst>
                  <a:ext uri="{0D108BD9-81ED-4DB2-BD59-A6C34878D82A}">
                    <a16:rowId xmlns:a16="http://schemas.microsoft.com/office/drawing/2014/main" val="10000"/>
                  </a:ext>
                </a:extLst>
              </a:tr>
            </a:tbl>
          </a:graphicData>
        </a:graphic>
      </p:graphicFrame>
      <p:graphicFrame>
        <p:nvGraphicFramePr>
          <p:cNvPr id="5" name="Table 4">
            <a:extLst>
              <a:ext uri="{FF2B5EF4-FFF2-40B4-BE49-F238E27FC236}">
                <a16:creationId xmlns:a16="http://schemas.microsoft.com/office/drawing/2014/main" id="{A6DDF08E-100A-90EF-838C-B2012B75D144}"/>
              </a:ext>
            </a:extLst>
          </p:cNvPr>
          <p:cNvGraphicFramePr>
            <a:graphicFrameLocks noGrp="1"/>
          </p:cNvGraphicFramePr>
          <p:nvPr/>
        </p:nvGraphicFramePr>
        <p:xfrm>
          <a:off x="5571604" y="2643808"/>
          <a:ext cx="872606" cy="289560"/>
        </p:xfrm>
        <a:graphic>
          <a:graphicData uri="http://schemas.openxmlformats.org/drawingml/2006/table">
            <a:tbl>
              <a:tblPr bandRow="1">
                <a:tableStyleId>{C083E6E3-FA7D-4D7B-A595-EF9225AFEA82}</a:tableStyleId>
              </a:tblPr>
              <a:tblGrid>
                <a:gridCol w="872606">
                  <a:extLst>
                    <a:ext uri="{9D8B030D-6E8A-4147-A177-3AD203B41FA5}">
                      <a16:colId xmlns:a16="http://schemas.microsoft.com/office/drawing/2014/main" val="20000"/>
                    </a:ext>
                  </a:extLst>
                </a:gridCol>
              </a:tblGrid>
              <a:tr h="253143">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ar-JO" sz="1300" b="1" kern="1200" dirty="0">
                          <a:solidFill>
                            <a:srgbClr val="FFFFFF"/>
                          </a:solidFill>
                          <a:latin typeface="Arial"/>
                          <a:ea typeface="华文楷体"/>
                          <a:cs typeface="Arial"/>
                        </a:rPr>
                        <a:t>نشيد</a:t>
                      </a:r>
                      <a:r>
                        <a:rPr lang="ar-JO" sz="1300" b="1" kern="1200" baseline="0" dirty="0">
                          <a:solidFill>
                            <a:srgbClr val="FFFFFF"/>
                          </a:solidFill>
                          <a:latin typeface="Arial"/>
                          <a:ea typeface="华文楷体"/>
                          <a:cs typeface="Arial"/>
                        </a:rPr>
                        <a:t> الأنشاد</a:t>
                      </a:r>
                      <a:endParaRPr lang="en-US" sz="1300" b="1" kern="1200" dirty="0">
                        <a:solidFill>
                          <a:srgbClr val="FFFFFF"/>
                        </a:solidFill>
                        <a:latin typeface="Arial"/>
                        <a:ea typeface="华文楷体"/>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0090"/>
                    </a:solidFill>
                  </a:tcPr>
                </a:tc>
                <a:extLst>
                  <a:ext uri="{0D108BD9-81ED-4DB2-BD59-A6C34878D82A}">
                    <a16:rowId xmlns:a16="http://schemas.microsoft.com/office/drawing/2014/main" val="10000"/>
                  </a:ext>
                </a:extLst>
              </a:tr>
            </a:tbl>
          </a:graphicData>
        </a:graphic>
      </p:graphicFrame>
      <p:sp>
        <p:nvSpPr>
          <p:cNvPr id="97282" name="Rectangle 2"/>
          <p:cNvSpPr>
            <a:spLocks noGrp="1" noChangeArrowheads="1"/>
          </p:cNvSpPr>
          <p:nvPr>
            <p:ph type="title"/>
          </p:nvPr>
        </p:nvSpPr>
        <p:spPr>
          <a:xfrm>
            <a:off x="838200" y="0"/>
            <a:ext cx="7391400" cy="548680"/>
          </a:xfrm>
          <a:gradFill rotWithShape="0">
            <a:gsLst>
              <a:gs pos="0">
                <a:srgbClr val="006600"/>
              </a:gs>
              <a:gs pos="100000">
                <a:srgbClr val="006600">
                  <a:gamma/>
                  <a:shade val="46275"/>
                  <a:invGamma/>
                </a:srgbClr>
              </a:gs>
            </a:gsLst>
            <a:path path="shape">
              <a:fillToRect l="50000" t="50000" r="50000" b="50000"/>
            </a:path>
          </a:gradFill>
          <a:effectLst>
            <a:outerShdw blurRad="63500" dist="35921" dir="2700000" algn="ctr" rotWithShape="0">
              <a:srgbClr val="000000">
                <a:alpha val="74998"/>
              </a:srgbClr>
            </a:outerShdw>
          </a:effectLst>
        </p:spPr>
        <p:txBody>
          <a:bodyPr/>
          <a:lstStyle/>
          <a:p>
            <a:pPr eaLnBrk="1" hangingPunct="1">
              <a:defRPr/>
            </a:pPr>
            <a:r>
              <a:rPr lang="ar-JO" sz="3200" b="1" dirty="0">
                <a:solidFill>
                  <a:schemeClr val="bg1"/>
                </a:solidFill>
                <a:latin typeface="Arial"/>
                <a:cs typeface="Arial"/>
              </a:rPr>
              <a:t>تكامل العهد القديم</a:t>
            </a:r>
            <a:endParaRPr lang="en-US" sz="3200" b="1" dirty="0">
              <a:solidFill>
                <a:schemeClr val="bg1"/>
              </a:solidFill>
              <a:latin typeface="Arial"/>
              <a:ea typeface="华文楷体"/>
              <a:cs typeface="Arial"/>
            </a:endParaRPr>
          </a:p>
        </p:txBody>
      </p:sp>
      <p:graphicFrame>
        <p:nvGraphicFramePr>
          <p:cNvPr id="62" name="Table 61"/>
          <p:cNvGraphicFramePr>
            <a:graphicFrameLocks noGrp="1"/>
          </p:cNvGraphicFramePr>
          <p:nvPr/>
        </p:nvGraphicFramePr>
        <p:xfrm>
          <a:off x="1763688" y="771600"/>
          <a:ext cx="674712" cy="304800"/>
        </p:xfrm>
        <a:graphic>
          <a:graphicData uri="http://schemas.openxmlformats.org/drawingml/2006/table">
            <a:tbl>
              <a:tblPr bandRow="1">
                <a:tableStyleId>{C083E6E3-FA7D-4D7B-A595-EF9225AFEA82}</a:tableStyleId>
              </a:tblPr>
              <a:tblGrid>
                <a:gridCol w="674712">
                  <a:extLst>
                    <a:ext uri="{9D8B030D-6E8A-4147-A177-3AD203B41FA5}">
                      <a16:colId xmlns:a16="http://schemas.microsoft.com/office/drawing/2014/main" val="20000"/>
                    </a:ext>
                  </a:extLst>
                </a:gridCol>
              </a:tblGrid>
              <a:tr h="243840">
                <a:tc>
                  <a:txBody>
                    <a:bodyPr/>
                    <a:lstStyle/>
                    <a:p>
                      <a:pPr algn="ctr"/>
                      <a:r>
                        <a:rPr lang="ar-JO" sz="1400" b="1" dirty="0">
                          <a:solidFill>
                            <a:srgbClr val="FFFFFF"/>
                          </a:solidFill>
                          <a:latin typeface="Arial"/>
                          <a:ea typeface="华文楷体"/>
                          <a:cs typeface="Arial"/>
                        </a:rPr>
                        <a:t>لاويِّين</a:t>
                      </a:r>
                      <a:endParaRPr lang="en-US" sz="1400" b="1" dirty="0">
                        <a:solidFill>
                          <a:srgbClr val="FFFFFF"/>
                        </a:solidFill>
                        <a:latin typeface="Arial"/>
                        <a:ea typeface="华文楷体"/>
                        <a:cs typeface="Arial"/>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00000"/>
                    </a:solidFill>
                  </a:tcPr>
                </a:tc>
                <a:extLst>
                  <a:ext uri="{0D108BD9-81ED-4DB2-BD59-A6C34878D82A}">
                    <a16:rowId xmlns:a16="http://schemas.microsoft.com/office/drawing/2014/main" val="10000"/>
                  </a:ext>
                </a:extLst>
              </a:tr>
            </a:tbl>
          </a:graphicData>
        </a:graphic>
      </p:graphicFrame>
      <p:graphicFrame>
        <p:nvGraphicFramePr>
          <p:cNvPr id="63" name="Table 62"/>
          <p:cNvGraphicFramePr>
            <a:graphicFrameLocks noGrp="1"/>
          </p:cNvGraphicFramePr>
          <p:nvPr/>
        </p:nvGraphicFramePr>
        <p:xfrm>
          <a:off x="2483768" y="771600"/>
          <a:ext cx="936104" cy="304800"/>
        </p:xfrm>
        <a:graphic>
          <a:graphicData uri="http://schemas.openxmlformats.org/drawingml/2006/table">
            <a:tbl>
              <a:tblPr bandRow="1">
                <a:tableStyleId>{C083E6E3-FA7D-4D7B-A595-EF9225AFEA82}</a:tableStyleId>
              </a:tblPr>
              <a:tblGrid>
                <a:gridCol w="936104">
                  <a:extLst>
                    <a:ext uri="{9D8B030D-6E8A-4147-A177-3AD203B41FA5}">
                      <a16:colId xmlns:a16="http://schemas.microsoft.com/office/drawing/2014/main" val="20000"/>
                    </a:ext>
                  </a:extLst>
                </a:gridCol>
              </a:tblGrid>
              <a:tr h="228600">
                <a:tc>
                  <a:txBody>
                    <a:bodyPr/>
                    <a:lstStyle/>
                    <a:p>
                      <a:pPr algn="ctr"/>
                      <a:r>
                        <a:rPr lang="ar-JO" sz="1400" b="1" kern="1200" dirty="0">
                          <a:solidFill>
                            <a:srgbClr val="FFFFFF"/>
                          </a:solidFill>
                          <a:latin typeface="Arial"/>
                          <a:ea typeface="华文楷体"/>
                          <a:cs typeface="Arial"/>
                        </a:rPr>
                        <a:t>تثنية</a:t>
                      </a:r>
                      <a:endParaRPr lang="en-US" sz="1400" b="1" kern="1200" dirty="0">
                        <a:solidFill>
                          <a:srgbClr val="FFFFFF"/>
                        </a:solidFill>
                        <a:latin typeface="Arial"/>
                        <a:ea typeface="华文楷体"/>
                        <a:cs typeface="Arial"/>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00000"/>
                    </a:solidFill>
                  </a:tcPr>
                </a:tc>
                <a:extLst>
                  <a:ext uri="{0D108BD9-81ED-4DB2-BD59-A6C34878D82A}">
                    <a16:rowId xmlns:a16="http://schemas.microsoft.com/office/drawing/2014/main" val="10000"/>
                  </a:ext>
                </a:extLst>
              </a:tr>
            </a:tbl>
          </a:graphicData>
        </a:graphic>
      </p:graphicFrame>
      <p:graphicFrame>
        <p:nvGraphicFramePr>
          <p:cNvPr id="64" name="Table 63"/>
          <p:cNvGraphicFramePr>
            <a:graphicFrameLocks noGrp="1"/>
          </p:cNvGraphicFramePr>
          <p:nvPr/>
        </p:nvGraphicFramePr>
        <p:xfrm>
          <a:off x="3505200" y="771600"/>
          <a:ext cx="609600" cy="304800"/>
        </p:xfrm>
        <a:graphic>
          <a:graphicData uri="http://schemas.openxmlformats.org/drawingml/2006/table">
            <a:tbl>
              <a:tblPr bandRow="1">
                <a:tableStyleId>{C083E6E3-FA7D-4D7B-A595-EF9225AFEA82}</a:tableStyleId>
              </a:tblPr>
              <a:tblGrid>
                <a:gridCol w="609600">
                  <a:extLst>
                    <a:ext uri="{9D8B030D-6E8A-4147-A177-3AD203B41FA5}">
                      <a16:colId xmlns:a16="http://schemas.microsoft.com/office/drawing/2014/main" val="20000"/>
                    </a:ext>
                  </a:extLst>
                </a:gridCol>
              </a:tblGrid>
              <a:tr h="228600">
                <a:tc>
                  <a:txBody>
                    <a:bodyPr/>
                    <a:lstStyle/>
                    <a:p>
                      <a:pPr algn="ctr"/>
                      <a:r>
                        <a:rPr lang="ar-JO" sz="1400" b="1" kern="1200" dirty="0">
                          <a:solidFill>
                            <a:srgbClr val="FFFFFF"/>
                          </a:solidFill>
                          <a:latin typeface="Arial"/>
                          <a:ea typeface="华文楷体"/>
                          <a:cs typeface="Arial"/>
                        </a:rPr>
                        <a:t>راعوث</a:t>
                      </a:r>
                      <a:endParaRPr lang="en-US" sz="1400" b="1" kern="1200" dirty="0">
                        <a:solidFill>
                          <a:srgbClr val="FFFFFF"/>
                        </a:solidFill>
                        <a:latin typeface="Arial"/>
                        <a:ea typeface="华文楷体"/>
                        <a:cs typeface="Arial"/>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00000"/>
                    </a:solidFill>
                  </a:tcPr>
                </a:tc>
                <a:extLst>
                  <a:ext uri="{0D108BD9-81ED-4DB2-BD59-A6C34878D82A}">
                    <a16:rowId xmlns:a16="http://schemas.microsoft.com/office/drawing/2014/main" val="10000"/>
                  </a:ext>
                </a:extLst>
              </a:tr>
            </a:tbl>
          </a:graphicData>
        </a:graphic>
      </p:graphicFrame>
      <p:graphicFrame>
        <p:nvGraphicFramePr>
          <p:cNvPr id="65" name="Table 64"/>
          <p:cNvGraphicFramePr>
            <a:graphicFrameLocks noGrp="1"/>
          </p:cNvGraphicFramePr>
          <p:nvPr/>
        </p:nvGraphicFramePr>
        <p:xfrm>
          <a:off x="4788024" y="777280"/>
          <a:ext cx="864096" cy="304800"/>
        </p:xfrm>
        <a:graphic>
          <a:graphicData uri="http://schemas.openxmlformats.org/drawingml/2006/table">
            <a:tbl>
              <a:tblPr bandRow="1">
                <a:tableStyleId>{C083E6E3-FA7D-4D7B-A595-EF9225AFEA82}</a:tableStyleId>
              </a:tblPr>
              <a:tblGrid>
                <a:gridCol w="864096">
                  <a:extLst>
                    <a:ext uri="{9D8B030D-6E8A-4147-A177-3AD203B41FA5}">
                      <a16:colId xmlns:a16="http://schemas.microsoft.com/office/drawing/2014/main" val="20000"/>
                    </a:ext>
                  </a:extLst>
                </a:gridCol>
              </a:tblGrid>
              <a:tr h="228600">
                <a:tc>
                  <a:txBody>
                    <a:bodyPr/>
                    <a:lstStyle/>
                    <a:p>
                      <a:pPr algn="ctr"/>
                      <a:r>
                        <a:rPr lang="ar-JO" sz="1400" b="1" dirty="0">
                          <a:solidFill>
                            <a:srgbClr val="FFFFFF"/>
                          </a:solidFill>
                          <a:latin typeface="Arial"/>
                          <a:ea typeface="华文楷体"/>
                          <a:cs typeface="Arial"/>
                        </a:rPr>
                        <a:t>1</a:t>
                      </a:r>
                      <a:r>
                        <a:rPr lang="ar-JO" sz="1400" b="1" baseline="0" dirty="0">
                          <a:solidFill>
                            <a:srgbClr val="FFFFFF"/>
                          </a:solidFill>
                          <a:latin typeface="Arial"/>
                          <a:ea typeface="华文楷体"/>
                          <a:cs typeface="Arial"/>
                        </a:rPr>
                        <a:t>أخبار</a:t>
                      </a:r>
                      <a:endParaRPr lang="en-US" sz="1400" b="1" dirty="0">
                        <a:solidFill>
                          <a:srgbClr val="FFFFFF"/>
                        </a:solidFill>
                        <a:latin typeface="Arial"/>
                        <a:ea typeface="华文楷体"/>
                        <a:cs typeface="Arial"/>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00000"/>
                    </a:solidFill>
                  </a:tcPr>
                </a:tc>
                <a:extLst>
                  <a:ext uri="{0D108BD9-81ED-4DB2-BD59-A6C34878D82A}">
                    <a16:rowId xmlns:a16="http://schemas.microsoft.com/office/drawing/2014/main" val="10000"/>
                  </a:ext>
                </a:extLst>
              </a:tr>
            </a:tbl>
          </a:graphicData>
        </a:graphic>
      </p:graphicFrame>
      <p:graphicFrame>
        <p:nvGraphicFramePr>
          <p:cNvPr id="66" name="Table 65"/>
          <p:cNvGraphicFramePr>
            <a:graphicFrameLocks noGrp="1"/>
          </p:cNvGraphicFramePr>
          <p:nvPr/>
        </p:nvGraphicFramePr>
        <p:xfrm>
          <a:off x="5652120" y="777280"/>
          <a:ext cx="1282080" cy="304800"/>
        </p:xfrm>
        <a:graphic>
          <a:graphicData uri="http://schemas.openxmlformats.org/drawingml/2006/table">
            <a:tbl>
              <a:tblPr bandRow="1">
                <a:tableStyleId>{C083E6E3-FA7D-4D7B-A595-EF9225AFEA82}</a:tableStyleId>
              </a:tblPr>
              <a:tblGrid>
                <a:gridCol w="1282080">
                  <a:extLst>
                    <a:ext uri="{9D8B030D-6E8A-4147-A177-3AD203B41FA5}">
                      <a16:colId xmlns:a16="http://schemas.microsoft.com/office/drawing/2014/main" val="20000"/>
                    </a:ext>
                  </a:extLst>
                </a:gridCol>
              </a:tblGrid>
              <a:tr h="155788">
                <a:tc>
                  <a:txBody>
                    <a:bodyPr/>
                    <a:lstStyle/>
                    <a:p>
                      <a:pPr algn="ctr"/>
                      <a:r>
                        <a:rPr lang="ar-JO" sz="1400" b="1" kern="1200" dirty="0">
                          <a:solidFill>
                            <a:srgbClr val="FFFFFF"/>
                          </a:solidFill>
                          <a:latin typeface="Arial"/>
                          <a:ea typeface="华文楷体"/>
                          <a:cs typeface="Arial"/>
                        </a:rPr>
                        <a:t>2</a:t>
                      </a:r>
                      <a:r>
                        <a:rPr lang="ar-JO" sz="1400" b="1" kern="1200" baseline="0" dirty="0">
                          <a:solidFill>
                            <a:srgbClr val="FFFFFF"/>
                          </a:solidFill>
                          <a:latin typeface="Arial"/>
                          <a:ea typeface="华文楷体"/>
                          <a:cs typeface="Arial"/>
                        </a:rPr>
                        <a:t>أخبار</a:t>
                      </a:r>
                      <a:endParaRPr lang="en-US" sz="1400" b="1" kern="1200" dirty="0">
                        <a:solidFill>
                          <a:srgbClr val="FFFFFF"/>
                        </a:solidFill>
                        <a:latin typeface="Arial"/>
                        <a:ea typeface="华文楷体"/>
                        <a:cs typeface="Arial"/>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00000"/>
                    </a:solidFill>
                  </a:tcPr>
                </a:tc>
                <a:extLst>
                  <a:ext uri="{0D108BD9-81ED-4DB2-BD59-A6C34878D82A}">
                    <a16:rowId xmlns:a16="http://schemas.microsoft.com/office/drawing/2014/main" val="10000"/>
                  </a:ext>
                </a:extLst>
              </a:tr>
            </a:tbl>
          </a:graphicData>
        </a:graphic>
      </p:graphicFrame>
      <p:graphicFrame>
        <p:nvGraphicFramePr>
          <p:cNvPr id="67" name="Table 66"/>
          <p:cNvGraphicFramePr>
            <a:graphicFrameLocks noGrp="1"/>
          </p:cNvGraphicFramePr>
          <p:nvPr/>
        </p:nvGraphicFramePr>
        <p:xfrm>
          <a:off x="7543800" y="777280"/>
          <a:ext cx="685800" cy="304800"/>
        </p:xfrm>
        <a:graphic>
          <a:graphicData uri="http://schemas.openxmlformats.org/drawingml/2006/table">
            <a:tbl>
              <a:tblPr bandRow="1">
                <a:tableStyleId>{C083E6E3-FA7D-4D7B-A595-EF9225AFEA82}</a:tableStyleId>
              </a:tblPr>
              <a:tblGrid>
                <a:gridCol w="685800">
                  <a:extLst>
                    <a:ext uri="{9D8B030D-6E8A-4147-A177-3AD203B41FA5}">
                      <a16:colId xmlns:a16="http://schemas.microsoft.com/office/drawing/2014/main" val="20000"/>
                    </a:ext>
                  </a:extLst>
                </a:gridCol>
              </a:tblGrid>
              <a:tr h="228600">
                <a:tc>
                  <a:txBody>
                    <a:bodyPr/>
                    <a:lstStyle/>
                    <a:p>
                      <a:pPr algn="ctr"/>
                      <a:r>
                        <a:rPr lang="ar-JO" sz="1400" b="1" dirty="0">
                          <a:solidFill>
                            <a:srgbClr val="FFFFFF"/>
                          </a:solidFill>
                          <a:latin typeface="Arial"/>
                          <a:ea typeface="华文楷体"/>
                          <a:cs typeface="Arial"/>
                        </a:rPr>
                        <a:t>أستير</a:t>
                      </a:r>
                      <a:endParaRPr lang="en-US" sz="1400" b="1" dirty="0">
                        <a:solidFill>
                          <a:srgbClr val="FFFFFF"/>
                        </a:solidFill>
                        <a:latin typeface="Arial"/>
                        <a:ea typeface="华文楷体"/>
                        <a:cs typeface="Arial"/>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00000"/>
                    </a:solidFill>
                  </a:tcPr>
                </a:tc>
                <a:extLst>
                  <a:ext uri="{0D108BD9-81ED-4DB2-BD59-A6C34878D82A}">
                    <a16:rowId xmlns:a16="http://schemas.microsoft.com/office/drawing/2014/main" val="10000"/>
                  </a:ext>
                </a:extLst>
              </a:tr>
            </a:tbl>
          </a:graphicData>
        </a:graphic>
      </p:graphicFrame>
      <p:graphicFrame>
        <p:nvGraphicFramePr>
          <p:cNvPr id="43" name="Table 42"/>
          <p:cNvGraphicFramePr>
            <a:graphicFrameLocks noGrp="1"/>
          </p:cNvGraphicFramePr>
          <p:nvPr/>
        </p:nvGraphicFramePr>
        <p:xfrm>
          <a:off x="838200" y="1157740"/>
          <a:ext cx="6110702" cy="685800"/>
        </p:xfrm>
        <a:graphic>
          <a:graphicData uri="http://schemas.openxmlformats.org/drawingml/2006/table">
            <a:tbl>
              <a:tblPr bandRow="1">
                <a:tableStyleId>{C083E6E3-FA7D-4D7B-A595-EF9225AFEA82}</a:tableStyleId>
              </a:tblPr>
              <a:tblGrid>
                <a:gridCol w="611070">
                  <a:extLst>
                    <a:ext uri="{9D8B030D-6E8A-4147-A177-3AD203B41FA5}">
                      <a16:colId xmlns:a16="http://schemas.microsoft.com/office/drawing/2014/main" val="20000"/>
                    </a:ext>
                  </a:extLst>
                </a:gridCol>
                <a:gridCol w="719125">
                  <a:extLst>
                    <a:ext uri="{9D8B030D-6E8A-4147-A177-3AD203B41FA5}">
                      <a16:colId xmlns:a16="http://schemas.microsoft.com/office/drawing/2014/main" val="20001"/>
                    </a:ext>
                  </a:extLst>
                </a:gridCol>
                <a:gridCol w="579399">
                  <a:extLst>
                    <a:ext uri="{9D8B030D-6E8A-4147-A177-3AD203B41FA5}">
                      <a16:colId xmlns:a16="http://schemas.microsoft.com/office/drawing/2014/main" val="20002"/>
                    </a:ext>
                  </a:extLst>
                </a:gridCol>
                <a:gridCol w="687454">
                  <a:extLst>
                    <a:ext uri="{9D8B030D-6E8A-4147-A177-3AD203B41FA5}">
                      <a16:colId xmlns:a16="http://schemas.microsoft.com/office/drawing/2014/main" val="20003"/>
                    </a:ext>
                  </a:extLst>
                </a:gridCol>
                <a:gridCol w="611070">
                  <a:extLst>
                    <a:ext uri="{9D8B030D-6E8A-4147-A177-3AD203B41FA5}">
                      <a16:colId xmlns:a16="http://schemas.microsoft.com/office/drawing/2014/main" val="20004"/>
                    </a:ext>
                  </a:extLst>
                </a:gridCol>
                <a:gridCol w="763838">
                  <a:extLst>
                    <a:ext uri="{9D8B030D-6E8A-4147-A177-3AD203B41FA5}">
                      <a16:colId xmlns:a16="http://schemas.microsoft.com/office/drawing/2014/main" val="20005"/>
                    </a:ext>
                  </a:extLst>
                </a:gridCol>
                <a:gridCol w="763838">
                  <a:extLst>
                    <a:ext uri="{9D8B030D-6E8A-4147-A177-3AD203B41FA5}">
                      <a16:colId xmlns:a16="http://schemas.microsoft.com/office/drawing/2014/main" val="20006"/>
                    </a:ext>
                  </a:extLst>
                </a:gridCol>
                <a:gridCol w="687454">
                  <a:extLst>
                    <a:ext uri="{9D8B030D-6E8A-4147-A177-3AD203B41FA5}">
                      <a16:colId xmlns:a16="http://schemas.microsoft.com/office/drawing/2014/main" val="20007"/>
                    </a:ext>
                  </a:extLst>
                </a:gridCol>
                <a:gridCol w="687454">
                  <a:extLst>
                    <a:ext uri="{9D8B030D-6E8A-4147-A177-3AD203B41FA5}">
                      <a16:colId xmlns:a16="http://schemas.microsoft.com/office/drawing/2014/main" val="20008"/>
                    </a:ext>
                  </a:extLst>
                </a:gridCol>
              </a:tblGrid>
              <a:tr h="685800">
                <a:tc>
                  <a:txBody>
                    <a:bodyPr/>
                    <a:lstStyle/>
                    <a:p>
                      <a:pPr algn="ctr" rtl="1"/>
                      <a:r>
                        <a:rPr lang="ar-JO" altLang="zh-CN" sz="1800" b="1" kern="1200" spc="-150" dirty="0">
                          <a:solidFill>
                            <a:srgbClr val="FFFFFF"/>
                          </a:solidFill>
                          <a:latin typeface="Arial"/>
                          <a:ea typeface="华文楷体"/>
                          <a:cs typeface="Arial"/>
                        </a:rPr>
                        <a:t>تكوين</a:t>
                      </a:r>
                      <a:endParaRPr lang="en-US" altLang="zh-CN" sz="1800" b="1" kern="1200" spc="-150" dirty="0">
                        <a:solidFill>
                          <a:srgbClr val="FFFFFF"/>
                        </a:solidFill>
                        <a:latin typeface="Arial"/>
                        <a:ea typeface="华文楷体"/>
                        <a:cs typeface="Arial"/>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00000"/>
                    </a:solidFill>
                  </a:tcPr>
                </a:tc>
                <a:tc>
                  <a:txBody>
                    <a:bodyPr/>
                    <a:lstStyle/>
                    <a:p>
                      <a:pPr algn="ctr" rtl="1"/>
                      <a:r>
                        <a:rPr lang="ar-JO" sz="1800" b="1" kern="1200" spc="-150" dirty="0">
                          <a:solidFill>
                            <a:srgbClr val="FFFFFF"/>
                          </a:solidFill>
                          <a:latin typeface="Arial"/>
                          <a:ea typeface="+mn-ea"/>
                          <a:cs typeface="Arial"/>
                        </a:rPr>
                        <a:t>خروج</a:t>
                      </a:r>
                      <a:br>
                        <a:rPr lang="en-US" sz="1000" spc="-150" dirty="0">
                          <a:solidFill>
                            <a:srgbClr val="FFFFFF"/>
                          </a:solidFill>
                          <a:latin typeface="Arial"/>
                          <a:cs typeface="Arial"/>
                        </a:rPr>
                      </a:br>
                      <a:endParaRPr lang="en-US" sz="1000" spc="-150" dirty="0">
                        <a:solidFill>
                          <a:srgbClr val="FFFFFF"/>
                        </a:solidFill>
                        <a:latin typeface="Arial"/>
                        <a:cs typeface="Arial"/>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00000"/>
                    </a:solidFill>
                  </a:tcPr>
                </a:tc>
                <a:tc>
                  <a:txBody>
                    <a:bodyPr/>
                    <a:lstStyle/>
                    <a:p>
                      <a:pPr marL="0" indent="0" algn="ctr" rtl="1"/>
                      <a:r>
                        <a:rPr lang="ar-JO" altLang="zh-CN" sz="1800" b="1" spc="-150" dirty="0">
                          <a:solidFill>
                            <a:srgbClr val="FFFFFF"/>
                          </a:solidFill>
                          <a:latin typeface="Arial"/>
                          <a:ea typeface="华文楷体"/>
                          <a:cs typeface="Arial"/>
                        </a:rPr>
                        <a:t>عددد</a:t>
                      </a:r>
                      <a:endParaRPr lang="en-US" sz="1800" b="1" spc="-150" dirty="0">
                        <a:solidFill>
                          <a:srgbClr val="FFFFFF"/>
                        </a:solidFill>
                        <a:latin typeface="Arial"/>
                        <a:ea typeface="华文楷体"/>
                        <a:cs typeface="Arial"/>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00000"/>
                    </a:solidFill>
                  </a:tcPr>
                </a:tc>
                <a:tc>
                  <a:txBody>
                    <a:bodyPr/>
                    <a:lstStyle/>
                    <a:p>
                      <a:pPr algn="ctr" rtl="1"/>
                      <a:r>
                        <a:rPr lang="ar-JO" sz="1800" b="1" spc="-150" dirty="0">
                          <a:solidFill>
                            <a:srgbClr val="FFFFFF"/>
                          </a:solidFill>
                          <a:latin typeface="Arial"/>
                          <a:ea typeface="华文楷体"/>
                          <a:cs typeface="Arial"/>
                        </a:rPr>
                        <a:t>يشوع</a:t>
                      </a:r>
                      <a:endParaRPr lang="en-US" sz="1800" b="1" spc="-150" dirty="0">
                        <a:solidFill>
                          <a:srgbClr val="FFFFFF"/>
                        </a:solidFill>
                        <a:latin typeface="Arial"/>
                        <a:ea typeface="华文楷体"/>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00000"/>
                    </a:solidFill>
                  </a:tcPr>
                </a:tc>
                <a:tc>
                  <a:txBody>
                    <a:bodyPr/>
                    <a:lstStyle/>
                    <a:p>
                      <a:pPr algn="ctr" rtl="1"/>
                      <a:r>
                        <a:rPr lang="ar-JO" altLang="zh-CN" sz="1800" b="1" spc="-150" dirty="0">
                          <a:solidFill>
                            <a:srgbClr val="FFFFFF"/>
                          </a:solidFill>
                          <a:latin typeface="Arial"/>
                          <a:ea typeface="华文楷体"/>
                          <a:cs typeface="Arial"/>
                        </a:rPr>
                        <a:t>قضاة</a:t>
                      </a:r>
                      <a:endParaRPr lang="en-US" sz="1800" b="1" spc="-150" dirty="0">
                        <a:solidFill>
                          <a:srgbClr val="FFFFFF"/>
                        </a:solidFill>
                        <a:latin typeface="Arial"/>
                        <a:ea typeface="华文楷体"/>
                        <a:cs typeface="Arial"/>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00000"/>
                    </a:solidFill>
                  </a:tcPr>
                </a:tc>
                <a:tc>
                  <a:txBody>
                    <a:bodyPr/>
                    <a:lstStyle/>
                    <a:p>
                      <a:pPr algn="ctr" rtl="1"/>
                      <a:r>
                        <a:rPr lang="ar-JO" altLang="zh-CN" sz="1700" b="1" spc="-150" dirty="0">
                          <a:solidFill>
                            <a:srgbClr val="FFFFFF"/>
                          </a:solidFill>
                          <a:latin typeface="Arial"/>
                          <a:ea typeface="华文楷体"/>
                          <a:cs typeface="Arial"/>
                        </a:rPr>
                        <a:t>1صموئيل</a:t>
                      </a:r>
                      <a:endParaRPr lang="en-US" sz="1700" b="1" spc="-150" dirty="0">
                        <a:solidFill>
                          <a:srgbClr val="FFFFFF"/>
                        </a:solidFill>
                        <a:latin typeface="Arial"/>
                        <a:ea typeface="华文楷体"/>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00000"/>
                    </a:solidFill>
                  </a:tcPr>
                </a:tc>
                <a:tc>
                  <a:txBody>
                    <a:bodyPr/>
                    <a:lstStyle/>
                    <a:p>
                      <a:pPr algn="ctr" rtl="1"/>
                      <a:r>
                        <a:rPr lang="ar-JO" sz="1800" b="1" spc="-150" dirty="0">
                          <a:solidFill>
                            <a:srgbClr val="FFFFFF"/>
                          </a:solidFill>
                          <a:latin typeface="Arial"/>
                          <a:ea typeface="华文楷体"/>
                          <a:cs typeface="Arial"/>
                        </a:rPr>
                        <a:t>2</a:t>
                      </a:r>
                      <a:r>
                        <a:rPr lang="en-US" sz="1800" b="1" spc="-150" baseline="0" dirty="0">
                          <a:solidFill>
                            <a:srgbClr val="FFFFFF"/>
                          </a:solidFill>
                          <a:latin typeface="Arial"/>
                          <a:ea typeface="华文楷体"/>
                          <a:cs typeface="Arial"/>
                        </a:rPr>
                        <a:t> </a:t>
                      </a:r>
                      <a:r>
                        <a:rPr lang="ar-JO" sz="1800" b="1" spc="-150" baseline="0" dirty="0">
                          <a:solidFill>
                            <a:srgbClr val="FFFFFF"/>
                          </a:solidFill>
                          <a:latin typeface="Arial"/>
                          <a:ea typeface="华文楷体"/>
                          <a:cs typeface="Arial"/>
                        </a:rPr>
                        <a:t>صموئيل</a:t>
                      </a:r>
                      <a:endParaRPr lang="en-US" sz="1800" b="1" spc="-150" dirty="0">
                        <a:solidFill>
                          <a:srgbClr val="FFFFFF"/>
                        </a:solidFill>
                        <a:latin typeface="Arial"/>
                        <a:ea typeface="华文楷体"/>
                        <a:cs typeface="Arial"/>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00000"/>
                    </a:solidFill>
                  </a:tcPr>
                </a:tc>
                <a:tc>
                  <a:txBody>
                    <a:bodyPr/>
                    <a:lstStyle/>
                    <a:p>
                      <a:pPr algn="ctr" rtl="1"/>
                      <a:r>
                        <a:rPr lang="ar-JO" sz="1800" b="1" spc="0" dirty="0">
                          <a:solidFill>
                            <a:srgbClr val="FFFFFF"/>
                          </a:solidFill>
                          <a:latin typeface="Arial"/>
                          <a:ea typeface="华文楷体"/>
                          <a:cs typeface="Arial"/>
                        </a:rPr>
                        <a:t>1</a:t>
                      </a:r>
                      <a:r>
                        <a:rPr lang="ar-JO" sz="1800" b="1" spc="0" baseline="0" dirty="0">
                          <a:solidFill>
                            <a:srgbClr val="FFFFFF"/>
                          </a:solidFill>
                          <a:latin typeface="Arial"/>
                          <a:ea typeface="华文楷体"/>
                          <a:cs typeface="Arial"/>
                        </a:rPr>
                        <a:t>ملوك</a:t>
                      </a:r>
                      <a:endParaRPr lang="en-US" sz="1800" b="1" spc="-150" dirty="0">
                        <a:solidFill>
                          <a:srgbClr val="FFFFFF"/>
                        </a:solidFill>
                        <a:latin typeface="Arial"/>
                        <a:ea typeface="华文楷体"/>
                        <a:cs typeface="Arial"/>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00000"/>
                    </a:solidFill>
                  </a:tcPr>
                </a:tc>
                <a:tc>
                  <a:txBody>
                    <a:bodyPr/>
                    <a:lstStyle/>
                    <a:p>
                      <a:pPr marL="0" marR="0" indent="0" algn="ctr" defTabSz="457200" rtl="1" eaLnBrk="1" fontAlgn="auto" latinLnBrk="0" hangingPunct="1">
                        <a:lnSpc>
                          <a:spcPct val="100000"/>
                        </a:lnSpc>
                        <a:spcBef>
                          <a:spcPts val="0"/>
                        </a:spcBef>
                        <a:spcAft>
                          <a:spcPts val="0"/>
                        </a:spcAft>
                        <a:buClrTx/>
                        <a:buSzTx/>
                        <a:buFontTx/>
                        <a:buNone/>
                        <a:tabLst/>
                        <a:defRPr/>
                      </a:pPr>
                      <a:r>
                        <a:rPr lang="ar-JO" altLang="zh-CN" sz="1800" b="1" dirty="0">
                          <a:solidFill>
                            <a:srgbClr val="FFFFFF"/>
                          </a:solidFill>
                          <a:latin typeface="Arial"/>
                          <a:ea typeface="华文楷体"/>
                          <a:cs typeface="Arial"/>
                        </a:rPr>
                        <a:t>2ملوك</a:t>
                      </a:r>
                      <a:endParaRPr lang="en-US" sz="1800" b="1" dirty="0">
                        <a:solidFill>
                          <a:srgbClr val="FFFFFF"/>
                        </a:solidFill>
                        <a:latin typeface="Arial"/>
                        <a:ea typeface="华文楷体"/>
                        <a:cs typeface="Arial"/>
                      </a:endParaRPr>
                    </a:p>
                    <a:p>
                      <a:pPr algn="ctr" rtl="1"/>
                      <a:endParaRPr lang="en-US" sz="1000" b="1" spc="-150" dirty="0">
                        <a:solidFill>
                          <a:srgbClr val="FFFFFF"/>
                        </a:solidFill>
                        <a:latin typeface="Arial"/>
                        <a:ea typeface="华文楷体"/>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00000"/>
                    </a:solidFill>
                  </a:tcPr>
                </a:tc>
                <a:extLst>
                  <a:ext uri="{0D108BD9-81ED-4DB2-BD59-A6C34878D82A}">
                    <a16:rowId xmlns:a16="http://schemas.microsoft.com/office/drawing/2014/main" val="10000"/>
                  </a:ext>
                </a:extLst>
              </a:tr>
            </a:tbl>
          </a:graphicData>
        </a:graphic>
      </p:graphicFrame>
      <p:sp>
        <p:nvSpPr>
          <p:cNvPr id="70" name="Left-Right Arrow 69">
            <a:extLst>
              <a:ext uri="{FF2B5EF4-FFF2-40B4-BE49-F238E27FC236}">
                <a16:creationId xmlns:a16="http://schemas.microsoft.com/office/drawing/2014/main" id="{4BFA0DA2-B50F-3748-A696-4BCD260D7BDB}"/>
              </a:ext>
            </a:extLst>
          </p:cNvPr>
          <p:cNvSpPr/>
          <p:nvPr/>
        </p:nvSpPr>
        <p:spPr bwMode="auto">
          <a:xfrm>
            <a:off x="1112756" y="1683134"/>
            <a:ext cx="7851732" cy="607966"/>
          </a:xfrm>
          <a:prstGeom prst="leftRightArrow">
            <a:avLst/>
          </a:prstGeom>
          <a:solidFill>
            <a:schemeClr val="tx2"/>
          </a:solid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l" defTabSz="914400" rtl="1" eaLnBrk="0" fontAlgn="base" latinLnBrk="0" hangingPunct="0">
              <a:lnSpc>
                <a:spcPct val="100000"/>
              </a:lnSpc>
              <a:spcBef>
                <a:spcPct val="0"/>
              </a:spcBef>
              <a:spcAft>
                <a:spcPct val="0"/>
              </a:spcAft>
              <a:buClrTx/>
              <a:buSzTx/>
              <a:buFontTx/>
              <a:buNone/>
              <a:tabLst>
                <a:tab pos="227013" algn="l"/>
                <a:tab pos="3362325" algn="ctr"/>
                <a:tab pos="7199313" algn="l"/>
              </a:tabLst>
              <a:defRPr/>
            </a:pPr>
            <a:r>
              <a:rPr kumimoji="0" lang="ar-JO" sz="1800" b="1" i="0" u="none" strike="noStrike" kern="1200" cap="none" spc="0" normalizeH="0" baseline="0" noProof="0" dirty="0">
                <a:ln>
                  <a:noFill/>
                </a:ln>
                <a:solidFill>
                  <a:srgbClr val="FFFFFF"/>
                </a:solidFill>
                <a:effectLst/>
                <a:uLnTx/>
                <a:uFillTx/>
                <a:latin typeface="Arial"/>
                <a:ea typeface="华文楷体"/>
                <a:cs typeface="Arial"/>
              </a:rPr>
              <a:t>مزمور </a:t>
            </a:r>
            <a:r>
              <a:rPr kumimoji="0" lang="en-US" altLang="zh-CN" sz="1800" b="1" i="0" u="none" strike="noStrike" kern="1200" cap="none" spc="0" normalizeH="0" baseline="0" noProof="0" dirty="0">
                <a:ln>
                  <a:noFill/>
                </a:ln>
                <a:solidFill>
                  <a:srgbClr val="FFFFFF"/>
                </a:solidFill>
                <a:effectLst/>
                <a:uLnTx/>
                <a:uFillTx/>
                <a:latin typeface="Arial"/>
                <a:ea typeface="华文楷体"/>
                <a:cs typeface="Arial"/>
              </a:rPr>
              <a:t> 137	</a:t>
            </a:r>
            <a:r>
              <a:rPr kumimoji="0" lang="ar-JO" sz="1800" b="1" i="0" u="none" strike="noStrike" kern="1200" cap="none" spc="0" normalizeH="0" baseline="0" noProof="0" dirty="0">
                <a:ln>
                  <a:noFill/>
                </a:ln>
                <a:solidFill>
                  <a:srgbClr val="FFFFFF"/>
                </a:solidFill>
                <a:effectLst/>
                <a:uLnTx/>
                <a:uFillTx/>
                <a:latin typeface="Arial"/>
                <a:ea typeface="华文楷体"/>
                <a:cs typeface="Arial"/>
              </a:rPr>
              <a:t>مزامير</a:t>
            </a:r>
            <a:r>
              <a:rPr kumimoji="0" lang="en-US" sz="1800" b="1" i="0" u="none" strike="noStrike" kern="1200" cap="none" spc="0" normalizeH="0" baseline="0" noProof="0" dirty="0">
                <a:ln>
                  <a:noFill/>
                </a:ln>
                <a:solidFill>
                  <a:srgbClr val="FFFFFF"/>
                </a:solidFill>
                <a:effectLst/>
                <a:uLnTx/>
                <a:uFillTx/>
                <a:latin typeface="Arial"/>
                <a:ea typeface="华文楷体"/>
                <a:cs typeface="Arial"/>
              </a:rPr>
              <a:t>	</a:t>
            </a:r>
            <a:r>
              <a:rPr kumimoji="0" lang="ar-JO" sz="1800" b="1" i="0" u="none" strike="noStrike" kern="1200" cap="none" spc="0" normalizeH="0" baseline="0" noProof="0" dirty="0">
                <a:ln>
                  <a:noFill/>
                </a:ln>
                <a:solidFill>
                  <a:srgbClr val="FFFFFF"/>
                </a:solidFill>
                <a:effectLst/>
                <a:uLnTx/>
                <a:uFillTx/>
                <a:latin typeface="Arial"/>
                <a:ea typeface="华文楷体"/>
                <a:cs typeface="Arial"/>
              </a:rPr>
              <a:t> مزمور </a:t>
            </a:r>
            <a:r>
              <a:rPr kumimoji="0" lang="en-US" altLang="zh-CN" sz="1800" b="1" i="0" u="none" strike="noStrike" kern="1200" cap="none" spc="0" normalizeH="0" baseline="0" noProof="0" dirty="0">
                <a:ln>
                  <a:noFill/>
                </a:ln>
                <a:solidFill>
                  <a:srgbClr val="FFFFFF"/>
                </a:solidFill>
                <a:effectLst/>
                <a:uLnTx/>
                <a:uFillTx/>
                <a:latin typeface="Arial"/>
                <a:ea typeface="华文楷体"/>
                <a:cs typeface="Arial"/>
              </a:rPr>
              <a:t> 90</a:t>
            </a:r>
            <a:endParaRPr kumimoji="0" lang="en-US" sz="1800" b="0" i="0" u="none" strike="noStrike" kern="1200" cap="none" spc="0" normalizeH="0" baseline="0" noProof="0" dirty="0">
              <a:ln>
                <a:noFill/>
              </a:ln>
              <a:solidFill>
                <a:srgbClr val="000000"/>
              </a:solidFill>
              <a:effectLst/>
              <a:uLnTx/>
              <a:uFillTx/>
              <a:latin typeface="Arial" pitchFamily="-105" charset="0"/>
              <a:ea typeface="ＭＳ Ｐゴシック" charset="0"/>
            </a:endParaRPr>
          </a:p>
        </p:txBody>
      </p:sp>
    </p:spTree>
    <p:extLst>
      <p:ext uri="{BB962C8B-B14F-4D97-AF65-F5344CB8AC3E}">
        <p14:creationId xmlns:p14="http://schemas.microsoft.com/office/powerpoint/2010/main" val="1369579037"/>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70"/>
                                        </p:tgtEl>
                                        <p:attrNameLst>
                                          <p:attrName>style.visibility</p:attrName>
                                        </p:attrNameLst>
                                      </p:cBhvr>
                                      <p:to>
                                        <p:strVal val="visible"/>
                                      </p:to>
                                    </p:set>
                                    <p:anim calcmode="lin" valueType="num">
                                      <p:cBhvr>
                                        <p:cTn id="7" dur="1000" fill="hold"/>
                                        <p:tgtEl>
                                          <p:spTgt spid="70"/>
                                        </p:tgtEl>
                                        <p:attrNameLst>
                                          <p:attrName>ppt_w</p:attrName>
                                        </p:attrNameLst>
                                      </p:cBhvr>
                                      <p:tavLst>
                                        <p:tav tm="0">
                                          <p:val>
                                            <p:strVal val="#ppt_w*0.70"/>
                                          </p:val>
                                        </p:tav>
                                        <p:tav tm="100000">
                                          <p:val>
                                            <p:strVal val="#ppt_w"/>
                                          </p:val>
                                        </p:tav>
                                      </p:tavLst>
                                    </p:anim>
                                    <p:anim calcmode="lin" valueType="num">
                                      <p:cBhvr>
                                        <p:cTn id="8" dur="1000" fill="hold"/>
                                        <p:tgtEl>
                                          <p:spTgt spid="70"/>
                                        </p:tgtEl>
                                        <p:attrNameLst>
                                          <p:attrName>ppt_h</p:attrName>
                                        </p:attrNameLst>
                                      </p:cBhvr>
                                      <p:tavLst>
                                        <p:tav tm="0">
                                          <p:val>
                                            <p:strVal val="#ppt_h"/>
                                          </p:val>
                                        </p:tav>
                                        <p:tav tm="100000">
                                          <p:val>
                                            <p:strVal val="#ppt_h"/>
                                          </p:val>
                                        </p:tav>
                                      </p:tavLst>
                                    </p:anim>
                                    <p:animEffect transition="in" filter="fade">
                                      <p:cBhvr>
                                        <p:cTn id="9" dur="10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 name="Rectangle 4"/>
          <p:cNvSpPr>
            <a:spLocks noChangeArrowheads="1"/>
          </p:cNvSpPr>
          <p:nvPr/>
        </p:nvSpPr>
        <p:spPr bwMode="auto">
          <a:xfrm>
            <a:off x="1353870" y="2068513"/>
            <a:ext cx="1574800" cy="3568700"/>
          </a:xfrm>
          <a:prstGeom prst="rect">
            <a:avLst/>
          </a:prstGeom>
          <a:gradFill rotWithShape="0">
            <a:gsLst>
              <a:gs pos="0">
                <a:srgbClr val="4C3013"/>
              </a:gs>
              <a:gs pos="100000">
                <a:srgbClr val="FFA040"/>
              </a:gs>
            </a:gsLst>
            <a:lin ang="0" scaled="1"/>
          </a:gradFill>
          <a:ln w="254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123332" name="Rectangle 5"/>
          <p:cNvSpPr>
            <a:spLocks noChangeArrowheads="1"/>
          </p:cNvSpPr>
          <p:nvPr/>
        </p:nvSpPr>
        <p:spPr bwMode="auto">
          <a:xfrm>
            <a:off x="1192212" y="1643063"/>
            <a:ext cx="7988300" cy="406400"/>
          </a:xfrm>
          <a:prstGeom prst="rect">
            <a:avLst/>
          </a:prstGeom>
          <a:gradFill rotWithShape="0">
            <a:gsLst>
              <a:gs pos="22000">
                <a:schemeClr val="bg1">
                  <a:lumMod val="75000"/>
                </a:schemeClr>
              </a:gs>
              <a:gs pos="50000">
                <a:srgbClr val="010201"/>
              </a:gs>
              <a:gs pos="100000">
                <a:schemeClr val="bg1">
                  <a:lumMod val="75000"/>
                </a:schemeClr>
              </a:gs>
            </a:gsLst>
            <a:lin ang="5400000" scaled="1"/>
          </a:gradFill>
          <a:ln w="12700">
            <a:solidFill>
              <a:schemeClr val="bg2"/>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04454" name="Rectangle 6"/>
          <p:cNvSpPr>
            <a:spLocks noChangeArrowheads="1"/>
          </p:cNvSpPr>
          <p:nvPr/>
        </p:nvSpPr>
        <p:spPr bwMode="auto">
          <a:xfrm>
            <a:off x="1158875" y="1690688"/>
            <a:ext cx="2338388" cy="366712"/>
          </a:xfrm>
          <a:prstGeom prst="rect">
            <a:avLst/>
          </a:prstGeom>
          <a:noFill/>
          <a:ln w="12700">
            <a:noFill/>
            <a:miter lim="800000"/>
            <a:headEnd/>
            <a:tailEnd/>
          </a:ln>
          <a:effectLst/>
        </p:spPr>
        <p:txBody>
          <a:bodyPr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العهد النُّوحيُّ (مع نوح)</a:t>
            </a:r>
            <a:endParaRPr kumimoji="0" lang="en-US" sz="1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4455" name="Rectangle 7"/>
          <p:cNvSpPr>
            <a:spLocks noChangeArrowheads="1"/>
          </p:cNvSpPr>
          <p:nvPr/>
        </p:nvSpPr>
        <p:spPr bwMode="auto">
          <a:xfrm>
            <a:off x="-119435" y="954089"/>
            <a:ext cx="1019027" cy="551433"/>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آدم يحكم مع الله تكوين 1: 26، 28؛ تكوين 2: 19</a:t>
            </a:r>
            <a:endParaRPr kumimoji="0" lang="en-US"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4456" name="Rectangle 8"/>
          <p:cNvSpPr>
            <a:spLocks noChangeArrowheads="1"/>
          </p:cNvSpPr>
          <p:nvPr/>
        </p:nvSpPr>
        <p:spPr bwMode="auto">
          <a:xfrm>
            <a:off x="683568" y="908720"/>
            <a:ext cx="1014486" cy="705321"/>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الشيطان يحكم بصفة إله هذا العالم           تكوين 3: 15؛           2 كور 4: 4</a:t>
            </a:r>
            <a:endParaRPr kumimoji="0" lang="en-US"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4457" name="Rectangle 9"/>
          <p:cNvSpPr>
            <a:spLocks noChangeArrowheads="1"/>
          </p:cNvSpPr>
          <p:nvPr/>
        </p:nvSpPr>
        <p:spPr bwMode="auto">
          <a:xfrm rot="16200000" flipH="1">
            <a:off x="-978343" y="3647306"/>
            <a:ext cx="3700463" cy="52065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العهد الإبراهيميّ</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35" name="Rectangle 10"/>
          <p:cNvSpPr>
            <a:spLocks noChangeArrowheads="1"/>
          </p:cNvSpPr>
          <p:nvPr/>
        </p:nvSpPr>
        <p:spPr bwMode="auto">
          <a:xfrm>
            <a:off x="1880920" y="2062163"/>
            <a:ext cx="3886200" cy="1244600"/>
          </a:xfrm>
          <a:prstGeom prst="rect">
            <a:avLst/>
          </a:prstGeom>
          <a:gradFill rotWithShape="0">
            <a:gsLst>
              <a:gs pos="0">
                <a:srgbClr val="CF0E30"/>
              </a:gs>
              <a:gs pos="100000">
                <a:srgbClr val="3E040E"/>
              </a:gs>
            </a:gsLst>
            <a:lin ang="0" scaled="1"/>
          </a:gradFill>
          <a:ln w="12700">
            <a:solidFill>
              <a:srgbClr val="372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036" name="Rectangle 11"/>
          <p:cNvSpPr>
            <a:spLocks noChangeArrowheads="1"/>
          </p:cNvSpPr>
          <p:nvPr/>
        </p:nvSpPr>
        <p:spPr bwMode="auto">
          <a:xfrm>
            <a:off x="2909620" y="4462463"/>
            <a:ext cx="2857500" cy="1181100"/>
          </a:xfrm>
          <a:prstGeom prst="rect">
            <a:avLst/>
          </a:prstGeom>
          <a:gradFill rotWithShape="0">
            <a:gsLst>
              <a:gs pos="0">
                <a:srgbClr val="1B3900"/>
              </a:gs>
              <a:gs pos="100000">
                <a:srgbClr val="438E00"/>
              </a:gs>
            </a:gsLst>
            <a:lin ang="21180000"/>
          </a:gradFill>
          <a:ln w="127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037" name="Rectangle 12"/>
          <p:cNvSpPr>
            <a:spLocks noChangeArrowheads="1"/>
          </p:cNvSpPr>
          <p:nvPr/>
        </p:nvSpPr>
        <p:spPr bwMode="auto">
          <a:xfrm>
            <a:off x="1879600" y="5656262"/>
            <a:ext cx="3949700" cy="653057"/>
          </a:xfrm>
          <a:prstGeom prst="rect">
            <a:avLst/>
          </a:prstGeom>
          <a:gradFill rotWithShape="0">
            <a:gsLst>
              <a:gs pos="0">
                <a:srgbClr val="474747"/>
              </a:gs>
              <a:gs pos="100000">
                <a:srgbClr val="000000"/>
              </a:gs>
            </a:gsLst>
            <a:lin ang="0" scaled="1"/>
          </a:gradFill>
          <a:ln w="127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04461" name="Rectangle 13"/>
          <p:cNvSpPr>
            <a:spLocks noChangeArrowheads="1"/>
          </p:cNvSpPr>
          <p:nvPr/>
        </p:nvSpPr>
        <p:spPr bwMode="auto">
          <a:xfrm>
            <a:off x="1896962" y="2214397"/>
            <a:ext cx="2663825" cy="366712"/>
          </a:xfrm>
          <a:prstGeom prst="rect">
            <a:avLst/>
          </a:prstGeom>
          <a:noFill/>
          <a:ln w="12700">
            <a:noFill/>
            <a:miter lim="800000"/>
            <a:headEnd/>
            <a:tailEnd/>
          </a:ln>
          <a:effectLst/>
        </p:spPr>
        <p:txBody>
          <a:bodyPr lIns="90488" tIns="44450" rIns="90488" bIns="4445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عهد الأرض</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123341" name="Rectangle 14"/>
          <p:cNvSpPr>
            <a:spLocks noChangeArrowheads="1"/>
          </p:cNvSpPr>
          <p:nvPr/>
        </p:nvSpPr>
        <p:spPr bwMode="auto">
          <a:xfrm>
            <a:off x="2261920" y="3268663"/>
            <a:ext cx="3505200" cy="1181100"/>
          </a:xfrm>
          <a:prstGeom prst="rect">
            <a:avLst/>
          </a:prstGeom>
          <a:solidFill>
            <a:schemeClr val="accent5">
              <a:lumMod val="25000"/>
            </a:schemeClr>
          </a:solidFill>
          <a:ln w="127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04463" name="Rectangle 15"/>
          <p:cNvSpPr>
            <a:spLocks noChangeArrowheads="1"/>
          </p:cNvSpPr>
          <p:nvPr/>
        </p:nvSpPr>
        <p:spPr bwMode="auto">
          <a:xfrm>
            <a:off x="2450009" y="3212976"/>
            <a:ext cx="3065463" cy="366712"/>
          </a:xfrm>
          <a:prstGeom prst="rect">
            <a:avLst/>
          </a:prstGeom>
          <a:noFill/>
          <a:ln w="12700">
            <a:noFill/>
            <a:miter lim="800000"/>
            <a:headEnd/>
            <a:tailEnd/>
          </a:ln>
          <a:effectLst/>
        </p:spPr>
        <p:txBody>
          <a:bodyPr lIns="90488" tIns="44450" rIns="90488" bIns="4445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العهد الداوديّ</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04464" name="Rectangle 16"/>
          <p:cNvSpPr>
            <a:spLocks noChangeArrowheads="1"/>
          </p:cNvSpPr>
          <p:nvPr/>
        </p:nvSpPr>
        <p:spPr bwMode="auto">
          <a:xfrm>
            <a:off x="3713540" y="4365104"/>
            <a:ext cx="1502054" cy="366767"/>
          </a:xfrm>
          <a:prstGeom prst="rect">
            <a:avLst/>
          </a:prstGeom>
          <a:noFill/>
          <a:ln w="12700">
            <a:noFill/>
            <a:miter lim="800000"/>
            <a:headEnd/>
            <a:tailEnd/>
          </a:ln>
          <a:effectLst/>
        </p:spPr>
        <p:txBody>
          <a:bodyPr wrap="square" lIns="90488" tIns="44450" rIns="90488" bIns="4445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العهد الجديد</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04465" name="Rectangle 17"/>
          <p:cNvSpPr>
            <a:spLocks noChangeArrowheads="1"/>
          </p:cNvSpPr>
          <p:nvPr/>
        </p:nvSpPr>
        <p:spPr bwMode="auto">
          <a:xfrm>
            <a:off x="1958975" y="5589240"/>
            <a:ext cx="3503613" cy="366712"/>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8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العهد الموسويّ</a:t>
            </a:r>
            <a:endPar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grpSp>
        <p:nvGrpSpPr>
          <p:cNvPr id="1043" name="Group 18"/>
          <p:cNvGrpSpPr>
            <a:grpSpLocks/>
          </p:cNvGrpSpPr>
          <p:nvPr/>
        </p:nvGrpSpPr>
        <p:grpSpPr bwMode="auto">
          <a:xfrm>
            <a:off x="5580112" y="1336675"/>
            <a:ext cx="165100" cy="279400"/>
            <a:chOff x="3584" y="867"/>
            <a:chExt cx="104" cy="176"/>
          </a:xfrm>
        </p:grpSpPr>
        <p:sp>
          <p:nvSpPr>
            <p:cNvPr id="1130" name="Line 19"/>
            <p:cNvSpPr>
              <a:spLocks noChangeShapeType="1"/>
            </p:cNvSpPr>
            <p:nvPr/>
          </p:nvSpPr>
          <p:spPr bwMode="auto">
            <a:xfrm>
              <a:off x="3640" y="867"/>
              <a:ext cx="0" cy="176"/>
            </a:xfrm>
            <a:prstGeom prst="line">
              <a:avLst/>
            </a:prstGeom>
            <a:noFill/>
            <a:ln w="50800">
              <a:solidFill>
                <a:srgbClr val="CF0E30"/>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131" name="Line 20"/>
            <p:cNvSpPr>
              <a:spLocks noChangeShapeType="1"/>
            </p:cNvSpPr>
            <p:nvPr/>
          </p:nvSpPr>
          <p:spPr bwMode="auto">
            <a:xfrm>
              <a:off x="3584" y="923"/>
              <a:ext cx="104" cy="0"/>
            </a:xfrm>
            <a:prstGeom prst="line">
              <a:avLst/>
            </a:prstGeom>
            <a:noFill/>
            <a:ln w="50800">
              <a:solidFill>
                <a:srgbClr val="CF0E30"/>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grpSp>
      <p:sp>
        <p:nvSpPr>
          <p:cNvPr id="104469" name="Rectangle 21"/>
          <p:cNvSpPr>
            <a:spLocks noChangeArrowheads="1"/>
          </p:cNvSpPr>
          <p:nvPr/>
        </p:nvSpPr>
        <p:spPr bwMode="auto">
          <a:xfrm>
            <a:off x="1403648" y="947738"/>
            <a:ext cx="2135683" cy="705321"/>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عهود الله مع إبراهيم لإعادة تأسيس حُكْم الإنسان بواسطة إسرائيل بصفتها "مملكة كهنة"</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تكوين 12: 1 – 3 </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خروج 19: 6 </a:t>
            </a:r>
            <a:endParaRPr kumimoji="0" lang="en-US"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4470" name="Rectangle 22"/>
          <p:cNvSpPr>
            <a:spLocks noChangeArrowheads="1"/>
          </p:cNvSpPr>
          <p:nvPr/>
        </p:nvSpPr>
        <p:spPr bwMode="auto">
          <a:xfrm>
            <a:off x="79375" y="730250"/>
            <a:ext cx="854402" cy="274434"/>
          </a:xfrm>
          <a:prstGeom prst="rect">
            <a:avLst/>
          </a:prstGeom>
          <a:noFill/>
          <a:ln w="12700">
            <a:noFill/>
            <a:miter lim="800000"/>
            <a:headEnd/>
            <a:tailEnd/>
          </a:ln>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FFA04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تعليم الملكوت</a:t>
            </a:r>
            <a:endParaRPr kumimoji="0" lang="en-US" sz="1200" b="1" i="0" u="none" strike="noStrike" kern="1200" cap="none" spc="0" normalizeH="0" baseline="0" noProof="0" dirty="0">
              <a:ln>
                <a:noFill/>
              </a:ln>
              <a:solidFill>
                <a:srgbClr val="FFA04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46" name="Line 23"/>
          <p:cNvSpPr>
            <a:spLocks noChangeShapeType="1"/>
          </p:cNvSpPr>
          <p:nvPr/>
        </p:nvSpPr>
        <p:spPr bwMode="auto">
          <a:xfrm>
            <a:off x="696144" y="1123549"/>
            <a:ext cx="0" cy="406400"/>
          </a:xfrm>
          <a:prstGeom prst="line">
            <a:avLst/>
          </a:prstGeom>
          <a:noFill/>
          <a:ln w="12700">
            <a:solidFill>
              <a:schemeClr val="accent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047" name="Freeform 24"/>
          <p:cNvSpPr>
            <a:spLocks/>
          </p:cNvSpPr>
          <p:nvPr/>
        </p:nvSpPr>
        <p:spPr bwMode="auto">
          <a:xfrm>
            <a:off x="635000" y="1449388"/>
            <a:ext cx="122238" cy="179387"/>
          </a:xfrm>
          <a:custGeom>
            <a:avLst/>
            <a:gdLst>
              <a:gd name="T0" fmla="*/ 2147483647 w 77"/>
              <a:gd name="T1" fmla="*/ 2147483647 h 113"/>
              <a:gd name="T2" fmla="*/ 0 w 77"/>
              <a:gd name="T3" fmla="*/ 0 h 113"/>
              <a:gd name="T4" fmla="*/ 2147483647 w 77"/>
              <a:gd name="T5" fmla="*/ 2147483647 h 113"/>
              <a:gd name="T6" fmla="*/ 2147483647 w 77"/>
              <a:gd name="T7" fmla="*/ 0 h 113"/>
              <a:gd name="T8" fmla="*/ 2147483647 w 77"/>
              <a:gd name="T9" fmla="*/ 2147483647 h 113"/>
              <a:gd name="T10" fmla="*/ 0 60000 65536"/>
              <a:gd name="T11" fmla="*/ 0 60000 65536"/>
              <a:gd name="T12" fmla="*/ 0 60000 65536"/>
              <a:gd name="T13" fmla="*/ 0 60000 65536"/>
              <a:gd name="T14" fmla="*/ 0 60000 65536"/>
              <a:gd name="T15" fmla="*/ 0 w 77"/>
              <a:gd name="T16" fmla="*/ 0 h 113"/>
              <a:gd name="T17" fmla="*/ 77 w 77"/>
              <a:gd name="T18" fmla="*/ 113 h 113"/>
            </a:gdLst>
            <a:ahLst/>
            <a:cxnLst>
              <a:cxn ang="T10">
                <a:pos x="T0" y="T1"/>
              </a:cxn>
              <a:cxn ang="T11">
                <a:pos x="T2" y="T3"/>
              </a:cxn>
              <a:cxn ang="T12">
                <a:pos x="T4" y="T5"/>
              </a:cxn>
              <a:cxn ang="T13">
                <a:pos x="T6" y="T7"/>
              </a:cxn>
              <a:cxn ang="T14">
                <a:pos x="T8" y="T9"/>
              </a:cxn>
            </a:cxnLst>
            <a:rect l="T15" t="T16" r="T17" b="T18"/>
            <a:pathLst>
              <a:path w="77" h="113">
                <a:moveTo>
                  <a:pt x="38" y="37"/>
                </a:moveTo>
                <a:lnTo>
                  <a:pt x="0" y="0"/>
                </a:lnTo>
                <a:lnTo>
                  <a:pt x="38" y="112"/>
                </a:lnTo>
                <a:lnTo>
                  <a:pt x="76" y="0"/>
                </a:lnTo>
                <a:lnTo>
                  <a:pt x="38" y="37"/>
                </a:lnTo>
              </a:path>
            </a:pathLst>
          </a:custGeom>
          <a:solidFill>
            <a:schemeClr val="accent1"/>
          </a:solidFill>
          <a:ln w="12700" cap="rnd">
            <a:solidFill>
              <a:schemeClr val="accent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04473" name="Rectangle 25"/>
          <p:cNvSpPr>
            <a:spLocks noChangeArrowheads="1"/>
          </p:cNvSpPr>
          <p:nvPr/>
        </p:nvSpPr>
        <p:spPr bwMode="auto">
          <a:xfrm>
            <a:off x="73365" y="1588568"/>
            <a:ext cx="1114259" cy="582211"/>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سقوط الإنسان</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تكوين 3</a:t>
            </a:r>
            <a:endParaRPr kumimoji="0" lang="en-US" sz="1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4474" name="Rectangle 26"/>
          <p:cNvSpPr>
            <a:spLocks noChangeArrowheads="1"/>
          </p:cNvSpPr>
          <p:nvPr/>
        </p:nvSpPr>
        <p:spPr bwMode="auto">
          <a:xfrm>
            <a:off x="3379788" y="947738"/>
            <a:ext cx="1304925" cy="705321"/>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فشَلُ إسرائيل في الشهادة للأمم بصفتها مملكة كهنة يؤدِّي إلى إدانتها بواسطة السبي تحت حُكْمٍ أجنبيّ</a:t>
            </a:r>
            <a:endParaRPr kumimoji="0" lang="en-US"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4475" name="Rectangle 27"/>
          <p:cNvSpPr>
            <a:spLocks noChangeArrowheads="1"/>
          </p:cNvSpPr>
          <p:nvPr/>
        </p:nvSpPr>
        <p:spPr bwMode="auto">
          <a:xfrm>
            <a:off x="2831659" y="4585862"/>
            <a:ext cx="1969324" cy="1143903"/>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105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إر 31: 31 – 34 يعطي الوعد بالآتي:</a:t>
            </a:r>
            <a:endParaRPr kumimoji="0" lang="en-US" sz="105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a:p>
            <a:pPr marL="0" marR="0" lvl="0" indent="0" algn="r" defTabSz="914400" rtl="1" eaLnBrk="0" fontAlgn="base" latinLnBrk="0" hangingPunct="0">
              <a:lnSpc>
                <a:spcPct val="100000"/>
              </a:lnSpc>
              <a:spcBef>
                <a:spcPct val="0"/>
              </a:spcBef>
              <a:spcAft>
                <a:spcPct val="0"/>
              </a:spcAft>
              <a:buClrTx/>
              <a:buSzPct val="100000"/>
              <a:buFontTx/>
              <a:buNone/>
              <a:tabLst/>
              <a:defRPr/>
            </a:pPr>
            <a:r>
              <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a:t>
            </a:r>
            <a:r>
              <a:rPr kumimoji="0" lang="ar-JO"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الغفران</a:t>
            </a:r>
            <a:endPar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a:p>
            <a:pPr marL="0" marR="0" lvl="0" indent="0" algn="r" defTabSz="914400" rtl="1" eaLnBrk="0" fontAlgn="base" latinLnBrk="0" hangingPunct="0">
              <a:lnSpc>
                <a:spcPct val="100000"/>
              </a:lnSpc>
              <a:spcBef>
                <a:spcPct val="0"/>
              </a:spcBef>
              <a:spcAft>
                <a:spcPct val="0"/>
              </a:spcAft>
              <a:buClrTx/>
              <a:buSzPct val="100000"/>
              <a:buFontTx/>
              <a:buNone/>
              <a:tabLst/>
              <a:defRPr/>
            </a:pPr>
            <a:r>
              <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a:t>
            </a:r>
            <a:r>
              <a:rPr kumimoji="0" lang="ar-JO"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سكنى الروح القدس</a:t>
            </a:r>
          </a:p>
          <a:p>
            <a:pPr marL="0" marR="0" lvl="0" indent="0" algn="r" defTabSz="914400" rtl="1" eaLnBrk="0" fontAlgn="base" latinLnBrk="0" hangingPunct="0">
              <a:lnSpc>
                <a:spcPct val="100000"/>
              </a:lnSpc>
              <a:spcBef>
                <a:spcPct val="0"/>
              </a:spcBef>
              <a:spcAft>
                <a:spcPct val="0"/>
              </a:spcAft>
              <a:buClrTx/>
              <a:buSzPct val="100000"/>
              <a:buFontTx/>
              <a:buNone/>
              <a:tabLst/>
              <a:defRPr/>
            </a:pPr>
            <a:r>
              <a:rPr kumimoji="0" lang="en-US" sz="1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a:t>
            </a:r>
            <a:r>
              <a:rPr kumimoji="0" lang="ar-JO"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قلبٌ جديدٌ وفكرٌ جديدٌ وطبيعةٌ جديدةٌ</a:t>
            </a:r>
            <a:endPar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a:p>
            <a:pPr marL="0" marR="0" lvl="0" indent="0" algn="r" defTabSz="914400" rtl="1" eaLnBrk="0" fontAlgn="base" latinLnBrk="0" hangingPunct="0">
              <a:lnSpc>
                <a:spcPct val="100000"/>
              </a:lnSpc>
              <a:spcBef>
                <a:spcPct val="0"/>
              </a:spcBef>
              <a:spcAft>
                <a:spcPct val="0"/>
              </a:spcAft>
              <a:buClrTx/>
              <a:buSzPct val="100000"/>
              <a:buFontTx/>
              <a:buNone/>
              <a:tabLst/>
              <a:defRPr/>
            </a:pPr>
            <a:r>
              <a:rPr kumimoji="0" lang="en-US" sz="1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a:t>
            </a:r>
            <a:r>
              <a:rPr kumimoji="0" lang="ar-JO"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توحيد (لمُّ الشمل) إسرائيل ويهوذا</a:t>
            </a:r>
            <a:endPar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a:p>
            <a:pPr marL="0" marR="0" lvl="0" indent="0" algn="r" defTabSz="914400" rtl="1" eaLnBrk="0" fontAlgn="base" latinLnBrk="0" hangingPunct="0">
              <a:lnSpc>
                <a:spcPct val="100000"/>
              </a:lnSpc>
              <a:spcBef>
                <a:spcPct val="0"/>
              </a:spcBef>
              <a:spcAft>
                <a:spcPct val="0"/>
              </a:spcAft>
              <a:buClrTx/>
              <a:buSzPct val="100000"/>
              <a:buFontTx/>
              <a:buNone/>
              <a:tabLst/>
              <a:defRPr/>
            </a:pPr>
            <a:r>
              <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a:t>
            </a:r>
            <a:r>
              <a:rPr kumimoji="0" lang="ar-JO"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لا داعي للكرازة</a:t>
            </a:r>
            <a:endPar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476" name="Rectangle 28"/>
          <p:cNvSpPr>
            <a:spLocks noChangeArrowheads="1"/>
          </p:cNvSpPr>
          <p:nvPr/>
        </p:nvSpPr>
        <p:spPr bwMode="auto">
          <a:xfrm>
            <a:off x="2943704" y="3429000"/>
            <a:ext cx="2571768" cy="1013098"/>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2 صموئيل 7: 12 – 16 يعطي الوعد بالآتي:</a:t>
            </a: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a:t>
            </a:r>
            <a:r>
              <a:rPr kumimoji="0" lang="ar-JO"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أبناء/نسلٌ ("بيتٌ" لا يزول)</a:t>
            </a: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a:t>
            </a:r>
            <a:r>
              <a:rPr kumimoji="0" lang="ar-JO"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مملكةٌ (سلالةٌ حاكمةٌ سياسيًّا)</a:t>
            </a: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a:t>
            </a:r>
            <a:r>
              <a:rPr kumimoji="0" lang="ar-JO"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عرشٌ (حقُّ الحُكْم بواسطة أحفاد السلالة)</a:t>
            </a: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a:t>
            </a:r>
            <a:r>
              <a:rPr kumimoji="0" lang="ar-JO"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الهيكل (ابن داود، سليمان، سيبنيه)</a:t>
            </a:r>
            <a:endPar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477" name="Rectangle 29"/>
          <p:cNvSpPr>
            <a:spLocks noChangeArrowheads="1"/>
          </p:cNvSpPr>
          <p:nvPr/>
        </p:nvSpPr>
        <p:spPr bwMode="auto">
          <a:xfrm>
            <a:off x="1835950" y="2479675"/>
            <a:ext cx="3679522" cy="78226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تكوين 15: 18 (قارِنْ مع تثنية 30: 1 – 10) يعطي الوعد بالآتي:</a:t>
            </a: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a:t>
            </a:r>
            <a:r>
              <a:rPr kumimoji="0" lang="ar-JO"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الأرض من وادي مصر إلى نهر الفرات (إشعياء 27: 12)</a:t>
            </a: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a:t>
            </a:r>
            <a:r>
              <a:rPr kumimoji="0" lang="ar-JO" sz="1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امتلاكٌ أبديٌّ للأرض (تكوين 17: 8) بعد السبي واسترداد الأمَّة (العودة من السبي)</a:t>
            </a: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a:t>
            </a:r>
            <a:r>
              <a:rPr kumimoji="0" lang="ar-JO"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بركة العالم أجمع بواسطة الأرض (إشعياء 14: 1-2)</a:t>
            </a:r>
            <a:endPar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478" name="Rectangle 30"/>
          <p:cNvSpPr>
            <a:spLocks noChangeArrowheads="1"/>
          </p:cNvSpPr>
          <p:nvPr/>
        </p:nvSpPr>
        <p:spPr bwMode="auto">
          <a:xfrm>
            <a:off x="5796136" y="955675"/>
            <a:ext cx="1011238" cy="705321"/>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وسَّع يسوع ملكوته ليصبح ملكوتًا سرِّيًّا يشمل الكنيسة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متَّى 13 </a:t>
            </a:r>
            <a:endParaRPr kumimoji="0" lang="en-US"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4479" name="Rectangle 31"/>
          <p:cNvSpPr>
            <a:spLocks noChangeArrowheads="1"/>
          </p:cNvSpPr>
          <p:nvPr/>
        </p:nvSpPr>
        <p:spPr bwMode="auto">
          <a:xfrm>
            <a:off x="4499992" y="947738"/>
            <a:ext cx="1179513" cy="705321"/>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رفضَتْ إسرائيل عرْضَ المسيَّا بشأن الملكوت </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متَّى 12: 41 – 42 </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متَّى 23: 37 – 39 </a:t>
            </a:r>
            <a:endParaRPr kumimoji="0" lang="en-US"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4480" name="Rectangle 32"/>
          <p:cNvSpPr>
            <a:spLocks noChangeArrowheads="1"/>
          </p:cNvSpPr>
          <p:nvPr/>
        </p:nvSpPr>
        <p:spPr bwMode="auto">
          <a:xfrm>
            <a:off x="6660853" y="949325"/>
            <a:ext cx="1286046" cy="551433"/>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سيُخضِع يسوع أعداء إسرائيل، والأمَّة ستؤمن به </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رومية 11: 26 – 27 </a:t>
            </a:r>
            <a:endParaRPr kumimoji="0" lang="en-US"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56" name="AutoShape 33"/>
          <p:cNvSpPr>
            <a:spLocks noChangeArrowheads="1"/>
          </p:cNvSpPr>
          <p:nvPr/>
        </p:nvSpPr>
        <p:spPr bwMode="auto">
          <a:xfrm rot="-5400000">
            <a:off x="5881688" y="1463675"/>
            <a:ext cx="228600" cy="76200"/>
          </a:xfrm>
          <a:prstGeom prst="rightArrow">
            <a:avLst>
              <a:gd name="adj1" fmla="val 50000"/>
              <a:gd name="adj2" fmla="val 150014"/>
            </a:avLst>
          </a:prstGeom>
          <a:solidFill>
            <a:schemeClr val="accent1"/>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itchFamily="34" charset="0"/>
            </a:endParaRPr>
          </a:p>
        </p:txBody>
      </p:sp>
      <p:sp>
        <p:nvSpPr>
          <p:cNvPr id="1057" name="Rectangle 34"/>
          <p:cNvSpPr>
            <a:spLocks noChangeArrowheads="1"/>
          </p:cNvSpPr>
          <p:nvPr/>
        </p:nvSpPr>
        <p:spPr bwMode="auto">
          <a:xfrm>
            <a:off x="5744967" y="4456113"/>
            <a:ext cx="3400423" cy="1193800"/>
          </a:xfrm>
          <a:prstGeom prst="rect">
            <a:avLst/>
          </a:prstGeom>
          <a:gradFill rotWithShape="0">
            <a:gsLst>
              <a:gs pos="0">
                <a:srgbClr val="438E00"/>
              </a:gs>
              <a:gs pos="100000">
                <a:srgbClr val="D9E8CC"/>
              </a:gs>
            </a:gsLst>
            <a:lin ang="0" scaled="1"/>
          </a:gra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058" name="Rectangle 35"/>
          <p:cNvSpPr>
            <a:spLocks noChangeArrowheads="1"/>
          </p:cNvSpPr>
          <p:nvPr/>
        </p:nvSpPr>
        <p:spPr bwMode="auto">
          <a:xfrm>
            <a:off x="5678220" y="2062163"/>
            <a:ext cx="1981200" cy="1244600"/>
          </a:xfrm>
          <a:prstGeom prst="rect">
            <a:avLst/>
          </a:prstGeom>
          <a:gradFill rotWithShape="0">
            <a:gsLst>
              <a:gs pos="0">
                <a:srgbClr val="3E040E"/>
              </a:gs>
              <a:gs pos="100000">
                <a:srgbClr val="CF0E30"/>
              </a:gs>
            </a:gsLst>
            <a:lin ang="0" scaled="1"/>
          </a:gradFill>
          <a:ln w="12700">
            <a:solidFill>
              <a:srgbClr val="372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059" name="Rectangle 36"/>
          <p:cNvSpPr>
            <a:spLocks noChangeArrowheads="1"/>
          </p:cNvSpPr>
          <p:nvPr/>
        </p:nvSpPr>
        <p:spPr bwMode="auto">
          <a:xfrm>
            <a:off x="7654727" y="2063750"/>
            <a:ext cx="1490663" cy="1211263"/>
          </a:xfrm>
          <a:prstGeom prst="rect">
            <a:avLst/>
          </a:prstGeom>
          <a:solidFill>
            <a:srgbClr val="CF0E30"/>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060" name="Rectangle 37"/>
          <p:cNvSpPr>
            <a:spLocks noChangeArrowheads="1"/>
          </p:cNvSpPr>
          <p:nvPr/>
        </p:nvSpPr>
        <p:spPr bwMode="auto">
          <a:xfrm>
            <a:off x="5724128" y="3271838"/>
            <a:ext cx="3421262" cy="1312862"/>
          </a:xfrm>
          <a:prstGeom prst="rect">
            <a:avLst/>
          </a:prstGeom>
          <a:gradFill rotWithShape="0">
            <a:gsLst>
              <a:gs pos="0">
                <a:srgbClr val="CFC630"/>
              </a:gs>
              <a:gs pos="100000">
                <a:srgbClr val="FFFFFF"/>
              </a:gs>
            </a:gsLst>
            <a:lin ang="0" scaled="1"/>
          </a:gra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04486" name="Rectangle 38"/>
          <p:cNvSpPr>
            <a:spLocks noChangeArrowheads="1"/>
          </p:cNvSpPr>
          <p:nvPr/>
        </p:nvSpPr>
        <p:spPr bwMode="auto">
          <a:xfrm>
            <a:off x="5679806" y="2479675"/>
            <a:ext cx="1878013" cy="828432"/>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جرت إدانة اسرائيل لرفضها المسيَّا بالتشتُّت من الأرض فترة 19 قرنًا (70م – 1948م ) لكنَّها الآن استُرِدَّتْ جزئيًّا (حز 37: 1 – 7)</a:t>
            </a:r>
            <a:endPar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487" name="Rectangle 39"/>
          <p:cNvSpPr>
            <a:spLocks noChangeArrowheads="1"/>
          </p:cNvSpPr>
          <p:nvPr/>
        </p:nvSpPr>
        <p:spPr bwMode="auto">
          <a:xfrm>
            <a:off x="5790943" y="3389313"/>
            <a:ext cx="1687504" cy="951543"/>
          </a:xfrm>
          <a:prstGeom prst="rect">
            <a:avLst/>
          </a:prstGeom>
          <a:noFill/>
          <a:ln w="12700">
            <a:noFill/>
            <a:miter lim="800000"/>
            <a:headEnd/>
            <a:tailEnd/>
          </a:ln>
          <a:effectLst>
            <a:outerShdw blurRad="63500" dist="35921" dir="2700000" algn="ctr" rotWithShape="0">
              <a:schemeClr val="tx1">
                <a:alpha val="74998"/>
              </a:scheme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المسيح هو رأسٌ لكنيسته، والتي هي هيكلٌ روحيٌّ </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(أفسس 2: 19 – 22؛ 2كورنثوس 6 : 16)</a:t>
            </a:r>
            <a:endPar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p:txBody>
      </p:sp>
      <p:sp>
        <p:nvSpPr>
          <p:cNvPr id="104488" name="Rectangle 40"/>
          <p:cNvSpPr>
            <a:spLocks noChangeArrowheads="1"/>
          </p:cNvSpPr>
          <p:nvPr/>
        </p:nvSpPr>
        <p:spPr bwMode="auto">
          <a:xfrm>
            <a:off x="5389990" y="4653136"/>
            <a:ext cx="2065617" cy="643766"/>
          </a:xfrm>
          <a:prstGeom prst="rect">
            <a:avLst/>
          </a:prstGeom>
          <a:noFill/>
          <a:ln w="12700">
            <a:noFill/>
            <a:miter lim="800000"/>
            <a:headEnd/>
            <a:tailEnd/>
          </a:ln>
          <a:effectLst>
            <a:outerShdw blurRad="63500" dist="35921" dir="2700000" algn="ctr" rotWithShape="0">
              <a:schemeClr val="tx1">
                <a:alpha val="74998"/>
              </a:scheme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حلَّت العناصر الثلاثة الأولى من العهد الجديد محلَّ العهد الموسويّ</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 لوقا 22: 20؛ 2كورنثوس 3: 6)</a:t>
            </a:r>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p:txBody>
      </p:sp>
      <p:sp>
        <p:nvSpPr>
          <p:cNvPr id="1064" name="AutoShape 41"/>
          <p:cNvSpPr>
            <a:spLocks noChangeArrowheads="1"/>
          </p:cNvSpPr>
          <p:nvPr/>
        </p:nvSpPr>
        <p:spPr bwMode="auto">
          <a:xfrm rot="16200000" flipH="1">
            <a:off x="7583488" y="1548408"/>
            <a:ext cx="228600" cy="76200"/>
          </a:xfrm>
          <a:prstGeom prst="rightArrow">
            <a:avLst>
              <a:gd name="adj1" fmla="val 50000"/>
              <a:gd name="adj2" fmla="val 150014"/>
            </a:avLst>
          </a:prstGeom>
          <a:solidFill>
            <a:schemeClr val="accent1"/>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itchFamily="34" charset="0"/>
            </a:endParaRPr>
          </a:p>
        </p:txBody>
      </p:sp>
      <p:sp>
        <p:nvSpPr>
          <p:cNvPr id="1065" name="Line 42"/>
          <p:cNvSpPr>
            <a:spLocks noChangeShapeType="1"/>
          </p:cNvSpPr>
          <p:nvPr/>
        </p:nvSpPr>
        <p:spPr bwMode="auto">
          <a:xfrm>
            <a:off x="7524328" y="1649413"/>
            <a:ext cx="0" cy="4038600"/>
          </a:xfrm>
          <a:prstGeom prst="line">
            <a:avLst/>
          </a:prstGeom>
          <a:noFill/>
          <a:ln w="25400">
            <a:solidFill>
              <a:srgbClr val="000000"/>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04491" name="Rectangle 43"/>
          <p:cNvSpPr>
            <a:spLocks noChangeArrowheads="1"/>
          </p:cNvSpPr>
          <p:nvPr/>
        </p:nvSpPr>
        <p:spPr bwMode="auto">
          <a:xfrm>
            <a:off x="7524328" y="2016408"/>
            <a:ext cx="906290" cy="52065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الملك  الألفيّ </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3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المسيَّانيّ </a:t>
            </a:r>
            <a:endParaRPr kumimoji="0" lang="en-US" sz="13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67" name="Line 44"/>
          <p:cNvSpPr>
            <a:spLocks noChangeShapeType="1"/>
          </p:cNvSpPr>
          <p:nvPr/>
        </p:nvSpPr>
        <p:spPr bwMode="auto">
          <a:xfrm>
            <a:off x="8351570" y="2017713"/>
            <a:ext cx="0" cy="3657600"/>
          </a:xfrm>
          <a:prstGeom prst="line">
            <a:avLst/>
          </a:prstGeom>
          <a:noFill/>
          <a:ln w="12700">
            <a:solidFill>
              <a:srgbClr val="6E0043"/>
            </a:solidFill>
            <a:prstDash val="sysDot"/>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04493" name="Rectangle 45"/>
          <p:cNvSpPr>
            <a:spLocks noChangeArrowheads="1"/>
          </p:cNvSpPr>
          <p:nvPr/>
        </p:nvSpPr>
        <p:spPr bwMode="auto">
          <a:xfrm>
            <a:off x="8314381" y="2033796"/>
            <a:ext cx="694414" cy="52065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الملكوت الأبديّ  </a:t>
            </a:r>
            <a:endPar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494" name="Rectangle 46"/>
          <p:cNvSpPr>
            <a:spLocks noChangeArrowheads="1"/>
          </p:cNvSpPr>
          <p:nvPr/>
        </p:nvSpPr>
        <p:spPr bwMode="auto">
          <a:xfrm>
            <a:off x="7433372" y="2404843"/>
            <a:ext cx="1049787" cy="936154"/>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تجديدٌ كاملٌ </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(حز 37: 8-28)</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أورشليم عاصمة العالم</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(إشعياء 2: 1-5)</a:t>
            </a:r>
            <a:endParaRPr kumimoji="0" lang="en-US" sz="1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495" name="Rectangle 47"/>
          <p:cNvSpPr>
            <a:spLocks noChangeArrowheads="1"/>
          </p:cNvSpPr>
          <p:nvPr/>
        </p:nvSpPr>
        <p:spPr bwMode="auto">
          <a:xfrm>
            <a:off x="8252001" y="2516002"/>
            <a:ext cx="934147" cy="628377"/>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أورشليم الجديدة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(رؤيا يوحنَّا 21 – 22)</a:t>
            </a:r>
            <a:endPar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496" name="Rectangle 48"/>
          <p:cNvSpPr>
            <a:spLocks noChangeArrowheads="1"/>
          </p:cNvSpPr>
          <p:nvPr/>
        </p:nvSpPr>
        <p:spPr bwMode="auto">
          <a:xfrm>
            <a:off x="7478052" y="3324151"/>
            <a:ext cx="978294" cy="1320874"/>
          </a:xfrm>
          <a:prstGeom prst="rect">
            <a:avLst/>
          </a:prstGeom>
          <a:noFill/>
          <a:ln w="12700">
            <a:noFill/>
            <a:miter lim="800000"/>
            <a:headEnd/>
            <a:tailEnd/>
          </a:ln>
          <a:effectLst>
            <a:outerShdw blurRad="63500" dist="35921" dir="2700000" algn="ctr" rotWithShape="0">
              <a:schemeClr val="tx1">
                <a:alpha val="74998"/>
              </a:scheme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المسيح يحكم العالم</a:t>
            </a:r>
            <a:endPar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(إشعياء 11)</a:t>
            </a:r>
            <a:endPar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مع القدّيسين</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(رؤيا يوحنَّا 5: 10؛ 20: 4-6)</a:t>
            </a:r>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p:txBody>
      </p:sp>
      <p:sp>
        <p:nvSpPr>
          <p:cNvPr id="104497" name="Rectangle 49"/>
          <p:cNvSpPr>
            <a:spLocks noChangeArrowheads="1"/>
          </p:cNvSpPr>
          <p:nvPr/>
        </p:nvSpPr>
        <p:spPr bwMode="auto">
          <a:xfrm>
            <a:off x="7764463" y="836712"/>
            <a:ext cx="1200025" cy="859210"/>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المسيح يحكم على الكلِّ مع القدِّيسين </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أفسس 1: 9 – 10 </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رؤيا يوحنَّا 20: 1 – 6 </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رؤيا يوحنَّا 22: 5ب</a:t>
            </a:r>
            <a:endParaRPr kumimoji="0" lang="en-US"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grpSp>
        <p:nvGrpSpPr>
          <p:cNvPr id="1074" name="Group 54"/>
          <p:cNvGrpSpPr>
            <a:grpSpLocks/>
          </p:cNvGrpSpPr>
          <p:nvPr/>
        </p:nvGrpSpPr>
        <p:grpSpPr bwMode="auto">
          <a:xfrm>
            <a:off x="5011370" y="5301208"/>
            <a:ext cx="136694" cy="295738"/>
            <a:chOff x="3072" y="3418"/>
            <a:chExt cx="48" cy="134"/>
          </a:xfrm>
        </p:grpSpPr>
        <p:sp>
          <p:nvSpPr>
            <p:cNvPr id="1124" name="Line 55"/>
            <p:cNvSpPr>
              <a:spLocks noChangeShapeType="1"/>
            </p:cNvSpPr>
            <p:nvPr/>
          </p:nvSpPr>
          <p:spPr bwMode="auto">
            <a:xfrm>
              <a:off x="3072" y="3418"/>
              <a:ext cx="48" cy="0"/>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125" name="Line 56"/>
            <p:cNvSpPr>
              <a:spLocks noChangeShapeType="1"/>
            </p:cNvSpPr>
            <p:nvPr/>
          </p:nvSpPr>
          <p:spPr bwMode="auto">
            <a:xfrm>
              <a:off x="3072" y="3552"/>
              <a:ext cx="48" cy="0"/>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126" name="Line 57"/>
            <p:cNvSpPr>
              <a:spLocks noChangeShapeType="1"/>
            </p:cNvSpPr>
            <p:nvPr/>
          </p:nvSpPr>
          <p:spPr bwMode="auto">
            <a:xfrm>
              <a:off x="3120" y="3418"/>
              <a:ext cx="0" cy="134"/>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grpSp>
      <p:sp>
        <p:nvSpPr>
          <p:cNvPr id="104506" name="Rectangle 58"/>
          <p:cNvSpPr>
            <a:spLocks noChangeArrowheads="1"/>
          </p:cNvSpPr>
          <p:nvPr/>
        </p:nvSpPr>
        <p:spPr bwMode="auto">
          <a:xfrm rot="16200000">
            <a:off x="1348951" y="2527273"/>
            <a:ext cx="689292" cy="366767"/>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الأرض</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07" name="Rectangle 59"/>
          <p:cNvSpPr>
            <a:spLocks noChangeArrowheads="1"/>
          </p:cNvSpPr>
          <p:nvPr/>
        </p:nvSpPr>
        <p:spPr bwMode="auto">
          <a:xfrm rot="16200000">
            <a:off x="1780413" y="3677417"/>
            <a:ext cx="594716" cy="366767"/>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النسل</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08" name="Rectangle 60"/>
          <p:cNvSpPr>
            <a:spLocks noChangeArrowheads="1"/>
          </p:cNvSpPr>
          <p:nvPr/>
        </p:nvSpPr>
        <p:spPr bwMode="auto">
          <a:xfrm rot="16200000">
            <a:off x="2428745" y="4881535"/>
            <a:ext cx="628378" cy="366767"/>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البركة</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09" name="Rectangle 61"/>
          <p:cNvSpPr>
            <a:spLocks noChangeArrowheads="1"/>
          </p:cNvSpPr>
          <p:nvPr/>
        </p:nvSpPr>
        <p:spPr bwMode="auto">
          <a:xfrm rot="16200000">
            <a:off x="792289" y="3638038"/>
            <a:ext cx="1396217" cy="335989"/>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تكوين 12: 1 - 3</a:t>
            </a:r>
            <a:endPar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10" name="Rectangle 62"/>
          <p:cNvSpPr>
            <a:spLocks noChangeArrowheads="1"/>
          </p:cNvSpPr>
          <p:nvPr/>
        </p:nvSpPr>
        <p:spPr bwMode="auto">
          <a:xfrm>
            <a:off x="8278544" y="3389313"/>
            <a:ext cx="907604" cy="920765"/>
          </a:xfrm>
          <a:prstGeom prst="rect">
            <a:avLst/>
          </a:prstGeom>
          <a:noFill/>
          <a:ln w="12700">
            <a:noFill/>
            <a:miter lim="800000"/>
            <a:headEnd/>
            <a:tailEnd/>
          </a:ln>
          <a:effectLst>
            <a:outerShdw blurRad="63500" dist="35921" dir="2700000" algn="ctr" rotWithShape="0">
              <a:schemeClr val="tx1">
                <a:alpha val="74998"/>
              </a:scheme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يُسلِّم المسيح المُلْك لله الآب</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(1كورنثوس 15: 24)</a:t>
            </a:r>
            <a:endPar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p:txBody>
      </p:sp>
      <p:grpSp>
        <p:nvGrpSpPr>
          <p:cNvPr id="1080" name="Group 63"/>
          <p:cNvGrpSpPr>
            <a:grpSpLocks/>
          </p:cNvGrpSpPr>
          <p:nvPr/>
        </p:nvGrpSpPr>
        <p:grpSpPr bwMode="auto">
          <a:xfrm>
            <a:off x="7854950" y="1609998"/>
            <a:ext cx="611188" cy="450850"/>
            <a:chOff x="4928" y="1056"/>
            <a:chExt cx="385" cy="284"/>
          </a:xfrm>
        </p:grpSpPr>
        <p:sp>
          <p:nvSpPr>
            <p:cNvPr id="104512" name="Freeform 64"/>
            <p:cNvSpPr>
              <a:spLocks/>
            </p:cNvSpPr>
            <p:nvPr/>
          </p:nvSpPr>
          <p:spPr bwMode="auto">
            <a:xfrm>
              <a:off x="4928" y="1056"/>
              <a:ext cx="385" cy="193"/>
            </a:xfrm>
            <a:custGeom>
              <a:avLst/>
              <a:gdLst/>
              <a:ahLst/>
              <a:cxnLst>
                <a:cxn ang="0">
                  <a:pos x="0" y="192"/>
                </a:cxn>
                <a:cxn ang="0">
                  <a:pos x="48" y="0"/>
                </a:cxn>
                <a:cxn ang="0">
                  <a:pos x="96" y="96"/>
                </a:cxn>
                <a:cxn ang="0">
                  <a:pos x="100" y="98"/>
                </a:cxn>
                <a:cxn ang="0">
                  <a:pos x="144" y="0"/>
                </a:cxn>
                <a:cxn ang="0">
                  <a:pos x="192" y="96"/>
                </a:cxn>
                <a:cxn ang="0">
                  <a:pos x="240" y="0"/>
                </a:cxn>
                <a:cxn ang="0">
                  <a:pos x="288" y="96"/>
                </a:cxn>
                <a:cxn ang="0">
                  <a:pos x="336" y="0"/>
                </a:cxn>
                <a:cxn ang="0">
                  <a:pos x="384" y="192"/>
                </a:cxn>
              </a:cxnLst>
              <a:rect l="0" t="0" r="r" b="b"/>
              <a:pathLst>
                <a:path w="385" h="193">
                  <a:moveTo>
                    <a:pt x="0" y="192"/>
                  </a:moveTo>
                  <a:lnTo>
                    <a:pt x="48" y="0"/>
                  </a:lnTo>
                  <a:lnTo>
                    <a:pt x="96" y="96"/>
                  </a:lnTo>
                  <a:lnTo>
                    <a:pt x="100" y="98"/>
                  </a:lnTo>
                  <a:lnTo>
                    <a:pt x="144" y="0"/>
                  </a:lnTo>
                  <a:lnTo>
                    <a:pt x="192" y="96"/>
                  </a:lnTo>
                  <a:lnTo>
                    <a:pt x="240" y="0"/>
                  </a:lnTo>
                  <a:lnTo>
                    <a:pt x="288" y="96"/>
                  </a:lnTo>
                  <a:lnTo>
                    <a:pt x="336" y="0"/>
                  </a:lnTo>
                  <a:lnTo>
                    <a:pt x="384" y="192"/>
                  </a:lnTo>
                </a:path>
              </a:pathLst>
            </a:custGeom>
            <a:solidFill>
              <a:schemeClr val="folHlink"/>
            </a:solidFill>
            <a:ln w="12700" cap="rnd" cmpd="sng">
              <a:solidFill>
                <a:schemeClr val="tx1"/>
              </a:solidFill>
              <a:prstDash val="solid"/>
              <a:round/>
              <a:headEnd type="none" w="med" len="med"/>
              <a:tailEnd type="none" w="med" len="me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13" name="Rectangle 65"/>
            <p:cNvSpPr>
              <a:spLocks noChangeArrowheads="1"/>
            </p:cNvSpPr>
            <p:nvPr/>
          </p:nvSpPr>
          <p:spPr bwMode="auto">
            <a:xfrm>
              <a:off x="4928" y="1248"/>
              <a:ext cx="384" cy="48"/>
            </a:xfrm>
            <a:prstGeom prst="rect">
              <a:avLst/>
            </a:prstGeom>
            <a:solidFill>
              <a:schemeClr val="folHlink"/>
            </a:solidFill>
            <a:ln w="12700">
              <a:noFill/>
              <a:miter lim="800000"/>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14" name="Oval 66"/>
            <p:cNvSpPr>
              <a:spLocks noChangeArrowheads="1"/>
            </p:cNvSpPr>
            <p:nvPr/>
          </p:nvSpPr>
          <p:spPr bwMode="auto">
            <a:xfrm>
              <a:off x="4932" y="1252"/>
              <a:ext cx="376" cy="88"/>
            </a:xfrm>
            <a:prstGeom prst="ellipse">
              <a:avLst/>
            </a:prstGeom>
            <a:solidFill>
              <a:schemeClr val="hlink"/>
            </a:solidFill>
            <a:ln w="12700">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15" name="Line 67"/>
            <p:cNvSpPr>
              <a:spLocks noChangeShapeType="1"/>
            </p:cNvSpPr>
            <p:nvPr/>
          </p:nvSpPr>
          <p:spPr bwMode="auto">
            <a:xfrm>
              <a:off x="4928" y="1248"/>
              <a:ext cx="0" cy="48"/>
            </a:xfrm>
            <a:prstGeom prst="line">
              <a:avLst/>
            </a:prstGeom>
            <a:noFill/>
            <a:ln w="12700">
              <a:solidFill>
                <a:schemeClr val="tx1"/>
              </a:solidFill>
              <a:round/>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16" name="Line 68"/>
            <p:cNvSpPr>
              <a:spLocks noChangeShapeType="1"/>
            </p:cNvSpPr>
            <p:nvPr/>
          </p:nvSpPr>
          <p:spPr bwMode="auto">
            <a:xfrm>
              <a:off x="5312" y="1248"/>
              <a:ext cx="0" cy="48"/>
            </a:xfrm>
            <a:prstGeom prst="line">
              <a:avLst/>
            </a:prstGeom>
            <a:noFill/>
            <a:ln w="12700">
              <a:solidFill>
                <a:schemeClr val="tx1"/>
              </a:solidFill>
              <a:round/>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grpSp>
      <p:grpSp>
        <p:nvGrpSpPr>
          <p:cNvPr id="1081" name="Group 69"/>
          <p:cNvGrpSpPr>
            <a:grpSpLocks/>
          </p:cNvGrpSpPr>
          <p:nvPr/>
        </p:nvGrpSpPr>
        <p:grpSpPr bwMode="auto">
          <a:xfrm>
            <a:off x="4932070" y="5009399"/>
            <a:ext cx="521911" cy="171455"/>
            <a:chOff x="3144" y="3278"/>
            <a:chExt cx="626" cy="66"/>
          </a:xfrm>
        </p:grpSpPr>
        <p:sp>
          <p:nvSpPr>
            <p:cNvPr id="1117" name="Line 70"/>
            <p:cNvSpPr>
              <a:spLocks noChangeShapeType="1"/>
            </p:cNvSpPr>
            <p:nvPr/>
          </p:nvSpPr>
          <p:spPr bwMode="auto">
            <a:xfrm>
              <a:off x="3144" y="3307"/>
              <a:ext cx="552" cy="5"/>
            </a:xfrm>
            <a:prstGeom prst="line">
              <a:avLst/>
            </a:prstGeom>
            <a:noFill/>
            <a:ln w="12700">
              <a:solidFill>
                <a:schemeClr val="tx1"/>
              </a:solidFill>
              <a:prstDash val="sysDot"/>
              <a:round/>
              <a:headEnd/>
              <a:tailEnd/>
            </a:ln>
          </p:spPr>
          <p:txBody>
            <a:bodyPr/>
            <a:lstStyle/>
            <a:p>
              <a:pPr marL="0" marR="0" lvl="0" indent="0" algn="l" defTabSz="449263" rtl="0"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118" name="AutoShape 71"/>
            <p:cNvSpPr>
              <a:spLocks noChangeArrowheads="1"/>
            </p:cNvSpPr>
            <p:nvPr/>
          </p:nvSpPr>
          <p:spPr bwMode="auto">
            <a:xfrm rot="5400000">
              <a:off x="3717" y="3291"/>
              <a:ext cx="66" cy="40"/>
            </a:xfrm>
            <a:prstGeom prst="triangle">
              <a:avLst>
                <a:gd name="adj" fmla="val 49995"/>
              </a:avLst>
            </a:prstGeom>
            <a:solidFill>
              <a:schemeClr val="tx1"/>
            </a:solidFill>
            <a:ln w="127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grpSp>
      <p:grpSp>
        <p:nvGrpSpPr>
          <p:cNvPr id="1082" name="Group 72"/>
          <p:cNvGrpSpPr>
            <a:grpSpLocks/>
          </p:cNvGrpSpPr>
          <p:nvPr/>
        </p:nvGrpSpPr>
        <p:grpSpPr bwMode="auto">
          <a:xfrm>
            <a:off x="5148682" y="5384721"/>
            <a:ext cx="2550824" cy="171798"/>
            <a:chOff x="3486" y="3458"/>
            <a:chExt cx="1573" cy="66"/>
          </a:xfrm>
        </p:grpSpPr>
        <p:sp>
          <p:nvSpPr>
            <p:cNvPr id="1115" name="Line 73"/>
            <p:cNvSpPr>
              <a:spLocks noChangeShapeType="1"/>
            </p:cNvSpPr>
            <p:nvPr/>
          </p:nvSpPr>
          <p:spPr bwMode="auto">
            <a:xfrm flipV="1">
              <a:off x="3486" y="3499"/>
              <a:ext cx="1533" cy="10"/>
            </a:xfrm>
            <a:prstGeom prst="line">
              <a:avLst/>
            </a:prstGeom>
            <a:noFill/>
            <a:ln w="12700">
              <a:solidFill>
                <a:srgbClr val="010201"/>
              </a:solidFill>
              <a:prstDash val="sysDot"/>
              <a:round/>
              <a:headEnd/>
              <a:tailEnd/>
            </a:ln>
          </p:spPr>
          <p:txBody>
            <a:bodyPr/>
            <a:lstStyle/>
            <a:p>
              <a:pPr marL="0" marR="0" lvl="0" indent="0" algn="l" defTabSz="449263" rtl="0"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dirty="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116" name="AutoShape 74"/>
            <p:cNvSpPr>
              <a:spLocks noChangeArrowheads="1"/>
            </p:cNvSpPr>
            <p:nvPr/>
          </p:nvSpPr>
          <p:spPr bwMode="auto">
            <a:xfrm rot="5400000">
              <a:off x="5006" y="3471"/>
              <a:ext cx="66" cy="40"/>
            </a:xfrm>
            <a:prstGeom prst="triangle">
              <a:avLst>
                <a:gd name="adj" fmla="val 49995"/>
              </a:avLst>
            </a:prstGeom>
            <a:solidFill>
              <a:schemeClr val="tx1"/>
            </a:solidFill>
            <a:ln w="12700">
              <a:solidFill>
                <a:srgbClr val="01020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grpSp>
      <p:sp>
        <p:nvSpPr>
          <p:cNvPr id="104524" name="Rectangle 76"/>
          <p:cNvSpPr>
            <a:spLocks noChangeArrowheads="1"/>
          </p:cNvSpPr>
          <p:nvPr/>
        </p:nvSpPr>
        <p:spPr bwMode="auto">
          <a:xfrm>
            <a:off x="-82923" y="6365607"/>
            <a:ext cx="9263435" cy="489878"/>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3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يُركِّز الكتاب المقدَّس على موضوع ثنائيَّة "الملكوت–العهد". دور إسرائيل من زمن إبراهيم نراه يتوسَّع بعْدَ المسيح ليشمل الكنيسة (الاستمراريَّة)، لكنَّ الكنيسة لا تحلُّ أبدًا محلَّ الأمَّة فهي ليست "إسرائيل الجديدة" (عدم الاستمراريَّة). ستتمتَّع إسرائيل من جديدٍ بالأهمِّيَّة والصدارة على مستوى العالم بعْدَ أن تضع ثقتها بالمسيح في مجيئه الثاني.</a:t>
            </a:r>
            <a:endParaRPr kumimoji="0" lang="en-US" sz="13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4525" name="Rectangle 77"/>
          <p:cNvSpPr>
            <a:spLocks noChangeArrowheads="1"/>
          </p:cNvSpPr>
          <p:nvPr/>
        </p:nvSpPr>
        <p:spPr bwMode="auto">
          <a:xfrm>
            <a:off x="4892408" y="1988840"/>
            <a:ext cx="623570" cy="305212"/>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إسرائيل</a:t>
            </a:r>
            <a:endPar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26" name="Rectangle 78"/>
          <p:cNvSpPr>
            <a:spLocks noChangeArrowheads="1"/>
          </p:cNvSpPr>
          <p:nvPr/>
        </p:nvSpPr>
        <p:spPr bwMode="auto">
          <a:xfrm>
            <a:off x="6207710" y="1999585"/>
            <a:ext cx="732574" cy="366767"/>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الكنيسة</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27" name="Rectangle 79"/>
          <p:cNvSpPr>
            <a:spLocks noChangeArrowheads="1"/>
          </p:cNvSpPr>
          <p:nvPr/>
        </p:nvSpPr>
        <p:spPr bwMode="auto">
          <a:xfrm>
            <a:off x="4600172" y="2161031"/>
            <a:ext cx="1158973" cy="274434"/>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(التركيز على الأمَّة)</a:t>
            </a:r>
            <a:endPar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29" name="Rectangle 81"/>
          <p:cNvSpPr>
            <a:spLocks noChangeArrowheads="1"/>
          </p:cNvSpPr>
          <p:nvPr/>
        </p:nvSpPr>
        <p:spPr bwMode="auto">
          <a:xfrm>
            <a:off x="5585748" y="2249240"/>
            <a:ext cx="2027799" cy="289823"/>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3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"الإنسان الجديد" (أفسس 2: 15)</a:t>
            </a:r>
            <a:endParaRPr kumimoji="0" lang="en-US" sz="13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88" name="Line 82"/>
          <p:cNvSpPr>
            <a:spLocks noChangeShapeType="1"/>
          </p:cNvSpPr>
          <p:nvPr/>
        </p:nvSpPr>
        <p:spPr bwMode="auto">
          <a:xfrm>
            <a:off x="5676633" y="2076450"/>
            <a:ext cx="0" cy="1185863"/>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04531" name="Rectangle 83"/>
          <p:cNvSpPr>
            <a:spLocks noChangeArrowheads="1"/>
          </p:cNvSpPr>
          <p:nvPr/>
        </p:nvSpPr>
        <p:spPr bwMode="auto">
          <a:xfrm>
            <a:off x="7668344" y="5805264"/>
            <a:ext cx="1425050" cy="366767"/>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9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الطبعة الثامنة</a:t>
            </a: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9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٨ مايو ٢٠٢٥</a:t>
            </a:r>
            <a:endParaRPr kumimoji="0" lang="en-US" sz="9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grpSp>
        <p:nvGrpSpPr>
          <p:cNvPr id="1091" name="Group 87"/>
          <p:cNvGrpSpPr>
            <a:grpSpLocks/>
          </p:cNvGrpSpPr>
          <p:nvPr/>
        </p:nvGrpSpPr>
        <p:grpSpPr bwMode="auto">
          <a:xfrm>
            <a:off x="2198420" y="3294063"/>
            <a:ext cx="288925" cy="222250"/>
            <a:chOff x="1452" y="2100"/>
            <a:chExt cx="182" cy="140"/>
          </a:xfrm>
        </p:grpSpPr>
        <p:sp>
          <p:nvSpPr>
            <p:cNvPr id="1108" name="Freeform 88"/>
            <p:cNvSpPr>
              <a:spLocks/>
            </p:cNvSpPr>
            <p:nvPr/>
          </p:nvSpPr>
          <p:spPr bwMode="auto">
            <a:xfrm>
              <a:off x="1452" y="2100"/>
              <a:ext cx="182" cy="97"/>
            </a:xfrm>
            <a:custGeom>
              <a:avLst/>
              <a:gdLst>
                <a:gd name="T0" fmla="*/ 0 w 182"/>
                <a:gd name="T1" fmla="*/ 96 h 97"/>
                <a:gd name="T2" fmla="*/ 23 w 182"/>
                <a:gd name="T3" fmla="*/ 0 h 97"/>
                <a:gd name="T4" fmla="*/ 45 w 182"/>
                <a:gd name="T5" fmla="*/ 48 h 97"/>
                <a:gd name="T6" fmla="*/ 47 w 182"/>
                <a:gd name="T7" fmla="*/ 49 h 97"/>
                <a:gd name="T8" fmla="*/ 68 w 182"/>
                <a:gd name="T9" fmla="*/ 0 h 97"/>
                <a:gd name="T10" fmla="*/ 91 w 182"/>
                <a:gd name="T11" fmla="*/ 48 h 97"/>
                <a:gd name="T12" fmla="*/ 113 w 182"/>
                <a:gd name="T13" fmla="*/ 0 h 97"/>
                <a:gd name="T14" fmla="*/ 136 w 182"/>
                <a:gd name="T15" fmla="*/ 48 h 97"/>
                <a:gd name="T16" fmla="*/ 158 w 182"/>
                <a:gd name="T17" fmla="*/ 0 h 97"/>
                <a:gd name="T18" fmla="*/ 181 w 182"/>
                <a:gd name="T19" fmla="*/ 96 h 9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2"/>
                <a:gd name="T31" fmla="*/ 0 h 97"/>
                <a:gd name="T32" fmla="*/ 182 w 182"/>
                <a:gd name="T33" fmla="*/ 97 h 9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2" h="97">
                  <a:moveTo>
                    <a:pt x="0" y="96"/>
                  </a:moveTo>
                  <a:lnTo>
                    <a:pt x="23" y="0"/>
                  </a:lnTo>
                  <a:lnTo>
                    <a:pt x="45" y="48"/>
                  </a:lnTo>
                  <a:lnTo>
                    <a:pt x="47" y="49"/>
                  </a:lnTo>
                  <a:lnTo>
                    <a:pt x="68" y="0"/>
                  </a:lnTo>
                  <a:lnTo>
                    <a:pt x="91" y="48"/>
                  </a:lnTo>
                  <a:lnTo>
                    <a:pt x="113" y="0"/>
                  </a:lnTo>
                  <a:lnTo>
                    <a:pt x="136" y="48"/>
                  </a:lnTo>
                  <a:lnTo>
                    <a:pt x="158" y="0"/>
                  </a:lnTo>
                  <a:lnTo>
                    <a:pt x="181" y="96"/>
                  </a:lnTo>
                </a:path>
              </a:pathLst>
            </a:custGeom>
            <a:solidFill>
              <a:schemeClr val="folHlink"/>
            </a:solidFill>
            <a:ln w="12700" cap="rnd">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109" name="Rectangle 89"/>
            <p:cNvSpPr>
              <a:spLocks noChangeArrowheads="1"/>
            </p:cNvSpPr>
            <p:nvPr/>
          </p:nvSpPr>
          <p:spPr bwMode="auto">
            <a:xfrm>
              <a:off x="1452" y="2196"/>
              <a:ext cx="181" cy="24"/>
            </a:xfrm>
            <a:prstGeom prst="rect">
              <a:avLst/>
            </a:prstGeom>
            <a:solidFill>
              <a:schemeClr val="folHlink"/>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110" name="Oval 90"/>
            <p:cNvSpPr>
              <a:spLocks noChangeArrowheads="1"/>
            </p:cNvSpPr>
            <p:nvPr/>
          </p:nvSpPr>
          <p:spPr bwMode="auto">
            <a:xfrm>
              <a:off x="1456" y="2200"/>
              <a:ext cx="173" cy="40"/>
            </a:xfrm>
            <a:prstGeom prst="ellipse">
              <a:avLst/>
            </a:prstGeom>
            <a:solidFill>
              <a:schemeClr val="hlink"/>
            </a:solidFill>
            <a:ln w="12700">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111" name="Line 91"/>
            <p:cNvSpPr>
              <a:spLocks noChangeShapeType="1"/>
            </p:cNvSpPr>
            <p:nvPr/>
          </p:nvSpPr>
          <p:spPr bwMode="auto">
            <a:xfrm>
              <a:off x="1452" y="2196"/>
              <a:ext cx="0" cy="24"/>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112" name="Line 92"/>
            <p:cNvSpPr>
              <a:spLocks noChangeShapeType="1"/>
            </p:cNvSpPr>
            <p:nvPr/>
          </p:nvSpPr>
          <p:spPr bwMode="auto">
            <a:xfrm>
              <a:off x="1633" y="2196"/>
              <a:ext cx="0" cy="24"/>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grpSp>
      <p:grpSp>
        <p:nvGrpSpPr>
          <p:cNvPr id="1092" name="Group 93"/>
          <p:cNvGrpSpPr>
            <a:grpSpLocks/>
          </p:cNvGrpSpPr>
          <p:nvPr/>
        </p:nvGrpSpPr>
        <p:grpSpPr bwMode="auto">
          <a:xfrm>
            <a:off x="1806575" y="1389063"/>
            <a:ext cx="298450" cy="238125"/>
            <a:chOff x="1118" y="900"/>
            <a:chExt cx="188" cy="150"/>
          </a:xfrm>
        </p:grpSpPr>
        <p:grpSp>
          <p:nvGrpSpPr>
            <p:cNvPr id="1102" name="Group 94"/>
            <p:cNvGrpSpPr>
              <a:grpSpLocks/>
            </p:cNvGrpSpPr>
            <p:nvPr/>
          </p:nvGrpSpPr>
          <p:grpSpPr bwMode="auto">
            <a:xfrm>
              <a:off x="1118" y="900"/>
              <a:ext cx="84" cy="150"/>
              <a:chOff x="1118" y="900"/>
              <a:chExt cx="84" cy="150"/>
            </a:xfrm>
          </p:grpSpPr>
          <p:sp>
            <p:nvSpPr>
              <p:cNvPr id="1106" name="Rectangle 95"/>
              <p:cNvSpPr>
                <a:spLocks noChangeArrowheads="1"/>
              </p:cNvSpPr>
              <p:nvPr/>
            </p:nvSpPr>
            <p:spPr bwMode="auto">
              <a:xfrm>
                <a:off x="1118" y="935"/>
                <a:ext cx="84" cy="115"/>
              </a:xfrm>
              <a:prstGeom prst="rect">
                <a:avLst/>
              </a:prstGeom>
              <a:solidFill>
                <a:schemeClr val="accent2"/>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itchFamily="34" charset="0"/>
                </a:endParaRPr>
              </a:p>
            </p:txBody>
          </p:sp>
          <p:sp>
            <p:nvSpPr>
              <p:cNvPr id="1107" name="Oval 96"/>
              <p:cNvSpPr>
                <a:spLocks noChangeArrowheads="1"/>
              </p:cNvSpPr>
              <p:nvPr/>
            </p:nvSpPr>
            <p:spPr bwMode="auto">
              <a:xfrm>
                <a:off x="1118" y="900"/>
                <a:ext cx="84" cy="56"/>
              </a:xfrm>
              <a:prstGeom prst="ellipse">
                <a:avLst/>
              </a:prstGeom>
              <a:solidFill>
                <a:schemeClr val="accent2"/>
              </a:soli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itchFamily="34" charset="0"/>
                </a:endParaRPr>
              </a:p>
            </p:txBody>
          </p:sp>
        </p:grpSp>
        <p:grpSp>
          <p:nvGrpSpPr>
            <p:cNvPr id="1103" name="Group 97"/>
            <p:cNvGrpSpPr>
              <a:grpSpLocks/>
            </p:cNvGrpSpPr>
            <p:nvPr/>
          </p:nvGrpSpPr>
          <p:grpSpPr bwMode="auto">
            <a:xfrm>
              <a:off x="1222" y="900"/>
              <a:ext cx="84" cy="150"/>
              <a:chOff x="1222" y="900"/>
              <a:chExt cx="84" cy="150"/>
            </a:xfrm>
          </p:grpSpPr>
          <p:sp>
            <p:nvSpPr>
              <p:cNvPr id="1104" name="Rectangle 98"/>
              <p:cNvSpPr>
                <a:spLocks noChangeArrowheads="1"/>
              </p:cNvSpPr>
              <p:nvPr/>
            </p:nvSpPr>
            <p:spPr bwMode="auto">
              <a:xfrm>
                <a:off x="1222" y="935"/>
                <a:ext cx="84" cy="115"/>
              </a:xfrm>
              <a:prstGeom prst="rect">
                <a:avLst/>
              </a:prstGeom>
              <a:solidFill>
                <a:schemeClr val="accent2"/>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itchFamily="34" charset="0"/>
                </a:endParaRPr>
              </a:p>
            </p:txBody>
          </p:sp>
          <p:sp>
            <p:nvSpPr>
              <p:cNvPr id="1105" name="Oval 99"/>
              <p:cNvSpPr>
                <a:spLocks noChangeArrowheads="1"/>
              </p:cNvSpPr>
              <p:nvPr/>
            </p:nvSpPr>
            <p:spPr bwMode="auto">
              <a:xfrm>
                <a:off x="1222" y="900"/>
                <a:ext cx="84" cy="56"/>
              </a:xfrm>
              <a:prstGeom prst="ellipse">
                <a:avLst/>
              </a:prstGeom>
              <a:solidFill>
                <a:schemeClr val="accent2"/>
              </a:soli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itchFamily="34" charset="0"/>
                </a:endParaRPr>
              </a:p>
            </p:txBody>
          </p:sp>
        </p:grpSp>
      </p:grpSp>
      <p:sp>
        <p:nvSpPr>
          <p:cNvPr id="104548" name="Rectangle 100"/>
          <p:cNvSpPr>
            <a:spLocks noChangeArrowheads="1"/>
          </p:cNvSpPr>
          <p:nvPr/>
        </p:nvSpPr>
        <p:spPr bwMode="auto">
          <a:xfrm>
            <a:off x="7561008" y="4587875"/>
            <a:ext cx="873125" cy="1013098"/>
          </a:xfrm>
          <a:prstGeom prst="rect">
            <a:avLst/>
          </a:prstGeom>
          <a:noFill/>
          <a:ln w="12700">
            <a:noFill/>
            <a:miter lim="800000"/>
            <a:headEnd/>
            <a:tailEnd/>
          </a:ln>
          <a:effectLst>
            <a:outerShdw blurRad="63500" dist="35921" dir="2700000" algn="ctr" rotWithShape="0">
              <a:schemeClr val="tx1">
                <a:alpha val="74998"/>
              </a:scheme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العناصر الخمسة كاملةً تُتَمَّم في استردادٍ للأُمَّة </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(زكريَّا 8)</a:t>
            </a:r>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p:txBody>
      </p:sp>
      <p:sp>
        <p:nvSpPr>
          <p:cNvPr id="104549" name="Rectangle 101"/>
          <p:cNvSpPr>
            <a:spLocks noChangeArrowheads="1"/>
          </p:cNvSpPr>
          <p:nvPr/>
        </p:nvSpPr>
        <p:spPr bwMode="auto">
          <a:xfrm>
            <a:off x="8244408" y="4620047"/>
            <a:ext cx="897609" cy="828432"/>
          </a:xfrm>
          <a:prstGeom prst="rect">
            <a:avLst/>
          </a:prstGeom>
          <a:noFill/>
          <a:ln w="12700">
            <a:noFill/>
            <a:miter lim="800000"/>
            <a:headEnd/>
            <a:tailEnd/>
          </a:ln>
          <a:effectLst>
            <a:outerShdw blurRad="63500" dist="35921" dir="2700000" algn="ctr" rotWithShape="0">
              <a:schemeClr val="tx1">
                <a:alpha val="74998"/>
              </a:scheme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كلُّ الأشياء تصير جديدة!</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(رؤيا يوحنَّا 21: 5)</a:t>
            </a:r>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p:txBody>
      </p:sp>
      <p:sp>
        <p:nvSpPr>
          <p:cNvPr id="104550" name="Rectangle 102"/>
          <p:cNvSpPr>
            <a:spLocks noChangeArrowheads="1"/>
          </p:cNvSpPr>
          <p:nvPr/>
        </p:nvSpPr>
        <p:spPr bwMode="auto">
          <a:xfrm>
            <a:off x="1547664" y="5905315"/>
            <a:ext cx="4154487" cy="459100"/>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مؤقَّتٌ (غلاطيَّة 3: 19) ومشروطٌ (تثنية 28) ليعلن الخطيَّة (رومية 7: 7) وليضبط إسرائيل (غلاطيَّة 3: 23 – 25)</a:t>
            </a:r>
            <a:endPar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51" name="Rectangle 103"/>
          <p:cNvSpPr>
            <a:spLocks noChangeArrowheads="1"/>
          </p:cNvSpPr>
          <p:nvPr/>
        </p:nvSpPr>
        <p:spPr bwMode="auto">
          <a:xfrm>
            <a:off x="5781526" y="5680380"/>
            <a:ext cx="2135667" cy="643766"/>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جرى إلغاء الناموس وتتميمه واستبداله على الصليب (رومية 7: 1-6؛ 1كور 9: 19-21؛ عبرانيِّين 8: 13)</a:t>
            </a:r>
            <a:endPar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52" name="Rectangle 104"/>
          <p:cNvSpPr>
            <a:spLocks noChangeArrowheads="1"/>
          </p:cNvSpPr>
          <p:nvPr/>
        </p:nvSpPr>
        <p:spPr bwMode="auto">
          <a:xfrm>
            <a:off x="3463925" y="1760538"/>
            <a:ext cx="2417763" cy="305212"/>
          </a:xfrm>
          <a:prstGeom prst="rect">
            <a:avLst/>
          </a:prstGeom>
          <a:noFill/>
          <a:ln w="12700">
            <a:noFill/>
            <a:miter lim="800000"/>
            <a:headEnd/>
            <a:tailEnd/>
          </a:ln>
          <a:effectLst/>
        </p:spPr>
        <p:txBody>
          <a:bodyPr lIns="90488" tIns="44450" rIns="90488" bIns="44450">
            <a:spAutoFit/>
          </a:bodyPr>
          <a:lstStyle/>
          <a:p>
            <a:pPr marL="0" marR="0" lvl="0" indent="0" algn="l" defTabSz="914400" rtl="1"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تكوين 6: 18؛ 9: 8 – 17 </a:t>
            </a:r>
            <a:endParaRPr kumimoji="0" lang="en-US" sz="1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4553" name="Text Box 105"/>
          <p:cNvSpPr txBox="1">
            <a:spLocks noChangeArrowheads="1"/>
          </p:cNvSpPr>
          <p:nvPr/>
        </p:nvSpPr>
        <p:spPr bwMode="auto">
          <a:xfrm>
            <a:off x="9288889" y="158750"/>
            <a:ext cx="535724" cy="46166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9ج</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55" name="Rectangle 107"/>
          <p:cNvSpPr>
            <a:spLocks noGrp="1" noChangeArrowheads="1"/>
          </p:cNvSpPr>
          <p:nvPr>
            <p:ph type="ctrTitle"/>
          </p:nvPr>
        </p:nvSpPr>
        <p:spPr>
          <a:xfrm>
            <a:off x="171400" y="188640"/>
            <a:ext cx="8001000" cy="533400"/>
          </a:xfrm>
          <a:ln w="12700"/>
          <a:effectLst>
            <a:outerShdw blurRad="63500" dist="35921" dir="2700000" algn="ctr" rotWithShape="0">
              <a:srgbClr val="000000">
                <a:alpha val="74998"/>
              </a:srgbClr>
            </a:outerShdw>
          </a:effectLst>
          <a:extLst>
            <a:ext uri="{909E8E84-426E-40dd-AFC4-6F175D3DCCD1}"/>
            <a:ext uri="{91240B29-F687-4f45-9708-019B960494DF}"/>
            <a:ext uri="{FAA26D3D-D897-4be2-8F04-BA451C77F1D7}"/>
          </a:extLst>
        </p:spPr>
        <p:txBody>
          <a:bodyPr/>
          <a:lstStyle/>
          <a:p>
            <a:pPr rtl="1">
              <a:defRPr/>
            </a:pPr>
            <a:r>
              <a:rPr lang="ar-JO" sz="4000" b="1" dirty="0">
                <a:effectLst>
                  <a:glow rad="215900">
                    <a:schemeClr val="bg1">
                      <a:lumMod val="50000"/>
                      <a:alpha val="75000"/>
                    </a:schemeClr>
                  </a:glow>
                </a:effectLst>
                <a:latin typeface="Arial" panose="020B0604020202020204" pitchFamily="34" charset="0"/>
                <a:ea typeface="ＭＳ Ｐゴシック" pitchFamily="24" charset="-128"/>
                <a:cs typeface="Arial" panose="020B0604020202020204" pitchFamily="34" charset="0"/>
              </a:rPr>
              <a:t>الجدول الزمنيُّ للملكوت والعهود</a:t>
            </a:r>
            <a:endParaRPr lang="en-US" sz="5400" b="1" dirty="0">
              <a:effectLst>
                <a:glow rad="215900">
                  <a:schemeClr val="bg1">
                    <a:lumMod val="50000"/>
                    <a:alpha val="75000"/>
                  </a:schemeClr>
                </a:glow>
              </a:effectLst>
              <a:latin typeface="Arial" panose="020B0604020202020204" pitchFamily="34" charset="0"/>
              <a:ea typeface="ＭＳ Ｐゴシック" pitchFamily="24" charset="-128"/>
              <a:cs typeface="Arial" panose="020B0604020202020204" pitchFamily="34" charset="0"/>
            </a:endParaRPr>
          </a:p>
        </p:txBody>
      </p:sp>
      <p:sp>
        <p:nvSpPr>
          <p:cNvPr id="107" name="Text Box 105"/>
          <p:cNvSpPr txBox="1">
            <a:spLocks noChangeArrowheads="1"/>
          </p:cNvSpPr>
          <p:nvPr/>
        </p:nvSpPr>
        <p:spPr bwMode="auto">
          <a:xfrm>
            <a:off x="8064117" y="0"/>
            <a:ext cx="1079883" cy="830997"/>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22 و379</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09" name="Oval 108">
            <a:extLst>
              <a:ext uri="{FF2B5EF4-FFF2-40B4-BE49-F238E27FC236}">
                <a16:creationId xmlns:a16="http://schemas.microsoft.com/office/drawing/2014/main" id="{B14B138A-6B70-404F-A421-3F7E45E0459F}"/>
              </a:ext>
            </a:extLst>
          </p:cNvPr>
          <p:cNvSpPr/>
          <p:nvPr/>
        </p:nvSpPr>
        <p:spPr bwMode="auto">
          <a:xfrm>
            <a:off x="9304537" y="1730710"/>
            <a:ext cx="701672" cy="4476750"/>
          </a:xfrm>
          <a:prstGeom prst="ellipse">
            <a:avLst/>
          </a:prstGeom>
          <a:noFill/>
          <a:ln w="76200"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 name="Oval 1">
            <a:extLst>
              <a:ext uri="{FF2B5EF4-FFF2-40B4-BE49-F238E27FC236}">
                <a16:creationId xmlns:a16="http://schemas.microsoft.com/office/drawing/2014/main" id="{73D2CB4D-B0A5-ADF1-74E3-47F1EF5B52EE}"/>
              </a:ext>
            </a:extLst>
          </p:cNvPr>
          <p:cNvSpPr/>
          <p:nvPr/>
        </p:nvSpPr>
        <p:spPr bwMode="auto">
          <a:xfrm>
            <a:off x="5670932" y="5538568"/>
            <a:ext cx="2342767" cy="882567"/>
          </a:xfrm>
          <a:prstGeom prst="ellipse">
            <a:avLst/>
          </a:prstGeom>
          <a:noFill/>
          <a:ln w="76200"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nvGrpSpPr>
          <p:cNvPr id="3" name="Group 54">
            <a:extLst>
              <a:ext uri="{FF2B5EF4-FFF2-40B4-BE49-F238E27FC236}">
                <a16:creationId xmlns:a16="http://schemas.microsoft.com/office/drawing/2014/main" id="{FEE1C003-CF3F-3513-F5A6-B71A8EE2B979}"/>
              </a:ext>
            </a:extLst>
          </p:cNvPr>
          <p:cNvGrpSpPr>
            <a:grpSpLocks/>
          </p:cNvGrpSpPr>
          <p:nvPr/>
        </p:nvGrpSpPr>
        <p:grpSpPr bwMode="auto">
          <a:xfrm>
            <a:off x="4716016" y="4878933"/>
            <a:ext cx="208158" cy="422275"/>
            <a:chOff x="3072" y="3418"/>
            <a:chExt cx="48" cy="134"/>
          </a:xfrm>
        </p:grpSpPr>
        <p:sp>
          <p:nvSpPr>
            <p:cNvPr id="4" name="Line 55">
              <a:extLst>
                <a:ext uri="{FF2B5EF4-FFF2-40B4-BE49-F238E27FC236}">
                  <a16:creationId xmlns:a16="http://schemas.microsoft.com/office/drawing/2014/main" id="{ED665848-CCB7-F5A4-2279-C0A1872E8619}"/>
                </a:ext>
              </a:extLst>
            </p:cNvPr>
            <p:cNvSpPr>
              <a:spLocks noChangeShapeType="1"/>
            </p:cNvSpPr>
            <p:nvPr/>
          </p:nvSpPr>
          <p:spPr bwMode="auto">
            <a:xfrm>
              <a:off x="3072" y="3418"/>
              <a:ext cx="48" cy="0"/>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5" name="Line 56">
              <a:extLst>
                <a:ext uri="{FF2B5EF4-FFF2-40B4-BE49-F238E27FC236}">
                  <a16:creationId xmlns:a16="http://schemas.microsoft.com/office/drawing/2014/main" id="{B6C04EAC-2BA3-4CCA-B3E1-CE7D5D205B99}"/>
                </a:ext>
              </a:extLst>
            </p:cNvPr>
            <p:cNvSpPr>
              <a:spLocks noChangeShapeType="1"/>
            </p:cNvSpPr>
            <p:nvPr/>
          </p:nvSpPr>
          <p:spPr bwMode="auto">
            <a:xfrm>
              <a:off x="3072" y="3552"/>
              <a:ext cx="48" cy="0"/>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6" name="Line 57">
              <a:extLst>
                <a:ext uri="{FF2B5EF4-FFF2-40B4-BE49-F238E27FC236}">
                  <a16:creationId xmlns:a16="http://schemas.microsoft.com/office/drawing/2014/main" id="{05967AB3-C003-272F-0BA8-71664DC746EF}"/>
                </a:ext>
              </a:extLst>
            </p:cNvPr>
            <p:cNvSpPr>
              <a:spLocks noChangeShapeType="1"/>
            </p:cNvSpPr>
            <p:nvPr/>
          </p:nvSpPr>
          <p:spPr bwMode="auto">
            <a:xfrm>
              <a:off x="3120" y="3418"/>
              <a:ext cx="0" cy="134"/>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grpSp>
    </p:spTree>
    <p:extLst>
      <p:ext uri="{BB962C8B-B14F-4D97-AF65-F5344CB8AC3E}">
        <p14:creationId xmlns:p14="http://schemas.microsoft.com/office/powerpoint/2010/main" val="286557407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109"/>
                                        </p:tgtEl>
                                        <p:attrNameLst>
                                          <p:attrName>style.visibility</p:attrName>
                                        </p:attrNameLst>
                                      </p:cBhvr>
                                      <p:to>
                                        <p:strVal val="visible"/>
                                      </p:to>
                                    </p:set>
                                    <p:animEffect transition="in" filter="fade">
                                      <p:cBhvr>
                                        <p:cTn id="7" dur="2000"/>
                                        <p:tgtEl>
                                          <p:spTgt spid="109"/>
                                        </p:tgtEl>
                                      </p:cBhvr>
                                    </p:animEffect>
                                    <p:anim calcmode="lin" valueType="num">
                                      <p:cBhvr>
                                        <p:cTn id="8" dur="2000" fill="hold"/>
                                        <p:tgtEl>
                                          <p:spTgt spid="109"/>
                                        </p:tgtEl>
                                        <p:attrNameLst>
                                          <p:attrName>ppt_w</p:attrName>
                                        </p:attrNameLst>
                                      </p:cBhvr>
                                      <p:tavLst>
                                        <p:tav tm="0" fmla="#ppt_w*sin(2.5*pi*$)">
                                          <p:val>
                                            <p:fltVal val="0"/>
                                          </p:val>
                                        </p:tav>
                                        <p:tav tm="100000">
                                          <p:val>
                                            <p:fltVal val="1"/>
                                          </p:val>
                                        </p:tav>
                                      </p:tavLst>
                                    </p:anim>
                                    <p:anim calcmode="lin" valueType="num">
                                      <p:cBhvr>
                                        <p:cTn id="9" dur="2000" fill="hold"/>
                                        <p:tgtEl>
                                          <p:spTgt spid="109"/>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2000"/>
                                        <p:tgtEl>
                                          <p:spTgt spid="2"/>
                                        </p:tgtEl>
                                      </p:cBhvr>
                                    </p:animEffect>
                                    <p:anim calcmode="lin" valueType="num">
                                      <p:cBhvr>
                                        <p:cTn id="15" dur="2000" fill="hold"/>
                                        <p:tgtEl>
                                          <p:spTgt spid="2"/>
                                        </p:tgtEl>
                                        <p:attrNameLst>
                                          <p:attrName>ppt_w</p:attrName>
                                        </p:attrNameLst>
                                      </p:cBhvr>
                                      <p:tavLst>
                                        <p:tav tm="0" fmla="#ppt_w*sin(2.5*pi*$)">
                                          <p:val>
                                            <p:fltVal val="0"/>
                                          </p:val>
                                        </p:tav>
                                        <p:tav tm="100000">
                                          <p:val>
                                            <p:fltVal val="1"/>
                                          </p:val>
                                        </p:tav>
                                      </p:tavLst>
                                    </p:anim>
                                    <p:anim calcmode="lin" valueType="num">
                                      <p:cBhvr>
                                        <p:cTn id="16" dur="2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 grpId="0" animBg="1"/>
      <p:bldP spid="2"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ontradictions in the Bible | Explore God Article">
            <a:extLst>
              <a:ext uri="{FF2B5EF4-FFF2-40B4-BE49-F238E27FC236}">
                <a16:creationId xmlns:a16="http://schemas.microsoft.com/office/drawing/2014/main" id="{A4D32DB1-6C63-B543-BE27-5CE5D8EF59A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2786882"/>
            <a:ext cx="9144000" cy="229235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461A2AA-90BC-044C-9622-977AF14AE0EC}"/>
              </a:ext>
            </a:extLst>
          </p:cNvPr>
          <p:cNvSpPr>
            <a:spLocks noGrp="1"/>
          </p:cNvSpPr>
          <p:nvPr>
            <p:ph type="ctrTitle"/>
          </p:nvPr>
        </p:nvSpPr>
        <p:spPr>
          <a:xfrm>
            <a:off x="0" y="44625"/>
            <a:ext cx="9144000" cy="2742257"/>
          </a:xfrm>
        </p:spPr>
        <p:txBody>
          <a:bodyPr/>
          <a:lstStyle/>
          <a:p>
            <a:r>
              <a:rPr lang="ar-JO" sz="3600" dirty="0"/>
              <a:t>يشير العلماء الناقدون إلى العديد من الأماكن التي لا يتطابق فيها التسلسل الزمني للملوك وأخبار الأيام - ويبدو أن عهدي ملوك إسرائيل ويهوذا متناقضان. إذاً ماذا يجب ان نفعل؟</a:t>
            </a:r>
            <a:endParaRPr lang="en-US" sz="3600" dirty="0"/>
          </a:p>
        </p:txBody>
      </p:sp>
      <p:sp>
        <p:nvSpPr>
          <p:cNvPr id="4" name="Title 1">
            <a:extLst>
              <a:ext uri="{FF2B5EF4-FFF2-40B4-BE49-F238E27FC236}">
                <a16:creationId xmlns:a16="http://schemas.microsoft.com/office/drawing/2014/main" id="{8859DECF-CD03-AA4A-A3F0-08012537CF15}"/>
              </a:ext>
            </a:extLst>
          </p:cNvPr>
          <p:cNvSpPr txBox="1">
            <a:spLocks/>
          </p:cNvSpPr>
          <p:nvPr/>
        </p:nvSpPr>
        <p:spPr bwMode="auto">
          <a:xfrm rot="21194811">
            <a:off x="-1850" y="5474882"/>
            <a:ext cx="9144000" cy="11290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defRPr/>
            </a:pPr>
            <a:r>
              <a:rPr lang="ar-JO" sz="3600" b="1" dirty="0">
                <a:latin typeface="Arial" panose="020B0604020202020204" pitchFamily="34" charset="0"/>
                <a:cs typeface="Arial" panose="020B0604020202020204" pitchFamily="34" charset="0"/>
              </a:rPr>
              <a:t>أوه ، حسنًا... الكتاب المقدس يحتوي فقط على تلك التناقضات؟</a:t>
            </a:r>
            <a:endParaRPr kumimoji="0" lang="en-US" sz="3600" b="1"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endParaRPr>
          </a:p>
        </p:txBody>
      </p:sp>
    </p:spTree>
    <p:extLst>
      <p:ext uri="{BB962C8B-B14F-4D97-AF65-F5344CB8AC3E}">
        <p14:creationId xmlns:p14="http://schemas.microsoft.com/office/powerpoint/2010/main" val="171585659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49892" name="Rectangle 4"/>
          <p:cNvSpPr>
            <a:spLocks noGrp="1" noChangeArrowheads="1"/>
          </p:cNvSpPr>
          <p:nvPr>
            <p:ph type="body" idx="1"/>
          </p:nvPr>
        </p:nvSpPr>
        <p:spPr>
          <a:xfrm>
            <a:off x="1219200" y="1600200"/>
            <a:ext cx="7924800" cy="4953000"/>
          </a:xfrm>
        </p:spPr>
        <p:txBody>
          <a:bodyPr/>
          <a:lstStyle/>
          <a:p>
            <a:pPr algn="r" rtl="1">
              <a:lnSpc>
                <a:spcPct val="90000"/>
              </a:lnSpc>
            </a:pPr>
            <a:r>
              <a:rPr lang="ar-JO" sz="2800" b="1" dirty="0">
                <a:solidFill>
                  <a:srgbClr val="FFC000"/>
                </a:solidFill>
                <a:latin typeface="Arial" panose="020B0604020202020204" pitchFamily="34" charset="0"/>
                <a:cs typeface="Arial" panose="020B0604020202020204" pitchFamily="34" charset="0"/>
              </a:rPr>
              <a:t>العدد الإجمالي لسنوات </a:t>
            </a:r>
            <a:r>
              <a:rPr lang="ar-JO" sz="2800" b="1" dirty="0">
                <a:latin typeface="Arial" panose="020B0604020202020204" pitchFamily="34" charset="0"/>
                <a:cs typeface="Arial" panose="020B0604020202020204" pitchFamily="34" charset="0"/>
              </a:rPr>
              <a:t>عهدي إسرائيل ويهوذا في فترة زمنية محددة </a:t>
            </a:r>
            <a:r>
              <a:rPr lang="ar-JO" sz="2800" b="1" dirty="0">
                <a:solidFill>
                  <a:srgbClr val="FFC000"/>
                </a:solidFill>
                <a:latin typeface="Arial" panose="020B0604020202020204" pitchFamily="34" charset="0"/>
                <a:cs typeface="Arial" panose="020B0604020202020204" pitchFamily="34" charset="0"/>
              </a:rPr>
              <a:t>لم يكن نفسه</a:t>
            </a:r>
            <a:endParaRPr lang="en-US" sz="2800" b="1" dirty="0">
              <a:latin typeface="Arial" panose="020B0604020202020204" pitchFamily="34" charset="0"/>
              <a:ea typeface="ＭＳ Ｐゴシック" charset="0"/>
              <a:cs typeface="Arial" panose="020B0604020202020204" pitchFamily="34" charset="0"/>
            </a:endParaRPr>
          </a:p>
          <a:p>
            <a:pPr algn="r" rtl="1">
              <a:lnSpc>
                <a:spcPct val="90000"/>
              </a:lnSpc>
            </a:pPr>
            <a:r>
              <a:rPr lang="ar-JO" sz="2800" b="1" dirty="0">
                <a:latin typeface="Arial" panose="020B0604020202020204" pitchFamily="34" charset="0"/>
                <a:cs typeface="Arial" panose="020B0604020202020204" pitchFamily="34" charset="0"/>
              </a:rPr>
              <a:t>إذا تم عمل التسلسل الزمني وفقًا لأطوال فترة الحكم </a:t>
            </a:r>
            <a:r>
              <a:rPr lang="ar-JO" sz="2800" b="1" dirty="0">
                <a:solidFill>
                  <a:srgbClr val="FFC000"/>
                </a:solidFill>
                <a:latin typeface="Arial" panose="020B0604020202020204" pitchFamily="34" charset="0"/>
                <a:cs typeface="Arial" panose="020B0604020202020204" pitchFamily="34" charset="0"/>
              </a:rPr>
              <a:t>فلن تتناسب </a:t>
            </a:r>
            <a:r>
              <a:rPr lang="ar-JO" sz="2800" b="1" dirty="0">
                <a:latin typeface="Arial" panose="020B0604020202020204" pitchFamily="34" charset="0"/>
                <a:cs typeface="Arial" panose="020B0604020202020204" pitchFamily="34" charset="0"/>
              </a:rPr>
              <a:t>عمليات المزامنة (والعكس صحيح)</a:t>
            </a:r>
            <a:endParaRPr lang="en-US" sz="2800" b="1" dirty="0">
              <a:latin typeface="Arial" panose="020B0604020202020204" pitchFamily="34" charset="0"/>
              <a:ea typeface="ＭＳ Ｐゴシック" charset="0"/>
              <a:cs typeface="Arial" panose="020B0604020202020204" pitchFamily="34" charset="0"/>
            </a:endParaRPr>
          </a:p>
          <a:p>
            <a:pPr algn="r" rtl="1">
              <a:lnSpc>
                <a:spcPct val="90000"/>
              </a:lnSpc>
            </a:pPr>
            <a:r>
              <a:rPr lang="ar-JO" sz="2800" b="1" dirty="0">
                <a:latin typeface="Arial" panose="020B0604020202020204" pitchFamily="34" charset="0"/>
                <a:cs typeface="Arial" panose="020B0604020202020204" pitchFamily="34" charset="0"/>
              </a:rPr>
              <a:t>يبدو أن هناك </a:t>
            </a:r>
            <a:r>
              <a:rPr lang="ar-JO" sz="2800" b="1" dirty="0">
                <a:solidFill>
                  <a:srgbClr val="FFC000"/>
                </a:solidFill>
                <a:latin typeface="Arial" panose="020B0604020202020204" pitchFamily="34" charset="0"/>
                <a:cs typeface="Arial" panose="020B0604020202020204" pitchFamily="34" charset="0"/>
              </a:rPr>
              <a:t>نقصًا في الإنسجام </a:t>
            </a:r>
            <a:r>
              <a:rPr lang="ar-JO" sz="2800" b="1" dirty="0">
                <a:latin typeface="Arial" panose="020B0604020202020204" pitchFamily="34" charset="0"/>
                <a:cs typeface="Arial" panose="020B0604020202020204" pitchFamily="34" charset="0"/>
              </a:rPr>
              <a:t>بين التسلسل الزمني للعهد القديم وللشرق الأدنى القديم</a:t>
            </a:r>
            <a:endParaRPr lang="en-US" sz="2800" b="1" dirty="0">
              <a:latin typeface="Arial" panose="020B0604020202020204" pitchFamily="34" charset="0"/>
              <a:ea typeface="ＭＳ Ｐゴシック" charset="0"/>
              <a:cs typeface="Arial" panose="020B0604020202020204" pitchFamily="34" charset="0"/>
            </a:endParaRPr>
          </a:p>
          <a:p>
            <a:pPr algn="r" rtl="1">
              <a:lnSpc>
                <a:spcPct val="90000"/>
              </a:lnSpc>
            </a:pPr>
            <a:r>
              <a:rPr lang="ar-JO" sz="2800" b="1" dirty="0">
                <a:latin typeface="Arial" panose="020B0604020202020204" pitchFamily="34" charset="0"/>
                <a:ea typeface="ＭＳ Ｐゴシック" charset="0"/>
                <a:cs typeface="Arial" panose="020B0604020202020204" pitchFamily="34" charset="0"/>
              </a:rPr>
              <a:t>لماذا يعتبر هذا الأمر مهماً؟</a:t>
            </a:r>
            <a:endParaRPr lang="en-US" b="1" dirty="0">
              <a:latin typeface="Arial" panose="020B0604020202020204" pitchFamily="34" charset="0"/>
              <a:ea typeface="ＭＳ Ｐゴシック" charset="0"/>
              <a:cs typeface="Arial" panose="020B0604020202020204" pitchFamily="34" charset="0"/>
            </a:endParaRPr>
          </a:p>
          <a:p>
            <a:pPr lvl="1" algn="r" rtl="1">
              <a:lnSpc>
                <a:spcPct val="90000"/>
              </a:lnSpc>
            </a:pPr>
            <a:r>
              <a:rPr lang="ar-JO" b="1" dirty="0">
                <a:latin typeface="Arial" panose="020B0604020202020204" pitchFamily="34" charset="0"/>
                <a:cs typeface="Arial" panose="020B0604020202020204" pitchFamily="34" charset="0"/>
              </a:rPr>
              <a:t>يتعلق الأمر </a:t>
            </a:r>
            <a:r>
              <a:rPr lang="ar-JO" b="1" dirty="0">
                <a:solidFill>
                  <a:srgbClr val="FFC000"/>
                </a:solidFill>
                <a:latin typeface="Arial" panose="020B0604020202020204" pitchFamily="34" charset="0"/>
                <a:cs typeface="Arial" panose="020B0604020202020204" pitchFamily="34" charset="0"/>
              </a:rPr>
              <a:t>بتاريخية</a:t>
            </a:r>
            <a:r>
              <a:rPr lang="ar-JO" b="1" dirty="0">
                <a:latin typeface="Arial" panose="020B0604020202020204" pitchFamily="34" charset="0"/>
                <a:cs typeface="Arial" panose="020B0604020202020204" pitchFamily="34" charset="0"/>
              </a:rPr>
              <a:t> الكتاب المقدس و</a:t>
            </a:r>
            <a:r>
              <a:rPr lang="ar-JO" b="1" dirty="0">
                <a:solidFill>
                  <a:srgbClr val="FFC000"/>
                </a:solidFill>
                <a:latin typeface="Arial" panose="020B0604020202020204" pitchFamily="34" charset="0"/>
                <a:cs typeface="Arial" panose="020B0604020202020204" pitchFamily="34" charset="0"/>
              </a:rPr>
              <a:t>موثوقيته</a:t>
            </a:r>
            <a:r>
              <a:rPr lang="ar-JO" b="1" dirty="0">
                <a:latin typeface="Arial" panose="020B0604020202020204" pitchFamily="34" charset="0"/>
                <a:cs typeface="Arial" panose="020B0604020202020204" pitchFamily="34" charset="0"/>
              </a:rPr>
              <a:t> </a:t>
            </a:r>
            <a:r>
              <a:rPr lang="ar-JO" b="1" dirty="0">
                <a:solidFill>
                  <a:srgbClr val="FFC000"/>
                </a:solidFill>
                <a:latin typeface="Arial" panose="020B0604020202020204" pitchFamily="34" charset="0"/>
                <a:cs typeface="Arial" panose="020B0604020202020204" pitchFamily="34" charset="0"/>
              </a:rPr>
              <a:t>ودقة نقله</a:t>
            </a:r>
            <a:endParaRPr lang="en-US" b="1" dirty="0">
              <a:solidFill>
                <a:srgbClr val="FFC000"/>
              </a:solidFill>
              <a:latin typeface="Arial" panose="020B0604020202020204" pitchFamily="34" charset="0"/>
              <a:ea typeface="ＭＳ Ｐゴシック" charset="0"/>
              <a:cs typeface="Arial" panose="020B0604020202020204" pitchFamily="34" charset="0"/>
            </a:endParaRPr>
          </a:p>
        </p:txBody>
      </p:sp>
      <p:sp>
        <p:nvSpPr>
          <p:cNvPr id="288770" name="Rectangle 3"/>
          <p:cNvSpPr>
            <a:spLocks noGrp="1" noChangeArrowheads="1"/>
          </p:cNvSpPr>
          <p:nvPr>
            <p:ph type="title"/>
          </p:nvPr>
        </p:nvSpPr>
        <p:spPr>
          <a:noFill/>
        </p:spPr>
        <p:txBody>
          <a:bodyPr/>
          <a:lstStyle/>
          <a:p>
            <a:pPr algn="ctr" eaLnBrk="1" hangingPunct="1"/>
            <a:r>
              <a:rPr lang="ar-JO" b="1" dirty="0">
                <a:latin typeface="Arial" panose="020B0604020202020204" pitchFamily="34" charset="0"/>
                <a:ea typeface="ＭＳ Ｐゴシック" charset="0"/>
                <a:cs typeface="Arial" panose="020B0604020202020204" pitchFamily="34" charset="0"/>
              </a:rPr>
              <a:t>غموض سفر الملوك</a:t>
            </a:r>
            <a:endParaRPr lang="en-US" b="1" dirty="0">
              <a:latin typeface="Arial" panose="020B0604020202020204" pitchFamily="34" charset="0"/>
              <a:ea typeface="ＭＳ Ｐゴシック" charset="0"/>
              <a:cs typeface="Arial" panose="020B0604020202020204" pitchFamily="34" charset="0"/>
            </a:endParaRPr>
          </a:p>
        </p:txBody>
      </p:sp>
      <p:sp>
        <p:nvSpPr>
          <p:cNvPr id="288771" name="Text Box 2"/>
          <p:cNvSpPr txBox="1">
            <a:spLocks noChangeArrowheads="1"/>
          </p:cNvSpPr>
          <p:nvPr/>
        </p:nvSpPr>
        <p:spPr bwMode="auto">
          <a:xfrm>
            <a:off x="8305800" y="76200"/>
            <a:ext cx="72968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EAEAEA"/>
                </a:solidFill>
                <a:effectLst/>
                <a:uLnTx/>
                <a:uFillTx/>
                <a:latin typeface="Arial" panose="020B0604020202020204" pitchFamily="34" charset="0"/>
                <a:cs typeface="Arial" panose="020B0604020202020204" pitchFamily="34" charset="0"/>
              </a:rPr>
              <a:t>70ي</a:t>
            </a:r>
            <a:endParaRPr kumimoji="0" lang="en-US" sz="2400" b="1" u="none" strike="noStrike" kern="1200" cap="none" spc="0" normalizeH="0" baseline="0" noProof="0" dirty="0">
              <a:ln>
                <a:noFill/>
              </a:ln>
              <a:solidFill>
                <a:srgbClr val="EAEAEA"/>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04154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4989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54989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54989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549892">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499"/>
                                          </p:stCondLst>
                                        </p:cTn>
                                        <p:tgtEl>
                                          <p:spTgt spid="54989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9892" grpId="0" build="p" autoUpdateAnimBg="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7" name="Rectangle 2"/>
          <p:cNvSpPr>
            <a:spLocks noGrp="1" noChangeArrowheads="1"/>
          </p:cNvSpPr>
          <p:nvPr>
            <p:ph type="title"/>
          </p:nvPr>
        </p:nvSpPr>
        <p:spPr>
          <a:xfrm>
            <a:off x="4787900" y="188913"/>
            <a:ext cx="4356100" cy="3200400"/>
          </a:xfrm>
        </p:spPr>
        <p:txBody>
          <a:bodyPr/>
          <a:lstStyle/>
          <a:p>
            <a:pPr algn="ctr" eaLnBrk="1" hangingPunct="1"/>
            <a:r>
              <a:rPr lang="ar-JO" b="1" dirty="0">
                <a:latin typeface="Arial" panose="020B0604020202020204" pitchFamily="34" charset="0"/>
                <a:ea typeface="ＭＳ Ｐゴシック" charset="0"/>
                <a:cs typeface="Arial" panose="020B0604020202020204" pitchFamily="34" charset="0"/>
              </a:rPr>
              <a:t>هل التسلسل الزمني لملوك إسرائيل ضروري؟</a:t>
            </a:r>
            <a:endParaRPr lang="en-US" b="1" dirty="0">
              <a:latin typeface="Arial" panose="020B0604020202020204" pitchFamily="34" charset="0"/>
              <a:ea typeface="ＭＳ Ｐゴシック" charset="0"/>
              <a:cs typeface="Arial" panose="020B0604020202020204" pitchFamily="34" charset="0"/>
            </a:endParaRPr>
          </a:p>
        </p:txBody>
      </p:sp>
      <p:sp>
        <p:nvSpPr>
          <p:cNvPr id="290818" name="Rectangle 3"/>
          <p:cNvSpPr>
            <a:spLocks noGrp="1" noChangeArrowheads="1"/>
          </p:cNvSpPr>
          <p:nvPr>
            <p:ph type="body" sz="half" idx="1"/>
          </p:nvPr>
        </p:nvSpPr>
        <p:spPr/>
        <p:txBody>
          <a:bodyPr/>
          <a:lstStyle/>
          <a:p>
            <a:pPr eaLnBrk="1" hangingPunct="1"/>
            <a:endParaRPr lang="en-US" b="1" dirty="0">
              <a:latin typeface="Arial" panose="020B0604020202020204" pitchFamily="34" charset="0"/>
              <a:ea typeface="ＭＳ Ｐゴシック" charset="0"/>
              <a:cs typeface="Arial" panose="020B0604020202020204" pitchFamily="34" charset="0"/>
            </a:endParaRPr>
          </a:p>
        </p:txBody>
      </p:sp>
      <p:sp>
        <p:nvSpPr>
          <p:cNvPr id="290819" name="Rectangle 4"/>
          <p:cNvSpPr>
            <a:spLocks noGrp="1" noChangeArrowheads="1"/>
          </p:cNvSpPr>
          <p:nvPr>
            <p:ph type="body" sz="half" idx="2"/>
          </p:nvPr>
        </p:nvSpPr>
        <p:spPr>
          <a:xfrm>
            <a:off x="4953000" y="3581400"/>
            <a:ext cx="3962400" cy="3276600"/>
          </a:xfrm>
        </p:spPr>
        <p:txBody>
          <a:bodyPr/>
          <a:lstStyle/>
          <a:p>
            <a:pPr algn="ctr" eaLnBrk="1" hangingPunct="1"/>
            <a:r>
              <a:rPr lang="ar-JO" b="1" dirty="0">
                <a:latin typeface="Arial" panose="020B0604020202020204" pitchFamily="34" charset="0"/>
                <a:cs typeface="Arial" panose="020B0604020202020204" pitchFamily="34" charset="0"/>
              </a:rPr>
              <a:t>ما إذا كان داود وسليمان قد عاشا على الإطلاق فقد كان هذا موضع شك من قبل "كتاب الحد الأدنى من الكتاب المقدس" في عدد تموز / آب 1997</a:t>
            </a:r>
            <a:endParaRPr lang="en-US" b="1" dirty="0">
              <a:latin typeface="Arial" panose="020B0604020202020204" pitchFamily="34" charset="0"/>
              <a:ea typeface="ＭＳ Ｐゴシック" charset="0"/>
              <a:cs typeface="Arial" panose="020B0604020202020204" pitchFamily="34" charset="0"/>
            </a:endParaRPr>
          </a:p>
        </p:txBody>
      </p:sp>
      <p:pic>
        <p:nvPicPr>
          <p:cNvPr id="290820" name="Picture 8"/>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513715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8060059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5" name="Rectangle 2"/>
          <p:cNvSpPr>
            <a:spLocks noGrp="1" noChangeArrowheads="1"/>
          </p:cNvSpPr>
          <p:nvPr>
            <p:ph type="title"/>
          </p:nvPr>
        </p:nvSpPr>
        <p:spPr>
          <a:xfrm>
            <a:off x="1219200" y="304800"/>
            <a:ext cx="7924800" cy="1206500"/>
          </a:xfrm>
        </p:spPr>
        <p:txBody>
          <a:bodyPr/>
          <a:lstStyle/>
          <a:p>
            <a:pPr algn="ctr" eaLnBrk="1" hangingPunct="1"/>
            <a:r>
              <a:rPr lang="ar-JO" sz="4000" b="1" dirty="0">
                <a:latin typeface="Arial" panose="020B0604020202020204" pitchFamily="34" charset="0"/>
                <a:ea typeface="ＭＳ Ｐゴシック" charset="0"/>
                <a:cs typeface="Arial" panose="020B0604020202020204" pitchFamily="34" charset="0"/>
              </a:rPr>
              <a:t>سنوات حكم ملوك يهوذا</a:t>
            </a:r>
            <a:endParaRPr lang="en-US" sz="4000" b="1" dirty="0">
              <a:latin typeface="Arial" panose="020B0604020202020204" pitchFamily="34" charset="0"/>
              <a:ea typeface="ＭＳ Ｐゴシック" charset="0"/>
              <a:cs typeface="Arial" panose="020B0604020202020204" pitchFamily="34" charset="0"/>
            </a:endParaRPr>
          </a:p>
        </p:txBody>
      </p:sp>
      <p:sp>
        <p:nvSpPr>
          <p:cNvPr id="246787" name="Rectangle 3"/>
          <p:cNvSpPr>
            <a:spLocks noGrp="1" noChangeArrowheads="1"/>
          </p:cNvSpPr>
          <p:nvPr>
            <p:ph type="body" sz="half" idx="1"/>
          </p:nvPr>
        </p:nvSpPr>
        <p:spPr/>
        <p:txBody>
          <a:bodyPr/>
          <a:lstStyle/>
          <a:p>
            <a:pPr algn="r" rtl="1" eaLnBrk="1" hangingPunct="1">
              <a:tabLst>
                <a:tab pos="3198813" algn="r"/>
              </a:tabLst>
            </a:pPr>
            <a:r>
              <a:rPr lang="ar-JO" sz="2400" b="1" dirty="0">
                <a:latin typeface="Arial" panose="020B0604020202020204" pitchFamily="34" charset="0"/>
                <a:ea typeface="ＭＳ Ｐゴシック" charset="0"/>
                <a:cs typeface="Arial" panose="020B0604020202020204" pitchFamily="34" charset="0"/>
              </a:rPr>
              <a:t>رحبعام                          17</a:t>
            </a:r>
            <a:endParaRPr lang="en-US" sz="2400" b="1" dirty="0">
              <a:latin typeface="Arial" panose="020B0604020202020204" pitchFamily="34" charset="0"/>
              <a:ea typeface="ＭＳ Ｐゴシック" charset="0"/>
              <a:cs typeface="Arial" panose="020B0604020202020204" pitchFamily="34" charset="0"/>
            </a:endParaRPr>
          </a:p>
          <a:p>
            <a:pPr algn="r" rtl="1" eaLnBrk="1" hangingPunct="1">
              <a:tabLst>
                <a:tab pos="3198813" algn="r"/>
              </a:tabLst>
            </a:pPr>
            <a:r>
              <a:rPr lang="ar-JO" sz="2400" b="1" dirty="0">
                <a:latin typeface="Arial" panose="020B0604020202020204" pitchFamily="34" charset="0"/>
                <a:ea typeface="ＭＳ Ｐゴシック" charset="0"/>
                <a:cs typeface="Arial" panose="020B0604020202020204" pitchFamily="34" charset="0"/>
              </a:rPr>
              <a:t>أبيام                             3</a:t>
            </a:r>
            <a:endParaRPr lang="en-US" sz="2400" b="1" dirty="0">
              <a:latin typeface="Arial" panose="020B0604020202020204" pitchFamily="34" charset="0"/>
              <a:ea typeface="ＭＳ Ｐゴシック" charset="0"/>
              <a:cs typeface="Arial" panose="020B0604020202020204" pitchFamily="34" charset="0"/>
            </a:endParaRPr>
          </a:p>
          <a:p>
            <a:pPr algn="r" rtl="1" eaLnBrk="1" hangingPunct="1">
              <a:tabLst>
                <a:tab pos="3198813" algn="r"/>
              </a:tabLst>
            </a:pPr>
            <a:r>
              <a:rPr lang="ar-JO" sz="2400" b="1" dirty="0">
                <a:latin typeface="Arial" panose="020B0604020202020204" pitchFamily="34" charset="0"/>
                <a:ea typeface="ＭＳ Ｐゴシック" charset="0"/>
                <a:cs typeface="Arial" panose="020B0604020202020204" pitchFamily="34" charset="0"/>
              </a:rPr>
              <a:t>آسا                              41</a:t>
            </a:r>
            <a:endParaRPr lang="en-US" sz="2400" b="1" dirty="0">
              <a:latin typeface="Arial" panose="020B0604020202020204" pitchFamily="34" charset="0"/>
              <a:ea typeface="ＭＳ Ｐゴシック" charset="0"/>
              <a:cs typeface="Arial" panose="020B0604020202020204" pitchFamily="34" charset="0"/>
            </a:endParaRPr>
          </a:p>
          <a:p>
            <a:pPr algn="r" rtl="1" eaLnBrk="1" hangingPunct="1">
              <a:tabLst>
                <a:tab pos="3198813" algn="r"/>
              </a:tabLst>
            </a:pPr>
            <a:r>
              <a:rPr lang="ar-JO" sz="2400" b="1" dirty="0">
                <a:latin typeface="Arial" panose="020B0604020202020204" pitchFamily="34" charset="0"/>
                <a:ea typeface="ＭＳ Ｐゴシック" charset="0"/>
                <a:cs typeface="Arial" panose="020B0604020202020204" pitchFamily="34" charset="0"/>
              </a:rPr>
              <a:t>يهوشافاط                       25</a:t>
            </a:r>
            <a:endParaRPr lang="en-US" sz="2400" b="1" dirty="0">
              <a:latin typeface="Arial" panose="020B0604020202020204" pitchFamily="34" charset="0"/>
              <a:ea typeface="ＭＳ Ｐゴシック" charset="0"/>
              <a:cs typeface="Arial" panose="020B0604020202020204" pitchFamily="34" charset="0"/>
            </a:endParaRPr>
          </a:p>
          <a:p>
            <a:pPr algn="r" rtl="1" eaLnBrk="1" hangingPunct="1">
              <a:tabLst>
                <a:tab pos="3198813" algn="r"/>
              </a:tabLst>
            </a:pPr>
            <a:r>
              <a:rPr lang="ar-JO" sz="2400" b="1" dirty="0">
                <a:latin typeface="Arial" panose="020B0604020202020204" pitchFamily="34" charset="0"/>
                <a:ea typeface="ＭＳ Ｐゴシック" charset="0"/>
                <a:cs typeface="Arial" panose="020B0604020202020204" pitchFamily="34" charset="0"/>
              </a:rPr>
              <a:t>يهورام                          8</a:t>
            </a:r>
            <a:endParaRPr lang="en-US" sz="2400" b="1" dirty="0">
              <a:latin typeface="Arial" panose="020B0604020202020204" pitchFamily="34" charset="0"/>
              <a:ea typeface="ＭＳ Ｐゴシック" charset="0"/>
              <a:cs typeface="Arial" panose="020B0604020202020204" pitchFamily="34" charset="0"/>
            </a:endParaRPr>
          </a:p>
          <a:p>
            <a:pPr algn="r" rtl="1" eaLnBrk="1" hangingPunct="1">
              <a:tabLst>
                <a:tab pos="3198813" algn="r"/>
              </a:tabLst>
            </a:pPr>
            <a:r>
              <a:rPr lang="ar-JO" sz="2400" b="1" dirty="0">
                <a:latin typeface="Arial" panose="020B0604020202020204" pitchFamily="34" charset="0"/>
                <a:ea typeface="ＭＳ Ｐゴシック" charset="0"/>
                <a:cs typeface="Arial" panose="020B0604020202020204" pitchFamily="34" charset="0"/>
              </a:rPr>
              <a:t>أخزيا                            1</a:t>
            </a:r>
            <a:endParaRPr lang="en-US" sz="2400" b="1" dirty="0">
              <a:latin typeface="Arial" panose="020B0604020202020204" pitchFamily="34" charset="0"/>
              <a:ea typeface="ＭＳ Ｐゴシック" charset="0"/>
              <a:cs typeface="Arial" panose="020B0604020202020204" pitchFamily="34" charset="0"/>
            </a:endParaRPr>
          </a:p>
          <a:p>
            <a:pPr algn="r" rtl="1" eaLnBrk="1" hangingPunct="1">
              <a:tabLst>
                <a:tab pos="3198813" algn="r"/>
              </a:tabLst>
            </a:pPr>
            <a:r>
              <a:rPr lang="ar-JO" sz="2400" b="1" dirty="0">
                <a:latin typeface="Arial" panose="020B0604020202020204" pitchFamily="34" charset="0"/>
                <a:ea typeface="ＭＳ Ｐゴシック" charset="0"/>
                <a:cs typeface="Arial" panose="020B0604020202020204" pitchFamily="34" charset="0"/>
              </a:rPr>
              <a:t>عثليا                             6</a:t>
            </a:r>
            <a:endParaRPr lang="en-US" sz="2400" b="1" dirty="0">
              <a:latin typeface="Arial" panose="020B0604020202020204" pitchFamily="34" charset="0"/>
              <a:ea typeface="ＭＳ Ｐゴシック" charset="0"/>
              <a:cs typeface="Arial" panose="020B0604020202020204" pitchFamily="34" charset="0"/>
            </a:endParaRPr>
          </a:p>
          <a:p>
            <a:pPr algn="r" rtl="1" eaLnBrk="1" hangingPunct="1">
              <a:tabLst>
                <a:tab pos="3198813" algn="r"/>
              </a:tabLst>
            </a:pPr>
            <a:r>
              <a:rPr lang="ar-JO" sz="2400" b="1" dirty="0">
                <a:latin typeface="Arial" panose="020B0604020202020204" pitchFamily="34" charset="0"/>
                <a:ea typeface="ＭＳ Ｐゴシック" charset="0"/>
                <a:cs typeface="Arial" panose="020B0604020202020204" pitchFamily="34" charset="0"/>
              </a:rPr>
              <a:t>يؤاش                            40</a:t>
            </a:r>
            <a:endParaRPr lang="en-US" sz="2400" b="1" dirty="0">
              <a:latin typeface="Arial" panose="020B0604020202020204" pitchFamily="34" charset="0"/>
              <a:ea typeface="ＭＳ Ｐゴシック" charset="0"/>
              <a:cs typeface="Arial" panose="020B0604020202020204" pitchFamily="34" charset="0"/>
            </a:endParaRPr>
          </a:p>
          <a:p>
            <a:pPr algn="r" rtl="1" eaLnBrk="1" hangingPunct="1">
              <a:tabLst>
                <a:tab pos="3198813" algn="r"/>
              </a:tabLst>
            </a:pPr>
            <a:r>
              <a:rPr lang="ar-JO" sz="2400" b="1" dirty="0">
                <a:latin typeface="Arial" panose="020B0604020202020204" pitchFamily="34" charset="0"/>
                <a:ea typeface="ＭＳ Ｐゴシック" charset="0"/>
                <a:cs typeface="Arial" panose="020B0604020202020204" pitchFamily="34" charset="0"/>
              </a:rPr>
              <a:t>عمسيا                           29</a:t>
            </a:r>
            <a:endParaRPr lang="en-US" sz="2400" b="1" dirty="0">
              <a:latin typeface="Arial" panose="020B0604020202020204" pitchFamily="34" charset="0"/>
              <a:ea typeface="ＭＳ Ｐゴシック" charset="0"/>
              <a:cs typeface="Arial" panose="020B0604020202020204" pitchFamily="34" charset="0"/>
            </a:endParaRPr>
          </a:p>
          <a:p>
            <a:pPr algn="r" rtl="1" eaLnBrk="1" hangingPunct="1">
              <a:tabLst>
                <a:tab pos="3198813" algn="r"/>
              </a:tabLst>
            </a:pPr>
            <a:r>
              <a:rPr lang="ar-JO" sz="2400" b="1" dirty="0">
                <a:latin typeface="Arial" panose="020B0604020202020204" pitchFamily="34" charset="0"/>
                <a:ea typeface="ＭＳ Ｐゴシック" charset="0"/>
                <a:cs typeface="Arial" panose="020B0604020202020204" pitchFamily="34" charset="0"/>
              </a:rPr>
              <a:t>عزريا (عزيا)                  52</a:t>
            </a:r>
            <a:endParaRPr lang="en-US" sz="2400" b="1" dirty="0">
              <a:latin typeface="Arial" panose="020B0604020202020204" pitchFamily="34" charset="0"/>
              <a:ea typeface="ＭＳ Ｐゴシック" charset="0"/>
              <a:cs typeface="Arial" panose="020B0604020202020204" pitchFamily="34" charset="0"/>
            </a:endParaRPr>
          </a:p>
        </p:txBody>
      </p:sp>
      <p:sp>
        <p:nvSpPr>
          <p:cNvPr id="246788" name="Rectangle 4"/>
          <p:cNvSpPr>
            <a:spLocks noGrp="1" noChangeArrowheads="1"/>
          </p:cNvSpPr>
          <p:nvPr>
            <p:ph type="body" sz="half" idx="2"/>
          </p:nvPr>
        </p:nvSpPr>
        <p:spPr>
          <a:xfrm>
            <a:off x="5181600" y="1600200"/>
            <a:ext cx="3810000" cy="4876800"/>
          </a:xfrm>
        </p:spPr>
        <p:txBody>
          <a:bodyPr/>
          <a:lstStyle/>
          <a:p>
            <a:pPr algn="r" rtl="1" eaLnBrk="1" hangingPunct="1">
              <a:tabLst>
                <a:tab pos="3367088" algn="r"/>
              </a:tabLst>
            </a:pPr>
            <a:r>
              <a:rPr lang="ar-JO" sz="2400" b="1" dirty="0">
                <a:latin typeface="Arial" panose="020B0604020202020204" pitchFamily="34" charset="0"/>
                <a:ea typeface="ＭＳ Ｐゴシック" charset="0"/>
                <a:cs typeface="Arial" panose="020B0604020202020204" pitchFamily="34" charset="0"/>
              </a:rPr>
              <a:t>يوثام                             18</a:t>
            </a:r>
            <a:endParaRPr lang="en-US" sz="2400" b="1" dirty="0">
              <a:latin typeface="Arial" panose="020B0604020202020204" pitchFamily="34" charset="0"/>
              <a:ea typeface="ＭＳ Ｐゴシック" charset="0"/>
              <a:cs typeface="Arial" panose="020B0604020202020204" pitchFamily="34" charset="0"/>
            </a:endParaRPr>
          </a:p>
          <a:p>
            <a:pPr algn="r" rtl="1" eaLnBrk="1" hangingPunct="1">
              <a:tabLst>
                <a:tab pos="3367088" algn="r"/>
              </a:tabLst>
            </a:pPr>
            <a:r>
              <a:rPr lang="ar-JO" sz="2400" b="1" dirty="0">
                <a:latin typeface="Arial" panose="020B0604020202020204" pitchFamily="34" charset="0"/>
                <a:ea typeface="ＭＳ Ｐゴシック" charset="0"/>
                <a:cs typeface="Arial" panose="020B0604020202020204" pitchFamily="34" charset="0"/>
              </a:rPr>
              <a:t>آحاز                             19</a:t>
            </a:r>
            <a:endParaRPr lang="en-US" sz="2400" b="1" dirty="0">
              <a:latin typeface="Arial" panose="020B0604020202020204" pitchFamily="34" charset="0"/>
              <a:ea typeface="ＭＳ Ｐゴシック" charset="0"/>
              <a:cs typeface="Arial" panose="020B0604020202020204" pitchFamily="34" charset="0"/>
            </a:endParaRPr>
          </a:p>
          <a:p>
            <a:pPr algn="r" rtl="1" eaLnBrk="1" hangingPunct="1">
              <a:tabLst>
                <a:tab pos="3367088" algn="r"/>
              </a:tabLst>
            </a:pPr>
            <a:r>
              <a:rPr lang="ar-JO" sz="2400" b="1" dirty="0">
                <a:latin typeface="Arial" panose="020B0604020202020204" pitchFamily="34" charset="0"/>
                <a:ea typeface="ＭＳ Ｐゴシック" charset="0"/>
                <a:cs typeface="Arial" panose="020B0604020202020204" pitchFamily="34" charset="0"/>
              </a:rPr>
              <a:t>حزقيا                            29</a:t>
            </a:r>
            <a:endParaRPr lang="en-US" sz="2400" b="1" dirty="0">
              <a:latin typeface="Arial" panose="020B0604020202020204" pitchFamily="34" charset="0"/>
              <a:ea typeface="ＭＳ Ｐゴシック" charset="0"/>
              <a:cs typeface="Arial" panose="020B0604020202020204" pitchFamily="34" charset="0"/>
            </a:endParaRPr>
          </a:p>
          <a:p>
            <a:pPr algn="r" rtl="1" eaLnBrk="1" hangingPunct="1">
              <a:tabLst>
                <a:tab pos="3367088" algn="r"/>
              </a:tabLst>
            </a:pPr>
            <a:r>
              <a:rPr lang="ar-JO" sz="2400" b="1" dirty="0">
                <a:latin typeface="Arial" panose="020B0604020202020204" pitchFamily="34" charset="0"/>
                <a:ea typeface="ＭＳ Ｐゴシック" charset="0"/>
                <a:cs typeface="Arial" panose="020B0604020202020204" pitchFamily="34" charset="0"/>
              </a:rPr>
              <a:t>منسى                            55</a:t>
            </a:r>
            <a:endParaRPr lang="en-US" sz="2400" b="1" dirty="0">
              <a:latin typeface="Arial" panose="020B0604020202020204" pitchFamily="34" charset="0"/>
              <a:ea typeface="ＭＳ Ｐゴシック" charset="0"/>
              <a:cs typeface="Arial" panose="020B0604020202020204" pitchFamily="34" charset="0"/>
            </a:endParaRPr>
          </a:p>
          <a:p>
            <a:pPr algn="r" rtl="1" eaLnBrk="1" hangingPunct="1">
              <a:tabLst>
                <a:tab pos="3367088" algn="r"/>
              </a:tabLst>
            </a:pPr>
            <a:r>
              <a:rPr lang="ar-JO" sz="2400" b="1" dirty="0">
                <a:latin typeface="Arial" panose="020B0604020202020204" pitchFamily="34" charset="0"/>
                <a:ea typeface="ＭＳ Ｐゴシック" charset="0"/>
                <a:cs typeface="Arial" panose="020B0604020202020204" pitchFamily="34" charset="0"/>
              </a:rPr>
              <a:t>آمون                             2</a:t>
            </a:r>
            <a:endParaRPr lang="en-US" sz="2400" b="1" dirty="0">
              <a:latin typeface="Arial" panose="020B0604020202020204" pitchFamily="34" charset="0"/>
              <a:ea typeface="ＭＳ Ｐゴシック" charset="0"/>
              <a:cs typeface="Arial" panose="020B0604020202020204" pitchFamily="34" charset="0"/>
            </a:endParaRPr>
          </a:p>
          <a:p>
            <a:pPr algn="r" rtl="1" eaLnBrk="1" hangingPunct="1">
              <a:tabLst>
                <a:tab pos="3367088" algn="r"/>
              </a:tabLst>
            </a:pPr>
            <a:r>
              <a:rPr lang="ar-JO" sz="2400" b="1" dirty="0">
                <a:latin typeface="Arial" panose="020B0604020202020204" pitchFamily="34" charset="0"/>
                <a:ea typeface="ＭＳ Ｐゴシック" charset="0"/>
                <a:cs typeface="Arial" panose="020B0604020202020204" pitchFamily="34" charset="0"/>
              </a:rPr>
              <a:t>يوشيا                            31</a:t>
            </a:r>
            <a:endParaRPr lang="en-US" sz="2400" b="1" dirty="0">
              <a:latin typeface="Arial" panose="020B0604020202020204" pitchFamily="34" charset="0"/>
              <a:ea typeface="ＭＳ Ｐゴシック" charset="0"/>
              <a:cs typeface="Arial" panose="020B0604020202020204" pitchFamily="34" charset="0"/>
            </a:endParaRPr>
          </a:p>
          <a:p>
            <a:pPr algn="r" rtl="1" eaLnBrk="1" hangingPunct="1">
              <a:tabLst>
                <a:tab pos="3367088" algn="r"/>
              </a:tabLst>
            </a:pPr>
            <a:r>
              <a:rPr lang="ar-JO" sz="2400" b="1" dirty="0">
                <a:latin typeface="Arial" panose="020B0604020202020204" pitchFamily="34" charset="0"/>
                <a:ea typeface="ＭＳ Ｐゴシック" charset="0"/>
                <a:cs typeface="Arial" panose="020B0604020202020204" pitchFamily="34" charset="0"/>
              </a:rPr>
              <a:t>يهوآحاز                    3 شهور</a:t>
            </a:r>
            <a:endParaRPr lang="en-US" sz="2400" b="1" dirty="0">
              <a:latin typeface="Arial" panose="020B0604020202020204" pitchFamily="34" charset="0"/>
              <a:ea typeface="ＭＳ Ｐゴシック" charset="0"/>
              <a:cs typeface="Arial" panose="020B0604020202020204" pitchFamily="34" charset="0"/>
            </a:endParaRPr>
          </a:p>
          <a:p>
            <a:pPr algn="r" rtl="1" eaLnBrk="1" hangingPunct="1">
              <a:tabLst>
                <a:tab pos="3367088" algn="r"/>
              </a:tabLst>
            </a:pPr>
            <a:r>
              <a:rPr lang="ar-JO" sz="2400" b="1" dirty="0">
                <a:latin typeface="Arial" panose="020B0604020202020204" pitchFamily="34" charset="0"/>
                <a:ea typeface="ＭＳ Ｐゴシック" charset="0"/>
                <a:cs typeface="Arial" panose="020B0604020202020204" pitchFamily="34" charset="0"/>
              </a:rPr>
              <a:t>يهوياقيم                          11</a:t>
            </a:r>
            <a:endParaRPr lang="en-US" sz="2400" b="1" dirty="0">
              <a:latin typeface="Arial" panose="020B0604020202020204" pitchFamily="34" charset="0"/>
              <a:ea typeface="ＭＳ Ｐゴシック" charset="0"/>
              <a:cs typeface="Arial" panose="020B0604020202020204" pitchFamily="34" charset="0"/>
            </a:endParaRPr>
          </a:p>
          <a:p>
            <a:pPr algn="r" rtl="1" eaLnBrk="1" hangingPunct="1">
              <a:tabLst>
                <a:tab pos="3367088" algn="r"/>
              </a:tabLst>
            </a:pPr>
            <a:r>
              <a:rPr lang="ar-JO" sz="2400" b="1" dirty="0">
                <a:latin typeface="Arial" panose="020B0604020202020204" pitchFamily="34" charset="0"/>
                <a:ea typeface="ＭＳ Ｐゴシック" charset="0"/>
                <a:cs typeface="Arial" panose="020B0604020202020204" pitchFamily="34" charset="0"/>
              </a:rPr>
              <a:t>يهوياكين                   3 شهور</a:t>
            </a:r>
            <a:endParaRPr lang="en-US" sz="2400" b="1" dirty="0">
              <a:latin typeface="Arial" panose="020B0604020202020204" pitchFamily="34" charset="0"/>
              <a:ea typeface="ＭＳ Ｐゴシック" charset="0"/>
              <a:cs typeface="Arial" panose="020B0604020202020204" pitchFamily="34" charset="0"/>
            </a:endParaRPr>
          </a:p>
          <a:p>
            <a:pPr algn="r" rtl="1" eaLnBrk="1" hangingPunct="1">
              <a:tabLst>
                <a:tab pos="3367088" algn="r"/>
              </a:tabLst>
            </a:pPr>
            <a:r>
              <a:rPr lang="ar-JO" sz="2400" b="1" dirty="0">
                <a:latin typeface="Arial" panose="020B0604020202020204" pitchFamily="34" charset="0"/>
                <a:ea typeface="ＭＳ Ｐゴシック" charset="0"/>
                <a:cs typeface="Arial" panose="020B0604020202020204" pitchFamily="34" charset="0"/>
              </a:rPr>
              <a:t>صدقيا                            11</a:t>
            </a:r>
            <a:endParaRPr lang="en-US" sz="2400" b="1" dirty="0">
              <a:latin typeface="Arial" panose="020B0604020202020204" pitchFamily="34" charset="0"/>
              <a:ea typeface="ＭＳ Ｐゴシック" charset="0"/>
              <a:cs typeface="Arial" panose="020B0604020202020204" pitchFamily="34" charset="0"/>
            </a:endParaRPr>
          </a:p>
          <a:p>
            <a:pPr algn="r" rtl="1" eaLnBrk="1" hangingPunct="1">
              <a:tabLst>
                <a:tab pos="3367088" algn="r"/>
              </a:tabLst>
            </a:pPr>
            <a:r>
              <a:rPr lang="ar-JO" sz="2400" b="1" dirty="0">
                <a:latin typeface="Arial" panose="020B0604020202020204" pitchFamily="34" charset="0"/>
                <a:ea typeface="ＭＳ Ｐゴシック" charset="0"/>
                <a:cs typeface="Arial" panose="020B0604020202020204" pitchFamily="34" charset="0"/>
              </a:rPr>
              <a:t>المجموع                       398</a:t>
            </a:r>
            <a:endParaRPr lang="en-US" sz="2400" b="1" dirty="0">
              <a:latin typeface="Arial" panose="020B0604020202020204" pitchFamily="34" charset="0"/>
              <a:ea typeface="ＭＳ Ｐゴシック" charset="0"/>
              <a:cs typeface="Arial" panose="020B0604020202020204" pitchFamily="34" charset="0"/>
            </a:endParaRPr>
          </a:p>
        </p:txBody>
      </p:sp>
      <p:sp>
        <p:nvSpPr>
          <p:cNvPr id="246789" name="Text Box 5"/>
          <p:cNvSpPr txBox="1">
            <a:spLocks noChangeArrowheads="1"/>
          </p:cNvSpPr>
          <p:nvPr/>
        </p:nvSpPr>
        <p:spPr bwMode="auto">
          <a:xfrm rot="-512295">
            <a:off x="2101693" y="2647551"/>
            <a:ext cx="6289867" cy="1200329"/>
          </a:xfrm>
          <a:prstGeom prst="rect">
            <a:avLst/>
          </a:prstGeom>
          <a:solidFill>
            <a:srgbClr val="DF002E"/>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rPr>
              <a:t>بدء ملك رحبعام                               931 ق.م</a:t>
            </a:r>
            <a:endParaRPr kumimoji="0" lang="en-US" sz="2400" b="1" u="sng"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sng"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rPr>
              <a:t>نهاية ملك صدقيا                                  586 ق.م</a:t>
            </a:r>
            <a:endParaRPr kumimoji="0" lang="en-US" sz="24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rPr>
              <a:t>مجموع السنوات                                 345 سنة</a:t>
            </a:r>
            <a:endParaRPr kumimoji="0" lang="en-US" sz="24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endParaRPr>
          </a:p>
        </p:txBody>
      </p:sp>
      <p:sp>
        <p:nvSpPr>
          <p:cNvPr id="246790" name="Freeform 6"/>
          <p:cNvSpPr>
            <a:spLocks/>
          </p:cNvSpPr>
          <p:nvPr/>
        </p:nvSpPr>
        <p:spPr bwMode="auto">
          <a:xfrm>
            <a:off x="6002338" y="3168650"/>
            <a:ext cx="1549400" cy="677863"/>
          </a:xfrm>
          <a:custGeom>
            <a:avLst/>
            <a:gdLst>
              <a:gd name="T0" fmla="*/ 2147483647 w 976"/>
              <a:gd name="T1" fmla="*/ 2147483647 h 427"/>
              <a:gd name="T2" fmla="*/ 2147483647 w 976"/>
              <a:gd name="T3" fmla="*/ 2147483647 h 427"/>
              <a:gd name="T4" fmla="*/ 2147483647 w 976"/>
              <a:gd name="T5" fmla="*/ 2147483647 h 427"/>
              <a:gd name="T6" fmla="*/ 2147483647 w 976"/>
              <a:gd name="T7" fmla="*/ 2147483647 h 427"/>
              <a:gd name="T8" fmla="*/ 2147483647 w 976"/>
              <a:gd name="T9" fmla="*/ 2147483647 h 427"/>
              <a:gd name="T10" fmla="*/ 2147483647 w 976"/>
              <a:gd name="T11" fmla="*/ 2147483647 h 427"/>
              <a:gd name="T12" fmla="*/ 2147483647 w 976"/>
              <a:gd name="T13" fmla="*/ 2147483647 h 427"/>
              <a:gd name="T14" fmla="*/ 2147483647 w 976"/>
              <a:gd name="T15" fmla="*/ 2147483647 h 427"/>
              <a:gd name="T16" fmla="*/ 2147483647 w 976"/>
              <a:gd name="T17" fmla="*/ 2147483647 h 427"/>
              <a:gd name="T18" fmla="*/ 2147483647 w 976"/>
              <a:gd name="T19" fmla="*/ 2147483647 h 427"/>
              <a:gd name="T20" fmla="*/ 2147483647 w 976"/>
              <a:gd name="T21" fmla="*/ 2147483647 h 427"/>
              <a:gd name="T22" fmla="*/ 0 w 976"/>
              <a:gd name="T23" fmla="*/ 2147483647 h 427"/>
              <a:gd name="T24" fmla="*/ 2147483647 w 976"/>
              <a:gd name="T25" fmla="*/ 2147483647 h 427"/>
              <a:gd name="T26" fmla="*/ 2147483647 w 976"/>
              <a:gd name="T27" fmla="*/ 2147483647 h 427"/>
              <a:gd name="T28" fmla="*/ 2147483647 w 976"/>
              <a:gd name="T29" fmla="*/ 2147483647 h 427"/>
              <a:gd name="T30" fmla="*/ 2147483647 w 976"/>
              <a:gd name="T31" fmla="*/ 2147483647 h 427"/>
              <a:gd name="T32" fmla="*/ 2147483647 w 976"/>
              <a:gd name="T33" fmla="*/ 2147483647 h 42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976"/>
              <a:gd name="T52" fmla="*/ 0 h 427"/>
              <a:gd name="T53" fmla="*/ 976 w 976"/>
              <a:gd name="T54" fmla="*/ 427 h 42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976" h="427">
                <a:moveTo>
                  <a:pt x="732" y="427"/>
                </a:moveTo>
                <a:cubicBezTo>
                  <a:pt x="739" y="419"/>
                  <a:pt x="746" y="410"/>
                  <a:pt x="755" y="404"/>
                </a:cubicBezTo>
                <a:cubicBezTo>
                  <a:pt x="761" y="398"/>
                  <a:pt x="770" y="394"/>
                  <a:pt x="777" y="389"/>
                </a:cubicBezTo>
                <a:cubicBezTo>
                  <a:pt x="820" y="349"/>
                  <a:pt x="856" y="301"/>
                  <a:pt x="905" y="268"/>
                </a:cubicBezTo>
                <a:cubicBezTo>
                  <a:pt x="916" y="237"/>
                  <a:pt x="932" y="205"/>
                  <a:pt x="951" y="178"/>
                </a:cubicBezTo>
                <a:cubicBezTo>
                  <a:pt x="958" y="136"/>
                  <a:pt x="976" y="91"/>
                  <a:pt x="958" y="49"/>
                </a:cubicBezTo>
                <a:cubicBezTo>
                  <a:pt x="936" y="0"/>
                  <a:pt x="853" y="30"/>
                  <a:pt x="800" y="27"/>
                </a:cubicBezTo>
                <a:cubicBezTo>
                  <a:pt x="741" y="23"/>
                  <a:pt x="684" y="16"/>
                  <a:pt x="626" y="12"/>
                </a:cubicBezTo>
                <a:cubicBezTo>
                  <a:pt x="528" y="15"/>
                  <a:pt x="370" y="17"/>
                  <a:pt x="264" y="27"/>
                </a:cubicBezTo>
                <a:cubicBezTo>
                  <a:pt x="225" y="30"/>
                  <a:pt x="162" y="45"/>
                  <a:pt x="128" y="57"/>
                </a:cubicBezTo>
                <a:cubicBezTo>
                  <a:pt x="105" y="64"/>
                  <a:pt x="60" y="80"/>
                  <a:pt x="60" y="80"/>
                </a:cubicBezTo>
                <a:cubicBezTo>
                  <a:pt x="37" y="107"/>
                  <a:pt x="10" y="129"/>
                  <a:pt x="0" y="163"/>
                </a:cubicBezTo>
                <a:cubicBezTo>
                  <a:pt x="1" y="179"/>
                  <a:pt x="12" y="272"/>
                  <a:pt x="30" y="291"/>
                </a:cubicBezTo>
                <a:cubicBezTo>
                  <a:pt x="80" y="342"/>
                  <a:pt x="135" y="344"/>
                  <a:pt x="204" y="351"/>
                </a:cubicBezTo>
                <a:cubicBezTo>
                  <a:pt x="263" y="370"/>
                  <a:pt x="306" y="375"/>
                  <a:pt x="370" y="381"/>
                </a:cubicBezTo>
                <a:cubicBezTo>
                  <a:pt x="509" y="376"/>
                  <a:pt x="590" y="368"/>
                  <a:pt x="717" y="359"/>
                </a:cubicBezTo>
                <a:cubicBezTo>
                  <a:pt x="782" y="341"/>
                  <a:pt x="824" y="344"/>
                  <a:pt x="898" y="344"/>
                </a:cubicBezTo>
              </a:path>
            </a:pathLst>
          </a:custGeom>
          <a:noFill/>
          <a:ln w="38100">
            <a:solidFill>
              <a:srgbClr val="FFFF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ＭＳ Ｐゴシック" charset="0"/>
            </a:endParaRPr>
          </a:p>
        </p:txBody>
      </p:sp>
      <p:sp>
        <p:nvSpPr>
          <p:cNvPr id="246791" name="Freeform 7"/>
          <p:cNvSpPr>
            <a:spLocks/>
          </p:cNvSpPr>
          <p:nvPr/>
        </p:nvSpPr>
        <p:spPr bwMode="auto">
          <a:xfrm>
            <a:off x="6816725" y="3773488"/>
            <a:ext cx="1939925" cy="2700337"/>
          </a:xfrm>
          <a:custGeom>
            <a:avLst/>
            <a:gdLst>
              <a:gd name="T0" fmla="*/ 2147483647 w 1222"/>
              <a:gd name="T1" fmla="*/ 2147483647 h 1701"/>
              <a:gd name="T2" fmla="*/ 2147483647 w 1222"/>
              <a:gd name="T3" fmla="*/ 2147483647 h 1701"/>
              <a:gd name="T4" fmla="*/ 2147483647 w 1222"/>
              <a:gd name="T5" fmla="*/ 2147483647 h 1701"/>
              <a:gd name="T6" fmla="*/ 2147483647 w 1222"/>
              <a:gd name="T7" fmla="*/ 2147483647 h 1701"/>
              <a:gd name="T8" fmla="*/ 2147483647 w 1222"/>
              <a:gd name="T9" fmla="*/ 2147483647 h 1701"/>
              <a:gd name="T10" fmla="*/ 2147483647 w 1222"/>
              <a:gd name="T11" fmla="*/ 2147483647 h 1701"/>
              <a:gd name="T12" fmla="*/ 2147483647 w 1222"/>
              <a:gd name="T13" fmla="*/ 2147483647 h 1701"/>
              <a:gd name="T14" fmla="*/ 2147483647 w 1222"/>
              <a:gd name="T15" fmla="*/ 2147483647 h 1701"/>
              <a:gd name="T16" fmla="*/ 2147483647 w 1222"/>
              <a:gd name="T17" fmla="*/ 2147483647 h 1701"/>
              <a:gd name="T18" fmla="*/ 2147483647 w 1222"/>
              <a:gd name="T19" fmla="*/ 2147483647 h 1701"/>
              <a:gd name="T20" fmla="*/ 2147483647 w 1222"/>
              <a:gd name="T21" fmla="*/ 2147483647 h 1701"/>
              <a:gd name="T22" fmla="*/ 2147483647 w 1222"/>
              <a:gd name="T23" fmla="*/ 2147483647 h 1701"/>
              <a:gd name="T24" fmla="*/ 2147483647 w 1222"/>
              <a:gd name="T25" fmla="*/ 2147483647 h 1701"/>
              <a:gd name="T26" fmla="*/ 2147483647 w 1222"/>
              <a:gd name="T27" fmla="*/ 2147483647 h 1701"/>
              <a:gd name="T28" fmla="*/ 2147483647 w 1222"/>
              <a:gd name="T29" fmla="*/ 2147483647 h 1701"/>
              <a:gd name="T30" fmla="*/ 2147483647 w 1222"/>
              <a:gd name="T31" fmla="*/ 2147483647 h 1701"/>
              <a:gd name="T32" fmla="*/ 2147483647 w 1222"/>
              <a:gd name="T33" fmla="*/ 2147483647 h 1701"/>
              <a:gd name="T34" fmla="*/ 2147483647 w 1222"/>
              <a:gd name="T35" fmla="*/ 2147483647 h 1701"/>
              <a:gd name="T36" fmla="*/ 2147483647 w 1222"/>
              <a:gd name="T37" fmla="*/ 2147483647 h 1701"/>
              <a:gd name="T38" fmla="*/ 2147483647 w 1222"/>
              <a:gd name="T39" fmla="*/ 2147483647 h 1701"/>
              <a:gd name="T40" fmla="*/ 2147483647 w 1222"/>
              <a:gd name="T41" fmla="*/ 2147483647 h 1701"/>
              <a:gd name="T42" fmla="*/ 2147483647 w 1222"/>
              <a:gd name="T43" fmla="*/ 2147483647 h 1701"/>
              <a:gd name="T44" fmla="*/ 2147483647 w 1222"/>
              <a:gd name="T45" fmla="*/ 2147483647 h 1701"/>
              <a:gd name="T46" fmla="*/ 0 w 1222"/>
              <a:gd name="T47" fmla="*/ 2147483647 h 1701"/>
              <a:gd name="T48" fmla="*/ 2147483647 w 1222"/>
              <a:gd name="T49" fmla="*/ 0 h 170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222"/>
              <a:gd name="T76" fmla="*/ 0 h 1701"/>
              <a:gd name="T77" fmla="*/ 1222 w 1222"/>
              <a:gd name="T78" fmla="*/ 1701 h 1701"/>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222" h="1701">
                <a:moveTo>
                  <a:pt x="845" y="1382"/>
                </a:moveTo>
                <a:cubicBezTo>
                  <a:pt x="822" y="1415"/>
                  <a:pt x="794" y="1444"/>
                  <a:pt x="777" y="1480"/>
                </a:cubicBezTo>
                <a:cubicBezTo>
                  <a:pt x="766" y="1539"/>
                  <a:pt x="750" y="1561"/>
                  <a:pt x="770" y="1631"/>
                </a:cubicBezTo>
                <a:cubicBezTo>
                  <a:pt x="772" y="1639"/>
                  <a:pt x="785" y="1640"/>
                  <a:pt x="792" y="1646"/>
                </a:cubicBezTo>
                <a:cubicBezTo>
                  <a:pt x="820" y="1669"/>
                  <a:pt x="847" y="1680"/>
                  <a:pt x="883" y="1691"/>
                </a:cubicBezTo>
                <a:cubicBezTo>
                  <a:pt x="1120" y="1679"/>
                  <a:pt x="973" y="1701"/>
                  <a:pt x="1057" y="1676"/>
                </a:cubicBezTo>
                <a:cubicBezTo>
                  <a:pt x="1082" y="1668"/>
                  <a:pt x="1132" y="1653"/>
                  <a:pt x="1132" y="1653"/>
                </a:cubicBezTo>
                <a:cubicBezTo>
                  <a:pt x="1154" y="1631"/>
                  <a:pt x="1178" y="1614"/>
                  <a:pt x="1200" y="1593"/>
                </a:cubicBezTo>
                <a:cubicBezTo>
                  <a:pt x="1212" y="1546"/>
                  <a:pt x="1222" y="1516"/>
                  <a:pt x="1208" y="1465"/>
                </a:cubicBezTo>
                <a:cubicBezTo>
                  <a:pt x="1202" y="1446"/>
                  <a:pt x="1149" y="1435"/>
                  <a:pt x="1147" y="1434"/>
                </a:cubicBezTo>
                <a:cubicBezTo>
                  <a:pt x="1058" y="1374"/>
                  <a:pt x="981" y="1386"/>
                  <a:pt x="868" y="1382"/>
                </a:cubicBezTo>
                <a:cubicBezTo>
                  <a:pt x="778" y="1371"/>
                  <a:pt x="760" y="1369"/>
                  <a:pt x="687" y="1321"/>
                </a:cubicBezTo>
                <a:cubicBezTo>
                  <a:pt x="660" y="1303"/>
                  <a:pt x="631" y="1294"/>
                  <a:pt x="611" y="1268"/>
                </a:cubicBezTo>
                <a:cubicBezTo>
                  <a:pt x="595" y="1248"/>
                  <a:pt x="579" y="1229"/>
                  <a:pt x="566" y="1208"/>
                </a:cubicBezTo>
                <a:cubicBezTo>
                  <a:pt x="553" y="1188"/>
                  <a:pt x="528" y="1148"/>
                  <a:pt x="528" y="1148"/>
                </a:cubicBezTo>
                <a:cubicBezTo>
                  <a:pt x="523" y="1133"/>
                  <a:pt x="508" y="1073"/>
                  <a:pt x="506" y="1072"/>
                </a:cubicBezTo>
                <a:cubicBezTo>
                  <a:pt x="493" y="1063"/>
                  <a:pt x="475" y="1067"/>
                  <a:pt x="460" y="1065"/>
                </a:cubicBezTo>
                <a:cubicBezTo>
                  <a:pt x="382" y="1038"/>
                  <a:pt x="415" y="1048"/>
                  <a:pt x="362" y="1034"/>
                </a:cubicBezTo>
                <a:cubicBezTo>
                  <a:pt x="309" y="999"/>
                  <a:pt x="327" y="1018"/>
                  <a:pt x="302" y="982"/>
                </a:cubicBezTo>
                <a:cubicBezTo>
                  <a:pt x="285" y="871"/>
                  <a:pt x="285" y="747"/>
                  <a:pt x="257" y="642"/>
                </a:cubicBezTo>
                <a:cubicBezTo>
                  <a:pt x="243" y="593"/>
                  <a:pt x="210" y="586"/>
                  <a:pt x="181" y="559"/>
                </a:cubicBezTo>
                <a:cubicBezTo>
                  <a:pt x="132" y="514"/>
                  <a:pt x="118" y="473"/>
                  <a:pt x="76" y="431"/>
                </a:cubicBezTo>
                <a:cubicBezTo>
                  <a:pt x="52" y="362"/>
                  <a:pt x="21" y="299"/>
                  <a:pt x="8" y="227"/>
                </a:cubicBezTo>
                <a:cubicBezTo>
                  <a:pt x="5" y="194"/>
                  <a:pt x="0" y="161"/>
                  <a:pt x="0" y="129"/>
                </a:cubicBezTo>
                <a:cubicBezTo>
                  <a:pt x="0" y="83"/>
                  <a:pt x="15" y="44"/>
                  <a:pt x="15" y="0"/>
                </a:cubicBezTo>
              </a:path>
            </a:pathLst>
          </a:custGeom>
          <a:noFill/>
          <a:ln w="38100">
            <a:solidFill>
              <a:srgbClr val="FFFF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ＭＳ Ｐゴシック" charset="0"/>
            </a:endParaRPr>
          </a:p>
        </p:txBody>
      </p:sp>
      <p:sp>
        <p:nvSpPr>
          <p:cNvPr id="246792" name="Text Box 8"/>
          <p:cNvSpPr txBox="1">
            <a:spLocks noChangeArrowheads="1"/>
          </p:cNvSpPr>
          <p:nvPr/>
        </p:nvSpPr>
        <p:spPr bwMode="auto">
          <a:xfrm rot="-512295">
            <a:off x="4353246" y="4609814"/>
            <a:ext cx="2417590" cy="830997"/>
          </a:xfrm>
          <a:prstGeom prst="rect">
            <a:avLst/>
          </a:prstGeom>
          <a:solidFill>
            <a:srgbClr val="80008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rPr>
              <a:t>لماذا الفرق؟</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rPr>
              <a:t>كيف نوضح ذلك</a:t>
            </a:r>
            <a:endParaRPr kumimoji="0" lang="en-US" sz="24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endParaRPr>
          </a:p>
        </p:txBody>
      </p:sp>
      <p:sp>
        <p:nvSpPr>
          <p:cNvPr id="292872" name="Text Box 9"/>
          <p:cNvSpPr txBox="1">
            <a:spLocks noChangeArrowheads="1"/>
          </p:cNvSpPr>
          <p:nvPr/>
        </p:nvSpPr>
        <p:spPr bwMode="auto">
          <a:xfrm>
            <a:off x="8375650" y="76200"/>
            <a:ext cx="80823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rPr>
              <a:t>65س</a:t>
            </a:r>
            <a:endParaRPr kumimoji="0" lang="en-US" sz="24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9150270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6787"/>
                                        </p:tgtEl>
                                        <p:attrNameLst>
                                          <p:attrName>style.visibility</p:attrName>
                                        </p:attrNameLst>
                                      </p:cBhvr>
                                      <p:to>
                                        <p:strVal val="visible"/>
                                      </p:to>
                                    </p:set>
                                    <p:animEffect transition="in" filter="fade">
                                      <p:cBhvr>
                                        <p:cTn id="7" dur="500"/>
                                        <p:tgtEl>
                                          <p:spTgt spid="246787"/>
                                        </p:tgtEl>
                                      </p:cBhvr>
                                    </p:animEffect>
                                  </p:childTnLst>
                                </p:cTn>
                              </p:par>
                            </p:childTnLst>
                          </p:cTn>
                        </p:par>
                        <p:par>
                          <p:cTn id="8" fill="hold" nodeType="afterGroup">
                            <p:stCondLst>
                              <p:cond delay="500"/>
                            </p:stCondLst>
                            <p:childTnLst>
                              <p:par>
                                <p:cTn id="9" presetID="10" presetClass="entr" presetSubtype="0" fill="hold" grpId="0" nodeType="afterEffect">
                                  <p:stCondLst>
                                    <p:cond delay="2000"/>
                                  </p:stCondLst>
                                  <p:childTnLst>
                                    <p:set>
                                      <p:cBhvr>
                                        <p:cTn id="10" dur="1" fill="hold">
                                          <p:stCondLst>
                                            <p:cond delay="0"/>
                                          </p:stCondLst>
                                        </p:cTn>
                                        <p:tgtEl>
                                          <p:spTgt spid="246788"/>
                                        </p:tgtEl>
                                        <p:attrNameLst>
                                          <p:attrName>style.visibility</p:attrName>
                                        </p:attrNameLst>
                                      </p:cBhvr>
                                      <p:to>
                                        <p:strVal val="visible"/>
                                      </p:to>
                                    </p:set>
                                    <p:animEffect transition="in" filter="fade">
                                      <p:cBhvr>
                                        <p:cTn id="11" dur="500"/>
                                        <p:tgtEl>
                                          <p:spTgt spid="246788"/>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46789"/>
                                        </p:tgtEl>
                                        <p:attrNameLst>
                                          <p:attrName>style.visibility</p:attrName>
                                        </p:attrNameLst>
                                      </p:cBhvr>
                                      <p:to>
                                        <p:strVal val="visible"/>
                                      </p:to>
                                    </p:set>
                                    <p:animEffect transition="in" filter="fade">
                                      <p:cBhvr>
                                        <p:cTn id="16" dur="500"/>
                                        <p:tgtEl>
                                          <p:spTgt spid="246789"/>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46790"/>
                                        </p:tgtEl>
                                        <p:attrNameLst>
                                          <p:attrName>style.visibility</p:attrName>
                                        </p:attrNameLst>
                                      </p:cBhvr>
                                      <p:to>
                                        <p:strVal val="visible"/>
                                      </p:to>
                                    </p:set>
                                    <p:animEffect transition="in" filter="fade">
                                      <p:cBhvr>
                                        <p:cTn id="21" dur="500"/>
                                        <p:tgtEl>
                                          <p:spTgt spid="246790"/>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246791"/>
                                        </p:tgtEl>
                                        <p:attrNameLst>
                                          <p:attrName>style.visibility</p:attrName>
                                        </p:attrNameLst>
                                      </p:cBhvr>
                                      <p:to>
                                        <p:strVal val="visible"/>
                                      </p:to>
                                    </p:set>
                                    <p:animEffect transition="in" filter="wipe(up)">
                                      <p:cBhvr>
                                        <p:cTn id="26" dur="500"/>
                                        <p:tgtEl>
                                          <p:spTgt spid="246791"/>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46792"/>
                                        </p:tgtEl>
                                        <p:attrNameLst>
                                          <p:attrName>style.visibility</p:attrName>
                                        </p:attrNameLst>
                                      </p:cBhvr>
                                      <p:to>
                                        <p:strVal val="visible"/>
                                      </p:to>
                                    </p:set>
                                    <p:animEffect transition="in" filter="fade">
                                      <p:cBhvr>
                                        <p:cTn id="31" dur="500"/>
                                        <p:tgtEl>
                                          <p:spTgt spid="2467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6787" grpId="0" autoUpdateAnimBg="0"/>
      <p:bldP spid="246788" grpId="0" autoUpdateAnimBg="0"/>
      <p:bldP spid="246789" grpId="0" animBg="1" autoUpdateAnimBg="0"/>
      <p:bldP spid="246790" grpId="0" animBg="1"/>
      <p:bldP spid="246791" grpId="0" animBg="1"/>
      <p:bldP spid="246792" grpId="0" animBg="1" autoUpdateAnimBg="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3" name="Rectangle 2"/>
          <p:cNvSpPr>
            <a:spLocks noGrp="1" noChangeArrowheads="1"/>
          </p:cNvSpPr>
          <p:nvPr>
            <p:ph type="title"/>
          </p:nvPr>
        </p:nvSpPr>
        <p:spPr/>
        <p:txBody>
          <a:bodyPr/>
          <a:lstStyle/>
          <a:p>
            <a:pPr algn="ctr" eaLnBrk="1" hangingPunct="1"/>
            <a:r>
              <a:rPr lang="ar-JO" b="1" dirty="0">
                <a:latin typeface="Arial" panose="020B0604020202020204" pitchFamily="34" charset="0"/>
                <a:ea typeface="ＭＳ Ｐゴシック" charset="0"/>
                <a:cs typeface="Arial" panose="020B0604020202020204" pitchFamily="34" charset="0"/>
              </a:rPr>
              <a:t>الأسباب المقترحة للتناقضات</a:t>
            </a:r>
            <a:endParaRPr lang="en-US" b="1" dirty="0">
              <a:latin typeface="Arial" panose="020B0604020202020204" pitchFamily="34" charset="0"/>
              <a:ea typeface="ＭＳ Ｐゴシック" charset="0"/>
              <a:cs typeface="Arial" panose="020B0604020202020204" pitchFamily="34" charset="0"/>
            </a:endParaRPr>
          </a:p>
        </p:txBody>
      </p:sp>
      <p:sp>
        <p:nvSpPr>
          <p:cNvPr id="74755" name="Rectangle 3"/>
          <p:cNvSpPr>
            <a:spLocks noGrp="1" noChangeArrowheads="1"/>
          </p:cNvSpPr>
          <p:nvPr>
            <p:ph type="body" idx="1"/>
          </p:nvPr>
        </p:nvSpPr>
        <p:spPr>
          <a:xfrm>
            <a:off x="1219200" y="1905000"/>
            <a:ext cx="7772400" cy="4495800"/>
          </a:xfrm>
        </p:spPr>
        <p:txBody>
          <a:bodyPr/>
          <a:lstStyle/>
          <a:p>
            <a:pPr marL="622300" indent="-514350" algn="r">
              <a:buClrTx/>
              <a:buSzTx/>
              <a:buNone/>
            </a:pPr>
            <a:r>
              <a:rPr lang="ar-JO" sz="2800" b="1" dirty="0">
                <a:latin typeface="Arial" panose="020B0604020202020204" pitchFamily="34" charset="0"/>
                <a:ea typeface="ＭＳ Ｐゴシック" charset="0"/>
                <a:cs typeface="Arial" panose="020B0604020202020204" pitchFamily="34" charset="0"/>
              </a:rPr>
              <a:t>أ) أنظمة </a:t>
            </a:r>
            <a:r>
              <a:rPr lang="ar-JO" sz="2800" b="1" dirty="0">
                <a:solidFill>
                  <a:srgbClr val="FFC000"/>
                </a:solidFill>
                <a:latin typeface="Arial" panose="020B0604020202020204" pitchFamily="34" charset="0"/>
                <a:ea typeface="ＭＳ Ｐゴシック" charset="0"/>
                <a:cs typeface="Arial" panose="020B0604020202020204" pitchFamily="34" charset="0"/>
              </a:rPr>
              <a:t>غير دقيقة </a:t>
            </a:r>
            <a:r>
              <a:rPr lang="ar-JO" sz="2800" b="1" dirty="0">
                <a:latin typeface="Arial" panose="020B0604020202020204" pitchFamily="34" charset="0"/>
                <a:ea typeface="ＭＳ Ｐゴシック" charset="0"/>
                <a:cs typeface="Arial" panose="020B0604020202020204" pitchFamily="34" charset="0"/>
              </a:rPr>
              <a:t>استخدمت من قبل المؤرخين الكتابيين</a:t>
            </a:r>
            <a:endParaRPr lang="en-US" sz="2800" b="1" dirty="0">
              <a:solidFill>
                <a:schemeClr val="accent1"/>
              </a:solidFill>
              <a:latin typeface="Arial" panose="020B0604020202020204" pitchFamily="34" charset="0"/>
              <a:ea typeface="ＭＳ Ｐゴシック" charset="0"/>
              <a:cs typeface="Arial" panose="020B0604020202020204" pitchFamily="34" charset="0"/>
            </a:endParaRPr>
          </a:p>
          <a:p>
            <a:pPr marL="622300" indent="-514350" algn="r">
              <a:buClrTx/>
              <a:buSzTx/>
              <a:buNone/>
            </a:pPr>
            <a:r>
              <a:rPr lang="ar-JO" sz="2800" b="1" dirty="0">
                <a:solidFill>
                  <a:srgbClr val="FFFFFF"/>
                </a:solidFill>
                <a:latin typeface="Arial" panose="020B0604020202020204" pitchFamily="34" charset="0"/>
                <a:ea typeface="ＭＳ Ｐゴシック" charset="0"/>
                <a:cs typeface="Arial" panose="020B0604020202020204" pitchFamily="34" charset="0"/>
              </a:rPr>
              <a:t>ب) </a:t>
            </a:r>
            <a:r>
              <a:rPr lang="ar-JO" sz="2800" b="1" dirty="0">
                <a:solidFill>
                  <a:schemeClr val="accent1"/>
                </a:solidFill>
                <a:latin typeface="Arial" panose="020B0604020202020204" pitchFamily="34" charset="0"/>
                <a:ea typeface="ＭＳ Ｐゴシック" charset="0"/>
                <a:cs typeface="Arial" panose="020B0604020202020204" pitchFamily="34" charset="0"/>
              </a:rPr>
              <a:t>أخطاء </a:t>
            </a:r>
            <a:r>
              <a:rPr lang="ar-JO" sz="2800" b="1" dirty="0">
                <a:solidFill>
                  <a:srgbClr val="FFFFFF"/>
                </a:solidFill>
                <a:latin typeface="Arial" panose="020B0604020202020204" pitchFamily="34" charset="0"/>
                <a:ea typeface="ＭＳ Ｐゴシック" charset="0"/>
                <a:cs typeface="Arial" panose="020B0604020202020204" pitchFamily="34" charset="0"/>
              </a:rPr>
              <a:t>عرضية</a:t>
            </a:r>
            <a:r>
              <a:rPr lang="ar-JO" sz="2800" b="1" dirty="0">
                <a:solidFill>
                  <a:schemeClr val="accent1"/>
                </a:solidFill>
                <a:latin typeface="Arial" panose="020B0604020202020204" pitchFamily="34" charset="0"/>
                <a:ea typeface="ＭＳ Ｐゴシック" charset="0"/>
                <a:cs typeface="Arial" panose="020B0604020202020204" pitchFamily="34" charset="0"/>
              </a:rPr>
              <a:t> خلال عملية النقل</a:t>
            </a:r>
            <a:endParaRPr lang="en-US" sz="2800" b="1" dirty="0">
              <a:latin typeface="Arial" panose="020B0604020202020204" pitchFamily="34" charset="0"/>
              <a:ea typeface="ＭＳ Ｐゴシック" charset="0"/>
              <a:cs typeface="Arial" panose="020B0604020202020204" pitchFamily="34" charset="0"/>
            </a:endParaRPr>
          </a:p>
          <a:p>
            <a:pPr marL="622300" indent="-514350" algn="r">
              <a:buClrTx/>
              <a:buSzTx/>
              <a:buNone/>
            </a:pPr>
            <a:r>
              <a:rPr lang="ar-JO" sz="2800" b="1" dirty="0">
                <a:latin typeface="Arial" panose="020B0604020202020204" pitchFamily="34" charset="0"/>
                <a:cs typeface="Arial" panose="020B0604020202020204" pitchFamily="34" charset="0"/>
              </a:rPr>
              <a:t>ت) التسلسل الزمني </a:t>
            </a:r>
            <a:r>
              <a:rPr lang="ar-JO" sz="2800" b="1" dirty="0">
                <a:solidFill>
                  <a:srgbClr val="FFC000"/>
                </a:solidFill>
                <a:latin typeface="Arial" panose="020B0604020202020204" pitchFamily="34" charset="0"/>
                <a:cs typeface="Arial" panose="020B0604020202020204" pitchFamily="34" charset="0"/>
              </a:rPr>
              <a:t>التخطيطي</a:t>
            </a:r>
            <a:r>
              <a:rPr lang="ar-JO" sz="2800" b="1" dirty="0">
                <a:latin typeface="Arial" panose="020B0604020202020204" pitchFamily="34" charset="0"/>
                <a:cs typeface="Arial" panose="020B0604020202020204" pitchFamily="34" charset="0"/>
              </a:rPr>
              <a:t> و</a:t>
            </a:r>
            <a:r>
              <a:rPr lang="ar-JO" sz="2800" b="1" dirty="0">
                <a:solidFill>
                  <a:srgbClr val="FFC000"/>
                </a:solidFill>
                <a:latin typeface="Arial" panose="020B0604020202020204" pitchFamily="34" charset="0"/>
                <a:cs typeface="Arial" panose="020B0604020202020204" pitchFamily="34" charset="0"/>
              </a:rPr>
              <a:t>الإصطناعي</a:t>
            </a:r>
            <a:r>
              <a:rPr lang="ar-JO" sz="2800" b="1" dirty="0">
                <a:latin typeface="Arial" panose="020B0604020202020204" pitchFamily="34" charset="0"/>
                <a:cs typeface="Arial" panose="020B0604020202020204" pitchFamily="34" charset="0"/>
              </a:rPr>
              <a:t> إلى حد كبير</a:t>
            </a:r>
            <a:endParaRPr lang="en-US" sz="2800" b="1" dirty="0">
              <a:latin typeface="Arial" panose="020B0604020202020204" pitchFamily="34" charset="0"/>
              <a:ea typeface="ＭＳ Ｐゴシック" charset="0"/>
              <a:cs typeface="Arial" panose="020B0604020202020204" pitchFamily="34" charset="0"/>
            </a:endParaRPr>
          </a:p>
          <a:p>
            <a:pPr marL="622300" indent="-514350" algn="r">
              <a:buClrTx/>
              <a:buSzTx/>
              <a:buNone/>
            </a:pPr>
            <a:r>
              <a:rPr lang="ar-JO" sz="2800" b="1" dirty="0">
                <a:latin typeface="Arial" panose="020B0604020202020204" pitchFamily="34" charset="0"/>
                <a:cs typeface="Arial" panose="020B0604020202020204" pitchFamily="34" charset="0"/>
              </a:rPr>
              <a:t>ث) </a:t>
            </a:r>
            <a:r>
              <a:rPr lang="ar-JO" sz="2800" b="1" dirty="0">
                <a:solidFill>
                  <a:srgbClr val="FFC000"/>
                </a:solidFill>
                <a:latin typeface="Arial" panose="020B0604020202020204" pitchFamily="34" charset="0"/>
                <a:cs typeface="Arial" panose="020B0604020202020204" pitchFamily="34" charset="0"/>
              </a:rPr>
              <a:t>التشويه المتعمد </a:t>
            </a:r>
            <a:r>
              <a:rPr lang="ar-JO" sz="2800" b="1" dirty="0">
                <a:latin typeface="Arial" panose="020B0604020202020204" pitchFamily="34" charset="0"/>
                <a:cs typeface="Arial" panose="020B0604020202020204" pitchFamily="34" charset="0"/>
              </a:rPr>
              <a:t>للنص للتغطية على حقائق مختلفة</a:t>
            </a:r>
            <a:endParaRPr lang="en-US" sz="2800" b="1" dirty="0">
              <a:latin typeface="Arial" panose="020B0604020202020204" pitchFamily="34" charset="0"/>
              <a:ea typeface="ＭＳ Ｐゴシック" charset="0"/>
              <a:cs typeface="Arial" panose="020B0604020202020204" pitchFamily="34" charset="0"/>
            </a:endParaRPr>
          </a:p>
        </p:txBody>
      </p:sp>
      <p:sp>
        <p:nvSpPr>
          <p:cNvPr id="294915" name="Text Box 4"/>
          <p:cNvSpPr txBox="1">
            <a:spLocks noChangeArrowheads="1"/>
          </p:cNvSpPr>
          <p:nvPr/>
        </p:nvSpPr>
        <p:spPr bwMode="auto">
          <a:xfrm>
            <a:off x="8459788" y="76200"/>
            <a:ext cx="72968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EAEAEA"/>
                </a:solidFill>
                <a:effectLst/>
                <a:uLnTx/>
                <a:uFillTx/>
                <a:latin typeface="Arial" panose="020B0604020202020204" pitchFamily="34" charset="0"/>
                <a:cs typeface="Arial" panose="020B0604020202020204" pitchFamily="34" charset="0"/>
              </a:rPr>
              <a:t>70ي</a:t>
            </a:r>
            <a:endParaRPr kumimoji="0" lang="en-US" sz="2400" b="1" u="none" strike="noStrike" kern="1200" cap="none" spc="0" normalizeH="0" baseline="0" noProof="0" dirty="0">
              <a:ln>
                <a:noFill/>
              </a:ln>
              <a:solidFill>
                <a:srgbClr val="EAEAEA"/>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10192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475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7475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7475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7475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55" grpId="0" build="p" autoUpdateAnimBg="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1" name="Rectangle 2"/>
          <p:cNvSpPr>
            <a:spLocks noGrp="1" noChangeArrowheads="1"/>
          </p:cNvSpPr>
          <p:nvPr>
            <p:ph type="title"/>
          </p:nvPr>
        </p:nvSpPr>
        <p:spPr/>
        <p:txBody>
          <a:bodyPr/>
          <a:lstStyle/>
          <a:p>
            <a:pPr algn="ctr" eaLnBrk="1" hangingPunct="1"/>
            <a:r>
              <a:rPr lang="ar-JO" b="1" dirty="0">
                <a:latin typeface="Arial" panose="020B0604020202020204" pitchFamily="34" charset="0"/>
                <a:ea typeface="ＭＳ Ｐゴシック" charset="0"/>
                <a:cs typeface="Arial" panose="020B0604020202020204" pitchFamily="34" charset="0"/>
              </a:rPr>
              <a:t>حلول مقترحة</a:t>
            </a:r>
            <a:endParaRPr lang="en-US" b="1" dirty="0">
              <a:latin typeface="Arial" panose="020B0604020202020204" pitchFamily="34" charset="0"/>
              <a:ea typeface="ＭＳ Ｐゴシック" charset="0"/>
              <a:cs typeface="Arial" panose="020B0604020202020204" pitchFamily="34" charset="0"/>
            </a:endParaRPr>
          </a:p>
        </p:txBody>
      </p:sp>
      <p:sp>
        <p:nvSpPr>
          <p:cNvPr id="75779" name="Rectangle 3"/>
          <p:cNvSpPr>
            <a:spLocks noGrp="1" noChangeArrowheads="1"/>
          </p:cNvSpPr>
          <p:nvPr>
            <p:ph type="body" idx="1"/>
          </p:nvPr>
        </p:nvSpPr>
        <p:spPr/>
        <p:txBody>
          <a:bodyPr/>
          <a:lstStyle/>
          <a:p>
            <a:pPr marL="573088" indent="-561975" algn="r" rtl="1">
              <a:buClrTx/>
              <a:buSzTx/>
              <a:buNone/>
            </a:pPr>
            <a:r>
              <a:rPr lang="ar-JO" sz="2800" b="1" dirty="0">
                <a:solidFill>
                  <a:srgbClr val="FFC000"/>
                </a:solidFill>
                <a:latin typeface="Arial" panose="020B0604020202020204" pitchFamily="34" charset="0"/>
                <a:cs typeface="Arial" panose="020B0604020202020204" pitchFamily="34" charset="0"/>
              </a:rPr>
              <a:t>1)</a:t>
            </a:r>
            <a:r>
              <a:rPr lang="en-US" sz="2800" b="1" dirty="0">
                <a:latin typeface="Arial" panose="020B0604020202020204" pitchFamily="34" charset="0"/>
                <a:cs typeface="Arial" panose="020B0604020202020204" pitchFamily="34" charset="0"/>
              </a:rPr>
              <a:t>	</a:t>
            </a:r>
            <a:r>
              <a:rPr lang="ar-JO" sz="2800" b="1" dirty="0">
                <a:solidFill>
                  <a:srgbClr val="FFC000"/>
                </a:solidFill>
                <a:latin typeface="Arial" panose="020B0604020202020204" pitchFamily="34" charset="0"/>
                <a:cs typeface="Arial" panose="020B0604020202020204" pitchFamily="34" charset="0"/>
              </a:rPr>
              <a:t>التغييرات التحريرية </a:t>
            </a:r>
            <a:r>
              <a:rPr lang="ar-JO" sz="2800" b="1" dirty="0">
                <a:latin typeface="Arial" panose="020B0604020202020204" pitchFamily="34" charset="0"/>
                <a:cs typeface="Arial" panose="020B0604020202020204" pitchFamily="34" charset="0"/>
              </a:rPr>
              <a:t>في البيانات الزمنية (القرن الثالث قبل الميلاد، السبعينية)</a:t>
            </a:r>
            <a:r>
              <a:rPr lang="en-US" sz="2800" b="1" dirty="0">
                <a:latin typeface="Arial" panose="020B0604020202020204" pitchFamily="34" charset="0"/>
                <a:ea typeface="ＭＳ Ｐゴシック" charset="0"/>
                <a:cs typeface="Arial" panose="020B0604020202020204" pitchFamily="34" charset="0"/>
              </a:rPr>
              <a:t> </a:t>
            </a:r>
          </a:p>
          <a:p>
            <a:pPr marL="573088" indent="-561975" algn="r" rtl="1">
              <a:buClrTx/>
              <a:buSzTx/>
              <a:buNone/>
            </a:pPr>
            <a:r>
              <a:rPr lang="ar-JO" sz="2800" b="1" dirty="0">
                <a:solidFill>
                  <a:srgbClr val="FFC000"/>
                </a:solidFill>
                <a:latin typeface="Arial" panose="020B0604020202020204" pitchFamily="34" charset="0"/>
                <a:ea typeface="ＭＳ Ｐゴシック" charset="0"/>
                <a:cs typeface="Arial" panose="020B0604020202020204" pitchFamily="34" charset="0"/>
              </a:rPr>
              <a:t>2)</a:t>
            </a:r>
            <a:r>
              <a:rPr lang="en-US" sz="2800" b="1" dirty="0">
                <a:solidFill>
                  <a:srgbClr val="FFC000"/>
                </a:solidFill>
                <a:latin typeface="Arial" panose="020B0604020202020204" pitchFamily="34" charset="0"/>
                <a:ea typeface="ＭＳ Ｐゴシック" charset="0"/>
                <a:cs typeface="Arial" panose="020B0604020202020204" pitchFamily="34" charset="0"/>
              </a:rPr>
              <a:t>	</a:t>
            </a:r>
            <a:r>
              <a:rPr lang="ar-JO" sz="2800" b="1" dirty="0">
                <a:solidFill>
                  <a:srgbClr val="FFC000"/>
                </a:solidFill>
                <a:latin typeface="Arial" panose="020B0604020202020204" pitchFamily="34" charset="0"/>
                <a:ea typeface="ＭＳ Ｐゴシック" charset="0"/>
                <a:cs typeface="Arial" panose="020B0604020202020204" pitchFamily="34" charset="0"/>
              </a:rPr>
              <a:t>يتضمن فترات من الفوضى السياسية </a:t>
            </a:r>
            <a:r>
              <a:rPr lang="ar-JO" sz="2800" b="1" dirty="0">
                <a:latin typeface="Arial" panose="020B0604020202020204" pitchFamily="34" charset="0"/>
                <a:ea typeface="ＭＳ Ｐゴシック" charset="0"/>
                <a:cs typeface="Arial" panose="020B0604020202020204" pitchFamily="34" charset="0"/>
              </a:rPr>
              <a:t>حيث لا يوجد ملك جالس على العرش</a:t>
            </a:r>
            <a:endParaRPr lang="en-US" sz="2800" b="1" dirty="0">
              <a:latin typeface="Arial" panose="020B0604020202020204" pitchFamily="34" charset="0"/>
              <a:ea typeface="ＭＳ Ｐゴシック" charset="0"/>
              <a:cs typeface="Arial" panose="020B0604020202020204" pitchFamily="34" charset="0"/>
            </a:endParaRPr>
          </a:p>
          <a:p>
            <a:pPr marL="573088" indent="-561975" algn="r" rtl="1">
              <a:buClrTx/>
              <a:buSzTx/>
              <a:buNone/>
            </a:pPr>
            <a:r>
              <a:rPr lang="ar-JO" sz="2800" b="1" dirty="0">
                <a:solidFill>
                  <a:srgbClr val="FFC000"/>
                </a:solidFill>
                <a:latin typeface="Arial" panose="020B0604020202020204" pitchFamily="34" charset="0"/>
                <a:ea typeface="ＭＳ Ｐゴシック" charset="0"/>
                <a:cs typeface="Arial" panose="020B0604020202020204" pitchFamily="34" charset="0"/>
              </a:rPr>
              <a:t>3)</a:t>
            </a:r>
            <a:r>
              <a:rPr lang="en-US" sz="2800" b="1" dirty="0">
                <a:solidFill>
                  <a:srgbClr val="FFC000"/>
                </a:solidFill>
                <a:latin typeface="Arial" panose="020B0604020202020204" pitchFamily="34" charset="0"/>
                <a:ea typeface="ＭＳ Ｐゴシック" charset="0"/>
                <a:cs typeface="Arial" panose="020B0604020202020204" pitchFamily="34" charset="0"/>
              </a:rPr>
              <a:t>	</a:t>
            </a:r>
            <a:r>
              <a:rPr lang="ar-JO" sz="2800" b="1" dirty="0">
                <a:solidFill>
                  <a:srgbClr val="FFC000"/>
                </a:solidFill>
                <a:latin typeface="Arial" panose="020B0604020202020204" pitchFamily="34" charset="0"/>
                <a:cs typeface="Arial" panose="020B0604020202020204" pitchFamily="34" charset="0"/>
              </a:rPr>
              <a:t>تجاهل البيانات </a:t>
            </a:r>
            <a:r>
              <a:rPr lang="ar-JO" sz="2800" b="1" dirty="0">
                <a:latin typeface="Arial" panose="020B0604020202020204" pitchFamily="34" charset="0"/>
                <a:cs typeface="Arial" panose="020B0604020202020204" pitchFamily="34" charset="0"/>
              </a:rPr>
              <a:t>الموجودة في النص الماسوري وحدد التواريخ بالتزامن مع تاريخ الشرق الأدنى القديم</a:t>
            </a:r>
            <a:endParaRPr lang="en-US" sz="2800" b="1" dirty="0">
              <a:latin typeface="Arial" panose="020B0604020202020204" pitchFamily="34" charset="0"/>
              <a:ea typeface="ＭＳ Ｐゴシック" charset="0"/>
              <a:cs typeface="Arial" panose="020B0604020202020204" pitchFamily="34" charset="0"/>
            </a:endParaRPr>
          </a:p>
          <a:p>
            <a:pPr marL="573088" indent="-561975" algn="r" rtl="1">
              <a:buClrTx/>
              <a:buSzTx/>
              <a:buNone/>
            </a:pPr>
            <a:r>
              <a:rPr lang="ar-JO" sz="2800" b="1" dirty="0">
                <a:solidFill>
                  <a:srgbClr val="FFC000"/>
                </a:solidFill>
                <a:latin typeface="Arial" panose="020B0604020202020204" pitchFamily="34" charset="0"/>
                <a:ea typeface="ＭＳ Ｐゴシック" charset="0"/>
                <a:cs typeface="Arial" panose="020B0604020202020204" pitchFamily="34" charset="0"/>
              </a:rPr>
              <a:t>4)</a:t>
            </a:r>
            <a:r>
              <a:rPr lang="en-US" sz="2800" b="1" dirty="0">
                <a:solidFill>
                  <a:srgbClr val="FFC000"/>
                </a:solidFill>
                <a:latin typeface="Arial" panose="020B0604020202020204" pitchFamily="34" charset="0"/>
                <a:ea typeface="ＭＳ Ｐゴシック" charset="0"/>
                <a:cs typeface="Arial" panose="020B0604020202020204" pitchFamily="34" charset="0"/>
              </a:rPr>
              <a:t>	</a:t>
            </a:r>
            <a:r>
              <a:rPr lang="ar-JO" sz="2800" b="1" dirty="0">
                <a:solidFill>
                  <a:srgbClr val="FFC000"/>
                </a:solidFill>
                <a:latin typeface="Arial" panose="020B0604020202020204" pitchFamily="34" charset="0"/>
                <a:ea typeface="ＭＳ Ｐゴシック" charset="0"/>
                <a:cs typeface="Arial" panose="020B0604020202020204" pitchFamily="34" charset="0"/>
              </a:rPr>
              <a:t>اكتشاف أسلوب أصلي </a:t>
            </a:r>
            <a:r>
              <a:rPr lang="ar-JO" sz="2800" b="1" dirty="0">
                <a:latin typeface="Arial" panose="020B0604020202020204" pitchFamily="34" charset="0"/>
                <a:ea typeface="ＭＳ Ｐゴシック" charset="0"/>
                <a:cs typeface="Arial" panose="020B0604020202020204" pitchFamily="34" charset="0"/>
              </a:rPr>
              <a:t>للتأريخ</a:t>
            </a:r>
            <a:endParaRPr lang="en-US" sz="2800" b="1" dirty="0">
              <a:latin typeface="Arial" panose="020B0604020202020204" pitchFamily="34" charset="0"/>
              <a:ea typeface="ＭＳ Ｐゴシック" charset="0"/>
              <a:cs typeface="Arial" panose="020B0604020202020204" pitchFamily="34" charset="0"/>
            </a:endParaRPr>
          </a:p>
        </p:txBody>
      </p:sp>
      <p:sp>
        <p:nvSpPr>
          <p:cNvPr id="296963" name="Text Box 4"/>
          <p:cNvSpPr txBox="1">
            <a:spLocks noChangeArrowheads="1"/>
          </p:cNvSpPr>
          <p:nvPr/>
        </p:nvSpPr>
        <p:spPr bwMode="auto">
          <a:xfrm>
            <a:off x="8459788" y="76200"/>
            <a:ext cx="72968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EAEAEA"/>
                </a:solidFill>
                <a:effectLst/>
                <a:uLnTx/>
                <a:uFillTx/>
                <a:latin typeface="Arial" panose="020B0604020202020204" pitchFamily="34" charset="0"/>
                <a:cs typeface="Arial" panose="020B0604020202020204" pitchFamily="34" charset="0"/>
              </a:rPr>
              <a:t>70ي</a:t>
            </a:r>
            <a:endParaRPr kumimoji="0" lang="en-US" sz="2400" b="1" u="none" strike="noStrike" kern="1200" cap="none" spc="0" normalizeH="0" baseline="0" noProof="0" dirty="0">
              <a:ln>
                <a:noFill/>
              </a:ln>
              <a:solidFill>
                <a:srgbClr val="EAEAEA"/>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3557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577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7577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7577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7577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79" grpId="0" build="p"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0966" y="102580"/>
            <a:ext cx="8236820" cy="799420"/>
          </a:xfrm>
          <a:solidFill>
            <a:schemeClr val="tx1"/>
          </a:solidFill>
        </p:spPr>
        <p:txBody>
          <a:bodyPr/>
          <a:lstStyle/>
          <a:p>
            <a:r>
              <a:rPr lang="ar-JO"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بيان الملكوت</a:t>
            </a:r>
            <a:endParaRPr lang="en-US"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endParaRPr>
          </a:p>
        </p:txBody>
      </p:sp>
      <p:sp>
        <p:nvSpPr>
          <p:cNvPr id="3" name="Title 1"/>
          <p:cNvSpPr txBox="1">
            <a:spLocks/>
          </p:cNvSpPr>
          <p:nvPr/>
        </p:nvSpPr>
        <p:spPr bwMode="auto">
          <a:xfrm>
            <a:off x="331175" y="1433727"/>
            <a:ext cx="8336595"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200"/>
            <a:r>
              <a:rPr lang="ar-JO" b="1" dirty="0">
                <a:solidFill>
                  <a:prstClr val="white"/>
                </a:solidFill>
                <a:effectLst>
                  <a:glow rad="101600">
                    <a:prstClr val="black">
                      <a:alpha val="99000"/>
                    </a:prstClr>
                  </a:glow>
                </a:effectLst>
                <a:latin typeface="Arial" panose="020B0604020202020204" pitchFamily="34" charset="0"/>
                <a:cs typeface="Arial" panose="020B0604020202020204" pitchFamily="34" charset="0"/>
              </a:rPr>
              <a:t>إن </a:t>
            </a:r>
            <a:r>
              <a:rPr lang="ar-JO" b="1" dirty="0">
                <a:solidFill>
                  <a:srgbClr val="FFFF00"/>
                </a:solidFill>
                <a:effectLst>
                  <a:glow rad="101600">
                    <a:prstClr val="black">
                      <a:alpha val="99000"/>
                    </a:prstClr>
                  </a:glow>
                </a:effectLst>
                <a:latin typeface="Arial" panose="020B0604020202020204" pitchFamily="34" charset="0"/>
                <a:cs typeface="Arial" panose="020B0604020202020204" pitchFamily="34" charset="0"/>
              </a:rPr>
              <a:t>تأسيس</a:t>
            </a:r>
            <a:r>
              <a:rPr lang="ar-JO" b="1" dirty="0">
                <a:solidFill>
                  <a:prstClr val="white"/>
                </a:solidFill>
                <a:effectLst>
                  <a:glow rad="101600">
                    <a:prstClr val="black">
                      <a:alpha val="99000"/>
                    </a:prstClr>
                  </a:glow>
                </a:effectLst>
                <a:latin typeface="Arial" panose="020B0604020202020204" pitchFamily="34" charset="0"/>
                <a:cs typeface="Arial" panose="020B0604020202020204" pitchFamily="34" charset="0"/>
              </a:rPr>
              <a:t> الله السيادي لسلالة داود (١-٩) واهتمام داود بالعبادة الصحيحة في الهيكل (١٠-٢٩) ذكّر إسرائيل بعدم تكرار عبادة الأصنام التي حدثت في الماضي.</a:t>
            </a:r>
            <a:endParaRPr lang="en-US" b="1" dirty="0">
              <a:solidFill>
                <a:prstClr val="white"/>
              </a:solidFill>
              <a:effectLst>
                <a:glow rad="101600">
                  <a:prstClr val="black">
                    <a:alpha val="99000"/>
                  </a:prstClr>
                </a:glow>
              </a:effectLst>
              <a:latin typeface="Arial" panose="020B0604020202020204" pitchFamily="34" charset="0"/>
              <a:cs typeface="Arial" panose="020B0604020202020204" pitchFamily="34" charset="0"/>
            </a:endParaRPr>
          </a:p>
        </p:txBody>
      </p:sp>
      <p:sp>
        <p:nvSpPr>
          <p:cNvPr id="5" name="Text Box 24"/>
          <p:cNvSpPr txBox="1">
            <a:spLocks noChangeArrowheads="1"/>
          </p:cNvSpPr>
          <p:nvPr/>
        </p:nvSpPr>
        <p:spPr bwMode="auto">
          <a:xfrm>
            <a:off x="8515075" y="65344"/>
            <a:ext cx="530916"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fontAlgn="auto">
              <a:spcBef>
                <a:spcPts val="0"/>
              </a:spcBef>
              <a:spcAft>
                <a:spcPts val="0"/>
              </a:spcAft>
            </a:pPr>
            <a:r>
              <a:rPr lang="ar-JO" altLang="zh-CN" b="1" dirty="0">
                <a:solidFill>
                  <a:prstClr val="white"/>
                </a:solidFill>
                <a:effectLst>
                  <a:outerShdw blurRad="50800" dist="38100" dir="2700000" algn="tl" rotWithShape="0">
                    <a:srgbClr val="000000">
                      <a:alpha val="96000"/>
                    </a:srgbClr>
                  </a:outerShdw>
                </a:effectLst>
                <a:latin typeface="Arial" panose="020B0604020202020204" pitchFamily="34" charset="0"/>
                <a:cs typeface="Arial" panose="020B0604020202020204" pitchFamily="34" charset="0"/>
              </a:rPr>
              <a:t>39</a:t>
            </a:r>
            <a:endParaRPr lang="en-US" altLang="zh-CN" b="1" dirty="0">
              <a:solidFill>
                <a:prstClr val="white"/>
              </a:solidFill>
              <a:effectLst>
                <a:outerShdw blurRad="50800" dist="38100" dir="2700000" algn="tl" rotWithShape="0">
                  <a:srgbClr val="000000">
                    <a:alpha val="96000"/>
                  </a:srgbClr>
                </a:outerShdw>
              </a:effectLst>
              <a:latin typeface="Arial" panose="020B0604020202020204" pitchFamily="34" charset="0"/>
              <a:cs typeface="Arial" panose="020B0604020202020204" pitchFamily="34" charset="0"/>
            </a:endParaRPr>
          </a:p>
        </p:txBody>
      </p:sp>
      <p:sp>
        <p:nvSpPr>
          <p:cNvPr id="4" name="Rectangle 2">
            <a:extLst>
              <a:ext uri="{FF2B5EF4-FFF2-40B4-BE49-F238E27FC236}">
                <a16:creationId xmlns:a16="http://schemas.microsoft.com/office/drawing/2014/main" id="{45805A20-38DC-FDAB-64DC-128ED6582B0B}"/>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ar-JO"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١ أخبار الأيام</a:t>
            </a:r>
            <a:endParaRPr lang="en-US"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820539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descr="EDWIN R THIELE The Mysterious Numbers of the Hebrew King | Etsy | Bible  commentary, Christian books, Chronology">
            <a:extLst>
              <a:ext uri="{FF2B5EF4-FFF2-40B4-BE49-F238E27FC236}">
                <a16:creationId xmlns:a16="http://schemas.microsoft.com/office/drawing/2014/main" id="{0970133C-F880-4647-AFE4-87AD7B6A82A4}"/>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333511" y="222007"/>
            <a:ext cx="4810489" cy="641398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461A2AA-90BC-044C-9622-977AF14AE0EC}"/>
              </a:ext>
            </a:extLst>
          </p:cNvPr>
          <p:cNvSpPr>
            <a:spLocks noGrp="1"/>
          </p:cNvSpPr>
          <p:nvPr>
            <p:ph type="ctrTitle"/>
          </p:nvPr>
        </p:nvSpPr>
        <p:spPr>
          <a:xfrm>
            <a:off x="0" y="44625"/>
            <a:ext cx="4644008" cy="2487420"/>
          </a:xfrm>
        </p:spPr>
        <p:txBody>
          <a:bodyPr/>
          <a:lstStyle/>
          <a:p>
            <a:r>
              <a:rPr lang="ar-JO" sz="2800" dirty="0"/>
              <a:t>دخول المرحلة</a:t>
            </a:r>
            <a:br>
              <a:rPr lang="en-US" sz="2800" dirty="0"/>
            </a:br>
            <a:br>
              <a:rPr lang="en-US" sz="1400" dirty="0"/>
            </a:br>
            <a:r>
              <a:rPr lang="ar-JO" sz="2800" dirty="0"/>
              <a:t>كنيسة الأدفنتست السبتيين</a:t>
            </a:r>
            <a:br>
              <a:rPr lang="ar-JO" sz="2800" dirty="0"/>
            </a:br>
            <a:r>
              <a:rPr lang="ar-JO" sz="2800" dirty="0"/>
              <a:t>لاهوتي في العهد القديم</a:t>
            </a:r>
            <a:br>
              <a:rPr lang="en-US" sz="2800" dirty="0"/>
            </a:br>
            <a:r>
              <a:rPr lang="ar-JO" sz="2800" dirty="0"/>
              <a:t>إدوين ر. ثايل</a:t>
            </a:r>
            <a:br>
              <a:rPr lang="ar-JO" sz="2800" dirty="0"/>
            </a:br>
            <a:r>
              <a:rPr lang="en-US" sz="2800" dirty="0"/>
              <a:t>(</a:t>
            </a:r>
            <a:r>
              <a:rPr lang="ar-JO" sz="2800" dirty="0"/>
              <a:t>يلفظ تي لي</a:t>
            </a:r>
            <a:r>
              <a:rPr lang="en-US" sz="2800" dirty="0"/>
              <a:t>)</a:t>
            </a:r>
          </a:p>
        </p:txBody>
      </p:sp>
      <p:sp>
        <p:nvSpPr>
          <p:cNvPr id="5" name="Title 1">
            <a:extLst>
              <a:ext uri="{FF2B5EF4-FFF2-40B4-BE49-F238E27FC236}">
                <a16:creationId xmlns:a16="http://schemas.microsoft.com/office/drawing/2014/main" id="{BA2394EF-3750-0541-A9DD-41D645DA5278}"/>
              </a:ext>
            </a:extLst>
          </p:cNvPr>
          <p:cNvSpPr txBox="1">
            <a:spLocks/>
          </p:cNvSpPr>
          <p:nvPr/>
        </p:nvSpPr>
        <p:spPr bwMode="auto">
          <a:xfrm>
            <a:off x="505375" y="6003640"/>
            <a:ext cx="3633259" cy="8391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1924-2006</a:t>
            </a:r>
            <a:endParaRPr kumimoji="0" lang="en-US" sz="3600" b="1"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endParaRPr>
          </a:p>
        </p:txBody>
      </p:sp>
      <p:pic>
        <p:nvPicPr>
          <p:cNvPr id="3074" name="Picture 2" descr="Edwin Thiele - CreationWiki, the encyclopedia of creation science">
            <a:extLst>
              <a:ext uri="{FF2B5EF4-FFF2-40B4-BE49-F238E27FC236}">
                <a16:creationId xmlns:a16="http://schemas.microsoft.com/office/drawing/2014/main" id="{D2880A97-6102-4442-84F0-23A1CC95F8EC}"/>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17004" y="2532045"/>
            <a:ext cx="3810000" cy="3644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0716228"/>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01" name="Picture 24" descr="Romans 200 Blue Backgroun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6988"/>
            <a:ext cx="9144001" cy="6985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50" name="Diagram 49"/>
          <p:cNvGraphicFramePr/>
          <p:nvPr/>
        </p:nvGraphicFramePr>
        <p:xfrm>
          <a:off x="838200" y="381000"/>
          <a:ext cx="7620000" cy="63246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3" name="Group 2"/>
          <p:cNvGrpSpPr>
            <a:grpSpLocks/>
          </p:cNvGrpSpPr>
          <p:nvPr/>
        </p:nvGrpSpPr>
        <p:grpSpPr bwMode="auto">
          <a:xfrm>
            <a:off x="3814809" y="1028700"/>
            <a:ext cx="3048000" cy="2039938"/>
            <a:chOff x="3828256" y="1028328"/>
            <a:chExt cx="3048000" cy="2040632"/>
          </a:xfrm>
        </p:grpSpPr>
        <p:sp>
          <p:nvSpPr>
            <p:cNvPr id="204812" name="Up Arrow Callout 1"/>
            <p:cNvSpPr>
              <a:spLocks noChangeArrowheads="1"/>
            </p:cNvSpPr>
            <p:nvPr/>
          </p:nvSpPr>
          <p:spPr bwMode="auto">
            <a:xfrm>
              <a:off x="3828256" y="1028328"/>
              <a:ext cx="3024336" cy="1656184"/>
            </a:xfrm>
            <a:prstGeom prst="upArrowCallout">
              <a:avLst>
                <a:gd name="adj1" fmla="val 25007"/>
                <a:gd name="adj2" fmla="val 24999"/>
                <a:gd name="adj3" fmla="val 25000"/>
                <a:gd name="adj4" fmla="val 64977"/>
              </a:avLst>
            </a:prstGeom>
            <a:solidFill>
              <a:srgbClr val="8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lIns="0" tIns="0" rIns="0" bIns="0" anchor="ctr" anchorCtr="1"/>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5" name="Title 3"/>
            <p:cNvSpPr txBox="1">
              <a:spLocks/>
            </p:cNvSpPr>
            <p:nvPr/>
          </p:nvSpPr>
          <p:spPr bwMode="auto">
            <a:xfrm>
              <a:off x="3828256" y="1315764"/>
              <a:ext cx="3048000" cy="17531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ar-JO" sz="2800" b="1" i="0" u="none" strike="noStrike" kern="1200" cap="none" spc="0" normalizeH="0" baseline="0" noProof="0" dirty="0">
                  <a:ln>
                    <a:noFill/>
                  </a:ln>
                  <a:solidFill>
                    <a:srgbClr val="FFFFFF"/>
                  </a:solidFill>
                  <a:effectLst>
                    <a:outerShdw blurRad="50800" dist="38100" dir="2700000" algn="tl">
                      <a:srgbClr val="000000">
                        <a:alpha val="43000"/>
                      </a:srgbClr>
                    </a:outerShdw>
                  </a:effectLst>
                  <a:uLnTx/>
                  <a:uFillTx/>
                  <a:latin typeface="Arial" panose="020B0604020202020204" pitchFamily="34" charset="0"/>
                  <a:ea typeface="ＭＳ Ｐゴシック" charset="0"/>
                  <a:cs typeface="Arial" panose="020B0604020202020204" pitchFamily="34" charset="0"/>
                </a:rPr>
                <a:t>بداية التقويم</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ar-JO" sz="2800" b="1" i="0" u="none" strike="noStrike" kern="1200" cap="none" spc="0" normalizeH="0" baseline="0" noProof="0" dirty="0">
                  <a:ln>
                    <a:noFill/>
                  </a:ln>
                  <a:solidFill>
                    <a:srgbClr val="FFFFFF"/>
                  </a:solidFill>
                  <a:effectLst>
                    <a:outerShdw blurRad="50800" dist="38100" dir="2700000" algn="tl">
                      <a:srgbClr val="000000">
                        <a:alpha val="43000"/>
                      </a:srgbClr>
                    </a:outerShdw>
                  </a:effectLst>
                  <a:uLnTx/>
                  <a:uFillTx/>
                  <a:latin typeface="Arial" panose="020B0604020202020204" pitchFamily="34" charset="0"/>
                  <a:ea typeface="ＭＳ Ｐゴシック" charset="0"/>
                  <a:cs typeface="Arial" panose="020B0604020202020204" pitchFamily="34" charset="0"/>
                </a:rPr>
                <a:t>المقدَّس</a:t>
              </a:r>
              <a:endParaRPr kumimoji="0" lang="en-US" sz="2800" b="1" i="0" u="none" strike="noStrike" kern="1200" cap="none" spc="0" normalizeH="0" baseline="0" noProof="0" dirty="0">
                <a:ln>
                  <a:noFill/>
                </a:ln>
                <a:solidFill>
                  <a:srgbClr val="FFFFFF"/>
                </a:solidFill>
                <a:effectLst>
                  <a:outerShdw blurRad="50800" dist="38100" dir="2700000" algn="tl">
                    <a:srgbClr val="000000">
                      <a:alpha val="43000"/>
                    </a:srgbClr>
                  </a:outerShdw>
                </a:effectLst>
                <a:uLnTx/>
                <a:uFillTx/>
                <a:latin typeface="Arial" panose="020B0604020202020204" pitchFamily="34" charset="0"/>
                <a:ea typeface="ＭＳ Ｐゴシック" charset="0"/>
                <a:cs typeface="Arial" panose="020B0604020202020204" pitchFamily="34" charset="0"/>
              </a:endParaRPr>
            </a:p>
          </p:txBody>
        </p:sp>
      </p:grpSp>
      <p:grpSp>
        <p:nvGrpSpPr>
          <p:cNvPr id="5" name="Group 4"/>
          <p:cNvGrpSpPr>
            <a:grpSpLocks/>
          </p:cNvGrpSpPr>
          <p:nvPr/>
        </p:nvGrpSpPr>
        <p:grpSpPr bwMode="auto">
          <a:xfrm>
            <a:off x="2484438" y="4076700"/>
            <a:ext cx="3048000" cy="1944688"/>
            <a:chOff x="2483769" y="4077072"/>
            <a:chExt cx="3048000" cy="1944215"/>
          </a:xfrm>
        </p:grpSpPr>
        <p:sp>
          <p:nvSpPr>
            <p:cNvPr id="204810" name="Up Arrow Callout 28"/>
            <p:cNvSpPr>
              <a:spLocks noChangeArrowheads="1"/>
            </p:cNvSpPr>
            <p:nvPr/>
          </p:nvSpPr>
          <p:spPr bwMode="auto">
            <a:xfrm rot="10800000">
              <a:off x="2483769" y="4365103"/>
              <a:ext cx="3024336" cy="1656184"/>
            </a:xfrm>
            <a:prstGeom prst="upArrowCallout">
              <a:avLst>
                <a:gd name="adj1" fmla="val 25007"/>
                <a:gd name="adj2" fmla="val 24999"/>
                <a:gd name="adj3" fmla="val 25000"/>
                <a:gd name="adj4" fmla="val 64977"/>
              </a:avLst>
            </a:prstGeom>
            <a:solidFill>
              <a:srgbClr val="8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lIns="0" tIns="0" rIns="0" bIns="0" anchor="ctr" anchorCtr="1"/>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32" name="Title 3"/>
            <p:cNvSpPr txBox="1">
              <a:spLocks/>
            </p:cNvSpPr>
            <p:nvPr/>
          </p:nvSpPr>
          <p:spPr bwMode="auto">
            <a:xfrm>
              <a:off x="2483769" y="4077072"/>
              <a:ext cx="3048000" cy="1752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ar-JO" sz="2800" b="1" i="0" u="none" strike="noStrike" kern="1200" cap="none" spc="0" normalizeH="0" baseline="0" noProof="0" dirty="0">
                  <a:ln>
                    <a:noFill/>
                  </a:ln>
                  <a:solidFill>
                    <a:srgbClr val="FFFFFF"/>
                  </a:solidFill>
                  <a:effectLst>
                    <a:outerShdw blurRad="50800" dist="38100" dir="2700000" algn="tl">
                      <a:srgbClr val="000000">
                        <a:alpha val="43000"/>
                      </a:srgbClr>
                    </a:outerShdw>
                  </a:effectLst>
                  <a:uLnTx/>
                  <a:uFillTx/>
                  <a:latin typeface="Arial" panose="020B0604020202020204" pitchFamily="34" charset="0"/>
                  <a:ea typeface="ＭＳ Ｐゴシック" charset="0"/>
                  <a:cs typeface="Arial" panose="020B0604020202020204" pitchFamily="34" charset="0"/>
                </a:rPr>
                <a:t>بداية التقويم</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ar-JO" sz="2800" b="1" i="0" u="none" strike="noStrike" kern="1200" cap="none" spc="0" normalizeH="0" baseline="0" noProof="0" dirty="0">
                  <a:ln>
                    <a:noFill/>
                  </a:ln>
                  <a:solidFill>
                    <a:srgbClr val="FFFFFF"/>
                  </a:solidFill>
                  <a:effectLst>
                    <a:outerShdw blurRad="50800" dist="38100" dir="2700000" algn="tl">
                      <a:srgbClr val="000000">
                        <a:alpha val="43000"/>
                      </a:srgbClr>
                    </a:outerShdw>
                  </a:effectLst>
                  <a:uLnTx/>
                  <a:uFillTx/>
                  <a:latin typeface="Arial" panose="020B0604020202020204" pitchFamily="34" charset="0"/>
                  <a:ea typeface="ＭＳ Ｐゴシック" charset="0"/>
                  <a:cs typeface="Arial" panose="020B0604020202020204" pitchFamily="34" charset="0"/>
                </a:rPr>
                <a:t>المدنيّ</a:t>
              </a:r>
              <a:endParaRPr kumimoji="0" lang="en-US" sz="2800" b="1" i="0" u="none" strike="noStrike" kern="1200" cap="none" spc="0" normalizeH="0" baseline="0" noProof="0" dirty="0">
                <a:ln>
                  <a:noFill/>
                </a:ln>
                <a:solidFill>
                  <a:srgbClr val="FFFFFF"/>
                </a:solidFill>
                <a:effectLst>
                  <a:outerShdw blurRad="50800" dist="38100" dir="2700000" algn="tl">
                    <a:srgbClr val="000000">
                      <a:alpha val="43000"/>
                    </a:srgbClr>
                  </a:outerShdw>
                </a:effectLst>
                <a:uLnTx/>
                <a:uFillTx/>
                <a:latin typeface="Arial" panose="020B0604020202020204" pitchFamily="34" charset="0"/>
                <a:ea typeface="ＭＳ Ｐゴシック" charset="0"/>
                <a:cs typeface="Arial" panose="020B0604020202020204" pitchFamily="34" charset="0"/>
              </a:endParaRPr>
            </a:p>
          </p:txBody>
        </p:sp>
      </p:grpSp>
      <p:sp>
        <p:nvSpPr>
          <p:cNvPr id="43" name="Rectangle 2"/>
          <p:cNvSpPr txBox="1">
            <a:spLocks noChangeArrowheads="1"/>
          </p:cNvSpPr>
          <p:nvPr/>
        </p:nvSpPr>
        <p:spPr bwMode="auto">
          <a:xfrm>
            <a:off x="18952" y="0"/>
            <a:ext cx="3816351" cy="4248150"/>
          </a:xfrm>
          <a:prstGeom prst="rect">
            <a:avLst/>
          </a:prstGeom>
          <a:solidFill>
            <a:srgbClr val="000090"/>
          </a:solidFill>
          <a:ln w="9525">
            <a:noFill/>
            <a:miter lim="800000"/>
            <a:headEnd/>
            <a:tailEnd/>
          </a:ln>
          <a:effectLst/>
        </p:spPr>
        <p:txBody>
          <a:bodyPr anchor="ct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ليلة الخروج:  </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عندما كان الإسرائيليُّون ما يزالون في أرض مصر، أعطى الربُّ التعليمات التالية لموسى وهرون:</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2"مُنْذُ الآنَ</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يَكُونُ لَكُمْ هَذَا الشَّهْرُ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رَأْسَ الشُّهُورِ</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وَأَوَّلَ شُهُورِ السَّنَةِ".</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(خروج 12: 1- 2).</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ar-JO" sz="2400" b="1" i="0" u="none" strike="noStrike" kern="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4" name="Title 3"/>
          <p:cNvSpPr>
            <a:spLocks noGrp="1"/>
          </p:cNvSpPr>
          <p:nvPr>
            <p:ph type="title"/>
          </p:nvPr>
        </p:nvSpPr>
        <p:spPr>
          <a:xfrm>
            <a:off x="3203575" y="2781300"/>
            <a:ext cx="3048000" cy="1409700"/>
          </a:xfrm>
        </p:spPr>
        <p:txBody>
          <a:bodyPr/>
          <a:lstStyle/>
          <a:p>
            <a:pPr>
              <a:defRPr/>
            </a:pPr>
            <a:r>
              <a:rPr kumimoji="1" lang="ar-JO" sz="3600" b="1" dirty="0">
                <a:solidFill>
                  <a:schemeClr val="bg1"/>
                </a:solidFill>
                <a:effectLst>
                  <a:outerShdw blurRad="50800" dist="38100" dir="2700000" algn="tl">
                    <a:srgbClr val="000000">
                      <a:alpha val="43000"/>
                    </a:srgbClr>
                  </a:outerShdw>
                </a:effectLst>
                <a:latin typeface="Arial" panose="020B0604020202020204" pitchFamily="34" charset="0"/>
                <a:ea typeface="ＭＳ Ｐゴシック" charset="0"/>
                <a:cs typeface="Arial" panose="020B0604020202020204" pitchFamily="34" charset="0"/>
              </a:rPr>
              <a:t>التقويم</a:t>
            </a:r>
            <a:br>
              <a:rPr kumimoji="1" lang="ar-JO" sz="3600" b="1" dirty="0">
                <a:solidFill>
                  <a:schemeClr val="bg1"/>
                </a:solidFill>
                <a:effectLst>
                  <a:outerShdw blurRad="50800" dist="38100" dir="2700000" algn="tl">
                    <a:srgbClr val="000000">
                      <a:alpha val="43000"/>
                    </a:srgbClr>
                  </a:outerShdw>
                </a:effectLst>
                <a:latin typeface="Arial" panose="020B0604020202020204" pitchFamily="34" charset="0"/>
                <a:ea typeface="ＭＳ Ｐゴシック" charset="0"/>
                <a:cs typeface="Arial" panose="020B0604020202020204" pitchFamily="34" charset="0"/>
              </a:rPr>
            </a:br>
            <a:r>
              <a:rPr kumimoji="1" lang="ar-JO" sz="3600" b="1" dirty="0">
                <a:solidFill>
                  <a:schemeClr val="bg1"/>
                </a:solidFill>
                <a:effectLst>
                  <a:outerShdw blurRad="50800" dist="38100" dir="2700000" algn="tl">
                    <a:srgbClr val="000000">
                      <a:alpha val="43000"/>
                    </a:srgbClr>
                  </a:outerShdw>
                </a:effectLst>
                <a:latin typeface="Arial" panose="020B0604020202020204" pitchFamily="34" charset="0"/>
                <a:ea typeface="ＭＳ Ｐゴシック" charset="0"/>
                <a:cs typeface="Arial" panose="020B0604020202020204" pitchFamily="34" charset="0"/>
              </a:rPr>
              <a:t>العبريّ</a:t>
            </a:r>
            <a:endParaRPr lang="en-US" sz="3600" b="1" dirty="0">
              <a:solidFill>
                <a:schemeClr val="bg1"/>
              </a:solidFill>
              <a:effectLst>
                <a:outerShdw blurRad="50800" dist="38100" dir="2700000" algn="tl">
                  <a:srgbClr val="000000">
                    <a:alpha val="43000"/>
                  </a:srgbClr>
                </a:outerShdw>
              </a:effectLst>
              <a:latin typeface="Arial" panose="020B0604020202020204" pitchFamily="34" charset="0"/>
              <a:ea typeface="ＭＳ Ｐゴシック" charset="0"/>
              <a:cs typeface="Arial" panose="020B0604020202020204" pitchFamily="34" charset="0"/>
            </a:endParaRPr>
          </a:p>
        </p:txBody>
      </p:sp>
      <p:sp>
        <p:nvSpPr>
          <p:cNvPr id="54" name="Title 3"/>
          <p:cNvSpPr txBox="1">
            <a:spLocks/>
          </p:cNvSpPr>
          <p:nvPr/>
        </p:nvSpPr>
        <p:spPr bwMode="auto">
          <a:xfrm rot="1628858">
            <a:off x="5535613" y="474663"/>
            <a:ext cx="1636712" cy="673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ar-JO" sz="2400" b="1" i="0" u="none" strike="noStrike" kern="1200" cap="none" spc="0" normalizeH="0" baseline="0" noProof="0" dirty="0">
                <a:ln>
                  <a:noFill/>
                </a:ln>
                <a:solidFill>
                  <a:srgbClr val="FFFFFF"/>
                </a:solidFill>
                <a:effectLst>
                  <a:outerShdw blurRad="50800" dist="38100" dir="2700000" algn="tl">
                    <a:srgbClr val="000000">
                      <a:alpha val="43000"/>
                    </a:srgbClr>
                  </a:outerShdw>
                </a:effectLst>
                <a:uLnTx/>
                <a:uFillTx/>
                <a:latin typeface="Arial" panose="020B0604020202020204" pitchFamily="34" charset="0"/>
                <a:ea typeface="ＭＳ Ｐゴシック" charset="0"/>
                <a:cs typeface="Arial" panose="020B0604020202020204" pitchFamily="34" charset="0"/>
              </a:rPr>
              <a:t>آذار-نيسان</a:t>
            </a:r>
            <a:endParaRPr kumimoji="0" lang="en-US" sz="2400" b="1" i="0" u="none" strike="noStrike" kern="1200" cap="none" spc="0" normalizeH="0" baseline="0" noProof="0" dirty="0">
              <a:ln>
                <a:noFill/>
              </a:ln>
              <a:solidFill>
                <a:srgbClr val="FFFFFF"/>
              </a:solidFill>
              <a:effectLst>
                <a:outerShdw blurRad="50800" dist="38100" dir="2700000" algn="tl">
                  <a:srgbClr val="000000">
                    <a:alpha val="43000"/>
                  </a:srgbClr>
                </a:outerShdw>
              </a:effectLst>
              <a:uLnTx/>
              <a:uFillTx/>
              <a:latin typeface="Arial" panose="020B0604020202020204" pitchFamily="34" charset="0"/>
              <a:ea typeface="ＭＳ Ｐゴシック" charset="0"/>
              <a:cs typeface="Arial" panose="020B0604020202020204" pitchFamily="34" charset="0"/>
            </a:endParaRPr>
          </a:p>
        </p:txBody>
      </p:sp>
      <p:sp>
        <p:nvSpPr>
          <p:cNvPr id="55" name="Title 3"/>
          <p:cNvSpPr txBox="1">
            <a:spLocks/>
          </p:cNvSpPr>
          <p:nvPr/>
        </p:nvSpPr>
        <p:spPr bwMode="auto">
          <a:xfrm rot="1487614">
            <a:off x="1434278" y="6243790"/>
            <a:ext cx="2370132" cy="3025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ar-JO" sz="2400" b="1" i="0" u="none" strike="noStrike" kern="1200" cap="none" spc="0" normalizeH="0" baseline="0" noProof="0" dirty="0">
                <a:ln>
                  <a:noFill/>
                </a:ln>
                <a:solidFill>
                  <a:srgbClr val="FFFFFF"/>
                </a:solidFill>
                <a:effectLst>
                  <a:outerShdw blurRad="50800" dist="38100" dir="2700000" algn="tl">
                    <a:srgbClr val="000000">
                      <a:alpha val="43000"/>
                    </a:srgbClr>
                  </a:outerShdw>
                </a:effectLst>
                <a:uLnTx/>
                <a:uFillTx/>
                <a:latin typeface="Arial" panose="020B0604020202020204" pitchFamily="34" charset="0"/>
                <a:ea typeface="ＭＳ Ｐゴシック" charset="0"/>
                <a:cs typeface="Arial" panose="020B0604020202020204" pitchFamily="34" charset="0"/>
              </a:rPr>
              <a:t>أيلول – تشرين الأوَّل</a:t>
            </a:r>
            <a:endParaRPr kumimoji="0" lang="en-US" sz="2400" b="1" i="0" u="none" strike="noStrike" kern="1200" cap="none" spc="0" normalizeH="0" baseline="0" noProof="0" dirty="0">
              <a:ln>
                <a:noFill/>
              </a:ln>
              <a:solidFill>
                <a:srgbClr val="FFFFFF"/>
              </a:solidFill>
              <a:effectLst>
                <a:outerShdw blurRad="50800" dist="38100" dir="2700000" algn="tl">
                  <a:srgbClr val="000000">
                    <a:alpha val="43000"/>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6" name="Text Box 10"/>
          <p:cNvSpPr txBox="1">
            <a:spLocks noChangeArrowheads="1"/>
          </p:cNvSpPr>
          <p:nvPr/>
        </p:nvSpPr>
        <p:spPr bwMode="auto">
          <a:xfrm>
            <a:off x="8301039" y="73025"/>
            <a:ext cx="698178" cy="830997"/>
          </a:xfrm>
          <a:prstGeom prst="rect">
            <a:avLst/>
          </a:prstGeom>
          <a:solidFill>
            <a:srgbClr val="000000"/>
          </a:solidFill>
          <a:ln w="9525">
            <a:noFill/>
            <a:miter lim="800000"/>
            <a:headEnd/>
            <a:tailEnd/>
          </a:ln>
          <a:effectLst>
            <a:outerShdw blurRad="63500" dist="35921" dir="2700000" algn="ctr" rotWithShape="0">
              <a:srgbClr val="060400">
                <a:alpha val="74998"/>
              </a:srgbClr>
            </a:outerShdw>
          </a:effectLst>
        </p:spPr>
        <p:txBody>
          <a:bodyPr wrap="none">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134</a:t>
            </a:r>
            <a:endPar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221</a:t>
            </a:r>
            <a:endParaRPr kumimoji="0" lang="en-US" sz="18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Tree>
    <p:extLst>
      <p:ext uri="{BB962C8B-B14F-4D97-AF65-F5344CB8AC3E}">
        <p14:creationId xmlns:p14="http://schemas.microsoft.com/office/powerpoint/2010/main" val="786988316"/>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par>
                    <p:cTn id="21" fill="hold" nodeType="clickPar">
                      <p:stCondLst>
                        <p:cond delay="indefinite"/>
                      </p:stCondLst>
                      <p:childTnLst>
                        <p:par>
                          <p:cTn id="22" fill="hold" nodeType="withGroup">
                            <p:stCondLst>
                              <p:cond delay="0"/>
                            </p:stCondLst>
                            <p:childTnLst>
                              <p:par>
                                <p:cTn id="23" presetID="26" presetClass="entr" presetSubtype="0"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wipe(down)">
                                      <p:cBhvr>
                                        <p:cTn id="25" dur="580">
                                          <p:stCondLst>
                                            <p:cond delay="0"/>
                                          </p:stCondLst>
                                        </p:cTn>
                                        <p:tgtEl>
                                          <p:spTgt spid="3"/>
                                        </p:tgtEl>
                                      </p:cBhvr>
                                    </p:animEffect>
                                    <p:anim calcmode="lin" valueType="num">
                                      <p:cBhvr>
                                        <p:cTn id="26"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31" dur="26">
                                          <p:stCondLst>
                                            <p:cond delay="650"/>
                                          </p:stCondLst>
                                        </p:cTn>
                                        <p:tgtEl>
                                          <p:spTgt spid="3"/>
                                        </p:tgtEl>
                                      </p:cBhvr>
                                      <p:to x="100000" y="60000"/>
                                    </p:animScale>
                                    <p:animScale>
                                      <p:cBhvr>
                                        <p:cTn id="32" dur="166" decel="50000">
                                          <p:stCondLst>
                                            <p:cond delay="676"/>
                                          </p:stCondLst>
                                        </p:cTn>
                                        <p:tgtEl>
                                          <p:spTgt spid="3"/>
                                        </p:tgtEl>
                                      </p:cBhvr>
                                      <p:to x="100000" y="100000"/>
                                    </p:animScale>
                                    <p:animScale>
                                      <p:cBhvr>
                                        <p:cTn id="33" dur="26">
                                          <p:stCondLst>
                                            <p:cond delay="1312"/>
                                          </p:stCondLst>
                                        </p:cTn>
                                        <p:tgtEl>
                                          <p:spTgt spid="3"/>
                                        </p:tgtEl>
                                      </p:cBhvr>
                                      <p:to x="100000" y="80000"/>
                                    </p:animScale>
                                    <p:animScale>
                                      <p:cBhvr>
                                        <p:cTn id="34" dur="166" decel="50000">
                                          <p:stCondLst>
                                            <p:cond delay="1338"/>
                                          </p:stCondLst>
                                        </p:cTn>
                                        <p:tgtEl>
                                          <p:spTgt spid="3"/>
                                        </p:tgtEl>
                                      </p:cBhvr>
                                      <p:to x="100000" y="100000"/>
                                    </p:animScale>
                                    <p:animScale>
                                      <p:cBhvr>
                                        <p:cTn id="35" dur="26">
                                          <p:stCondLst>
                                            <p:cond delay="1642"/>
                                          </p:stCondLst>
                                        </p:cTn>
                                        <p:tgtEl>
                                          <p:spTgt spid="3"/>
                                        </p:tgtEl>
                                      </p:cBhvr>
                                      <p:to x="100000" y="90000"/>
                                    </p:animScale>
                                    <p:animScale>
                                      <p:cBhvr>
                                        <p:cTn id="36" dur="166" decel="50000">
                                          <p:stCondLst>
                                            <p:cond delay="1668"/>
                                          </p:stCondLst>
                                        </p:cTn>
                                        <p:tgtEl>
                                          <p:spTgt spid="3"/>
                                        </p:tgtEl>
                                      </p:cBhvr>
                                      <p:to x="100000" y="100000"/>
                                    </p:animScale>
                                    <p:animScale>
                                      <p:cBhvr>
                                        <p:cTn id="37" dur="26">
                                          <p:stCondLst>
                                            <p:cond delay="1808"/>
                                          </p:stCondLst>
                                        </p:cTn>
                                        <p:tgtEl>
                                          <p:spTgt spid="3"/>
                                        </p:tgtEl>
                                      </p:cBhvr>
                                      <p:to x="100000" y="95000"/>
                                    </p:animScale>
                                    <p:animScale>
                                      <p:cBhvr>
                                        <p:cTn id="38" dur="166" decel="50000">
                                          <p:stCondLst>
                                            <p:cond delay="1834"/>
                                          </p:stCondLst>
                                        </p:cTn>
                                        <p:tgtEl>
                                          <p:spTgt spid="3"/>
                                        </p:tgtEl>
                                      </p:cBhvr>
                                      <p:to x="100000" y="100000"/>
                                    </p:animScale>
                                  </p:childTnLst>
                                </p:cTn>
                              </p:par>
                            </p:childTnLst>
                          </p:cTn>
                        </p:par>
                      </p:childTnLst>
                    </p:cTn>
                  </p:par>
                  <p:par>
                    <p:cTn id="39" fill="hold" nodeType="clickPar">
                      <p:stCondLst>
                        <p:cond delay="indefinite"/>
                      </p:stCondLst>
                      <p:childTnLst>
                        <p:par>
                          <p:cTn id="40" fill="hold" nodeType="withGroup">
                            <p:stCondLst>
                              <p:cond delay="0"/>
                            </p:stCondLst>
                            <p:childTnLst>
                              <p:par>
                                <p:cTn id="41" presetID="6" presetClass="entr" presetSubtype="16" fill="hold" grpId="0" nodeType="clickEffect">
                                  <p:stCondLst>
                                    <p:cond delay="0"/>
                                  </p:stCondLst>
                                  <p:childTnLst>
                                    <p:set>
                                      <p:cBhvr>
                                        <p:cTn id="42" dur="1" fill="hold">
                                          <p:stCondLst>
                                            <p:cond delay="0"/>
                                          </p:stCondLst>
                                        </p:cTn>
                                        <p:tgtEl>
                                          <p:spTgt spid="43"/>
                                        </p:tgtEl>
                                        <p:attrNameLst>
                                          <p:attrName>style.visibility</p:attrName>
                                        </p:attrNameLst>
                                      </p:cBhvr>
                                      <p:to>
                                        <p:strVal val="visible"/>
                                      </p:to>
                                    </p:set>
                                    <p:animEffect transition="in" filter="circle(in)">
                                      <p:cBhvr>
                                        <p:cTn id="43" dur="20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5633" name="Picture 24" descr="Romans 200 Blue Backgroun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3813" y="-26988"/>
            <a:ext cx="9120187" cy="6985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aphicFrame>
        <p:nvGraphicFramePr>
          <p:cNvPr id="50" name="Diagram 49"/>
          <p:cNvGraphicFramePr/>
          <p:nvPr>
            <p:extLst>
              <p:ext uri="{D42A27DB-BD31-4B8C-83A1-F6EECF244321}">
                <p14:modId xmlns:p14="http://schemas.microsoft.com/office/powerpoint/2010/main" val="1556781629"/>
              </p:ext>
            </p:extLst>
          </p:nvPr>
        </p:nvGraphicFramePr>
        <p:xfrm>
          <a:off x="838200" y="381000"/>
          <a:ext cx="7620000" cy="63246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3" name="Group 2"/>
          <p:cNvGrpSpPr>
            <a:grpSpLocks/>
          </p:cNvGrpSpPr>
          <p:nvPr/>
        </p:nvGrpSpPr>
        <p:grpSpPr bwMode="auto">
          <a:xfrm>
            <a:off x="3827463" y="1028700"/>
            <a:ext cx="3048000" cy="2039938"/>
            <a:chOff x="3828256" y="1028328"/>
            <a:chExt cx="3048000" cy="2040632"/>
          </a:xfrm>
        </p:grpSpPr>
        <p:sp>
          <p:nvSpPr>
            <p:cNvPr id="325649" name="Up Arrow Callout 1"/>
            <p:cNvSpPr>
              <a:spLocks noChangeArrowheads="1"/>
            </p:cNvSpPr>
            <p:nvPr/>
          </p:nvSpPr>
          <p:spPr bwMode="auto">
            <a:xfrm>
              <a:off x="3828256" y="1028328"/>
              <a:ext cx="3024336" cy="1656184"/>
            </a:xfrm>
            <a:prstGeom prst="upArrowCallout">
              <a:avLst>
                <a:gd name="adj1" fmla="val 25007"/>
                <a:gd name="adj2" fmla="val 24999"/>
                <a:gd name="adj3" fmla="val 25000"/>
                <a:gd name="adj4" fmla="val 64977"/>
              </a:avLst>
            </a:prstGeom>
            <a:solidFill>
              <a:srgbClr val="8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lIns="0" tIns="0" rIns="0" bIns="0" anchor="ctr" anchorCtr="1"/>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5" name="Title 3"/>
            <p:cNvSpPr txBox="1">
              <a:spLocks/>
            </p:cNvSpPr>
            <p:nvPr/>
          </p:nvSpPr>
          <p:spPr bwMode="auto">
            <a:xfrm>
              <a:off x="3828256" y="1315764"/>
              <a:ext cx="3048000" cy="17531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ar-JO" sz="2800" b="1" u="none" strike="noStrike" kern="1200" cap="none" spc="0" normalizeH="0" baseline="0" noProof="0" dirty="0">
                  <a:ln>
                    <a:noFill/>
                  </a:ln>
                  <a:solidFill>
                    <a:srgbClr val="FFFFFF"/>
                  </a:solidFill>
                  <a:effectLst>
                    <a:outerShdw blurRad="50800" dist="38100" dir="2700000" algn="tl">
                      <a:srgbClr val="000000">
                        <a:alpha val="43000"/>
                      </a:srgbClr>
                    </a:outerShdw>
                  </a:effectLst>
                  <a:uLnTx/>
                  <a:uFillTx/>
                  <a:latin typeface="Arial" panose="020B0604020202020204" pitchFamily="34" charset="0"/>
                  <a:ea typeface="ＭＳ Ｐゴシック" charset="0"/>
                  <a:cs typeface="Arial" panose="020B0604020202020204" pitchFamily="34" charset="0"/>
                </a:rPr>
                <a:t>بداية التقويم الديني</a:t>
              </a:r>
              <a:endParaRPr kumimoji="0" lang="en-US" sz="2800" b="1" u="none" strike="noStrike" kern="1200" cap="none" spc="0" normalizeH="0" baseline="0" noProof="0" dirty="0">
                <a:ln>
                  <a:noFill/>
                </a:ln>
                <a:solidFill>
                  <a:srgbClr val="FFFFFF"/>
                </a:solidFill>
                <a:effectLst>
                  <a:outerShdw blurRad="50800" dist="38100" dir="2700000" algn="tl">
                    <a:srgbClr val="000000">
                      <a:alpha val="43000"/>
                    </a:srgbClr>
                  </a:outerShdw>
                </a:effectLst>
                <a:uLnTx/>
                <a:uFillTx/>
                <a:latin typeface="Arial" panose="020B0604020202020204" pitchFamily="34" charset="0"/>
                <a:ea typeface="ＭＳ Ｐゴシック" charset="0"/>
                <a:cs typeface="Arial" panose="020B0604020202020204" pitchFamily="34" charset="0"/>
              </a:endParaRPr>
            </a:p>
          </p:txBody>
        </p:sp>
      </p:grpSp>
      <p:grpSp>
        <p:nvGrpSpPr>
          <p:cNvPr id="5" name="Group 4"/>
          <p:cNvGrpSpPr>
            <a:grpSpLocks/>
          </p:cNvGrpSpPr>
          <p:nvPr/>
        </p:nvGrpSpPr>
        <p:grpSpPr bwMode="auto">
          <a:xfrm>
            <a:off x="2484438" y="4076700"/>
            <a:ext cx="3048000" cy="1944688"/>
            <a:chOff x="2483769" y="4077072"/>
            <a:chExt cx="3048000" cy="1944215"/>
          </a:xfrm>
        </p:grpSpPr>
        <p:sp>
          <p:nvSpPr>
            <p:cNvPr id="325647" name="Up Arrow Callout 28"/>
            <p:cNvSpPr>
              <a:spLocks noChangeArrowheads="1"/>
            </p:cNvSpPr>
            <p:nvPr/>
          </p:nvSpPr>
          <p:spPr bwMode="auto">
            <a:xfrm rot="10800000">
              <a:off x="2483769" y="4365103"/>
              <a:ext cx="3024336" cy="1656184"/>
            </a:xfrm>
            <a:prstGeom prst="upArrowCallout">
              <a:avLst>
                <a:gd name="adj1" fmla="val 25007"/>
                <a:gd name="adj2" fmla="val 24999"/>
                <a:gd name="adj3" fmla="val 25000"/>
                <a:gd name="adj4" fmla="val 64977"/>
              </a:avLst>
            </a:prstGeom>
            <a:solidFill>
              <a:srgbClr val="8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lIns="0" tIns="0" rIns="0" bIns="0" anchor="ctr" anchorCtr="1"/>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2" name="Title 3"/>
            <p:cNvSpPr txBox="1">
              <a:spLocks/>
            </p:cNvSpPr>
            <p:nvPr/>
          </p:nvSpPr>
          <p:spPr bwMode="auto">
            <a:xfrm>
              <a:off x="2483769" y="4077072"/>
              <a:ext cx="3048000" cy="17521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ar-JO" sz="2800" b="1" u="none" strike="noStrike" kern="1200" cap="none" spc="0" normalizeH="0" baseline="0" noProof="0" dirty="0">
                  <a:ln>
                    <a:noFill/>
                  </a:ln>
                  <a:solidFill>
                    <a:srgbClr val="FFFFFF"/>
                  </a:solidFill>
                  <a:effectLst>
                    <a:outerShdw blurRad="50800" dist="38100" dir="2700000" algn="tl">
                      <a:srgbClr val="000000">
                        <a:alpha val="43000"/>
                      </a:srgbClr>
                    </a:outerShdw>
                  </a:effectLst>
                  <a:uLnTx/>
                  <a:uFillTx/>
                  <a:latin typeface="Arial" panose="020B0604020202020204" pitchFamily="34" charset="0"/>
                  <a:ea typeface="ＭＳ Ｐゴシック" charset="0"/>
                  <a:cs typeface="Arial" panose="020B0604020202020204" pitchFamily="34" charset="0"/>
                </a:rPr>
                <a:t>بداية التقويم المدني</a:t>
              </a:r>
              <a:endParaRPr kumimoji="0" lang="en-US" sz="2800" b="1" u="none" strike="noStrike" kern="1200" cap="none" spc="0" normalizeH="0" baseline="0" noProof="0" dirty="0">
                <a:ln>
                  <a:noFill/>
                </a:ln>
                <a:solidFill>
                  <a:srgbClr val="FFFFFF"/>
                </a:solidFill>
                <a:effectLst>
                  <a:outerShdw blurRad="50800" dist="38100" dir="2700000" algn="tl">
                    <a:srgbClr val="000000">
                      <a:alpha val="43000"/>
                    </a:srgbClr>
                  </a:outerShdw>
                </a:effectLst>
                <a:uLnTx/>
                <a:uFillTx/>
                <a:latin typeface="Arial" panose="020B0604020202020204" pitchFamily="34" charset="0"/>
                <a:ea typeface="ＭＳ Ｐゴシック" charset="0"/>
                <a:cs typeface="Arial" panose="020B0604020202020204" pitchFamily="34" charset="0"/>
              </a:endParaRPr>
            </a:p>
          </p:txBody>
        </p:sp>
      </p:grpSp>
      <p:sp>
        <p:nvSpPr>
          <p:cNvPr id="4" name="Title 3"/>
          <p:cNvSpPr>
            <a:spLocks noGrp="1"/>
          </p:cNvSpPr>
          <p:nvPr>
            <p:ph type="title"/>
          </p:nvPr>
        </p:nvSpPr>
        <p:spPr>
          <a:xfrm>
            <a:off x="3203575" y="2781300"/>
            <a:ext cx="3048000" cy="1409700"/>
          </a:xfrm>
        </p:spPr>
        <p:txBody>
          <a:bodyPr/>
          <a:lstStyle/>
          <a:p>
            <a:pPr>
              <a:defRPr/>
            </a:pPr>
            <a:r>
              <a:rPr kumimoji="1" lang="en-US" sz="3600" b="1" dirty="0">
                <a:solidFill>
                  <a:schemeClr val="bg1"/>
                </a:solidFill>
                <a:effectLst>
                  <a:outerShdw blurRad="50800" dist="38100" dir="2700000" algn="tl">
                    <a:srgbClr val="000000">
                      <a:alpha val="43000"/>
                    </a:srgbClr>
                  </a:outerShdw>
                </a:effectLst>
                <a:latin typeface="Arial" panose="020B0604020202020204" pitchFamily="34" charset="0"/>
                <a:ea typeface="ＭＳ Ｐゴシック" charset="0"/>
                <a:cs typeface="Arial" panose="020B0604020202020204" pitchFamily="34" charset="0"/>
              </a:rPr>
              <a:t>Hebrew Calendars</a:t>
            </a:r>
            <a:endParaRPr lang="en-US" sz="3600" b="1" dirty="0">
              <a:solidFill>
                <a:schemeClr val="bg1"/>
              </a:solidFill>
              <a:effectLst>
                <a:outerShdw blurRad="50800" dist="38100" dir="2700000" algn="tl">
                  <a:srgbClr val="000000">
                    <a:alpha val="43000"/>
                  </a:srgbClr>
                </a:outerShdw>
              </a:effectLst>
              <a:latin typeface="Arial" panose="020B0604020202020204" pitchFamily="34" charset="0"/>
              <a:ea typeface="ＭＳ Ｐゴシック" charset="0"/>
              <a:cs typeface="Arial" panose="020B0604020202020204" pitchFamily="34" charset="0"/>
            </a:endParaRPr>
          </a:p>
        </p:txBody>
      </p:sp>
      <p:sp>
        <p:nvSpPr>
          <p:cNvPr id="54" name="Title 3"/>
          <p:cNvSpPr txBox="1">
            <a:spLocks/>
          </p:cNvSpPr>
          <p:nvPr/>
        </p:nvSpPr>
        <p:spPr bwMode="auto">
          <a:xfrm rot="1628858">
            <a:off x="5535613" y="474663"/>
            <a:ext cx="1636712" cy="673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ar-JO" sz="2400" b="1" u="none" strike="noStrike" kern="1200" cap="none" spc="0" normalizeH="0" baseline="0" noProof="0" dirty="0">
                <a:ln>
                  <a:noFill/>
                </a:ln>
                <a:solidFill>
                  <a:srgbClr val="FFFFFF"/>
                </a:solidFill>
                <a:effectLst>
                  <a:outerShdw blurRad="50800" dist="38100" dir="2700000" algn="tl">
                    <a:srgbClr val="000000">
                      <a:alpha val="43000"/>
                    </a:srgbClr>
                  </a:outerShdw>
                </a:effectLst>
                <a:uLnTx/>
                <a:uFillTx/>
                <a:latin typeface="Arial" panose="020B0604020202020204" pitchFamily="34" charset="0"/>
                <a:ea typeface="ＭＳ Ｐゴシック" charset="0"/>
                <a:cs typeface="Arial" panose="020B0604020202020204" pitchFamily="34" charset="0"/>
              </a:rPr>
              <a:t>آذار-نيسان</a:t>
            </a:r>
            <a:endParaRPr kumimoji="0" lang="en-US" sz="2400" b="1" u="none" strike="noStrike" kern="1200" cap="none" spc="0" normalizeH="0" baseline="0" noProof="0" dirty="0">
              <a:ln>
                <a:noFill/>
              </a:ln>
              <a:solidFill>
                <a:srgbClr val="FFFFFF"/>
              </a:solidFill>
              <a:effectLst>
                <a:outerShdw blurRad="50800" dist="38100" dir="2700000" algn="tl">
                  <a:srgbClr val="000000">
                    <a:alpha val="43000"/>
                  </a:srgbClr>
                </a:outerShdw>
              </a:effectLst>
              <a:uLnTx/>
              <a:uFillTx/>
              <a:latin typeface="Arial" panose="020B0604020202020204" pitchFamily="34" charset="0"/>
              <a:ea typeface="ＭＳ Ｐゴシック" charset="0"/>
              <a:cs typeface="Arial" panose="020B0604020202020204" pitchFamily="34" charset="0"/>
            </a:endParaRPr>
          </a:p>
        </p:txBody>
      </p:sp>
      <p:sp>
        <p:nvSpPr>
          <p:cNvPr id="55" name="Title 3"/>
          <p:cNvSpPr txBox="1">
            <a:spLocks/>
          </p:cNvSpPr>
          <p:nvPr/>
        </p:nvSpPr>
        <p:spPr bwMode="auto">
          <a:xfrm rot="1487614">
            <a:off x="2143191" y="6114976"/>
            <a:ext cx="2237049" cy="587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ar-JO" sz="2400" b="1" u="none" strike="noStrike" kern="1200" cap="none" spc="0" normalizeH="0" baseline="0" noProof="0" dirty="0">
                <a:ln>
                  <a:noFill/>
                </a:ln>
                <a:solidFill>
                  <a:srgbClr val="FFFFFF"/>
                </a:solidFill>
                <a:effectLst>
                  <a:outerShdw blurRad="50800" dist="38100" dir="2700000" algn="tl">
                    <a:srgbClr val="000000">
                      <a:alpha val="43000"/>
                    </a:srgbClr>
                  </a:outerShdw>
                </a:effectLst>
                <a:uLnTx/>
                <a:uFillTx/>
                <a:latin typeface="Arial" panose="020B0604020202020204" pitchFamily="34" charset="0"/>
                <a:ea typeface="ＭＳ Ｐゴシック" charset="0"/>
                <a:cs typeface="Arial" panose="020B0604020202020204" pitchFamily="34" charset="0"/>
              </a:rPr>
              <a:t>أيلول-</a:t>
            </a:r>
            <a:r>
              <a:rPr kumimoji="1" lang="ar-JO" sz="2400" b="1" dirty="0">
                <a:solidFill>
                  <a:srgbClr val="FFFFFF"/>
                </a:solidFill>
                <a:effectLst>
                  <a:outerShdw blurRad="50800" dist="38100" dir="2700000" algn="tl">
                    <a:srgbClr val="000000">
                      <a:alpha val="43000"/>
                    </a:srgbClr>
                  </a:outerShdw>
                </a:effectLst>
                <a:latin typeface="Arial" panose="020B0604020202020204" pitchFamily="34" charset="0"/>
                <a:ea typeface="ＭＳ Ｐゴシック" charset="0"/>
                <a:cs typeface="Arial" panose="020B0604020202020204" pitchFamily="34" charset="0"/>
              </a:rPr>
              <a:t>تشرين أول</a:t>
            </a:r>
            <a:endParaRPr kumimoji="0" lang="en-US" sz="2400" b="1" u="none" strike="noStrike" kern="1200" cap="none" spc="0" normalizeH="0" baseline="0" noProof="0" dirty="0">
              <a:ln>
                <a:noFill/>
              </a:ln>
              <a:solidFill>
                <a:srgbClr val="FFFFFF"/>
              </a:solidFill>
              <a:effectLst>
                <a:outerShdw blurRad="50800" dist="38100" dir="2700000" algn="tl">
                  <a:srgbClr val="000000">
                    <a:alpha val="43000"/>
                  </a:srgbClr>
                </a:outerShdw>
              </a:effectLst>
              <a:uLnTx/>
              <a:uFillTx/>
              <a:latin typeface="Arial" panose="020B0604020202020204" pitchFamily="34" charset="0"/>
              <a:ea typeface="ＭＳ Ｐゴシック" charset="0"/>
              <a:cs typeface="Arial" panose="020B0604020202020204" pitchFamily="34" charset="0"/>
            </a:endParaRPr>
          </a:p>
        </p:txBody>
      </p:sp>
      <p:sp>
        <p:nvSpPr>
          <p:cNvPr id="23" name="AutoShape 7"/>
          <p:cNvSpPr>
            <a:spLocks noChangeArrowheads="1"/>
          </p:cNvSpPr>
          <p:nvPr/>
        </p:nvSpPr>
        <p:spPr bwMode="auto">
          <a:xfrm>
            <a:off x="0" y="5500702"/>
            <a:ext cx="2071670" cy="1357298"/>
          </a:xfrm>
          <a:prstGeom prst="wedgeRoundRectCallout">
            <a:avLst>
              <a:gd name="adj1" fmla="val 110734"/>
              <a:gd name="adj2" fmla="val -12602"/>
              <a:gd name="adj3" fmla="val 16667"/>
            </a:avLst>
          </a:prstGeom>
          <a:solidFill>
            <a:srgbClr val="BBE0E3"/>
          </a:solidFill>
          <a:ln w="28575">
            <a:solidFill>
              <a:srgbClr val="00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sz="2000" b="1" kern="0" dirty="0">
                <a:solidFill>
                  <a:srgbClr val="000000"/>
                </a:solidFill>
                <a:latin typeface="Arial" panose="020B0604020202020204" pitchFamily="34" charset="0"/>
                <a:cs typeface="Arial" panose="020B0604020202020204" pitchFamily="34" charset="0"/>
              </a:rPr>
              <a:t>بدأ يهوذا في شهر </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sz="2000" b="1" kern="0" dirty="0">
                <a:solidFill>
                  <a:srgbClr val="000000"/>
                </a:solidFill>
                <a:latin typeface="Arial" panose="020B0604020202020204" pitchFamily="34" charset="0"/>
                <a:cs typeface="Arial" panose="020B0604020202020204" pitchFamily="34" charset="0"/>
              </a:rPr>
              <a:t>تشري وحسبوا </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sz="2000" b="1" kern="0" dirty="0">
                <a:solidFill>
                  <a:srgbClr val="000000"/>
                </a:solidFill>
                <a:latin typeface="Arial" panose="020B0604020202020204" pitchFamily="34" charset="0"/>
                <a:cs typeface="Arial" panose="020B0604020202020204" pitchFamily="34" charset="0"/>
              </a:rPr>
              <a:t>سنة تولي الحكم</a:t>
            </a:r>
            <a:endParaRPr kumimoji="0" lang="en-US" sz="20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6" name="AutoShape 5"/>
          <p:cNvSpPr>
            <a:spLocks noChangeArrowheads="1"/>
          </p:cNvSpPr>
          <p:nvPr/>
        </p:nvSpPr>
        <p:spPr bwMode="auto">
          <a:xfrm>
            <a:off x="7010400" y="5683250"/>
            <a:ext cx="2133600" cy="1295400"/>
          </a:xfrm>
          <a:prstGeom prst="wedgeRoundRectCallout">
            <a:avLst>
              <a:gd name="adj1" fmla="val -92856"/>
              <a:gd name="adj2" fmla="val -27083"/>
              <a:gd name="adj3" fmla="val 16667"/>
            </a:avLst>
          </a:prstGeom>
          <a:solidFill>
            <a:srgbClr val="BBE0E3"/>
          </a:solidFill>
          <a:ln w="28575">
            <a:solidFill>
              <a:srgbClr val="000000"/>
            </a:solidFill>
            <a:miter lim="800000"/>
            <a:headEnd/>
            <a:tailEnd/>
          </a:ln>
        </p:spPr>
        <p:txBody>
          <a:bodyPr wrap="none" anchor="ct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0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ماذا لو حكم       </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0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الملك هنا؟</a:t>
            </a:r>
            <a:endParaRPr kumimoji="0" lang="en-US" sz="20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7" name="AutoShape 4"/>
          <p:cNvSpPr>
            <a:spLocks noChangeArrowheads="1"/>
          </p:cNvSpPr>
          <p:nvPr/>
        </p:nvSpPr>
        <p:spPr bwMode="auto">
          <a:xfrm>
            <a:off x="2667000" y="0"/>
            <a:ext cx="2133600" cy="1285860"/>
          </a:xfrm>
          <a:prstGeom prst="wedgeRoundRectCallout">
            <a:avLst>
              <a:gd name="adj1" fmla="val 70225"/>
              <a:gd name="adj2" fmla="val 18086"/>
              <a:gd name="adj3" fmla="val 16667"/>
            </a:avLst>
          </a:prstGeom>
          <a:solidFill>
            <a:srgbClr val="BBE0E3"/>
          </a:solidFill>
          <a:ln w="28575">
            <a:solidFill>
              <a:srgbClr val="00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بدأ إسرائيل في شهر </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sz="2000" b="1" kern="0" dirty="0">
                <a:solidFill>
                  <a:srgbClr val="000000"/>
                </a:solidFill>
                <a:latin typeface="Arial" panose="020B0604020202020204" pitchFamily="34" charset="0"/>
                <a:cs typeface="Arial" panose="020B0604020202020204" pitchFamily="34" charset="0"/>
              </a:rPr>
              <a:t>نيسان ولم يحسبوا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سنة تولي الحكم</a:t>
            </a:r>
            <a:endParaRPr kumimoji="0" lang="en-US" sz="20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25643" name="Rectangle 2"/>
          <p:cNvSpPr>
            <a:spLocks noChangeArrowheads="1"/>
          </p:cNvSpPr>
          <p:nvPr/>
        </p:nvSpPr>
        <p:spPr bwMode="auto">
          <a:xfrm>
            <a:off x="2571750" y="2926985"/>
            <a:ext cx="4191000" cy="1125903"/>
          </a:xfrm>
          <a:prstGeom prst="rect">
            <a:avLst/>
          </a:prstGeom>
          <a:gradFill rotWithShape="0">
            <a:gsLst>
              <a:gs pos="0">
                <a:srgbClr val="006B03"/>
              </a:gs>
              <a:gs pos="100000">
                <a:srgbClr val="003201"/>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أمرين مهمين</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2" name="Rectangle 9"/>
          <p:cNvSpPr txBox="1">
            <a:spLocks noChangeArrowheads="1"/>
          </p:cNvSpPr>
          <p:nvPr/>
        </p:nvSpPr>
        <p:spPr bwMode="auto">
          <a:xfrm>
            <a:off x="6929454" y="914400"/>
            <a:ext cx="2214546" cy="2819400"/>
          </a:xfrm>
          <a:prstGeom prst="rect">
            <a:avLst/>
          </a:prstGeom>
          <a:gradFill rotWithShape="0">
            <a:gsLst>
              <a:gs pos="0">
                <a:srgbClr val="800080"/>
              </a:gs>
              <a:gs pos="100000">
                <a:srgbClr val="3B003B"/>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Times" pitchFamily="-111"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Times" pitchFamily="-111"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Times" pitchFamily="-111"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Times" pitchFamily="-111"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pitchFamily="-111" charset="0"/>
              </a:defRPr>
            </a:lvl6pPr>
            <a:lvl7pPr marL="914400" algn="ctr" rtl="0" fontAlgn="base">
              <a:spcBef>
                <a:spcPct val="0"/>
              </a:spcBef>
              <a:spcAft>
                <a:spcPct val="0"/>
              </a:spcAft>
              <a:defRPr sz="4400">
                <a:solidFill>
                  <a:schemeClr val="tx2"/>
                </a:solidFill>
                <a:latin typeface="Times" pitchFamily="-111" charset="0"/>
              </a:defRPr>
            </a:lvl7pPr>
            <a:lvl8pPr marL="1371600" algn="ctr" rtl="0" fontAlgn="base">
              <a:spcBef>
                <a:spcPct val="0"/>
              </a:spcBef>
              <a:spcAft>
                <a:spcPct val="0"/>
              </a:spcAft>
              <a:defRPr sz="4400">
                <a:solidFill>
                  <a:schemeClr val="tx2"/>
                </a:solidFill>
                <a:latin typeface="Times" pitchFamily="-111" charset="0"/>
              </a:defRPr>
            </a:lvl8pPr>
            <a:lvl9pPr marL="1828800" algn="ctr" rtl="0" fontAlgn="base">
              <a:spcBef>
                <a:spcPct val="0"/>
              </a:spcBef>
              <a:spcAft>
                <a:spcPct val="0"/>
              </a:spcAft>
              <a:defRPr sz="4400">
                <a:solidFill>
                  <a:schemeClr val="tx2"/>
                </a:solidFill>
                <a:latin typeface="Times" pitchFamily="-111"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هل حسبوا سنة تولي الحكم؟</a:t>
            </a:r>
            <a:endParaRPr kumimoji="0" lang="en-US" sz="32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8" name="Rectangle 3"/>
          <p:cNvSpPr>
            <a:spLocks noChangeArrowheads="1"/>
          </p:cNvSpPr>
          <p:nvPr/>
        </p:nvSpPr>
        <p:spPr bwMode="auto">
          <a:xfrm>
            <a:off x="0" y="0"/>
            <a:ext cx="2571736" cy="3214686"/>
          </a:xfrm>
          <a:prstGeom prst="rect">
            <a:avLst/>
          </a:prstGeom>
          <a:gradFill rotWithShape="0">
            <a:gsLst>
              <a:gs pos="0">
                <a:srgbClr val="800080"/>
              </a:gs>
              <a:gs pos="100000">
                <a:srgbClr val="3B003B"/>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ما هو النظام الذي استخدموه لحساب حكم الملك؟</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0" name="Text Box 10"/>
          <p:cNvSpPr txBox="1">
            <a:spLocks noChangeArrowheads="1"/>
          </p:cNvSpPr>
          <p:nvPr/>
        </p:nvSpPr>
        <p:spPr bwMode="auto">
          <a:xfrm>
            <a:off x="8298269" y="73025"/>
            <a:ext cx="704039" cy="461665"/>
          </a:xfrm>
          <a:prstGeom prst="rect">
            <a:avLst/>
          </a:prstGeom>
          <a:solidFill>
            <a:srgbClr val="000000"/>
          </a:solidFill>
          <a:ln w="9525">
            <a:noFill/>
            <a:miter lim="800000"/>
            <a:headEnd/>
            <a:tailEnd/>
          </a:ln>
          <a:effectLst>
            <a:outerShdw blurRad="63500" dist="35921" dir="2700000" algn="ctr" rotWithShape="0">
              <a:srgbClr val="060400">
                <a:alpha val="74998"/>
              </a:srgbClr>
            </a:outerShdw>
          </a:effectLst>
        </p:spPr>
        <p:txBody>
          <a:bodyPr wrap="none">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221</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43632125"/>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par>
                    <p:cTn id="21" fill="hold" nodeType="clickPar">
                      <p:stCondLst>
                        <p:cond delay="indefinite"/>
                      </p:stCondLst>
                      <p:childTnLst>
                        <p:par>
                          <p:cTn id="22" fill="hold" nodeType="withGroup">
                            <p:stCondLst>
                              <p:cond delay="0"/>
                            </p:stCondLst>
                            <p:childTnLst>
                              <p:par>
                                <p:cTn id="23" presetID="26" presetClass="entr" presetSubtype="0"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wipe(down)">
                                      <p:cBhvr>
                                        <p:cTn id="25" dur="580">
                                          <p:stCondLst>
                                            <p:cond delay="0"/>
                                          </p:stCondLst>
                                        </p:cTn>
                                        <p:tgtEl>
                                          <p:spTgt spid="3"/>
                                        </p:tgtEl>
                                      </p:cBhvr>
                                    </p:animEffect>
                                    <p:anim calcmode="lin" valueType="num">
                                      <p:cBhvr>
                                        <p:cTn id="26"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31" dur="26">
                                          <p:stCondLst>
                                            <p:cond delay="650"/>
                                          </p:stCondLst>
                                        </p:cTn>
                                        <p:tgtEl>
                                          <p:spTgt spid="3"/>
                                        </p:tgtEl>
                                      </p:cBhvr>
                                      <p:to x="100000" y="60000"/>
                                    </p:animScale>
                                    <p:animScale>
                                      <p:cBhvr>
                                        <p:cTn id="32" dur="166" decel="50000">
                                          <p:stCondLst>
                                            <p:cond delay="676"/>
                                          </p:stCondLst>
                                        </p:cTn>
                                        <p:tgtEl>
                                          <p:spTgt spid="3"/>
                                        </p:tgtEl>
                                      </p:cBhvr>
                                      <p:to x="100000" y="100000"/>
                                    </p:animScale>
                                    <p:animScale>
                                      <p:cBhvr>
                                        <p:cTn id="33" dur="26">
                                          <p:stCondLst>
                                            <p:cond delay="1312"/>
                                          </p:stCondLst>
                                        </p:cTn>
                                        <p:tgtEl>
                                          <p:spTgt spid="3"/>
                                        </p:tgtEl>
                                      </p:cBhvr>
                                      <p:to x="100000" y="80000"/>
                                    </p:animScale>
                                    <p:animScale>
                                      <p:cBhvr>
                                        <p:cTn id="34" dur="166" decel="50000">
                                          <p:stCondLst>
                                            <p:cond delay="1338"/>
                                          </p:stCondLst>
                                        </p:cTn>
                                        <p:tgtEl>
                                          <p:spTgt spid="3"/>
                                        </p:tgtEl>
                                      </p:cBhvr>
                                      <p:to x="100000" y="100000"/>
                                    </p:animScale>
                                    <p:animScale>
                                      <p:cBhvr>
                                        <p:cTn id="35" dur="26">
                                          <p:stCondLst>
                                            <p:cond delay="1642"/>
                                          </p:stCondLst>
                                        </p:cTn>
                                        <p:tgtEl>
                                          <p:spTgt spid="3"/>
                                        </p:tgtEl>
                                      </p:cBhvr>
                                      <p:to x="100000" y="90000"/>
                                    </p:animScale>
                                    <p:animScale>
                                      <p:cBhvr>
                                        <p:cTn id="36" dur="166" decel="50000">
                                          <p:stCondLst>
                                            <p:cond delay="1668"/>
                                          </p:stCondLst>
                                        </p:cTn>
                                        <p:tgtEl>
                                          <p:spTgt spid="3"/>
                                        </p:tgtEl>
                                      </p:cBhvr>
                                      <p:to x="100000" y="100000"/>
                                    </p:animScale>
                                    <p:animScale>
                                      <p:cBhvr>
                                        <p:cTn id="37" dur="26">
                                          <p:stCondLst>
                                            <p:cond delay="1808"/>
                                          </p:stCondLst>
                                        </p:cTn>
                                        <p:tgtEl>
                                          <p:spTgt spid="3"/>
                                        </p:tgtEl>
                                      </p:cBhvr>
                                      <p:to x="100000" y="95000"/>
                                    </p:animScale>
                                    <p:animScale>
                                      <p:cBhvr>
                                        <p:cTn id="38" dur="166" decel="50000">
                                          <p:stCondLst>
                                            <p:cond delay="1834"/>
                                          </p:stCondLst>
                                        </p:cTn>
                                        <p:tgtEl>
                                          <p:spTgt spid="3"/>
                                        </p:tgtEl>
                                      </p:cBhvr>
                                      <p:to x="100000" y="100000"/>
                                    </p:animScale>
                                  </p:childTnLst>
                                </p:cTn>
                              </p:par>
                            </p:childTnLst>
                          </p:cTn>
                        </p:par>
                      </p:childTnLst>
                    </p:cTn>
                  </p:par>
                  <p:par>
                    <p:cTn id="39" fill="hold" nodeType="clickPar">
                      <p:stCondLst>
                        <p:cond delay="indefinite"/>
                      </p:stCondLst>
                      <p:childTnLst>
                        <p:par>
                          <p:cTn id="40" fill="hold" nodeType="withGroup">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8"/>
                                        </p:tgtEl>
                                        <p:attrNameLst>
                                          <p:attrName>style.visibility</p:attrName>
                                        </p:attrNameLst>
                                      </p:cBhvr>
                                      <p:to>
                                        <p:strVal val="visible"/>
                                      </p:to>
                                    </p:set>
                                    <p:animEffect transition="in" filter="fade">
                                      <p:cBhvr>
                                        <p:cTn id="43" dur="500"/>
                                        <p:tgtEl>
                                          <p:spTgt spid="28"/>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fade">
                                      <p:cBhvr>
                                        <p:cTn id="48" dur="500"/>
                                        <p:tgtEl>
                                          <p:spTgt spid="22"/>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2" presetClass="entr" presetSubtype="3" fill="hold" grpId="0" nodeType="clickEffect">
                                  <p:stCondLst>
                                    <p:cond delay="0"/>
                                  </p:stCondLst>
                                  <p:childTnLst>
                                    <p:set>
                                      <p:cBhvr>
                                        <p:cTn id="52" dur="1" fill="hold">
                                          <p:stCondLst>
                                            <p:cond delay="0"/>
                                          </p:stCondLst>
                                        </p:cTn>
                                        <p:tgtEl>
                                          <p:spTgt spid="26"/>
                                        </p:tgtEl>
                                        <p:attrNameLst>
                                          <p:attrName>style.visibility</p:attrName>
                                        </p:attrNameLst>
                                      </p:cBhvr>
                                      <p:to>
                                        <p:strVal val="visible"/>
                                      </p:to>
                                    </p:set>
                                    <p:anim calcmode="lin" valueType="num">
                                      <p:cBhvr additive="base">
                                        <p:cTn id="53" dur="500" fill="hold"/>
                                        <p:tgtEl>
                                          <p:spTgt spid="26"/>
                                        </p:tgtEl>
                                        <p:attrNameLst>
                                          <p:attrName>ppt_x</p:attrName>
                                        </p:attrNameLst>
                                      </p:cBhvr>
                                      <p:tavLst>
                                        <p:tav tm="0">
                                          <p:val>
                                            <p:strVal val="1+#ppt_w/2"/>
                                          </p:val>
                                        </p:tav>
                                        <p:tav tm="100000">
                                          <p:val>
                                            <p:strVal val="#ppt_x"/>
                                          </p:val>
                                        </p:tav>
                                      </p:tavLst>
                                    </p:anim>
                                    <p:anim calcmode="lin" valueType="num">
                                      <p:cBhvr additive="base">
                                        <p:cTn id="54" dur="500" fill="hold"/>
                                        <p:tgtEl>
                                          <p:spTgt spid="26"/>
                                        </p:tgtEl>
                                        <p:attrNameLst>
                                          <p:attrName>ppt_y</p:attrName>
                                        </p:attrNameLst>
                                      </p:cBhvr>
                                      <p:tavLst>
                                        <p:tav tm="0">
                                          <p:val>
                                            <p:strVal val="0-#ppt_h/2"/>
                                          </p:val>
                                        </p:tav>
                                        <p:tav tm="100000">
                                          <p:val>
                                            <p:strVal val="#ppt_y"/>
                                          </p:val>
                                        </p:tav>
                                      </p:tavLst>
                                    </p:anim>
                                  </p:childTnLst>
                                </p:cTn>
                              </p:par>
                            </p:childTnLst>
                          </p:cTn>
                        </p:par>
                      </p:childTnLst>
                    </p:cTn>
                  </p:par>
                  <p:par>
                    <p:cTn id="55" fill="hold" nodeType="clickPar">
                      <p:stCondLst>
                        <p:cond delay="indefinite"/>
                      </p:stCondLst>
                      <p:childTnLst>
                        <p:par>
                          <p:cTn id="56" fill="hold" nodeType="withGroup">
                            <p:stCondLst>
                              <p:cond delay="0"/>
                            </p:stCondLst>
                            <p:childTnLst>
                              <p:par>
                                <p:cTn id="57" presetID="2" presetClass="entr" presetSubtype="3" fill="hold" grpId="0" nodeType="clickEffect">
                                  <p:stCondLst>
                                    <p:cond delay="0"/>
                                  </p:stCondLst>
                                  <p:childTnLst>
                                    <p:set>
                                      <p:cBhvr>
                                        <p:cTn id="58" dur="1" fill="hold">
                                          <p:stCondLst>
                                            <p:cond delay="0"/>
                                          </p:stCondLst>
                                        </p:cTn>
                                        <p:tgtEl>
                                          <p:spTgt spid="23"/>
                                        </p:tgtEl>
                                        <p:attrNameLst>
                                          <p:attrName>style.visibility</p:attrName>
                                        </p:attrNameLst>
                                      </p:cBhvr>
                                      <p:to>
                                        <p:strVal val="visible"/>
                                      </p:to>
                                    </p:set>
                                    <p:anim calcmode="lin" valueType="num">
                                      <p:cBhvr additive="base">
                                        <p:cTn id="59" dur="500" fill="hold"/>
                                        <p:tgtEl>
                                          <p:spTgt spid="23"/>
                                        </p:tgtEl>
                                        <p:attrNameLst>
                                          <p:attrName>ppt_x</p:attrName>
                                        </p:attrNameLst>
                                      </p:cBhvr>
                                      <p:tavLst>
                                        <p:tav tm="0">
                                          <p:val>
                                            <p:strVal val="1+#ppt_w/2"/>
                                          </p:val>
                                        </p:tav>
                                        <p:tav tm="100000">
                                          <p:val>
                                            <p:strVal val="#ppt_x"/>
                                          </p:val>
                                        </p:tav>
                                      </p:tavLst>
                                    </p:anim>
                                    <p:anim calcmode="lin" valueType="num">
                                      <p:cBhvr additive="base">
                                        <p:cTn id="60" dur="500" fill="hold"/>
                                        <p:tgtEl>
                                          <p:spTgt spid="23"/>
                                        </p:tgtEl>
                                        <p:attrNameLst>
                                          <p:attrName>ppt_y</p:attrName>
                                        </p:attrNameLst>
                                      </p:cBhvr>
                                      <p:tavLst>
                                        <p:tav tm="0">
                                          <p:val>
                                            <p:strVal val="0-#ppt_h/2"/>
                                          </p:val>
                                        </p:tav>
                                        <p:tav tm="100000">
                                          <p:val>
                                            <p:strVal val="#ppt_y"/>
                                          </p:val>
                                        </p:tav>
                                      </p:tavLst>
                                    </p:anim>
                                  </p:childTnLst>
                                </p:cTn>
                              </p:par>
                            </p:childTnLst>
                          </p:cTn>
                        </p:par>
                      </p:childTnLst>
                    </p:cTn>
                  </p:par>
                  <p:par>
                    <p:cTn id="61" fill="hold" nodeType="clickPar">
                      <p:stCondLst>
                        <p:cond delay="indefinite"/>
                      </p:stCondLst>
                      <p:childTnLst>
                        <p:par>
                          <p:cTn id="62" fill="hold" nodeType="withGroup">
                            <p:stCondLst>
                              <p:cond delay="0"/>
                            </p:stCondLst>
                            <p:childTnLst>
                              <p:par>
                                <p:cTn id="63" presetID="2" presetClass="entr" presetSubtype="3" fill="hold" grpId="0" nodeType="clickEffect">
                                  <p:stCondLst>
                                    <p:cond delay="0"/>
                                  </p:stCondLst>
                                  <p:childTnLst>
                                    <p:set>
                                      <p:cBhvr>
                                        <p:cTn id="64" dur="1" fill="hold">
                                          <p:stCondLst>
                                            <p:cond delay="0"/>
                                          </p:stCondLst>
                                        </p:cTn>
                                        <p:tgtEl>
                                          <p:spTgt spid="27"/>
                                        </p:tgtEl>
                                        <p:attrNameLst>
                                          <p:attrName>style.visibility</p:attrName>
                                        </p:attrNameLst>
                                      </p:cBhvr>
                                      <p:to>
                                        <p:strVal val="visible"/>
                                      </p:to>
                                    </p:set>
                                    <p:anim calcmode="lin" valueType="num">
                                      <p:cBhvr additive="base">
                                        <p:cTn id="65" dur="500" fill="hold"/>
                                        <p:tgtEl>
                                          <p:spTgt spid="27"/>
                                        </p:tgtEl>
                                        <p:attrNameLst>
                                          <p:attrName>ppt_x</p:attrName>
                                        </p:attrNameLst>
                                      </p:cBhvr>
                                      <p:tavLst>
                                        <p:tav tm="0">
                                          <p:val>
                                            <p:strVal val="1+#ppt_w/2"/>
                                          </p:val>
                                        </p:tav>
                                        <p:tav tm="100000">
                                          <p:val>
                                            <p:strVal val="#ppt_x"/>
                                          </p:val>
                                        </p:tav>
                                      </p:tavLst>
                                    </p:anim>
                                    <p:anim calcmode="lin" valueType="num">
                                      <p:cBhvr additive="base">
                                        <p:cTn id="66" dur="500" fill="hold"/>
                                        <p:tgtEl>
                                          <p:spTgt spid="2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autoUpdateAnimBg="0"/>
      <p:bldP spid="26" grpId="0" animBg="1" autoUpdateAnimBg="0"/>
      <p:bldP spid="27" grpId="0" animBg="1" autoUpdateAnimBg="0"/>
      <p:bldP spid="22" grpId="0" animBg="1" autoUpdateAnimBg="0"/>
      <p:bldP spid="28" grpId="0" animBg="1" autoUpdateAnimBg="0"/>
    </p:bldLst>
  </p:timing>
</p:sld>
</file>

<file path=ppt/slides/slide5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47859" name="Rectangle 19"/>
          <p:cNvSpPr>
            <a:spLocks noGrp="1" noChangeArrowheads="1"/>
          </p:cNvSpPr>
          <p:nvPr>
            <p:ph type="body" idx="1"/>
          </p:nvPr>
        </p:nvSpPr>
        <p:spPr>
          <a:xfrm>
            <a:off x="1219200" y="1357298"/>
            <a:ext cx="7772400" cy="928702"/>
          </a:xfrm>
        </p:spPr>
        <p:txBody>
          <a:bodyPr/>
          <a:lstStyle/>
          <a:p>
            <a:pPr marL="609600" indent="-609600" algn="r" eaLnBrk="1" hangingPunct="1">
              <a:buNone/>
            </a:pPr>
            <a:r>
              <a:rPr lang="ar-JO" sz="2800" b="1" dirty="0">
                <a:solidFill>
                  <a:srgbClr val="FFC000"/>
                </a:solidFill>
                <a:latin typeface="Arial" panose="020B0604020202020204" pitchFamily="34" charset="0"/>
                <a:ea typeface="ＭＳ Ｐゴシック" charset="0"/>
                <a:cs typeface="Arial" panose="020B0604020202020204" pitchFamily="34" charset="0"/>
              </a:rPr>
              <a:t>أ. أنظمة تأريخ مختلفة </a:t>
            </a:r>
            <a:r>
              <a:rPr lang="ar-JO" sz="2800" b="1" dirty="0">
                <a:latin typeface="Arial" panose="020B0604020202020204" pitchFamily="34" charset="0"/>
                <a:ea typeface="ＭＳ Ｐゴシック" charset="0"/>
                <a:cs typeface="Arial" panose="020B0604020202020204" pitchFamily="34" charset="0"/>
              </a:rPr>
              <a:t>مستخدمة في يهوذا وإسرائيل</a:t>
            </a:r>
            <a:endParaRPr lang="en-US" sz="2800" b="1" dirty="0">
              <a:latin typeface="Arial" panose="020B0604020202020204" pitchFamily="34" charset="0"/>
              <a:ea typeface="ＭＳ Ｐゴシック" charset="0"/>
              <a:cs typeface="Arial" panose="020B0604020202020204" pitchFamily="34" charset="0"/>
            </a:endParaRPr>
          </a:p>
        </p:txBody>
      </p:sp>
      <p:sp>
        <p:nvSpPr>
          <p:cNvPr id="326658" name="Rectangle 18"/>
          <p:cNvSpPr>
            <a:spLocks noGrp="1" noChangeArrowheads="1"/>
          </p:cNvSpPr>
          <p:nvPr>
            <p:ph type="title"/>
          </p:nvPr>
        </p:nvSpPr>
        <p:spPr/>
        <p:txBody>
          <a:bodyPr/>
          <a:lstStyle/>
          <a:p>
            <a:pPr algn="ctr" eaLnBrk="1" hangingPunct="1"/>
            <a:r>
              <a:rPr lang="ar-JO" b="1" dirty="0">
                <a:latin typeface="Arial" panose="020B0604020202020204" pitchFamily="34" charset="0"/>
                <a:ea typeface="ＭＳ Ｐゴシック" charset="0"/>
                <a:cs typeface="Arial" panose="020B0604020202020204" pitchFamily="34" charset="0"/>
              </a:rPr>
              <a:t>حل ثايل</a:t>
            </a:r>
            <a:endParaRPr lang="en-US" b="1" dirty="0">
              <a:latin typeface="Arial" panose="020B0604020202020204" pitchFamily="34" charset="0"/>
              <a:ea typeface="ＭＳ Ｐゴシック" charset="0"/>
              <a:cs typeface="Arial" panose="020B0604020202020204" pitchFamily="34" charset="0"/>
            </a:endParaRPr>
          </a:p>
        </p:txBody>
      </p:sp>
      <p:graphicFrame>
        <p:nvGraphicFramePr>
          <p:cNvPr id="547843" name="Group 3"/>
          <p:cNvGraphicFramePr>
            <a:graphicFrameLocks noGrp="1"/>
          </p:cNvGraphicFramePr>
          <p:nvPr>
            <p:extLst>
              <p:ext uri="{D42A27DB-BD31-4B8C-83A1-F6EECF244321}">
                <p14:modId xmlns:p14="http://schemas.microsoft.com/office/powerpoint/2010/main" val="2620408137"/>
              </p:ext>
            </p:extLst>
          </p:nvPr>
        </p:nvGraphicFramePr>
        <p:xfrm>
          <a:off x="1295400" y="2209800"/>
          <a:ext cx="7772400" cy="4368800"/>
        </p:xfrm>
        <a:graphic>
          <a:graphicData uri="http://schemas.openxmlformats.org/drawingml/2006/table">
            <a:tbl>
              <a:tblPr/>
              <a:tblGrid>
                <a:gridCol w="3886200">
                  <a:extLst>
                    <a:ext uri="{9D8B030D-6E8A-4147-A177-3AD203B41FA5}">
                      <a16:colId xmlns:a16="http://schemas.microsoft.com/office/drawing/2014/main" val="20000"/>
                    </a:ext>
                  </a:extLst>
                </a:gridCol>
                <a:gridCol w="3886200">
                  <a:extLst>
                    <a:ext uri="{9D8B030D-6E8A-4147-A177-3AD203B41FA5}">
                      <a16:colId xmlns:a16="http://schemas.microsoft.com/office/drawing/2014/main" val="20001"/>
                    </a:ext>
                  </a:extLst>
                </a:gridCol>
              </a:tblGrid>
              <a:tr h="518144">
                <a:tc>
                  <a:txBody>
                    <a:bodyPr/>
                    <a:lstStyle/>
                    <a:p>
                      <a:pPr marL="0" marR="0" lvl="0" indent="0" algn="ctr" defTabSz="914400" rtl="0" eaLnBrk="1" fontAlgn="base" latinLnBrk="0" hangingPunct="1">
                        <a:lnSpc>
                          <a:spcPct val="100000"/>
                        </a:lnSpc>
                        <a:spcBef>
                          <a:spcPct val="20000"/>
                        </a:spcBef>
                        <a:spcAft>
                          <a:spcPct val="0"/>
                        </a:spcAft>
                        <a:buClr>
                          <a:schemeClr val="tx2"/>
                        </a:buClr>
                        <a:buSzPct val="90000"/>
                        <a:buFont typeface="Symbol" pitchFamily="-111" charset="2"/>
                        <a:buNone/>
                        <a:tabLst/>
                      </a:pPr>
                      <a:r>
                        <a:rPr kumimoji="0" lang="ar-JO" sz="2800" b="1" i="0" u="none" strike="noStrike" cap="none" normalizeH="0" baseline="0" dirty="0">
                          <a:ln>
                            <a:noFill/>
                          </a:ln>
                          <a:solidFill>
                            <a:schemeClr val="tx1"/>
                          </a:solidFill>
                          <a:effectLst/>
                          <a:latin typeface="Arial" panose="020B0604020202020204" pitchFamily="34" charset="0"/>
                        </a:rPr>
                        <a:t>يهوذا</a:t>
                      </a:r>
                      <a:endParaRPr kumimoji="0" lang="en-US" sz="2800" b="1" i="0" u="none" strike="noStrike" cap="none" normalizeH="0" baseline="0" dirty="0">
                        <a:ln>
                          <a:noFill/>
                        </a:ln>
                        <a:solidFill>
                          <a:schemeClr val="tx1"/>
                        </a:solidFill>
                        <a:effectLst/>
                        <a:latin typeface="Arial" panose="020B0604020202020204" pitchFamily="34" charset="0"/>
                      </a:endParaRPr>
                    </a:p>
                  </a:txBody>
                  <a:tcPr marT="45712" marB="45712"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90000"/>
                        <a:buFont typeface="Symbol" pitchFamily="-111" charset="2"/>
                        <a:buNone/>
                        <a:tabLst/>
                      </a:pPr>
                      <a:r>
                        <a:rPr kumimoji="0" lang="ar-JO" sz="2800" b="1" i="0" u="none" strike="noStrike" cap="none" normalizeH="0" baseline="0" dirty="0">
                          <a:ln>
                            <a:noFill/>
                          </a:ln>
                          <a:solidFill>
                            <a:schemeClr val="tx1"/>
                          </a:solidFill>
                          <a:effectLst/>
                          <a:latin typeface="Arial" panose="020B0604020202020204" pitchFamily="34" charset="0"/>
                        </a:rPr>
                        <a:t>إسرائيل</a:t>
                      </a:r>
                      <a:endParaRPr kumimoji="0" lang="en-US" sz="2800" b="1" i="0" u="none" strike="noStrike" cap="none" normalizeH="0" baseline="0" dirty="0">
                        <a:ln>
                          <a:noFill/>
                        </a:ln>
                        <a:solidFill>
                          <a:schemeClr val="tx1"/>
                        </a:solidFill>
                        <a:effectLst/>
                        <a:latin typeface="Arial" panose="020B0604020202020204" pitchFamily="34" charset="0"/>
                      </a:endParaRPr>
                    </a:p>
                  </a:txBody>
                  <a:tcPr marT="45712" marB="45712"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0"/>
                  </a:ext>
                </a:extLst>
              </a:tr>
              <a:tr h="1399950">
                <a:tc>
                  <a:txBody>
                    <a:bodyPr/>
                    <a:lstStyle/>
                    <a:p>
                      <a:pPr marL="0" marR="0" lvl="0" indent="0" algn="ctr" defTabSz="914400" rtl="0" eaLnBrk="1" fontAlgn="base" latinLnBrk="0" hangingPunct="1">
                        <a:lnSpc>
                          <a:spcPct val="100000"/>
                        </a:lnSpc>
                        <a:spcBef>
                          <a:spcPct val="20000"/>
                        </a:spcBef>
                        <a:spcAft>
                          <a:spcPct val="0"/>
                        </a:spcAft>
                        <a:buClr>
                          <a:schemeClr val="tx2"/>
                        </a:buClr>
                        <a:buSzPct val="90000"/>
                        <a:buFont typeface="Symbol" pitchFamily="-111" charset="2"/>
                        <a:buNone/>
                        <a:tabLst/>
                      </a:pPr>
                      <a:r>
                        <a:rPr kumimoji="0" lang="ar-JO" sz="2700" b="1" i="0" u="none" strike="noStrike" cap="none" normalizeH="0" baseline="0" dirty="0">
                          <a:ln>
                            <a:noFill/>
                          </a:ln>
                          <a:solidFill>
                            <a:schemeClr val="tx1"/>
                          </a:solidFill>
                          <a:effectLst/>
                          <a:latin typeface="Arial" panose="020B0604020202020204" pitchFamily="34" charset="0"/>
                        </a:rPr>
                        <a:t>نظام </a:t>
                      </a:r>
                      <a:r>
                        <a:rPr kumimoji="0" lang="ar-JO" sz="2700" b="1" i="0" u="none" strike="noStrike" cap="none" normalizeH="0" baseline="0" dirty="0">
                          <a:ln>
                            <a:noFill/>
                          </a:ln>
                          <a:solidFill>
                            <a:srgbClr val="FFC000"/>
                          </a:solidFill>
                          <a:effectLst/>
                          <a:latin typeface="Arial" panose="020B0604020202020204" pitchFamily="34" charset="0"/>
                        </a:rPr>
                        <a:t>احتساب سنة تولي الحكم</a:t>
                      </a:r>
                      <a:r>
                        <a:rPr kumimoji="0" lang="ar-JO" sz="2700" b="1" i="0" u="none" strike="noStrike" cap="none" normalizeH="0" baseline="0" dirty="0">
                          <a:ln>
                            <a:noFill/>
                          </a:ln>
                          <a:solidFill>
                            <a:schemeClr val="tx1"/>
                          </a:solidFill>
                          <a:effectLst/>
                          <a:latin typeface="Arial" panose="020B0604020202020204" pitchFamily="34" charset="0"/>
                        </a:rPr>
                        <a:t>, يبدأ في </a:t>
                      </a:r>
                      <a:r>
                        <a:rPr kumimoji="0" lang="ar-JO" sz="2700" b="1" i="0" u="none" strike="noStrike" cap="none" normalizeH="0" baseline="0" dirty="0">
                          <a:ln>
                            <a:noFill/>
                          </a:ln>
                          <a:solidFill>
                            <a:srgbClr val="FFC000"/>
                          </a:solidFill>
                          <a:effectLst/>
                          <a:latin typeface="Arial" panose="020B0604020202020204" pitchFamily="34" charset="0"/>
                        </a:rPr>
                        <a:t>تشري</a:t>
                      </a:r>
                      <a:r>
                        <a:rPr kumimoji="0" lang="ar-JO" sz="2700" b="1" i="0" u="none" strike="noStrike" cap="none" normalizeH="0" baseline="0" dirty="0">
                          <a:ln>
                            <a:noFill/>
                          </a:ln>
                          <a:solidFill>
                            <a:schemeClr val="tx1"/>
                          </a:solidFill>
                          <a:effectLst/>
                          <a:latin typeface="Arial" panose="020B0604020202020204" pitchFamily="34" charset="0"/>
                        </a:rPr>
                        <a:t> (931-848)</a:t>
                      </a:r>
                      <a:endParaRPr kumimoji="0" lang="en-US" sz="2700" b="1" i="0" u="none" strike="noStrike" cap="none" normalizeH="0" baseline="0" dirty="0">
                        <a:ln>
                          <a:noFill/>
                        </a:ln>
                        <a:solidFill>
                          <a:schemeClr val="tx1"/>
                        </a:solidFill>
                        <a:effectLst/>
                        <a:latin typeface="Arial" panose="020B0604020202020204" pitchFamily="34" charset="0"/>
                      </a:endParaRPr>
                    </a:p>
                  </a:txBody>
                  <a:tcPr marT="45712" marB="45712"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90000"/>
                        <a:buFont typeface="Symbol" pitchFamily="-111" charset="2"/>
                        <a:buNone/>
                        <a:tabLst/>
                      </a:pPr>
                      <a:r>
                        <a:rPr kumimoji="0" lang="ar-JO" sz="2700" b="1" i="0" u="none" strike="noStrike" cap="none" normalizeH="0" baseline="0" dirty="0">
                          <a:ln>
                            <a:noFill/>
                          </a:ln>
                          <a:solidFill>
                            <a:schemeClr val="tx1"/>
                          </a:solidFill>
                          <a:effectLst/>
                          <a:latin typeface="Arial" panose="020B0604020202020204" pitchFamily="34" charset="0"/>
                        </a:rPr>
                        <a:t>نظام </a:t>
                      </a:r>
                      <a:r>
                        <a:rPr kumimoji="0" lang="ar-JO" sz="2700" b="1" i="0" u="none" strike="noStrike" cap="none" normalizeH="0" baseline="0" dirty="0">
                          <a:ln>
                            <a:noFill/>
                          </a:ln>
                          <a:solidFill>
                            <a:srgbClr val="FFC000"/>
                          </a:solidFill>
                          <a:effectLst/>
                          <a:latin typeface="Arial" panose="020B0604020202020204" pitchFamily="34" charset="0"/>
                        </a:rPr>
                        <a:t>عدم احتساب سنة تولي الحكم </a:t>
                      </a:r>
                      <a:r>
                        <a:rPr kumimoji="0" lang="ar-JO" sz="2700" b="1" i="0" u="none" strike="noStrike" cap="none" normalizeH="0" baseline="0" dirty="0">
                          <a:ln>
                            <a:noFill/>
                          </a:ln>
                          <a:solidFill>
                            <a:schemeClr val="tx1"/>
                          </a:solidFill>
                          <a:effectLst/>
                          <a:latin typeface="Arial" panose="020B0604020202020204" pitchFamily="34" charset="0"/>
                        </a:rPr>
                        <a:t>يبدأ في </a:t>
                      </a:r>
                      <a:r>
                        <a:rPr kumimoji="0" lang="ar-JO" sz="2700" b="1" i="0" u="none" strike="noStrike" cap="none" normalizeH="0" baseline="0" dirty="0">
                          <a:ln>
                            <a:noFill/>
                          </a:ln>
                          <a:solidFill>
                            <a:srgbClr val="FFC000"/>
                          </a:solidFill>
                          <a:effectLst/>
                          <a:latin typeface="Arial" panose="020B0604020202020204" pitchFamily="34" charset="0"/>
                        </a:rPr>
                        <a:t>نيسان</a:t>
                      </a:r>
                      <a:r>
                        <a:rPr kumimoji="0" lang="ar-JO" sz="2700" b="1" i="0" u="none" strike="noStrike" cap="none" normalizeH="0" baseline="0" dirty="0">
                          <a:ln>
                            <a:noFill/>
                          </a:ln>
                          <a:solidFill>
                            <a:schemeClr val="tx1"/>
                          </a:solidFill>
                          <a:effectLst/>
                          <a:latin typeface="Arial" panose="020B0604020202020204" pitchFamily="34" charset="0"/>
                        </a:rPr>
                        <a:t> (931-848)</a:t>
                      </a:r>
                      <a:endParaRPr kumimoji="0" lang="en-US" sz="2700" b="1" i="0" u="none" strike="noStrike" cap="none" normalizeH="0" baseline="0" dirty="0">
                        <a:ln>
                          <a:noFill/>
                        </a:ln>
                        <a:solidFill>
                          <a:schemeClr val="tx1"/>
                        </a:solidFill>
                        <a:effectLst/>
                        <a:latin typeface="Arial" panose="020B0604020202020204" pitchFamily="34" charset="0"/>
                      </a:endParaRPr>
                    </a:p>
                  </a:txBody>
                  <a:tcPr marT="45712" marB="45712"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1"/>
                  </a:ext>
                </a:extLst>
              </a:tr>
              <a:tr h="1485661">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Pct val="90000"/>
                        <a:buFont typeface="Symbol" pitchFamily="-111" charset="2"/>
                        <a:buNone/>
                        <a:tabLst/>
                      </a:pPr>
                      <a:r>
                        <a:rPr kumimoji="0" lang="ar-JO" sz="2700" b="1" i="0" u="none" strike="noStrike" cap="none" normalizeH="0" baseline="0" dirty="0">
                          <a:ln>
                            <a:noFill/>
                          </a:ln>
                          <a:solidFill>
                            <a:schemeClr val="tx1"/>
                          </a:solidFill>
                          <a:effectLst/>
                          <a:latin typeface="Arial" panose="020B0604020202020204" pitchFamily="34" charset="0"/>
                        </a:rPr>
                        <a:t>فترة الإتحاد والزواج المتبادل مع إسرائيل</a:t>
                      </a:r>
                      <a:endParaRPr kumimoji="0" lang="en-US" sz="2700" b="1" i="0" u="none" strike="noStrike" cap="none" normalizeH="0" baseline="0" dirty="0">
                        <a:ln>
                          <a:noFill/>
                        </a:ln>
                        <a:solidFill>
                          <a:schemeClr val="tx1"/>
                        </a:solidFill>
                        <a:effectLst/>
                        <a:latin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
                          <a:schemeClr val="tx2"/>
                        </a:buClr>
                        <a:buSzPct val="90000"/>
                        <a:buFont typeface="Symbol" pitchFamily="-111" charset="2"/>
                        <a:buNone/>
                        <a:tabLst/>
                      </a:pPr>
                      <a:r>
                        <a:rPr kumimoji="0" lang="ar-JO" sz="2700" b="1" i="0" u="none" strike="noStrike" cap="none" normalizeH="0" baseline="0" dirty="0">
                          <a:ln>
                            <a:noFill/>
                          </a:ln>
                          <a:solidFill>
                            <a:schemeClr val="tx1"/>
                          </a:solidFill>
                          <a:effectLst/>
                          <a:latin typeface="Arial" panose="020B0604020202020204" pitchFamily="34" charset="0"/>
                        </a:rPr>
                        <a:t>نظام </a:t>
                      </a:r>
                      <a:r>
                        <a:rPr kumimoji="0" lang="ar-JO" sz="2700" b="1" i="0" u="none" strike="noStrike" cap="none" normalizeH="0" baseline="0" dirty="0">
                          <a:ln>
                            <a:noFill/>
                          </a:ln>
                          <a:solidFill>
                            <a:srgbClr val="FFC000"/>
                          </a:solidFill>
                          <a:effectLst/>
                          <a:latin typeface="Arial" panose="020B0604020202020204" pitchFamily="34" charset="0"/>
                        </a:rPr>
                        <a:t>عدم احتساب سنة تولي الحكم </a:t>
                      </a:r>
                      <a:r>
                        <a:rPr kumimoji="0" lang="ar-JO" sz="2700" b="1" i="0" u="none" strike="noStrike" cap="none" normalizeH="0" baseline="0" dirty="0">
                          <a:ln>
                            <a:noFill/>
                          </a:ln>
                          <a:solidFill>
                            <a:schemeClr val="tx1"/>
                          </a:solidFill>
                          <a:effectLst/>
                          <a:latin typeface="Arial" panose="020B0604020202020204" pitchFamily="34" charset="0"/>
                        </a:rPr>
                        <a:t>يبدأ في </a:t>
                      </a:r>
                      <a:r>
                        <a:rPr kumimoji="0" lang="ar-JO" sz="2700" b="1" i="0" u="none" strike="noStrike" cap="none" normalizeH="0" baseline="0" dirty="0">
                          <a:ln>
                            <a:noFill/>
                          </a:ln>
                          <a:solidFill>
                            <a:srgbClr val="FFC000"/>
                          </a:solidFill>
                          <a:effectLst/>
                          <a:latin typeface="Arial" panose="020B0604020202020204" pitchFamily="34" charset="0"/>
                        </a:rPr>
                        <a:t>تشري</a:t>
                      </a:r>
                      <a:r>
                        <a:rPr kumimoji="0" lang="ar-JO" sz="2700" b="1" i="0" u="none" strike="noStrike" cap="none" normalizeH="0" baseline="0" dirty="0">
                          <a:ln>
                            <a:noFill/>
                          </a:ln>
                          <a:solidFill>
                            <a:schemeClr val="tx1"/>
                          </a:solidFill>
                          <a:effectLst/>
                          <a:latin typeface="Arial" panose="020B0604020202020204" pitchFamily="34" charset="0"/>
                        </a:rPr>
                        <a:t> ليهوذا وفي </a:t>
                      </a:r>
                      <a:r>
                        <a:rPr kumimoji="0" lang="ar-JO" sz="2700" b="1" i="0" u="none" strike="noStrike" cap="none" normalizeH="0" baseline="0" dirty="0">
                          <a:ln>
                            <a:noFill/>
                          </a:ln>
                          <a:solidFill>
                            <a:srgbClr val="FFC000"/>
                          </a:solidFill>
                          <a:effectLst/>
                          <a:latin typeface="Arial" panose="020B0604020202020204" pitchFamily="34" charset="0"/>
                        </a:rPr>
                        <a:t>نيسان</a:t>
                      </a:r>
                      <a:r>
                        <a:rPr kumimoji="0" lang="ar-JO" sz="2700" b="1" i="0" u="none" strike="noStrike" cap="none" normalizeH="0" baseline="0" dirty="0">
                          <a:ln>
                            <a:noFill/>
                          </a:ln>
                          <a:solidFill>
                            <a:schemeClr val="tx1"/>
                          </a:solidFill>
                          <a:effectLst/>
                          <a:latin typeface="Arial" panose="020B0604020202020204" pitchFamily="34" charset="0"/>
                        </a:rPr>
                        <a:t> لإسرائيل (848-796)</a:t>
                      </a:r>
                      <a:endParaRPr kumimoji="0" lang="en-US" sz="2700" b="1" i="0" u="none" strike="noStrike" cap="none" normalizeH="0" baseline="0" dirty="0">
                        <a:ln>
                          <a:noFill/>
                        </a:ln>
                        <a:solidFill>
                          <a:schemeClr val="tx1"/>
                        </a:solidFill>
                        <a:effectLst/>
                        <a:latin typeface="Arial" panose="020B0604020202020204" pitchFamily="34" charset="0"/>
                      </a:endParaRPr>
                    </a:p>
                  </a:txBody>
                  <a:tcPr marT="45712" marB="45712" horzOverflow="overflow">
                    <a:lnL w="28575"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2"/>
                  </a:ext>
                </a:extLst>
              </a:tr>
              <a:tr h="965045">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Pct val="90000"/>
                        <a:buFont typeface="Symbol" pitchFamily="-111" charset="2"/>
                        <a:buNone/>
                        <a:tabLst/>
                      </a:pPr>
                      <a:r>
                        <a:rPr kumimoji="0" lang="ar-JO" sz="2700" b="1" i="0" u="none" strike="noStrike" cap="none" normalizeH="0" baseline="0" dirty="0">
                          <a:ln>
                            <a:noFill/>
                          </a:ln>
                          <a:solidFill>
                            <a:schemeClr val="tx1"/>
                          </a:solidFill>
                          <a:effectLst/>
                          <a:latin typeface="Arial" panose="020B0604020202020204" pitchFamily="34" charset="0"/>
                        </a:rPr>
                        <a:t>نظام </a:t>
                      </a:r>
                      <a:r>
                        <a:rPr kumimoji="0" lang="ar-JO" sz="2700" b="1" i="0" u="none" strike="noStrike" cap="none" normalizeH="0" baseline="0" dirty="0">
                          <a:ln>
                            <a:noFill/>
                          </a:ln>
                          <a:solidFill>
                            <a:srgbClr val="FFC000"/>
                          </a:solidFill>
                          <a:effectLst/>
                          <a:latin typeface="Arial" panose="020B0604020202020204" pitchFamily="34" charset="0"/>
                        </a:rPr>
                        <a:t>احتساب سنة تولي الحكم </a:t>
                      </a:r>
                      <a:r>
                        <a:rPr kumimoji="0" lang="ar-JO" sz="2700" b="1" i="0" u="none" strike="noStrike" cap="none" normalizeH="0" baseline="0" dirty="0">
                          <a:ln>
                            <a:noFill/>
                          </a:ln>
                          <a:solidFill>
                            <a:schemeClr val="tx1"/>
                          </a:solidFill>
                          <a:effectLst/>
                          <a:latin typeface="Arial" panose="020B0604020202020204" pitchFamily="34" charset="0"/>
                        </a:rPr>
                        <a:t>يبدأ في </a:t>
                      </a:r>
                      <a:r>
                        <a:rPr kumimoji="0" lang="ar-JO" sz="2700" b="1" i="0" u="none" strike="noStrike" cap="none" normalizeH="0" baseline="0" dirty="0">
                          <a:ln>
                            <a:noFill/>
                          </a:ln>
                          <a:solidFill>
                            <a:srgbClr val="FFC000"/>
                          </a:solidFill>
                          <a:effectLst/>
                          <a:latin typeface="Arial" panose="020B0604020202020204" pitchFamily="34" charset="0"/>
                        </a:rPr>
                        <a:t>تشري</a:t>
                      </a:r>
                      <a:r>
                        <a:rPr kumimoji="0" lang="ar-JO" sz="2700" b="1" i="0" u="none" strike="noStrike" cap="none" normalizeH="0" baseline="0" dirty="0">
                          <a:ln>
                            <a:noFill/>
                          </a:ln>
                          <a:solidFill>
                            <a:schemeClr val="tx1"/>
                          </a:solidFill>
                          <a:effectLst/>
                          <a:latin typeface="Arial" panose="020B0604020202020204" pitchFamily="34" charset="0"/>
                        </a:rPr>
                        <a:t> ليهوذا وفي </a:t>
                      </a:r>
                      <a:r>
                        <a:rPr kumimoji="0" lang="ar-JO" sz="2700" b="1" i="0" u="none" strike="noStrike" cap="none" normalizeH="0" baseline="0" dirty="0">
                          <a:ln>
                            <a:noFill/>
                          </a:ln>
                          <a:solidFill>
                            <a:srgbClr val="FFC000"/>
                          </a:solidFill>
                          <a:effectLst/>
                          <a:latin typeface="Arial" panose="020B0604020202020204" pitchFamily="34" charset="0"/>
                        </a:rPr>
                        <a:t>نيسان</a:t>
                      </a:r>
                      <a:r>
                        <a:rPr kumimoji="0" lang="ar-JO" sz="2700" b="1" i="0" u="none" strike="noStrike" cap="none" normalizeH="0" baseline="0" dirty="0">
                          <a:ln>
                            <a:noFill/>
                          </a:ln>
                          <a:solidFill>
                            <a:schemeClr val="tx1"/>
                          </a:solidFill>
                          <a:effectLst/>
                          <a:latin typeface="Arial" panose="020B0604020202020204" pitchFamily="34" charset="0"/>
                        </a:rPr>
                        <a:t> لإسرائيل (796-586)</a:t>
                      </a:r>
                      <a:endParaRPr kumimoji="0" lang="en-US" sz="2700" b="1" i="0" u="none" strike="noStrike" cap="none" normalizeH="0" baseline="0" dirty="0">
                        <a:ln>
                          <a:noFill/>
                        </a:ln>
                        <a:solidFill>
                          <a:schemeClr val="tx1"/>
                        </a:solidFill>
                        <a:effectLst/>
                        <a:latin typeface="Arial" panose="020B0604020202020204" pitchFamily="34" charset="0"/>
                      </a:endParaRPr>
                    </a:p>
                  </a:txBody>
                  <a:tcPr marT="45712" marB="45712" horzOverflow="overflow">
                    <a:lnL w="28575"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3"/>
                  </a:ext>
                </a:extLst>
              </a:tr>
            </a:tbl>
          </a:graphicData>
        </a:graphic>
      </p:graphicFrame>
      <p:sp>
        <p:nvSpPr>
          <p:cNvPr id="6" name="Text Box 10"/>
          <p:cNvSpPr txBox="1">
            <a:spLocks noChangeArrowheads="1"/>
          </p:cNvSpPr>
          <p:nvPr/>
        </p:nvSpPr>
        <p:spPr bwMode="auto">
          <a:xfrm>
            <a:off x="8298269" y="73025"/>
            <a:ext cx="704039" cy="461665"/>
          </a:xfrm>
          <a:prstGeom prst="rect">
            <a:avLst/>
          </a:prstGeom>
          <a:solidFill>
            <a:srgbClr val="000000"/>
          </a:solidFill>
          <a:ln w="9525">
            <a:noFill/>
            <a:miter lim="800000"/>
            <a:headEnd/>
            <a:tailEnd/>
          </a:ln>
          <a:effectLst>
            <a:outerShdw blurRad="63500" dist="35921" dir="2700000" algn="ctr" rotWithShape="0">
              <a:srgbClr val="060400">
                <a:alpha val="74998"/>
              </a:srgbClr>
            </a:outerShdw>
          </a:effectLst>
        </p:spPr>
        <p:txBody>
          <a:bodyPr wrap="none">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221</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3903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4785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0" presetClass="entr" presetSubtype="0" fill="hold" nodeType="clickEffect">
                                  <p:stCondLst>
                                    <p:cond delay="0"/>
                                  </p:stCondLst>
                                  <p:childTnLst>
                                    <p:set>
                                      <p:cBhvr>
                                        <p:cTn id="10" dur="1" fill="hold">
                                          <p:stCondLst>
                                            <p:cond delay="0"/>
                                          </p:stCondLst>
                                        </p:cTn>
                                        <p:tgtEl>
                                          <p:spTgt spid="547843"/>
                                        </p:tgtEl>
                                        <p:attrNameLst>
                                          <p:attrName>style.visibility</p:attrName>
                                        </p:attrNameLst>
                                      </p:cBhvr>
                                      <p:to>
                                        <p:strVal val="visible"/>
                                      </p:to>
                                    </p:set>
                                    <p:animEffect transition="in" filter="fade">
                                      <p:cBhvr>
                                        <p:cTn id="11" dur="500"/>
                                        <p:tgtEl>
                                          <p:spTgt spid="5478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7859" grpId="0" build="p" autoUpdateAnimBg="0"/>
    </p:bldLst>
  </p:timing>
</p:sld>
</file>

<file path=ppt/slides/slide5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8705" name="Rectangle 4"/>
          <p:cNvSpPr>
            <a:spLocks noGrp="1" noChangeArrowheads="1"/>
          </p:cNvSpPr>
          <p:nvPr>
            <p:ph type="title"/>
          </p:nvPr>
        </p:nvSpPr>
        <p:spPr/>
        <p:txBody>
          <a:bodyPr/>
          <a:lstStyle/>
          <a:p>
            <a:pPr algn="ctr" eaLnBrk="1" hangingPunct="1"/>
            <a:r>
              <a:rPr lang="ar-JO" b="1" dirty="0">
                <a:latin typeface="Arial" panose="020B0604020202020204" pitchFamily="34" charset="0"/>
                <a:ea typeface="ＭＳ Ｐゴシック" charset="0"/>
                <a:cs typeface="Arial" panose="020B0604020202020204" pitchFamily="34" charset="0"/>
              </a:rPr>
              <a:t>حل ثايل</a:t>
            </a:r>
            <a:endParaRPr lang="en-US" b="1" dirty="0">
              <a:latin typeface="Arial" panose="020B0604020202020204" pitchFamily="34" charset="0"/>
              <a:ea typeface="ＭＳ Ｐゴシック" charset="0"/>
              <a:cs typeface="Arial" panose="020B0604020202020204" pitchFamily="34" charset="0"/>
            </a:endParaRPr>
          </a:p>
        </p:txBody>
      </p:sp>
      <p:sp>
        <p:nvSpPr>
          <p:cNvPr id="546819" name="Rectangle 3"/>
          <p:cNvSpPr>
            <a:spLocks noGrp="1" noChangeArrowheads="1"/>
          </p:cNvSpPr>
          <p:nvPr>
            <p:ph type="body" idx="1"/>
          </p:nvPr>
        </p:nvSpPr>
        <p:spPr>
          <a:xfrm>
            <a:off x="1219200" y="1600200"/>
            <a:ext cx="7924800" cy="4495800"/>
          </a:xfrm>
        </p:spPr>
        <p:txBody>
          <a:bodyPr/>
          <a:lstStyle/>
          <a:p>
            <a:pPr marL="635000" indent="-635000" algn="r" rtl="1">
              <a:buClr>
                <a:schemeClr val="accent1"/>
              </a:buClr>
              <a:buSzTx/>
              <a:buNone/>
            </a:pPr>
            <a:r>
              <a:rPr lang="ar-JO" b="1" dirty="0">
                <a:latin typeface="Arial" panose="020B0604020202020204" pitchFamily="34" charset="0"/>
                <a:ea typeface="ＭＳ Ｐゴシック" charset="0"/>
                <a:cs typeface="Arial" panose="020B0604020202020204" pitchFamily="34" charset="0"/>
              </a:rPr>
              <a:t>ب.</a:t>
            </a:r>
            <a:r>
              <a:rPr lang="en-US" b="1" dirty="0">
                <a:latin typeface="Arial" panose="020B0604020202020204" pitchFamily="34" charset="0"/>
                <a:ea typeface="ＭＳ Ｐゴシック" charset="0"/>
                <a:cs typeface="Arial" panose="020B0604020202020204" pitchFamily="34" charset="0"/>
              </a:rPr>
              <a:t>	</a:t>
            </a:r>
            <a:r>
              <a:rPr lang="ar-JO" b="1" dirty="0">
                <a:latin typeface="Arial" panose="020B0604020202020204" pitchFamily="34" charset="0"/>
                <a:ea typeface="ＭＳ Ｐゴシック" charset="0"/>
                <a:cs typeface="Arial" panose="020B0604020202020204" pitchFamily="34" charset="0"/>
              </a:rPr>
              <a:t>بعض </a:t>
            </a:r>
            <a:r>
              <a:rPr lang="ar-JO" b="1" dirty="0">
                <a:solidFill>
                  <a:srgbClr val="FFC000"/>
                </a:solidFill>
                <a:latin typeface="Arial" panose="020B0604020202020204" pitchFamily="34" charset="0"/>
                <a:ea typeface="ＭＳ Ｐゴシック" charset="0"/>
                <a:cs typeface="Arial" panose="020B0604020202020204" pitchFamily="34" charset="0"/>
              </a:rPr>
              <a:t>الولاءات المشتركة </a:t>
            </a:r>
            <a:r>
              <a:rPr lang="ar-JO" b="1" dirty="0">
                <a:latin typeface="Arial" panose="020B0604020202020204" pitchFamily="34" charset="0"/>
                <a:ea typeface="ＭＳ Ｐゴシック" charset="0"/>
                <a:cs typeface="Arial" panose="020B0604020202020204" pitchFamily="34" charset="0"/>
              </a:rPr>
              <a:t>في إسرائيل ويهوذا</a:t>
            </a:r>
            <a:endParaRPr lang="en-US" b="1" dirty="0">
              <a:latin typeface="Arial" panose="020B0604020202020204" pitchFamily="34" charset="0"/>
              <a:ea typeface="ＭＳ Ｐゴシック" charset="0"/>
              <a:cs typeface="Arial" panose="020B0604020202020204" pitchFamily="34" charset="0"/>
            </a:endParaRPr>
          </a:p>
          <a:p>
            <a:pPr marL="635000" indent="-635000" algn="r" rtl="1">
              <a:buClr>
                <a:schemeClr val="accent1"/>
              </a:buClr>
              <a:buSzTx/>
              <a:buNone/>
            </a:pPr>
            <a:r>
              <a:rPr lang="ar-JO" b="1" dirty="0">
                <a:latin typeface="Arial" panose="020B0604020202020204" pitchFamily="34" charset="0"/>
                <a:ea typeface="ＭＳ Ｐゴシック" charset="0"/>
                <a:cs typeface="Arial" panose="020B0604020202020204" pitchFamily="34" charset="0"/>
              </a:rPr>
              <a:t>ت.</a:t>
            </a:r>
            <a:r>
              <a:rPr lang="en-US" b="1" dirty="0">
                <a:latin typeface="Arial" panose="020B0604020202020204" pitchFamily="34" charset="0"/>
                <a:ea typeface="ＭＳ Ｐゴシック" charset="0"/>
                <a:cs typeface="Arial" panose="020B0604020202020204" pitchFamily="34" charset="0"/>
              </a:rPr>
              <a:t>	</a:t>
            </a:r>
            <a:r>
              <a:rPr lang="ar-JO" b="1" dirty="0">
                <a:latin typeface="Arial" panose="020B0604020202020204" pitchFamily="34" charset="0"/>
                <a:ea typeface="ＭＳ Ｐゴシック" charset="0"/>
                <a:cs typeface="Arial" panose="020B0604020202020204" pitchFamily="34" charset="0"/>
              </a:rPr>
              <a:t>حالتين من </a:t>
            </a:r>
            <a:r>
              <a:rPr lang="ar-JO" b="1" dirty="0">
                <a:solidFill>
                  <a:srgbClr val="FFC000"/>
                </a:solidFill>
                <a:latin typeface="Arial" panose="020B0604020202020204" pitchFamily="34" charset="0"/>
                <a:ea typeface="ＭＳ Ｐゴシック" charset="0"/>
                <a:cs typeface="Arial" panose="020B0604020202020204" pitchFamily="34" charset="0"/>
              </a:rPr>
              <a:t>الحكام المتنافسين </a:t>
            </a:r>
            <a:r>
              <a:rPr lang="ar-JO" b="1" dirty="0">
                <a:latin typeface="Arial" panose="020B0604020202020204" pitchFamily="34" charset="0"/>
                <a:ea typeface="ＭＳ Ｐゴシック" charset="0"/>
                <a:cs typeface="Arial" panose="020B0604020202020204" pitchFamily="34" charset="0"/>
              </a:rPr>
              <a:t>في إسرائيل</a:t>
            </a:r>
            <a:endParaRPr lang="en-US" b="1" dirty="0">
              <a:latin typeface="Arial" panose="020B0604020202020204" pitchFamily="34" charset="0"/>
              <a:ea typeface="ＭＳ Ｐゴシック" charset="0"/>
              <a:cs typeface="Arial" panose="020B0604020202020204" pitchFamily="34" charset="0"/>
            </a:endParaRPr>
          </a:p>
          <a:p>
            <a:pPr marL="635000" indent="-635000" algn="r" rtl="1">
              <a:buClr>
                <a:schemeClr val="accent1"/>
              </a:buClr>
              <a:buSzTx/>
              <a:buNone/>
            </a:pPr>
            <a:r>
              <a:rPr lang="ar-JO" b="1" dirty="0">
                <a:latin typeface="Arial" panose="020B0604020202020204" pitchFamily="34" charset="0"/>
                <a:ea typeface="ＭＳ Ｐゴシック" charset="0"/>
                <a:cs typeface="Arial" panose="020B0604020202020204" pitchFamily="34" charset="0"/>
              </a:rPr>
              <a:t>ث.</a:t>
            </a:r>
            <a:r>
              <a:rPr lang="en-US" b="1" dirty="0">
                <a:latin typeface="Arial" panose="020B0604020202020204" pitchFamily="34" charset="0"/>
                <a:ea typeface="ＭＳ Ｐゴシック" charset="0"/>
                <a:cs typeface="Arial" panose="020B0604020202020204" pitchFamily="34" charset="0"/>
              </a:rPr>
              <a:t>	</a:t>
            </a:r>
            <a:r>
              <a:rPr lang="ar-JO" b="1" dirty="0">
                <a:latin typeface="Arial" panose="020B0604020202020204" pitchFamily="34" charset="0"/>
                <a:ea typeface="ＭＳ Ｐゴシック" charset="0"/>
                <a:cs typeface="Arial" panose="020B0604020202020204" pitchFamily="34" charset="0"/>
              </a:rPr>
              <a:t>تم إدراج بعض التوافقات في الملوك الثاني 17 و18 بواسطة </a:t>
            </a:r>
            <a:r>
              <a:rPr lang="ar-JO" b="1" dirty="0">
                <a:solidFill>
                  <a:srgbClr val="FFC000"/>
                </a:solidFill>
                <a:latin typeface="Arial" panose="020B0604020202020204" pitchFamily="34" charset="0"/>
                <a:ea typeface="ＭＳ Ｐゴシック" charset="0"/>
                <a:cs typeface="Arial" panose="020B0604020202020204" pitchFamily="34" charset="0"/>
              </a:rPr>
              <a:t>يد متأخرة </a:t>
            </a:r>
            <a:r>
              <a:rPr lang="ar-JO" b="1" dirty="0">
                <a:latin typeface="Arial" panose="020B0604020202020204" pitchFamily="34" charset="0"/>
                <a:ea typeface="ＭＳ Ｐゴシック" charset="0"/>
                <a:cs typeface="Arial" panose="020B0604020202020204" pitchFamily="34" charset="0"/>
              </a:rPr>
              <a:t>بعيدًا عن الانسجام مع النمط الأصلي للعهود</a:t>
            </a:r>
            <a:endParaRPr lang="en-US" b="1" dirty="0">
              <a:latin typeface="Arial" panose="020B0604020202020204" pitchFamily="34" charset="0"/>
              <a:ea typeface="ＭＳ Ｐゴシック" charset="0"/>
              <a:cs typeface="Arial" panose="020B0604020202020204" pitchFamily="34" charset="0"/>
            </a:endParaRPr>
          </a:p>
        </p:txBody>
      </p:sp>
      <p:sp>
        <p:nvSpPr>
          <p:cNvPr id="5" name="Text Box 10"/>
          <p:cNvSpPr txBox="1">
            <a:spLocks noChangeArrowheads="1"/>
          </p:cNvSpPr>
          <p:nvPr/>
        </p:nvSpPr>
        <p:spPr bwMode="auto">
          <a:xfrm>
            <a:off x="8298269" y="73025"/>
            <a:ext cx="704039" cy="461665"/>
          </a:xfrm>
          <a:prstGeom prst="rect">
            <a:avLst/>
          </a:prstGeom>
          <a:solidFill>
            <a:srgbClr val="000000"/>
          </a:solidFill>
          <a:ln w="9525">
            <a:noFill/>
            <a:miter lim="800000"/>
            <a:headEnd/>
            <a:tailEnd/>
          </a:ln>
          <a:effectLst>
            <a:outerShdw blurRad="63500" dist="35921" dir="2700000" algn="ctr" rotWithShape="0">
              <a:srgbClr val="060400">
                <a:alpha val="74998"/>
              </a:srgbClr>
            </a:outerShdw>
          </a:effectLst>
        </p:spPr>
        <p:txBody>
          <a:bodyPr wrap="none">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221</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03945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4681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54681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54681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6819" grpId="0" build="p" autoUpdateAnimBg="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6833" name="Picture 2" descr="Whitcomb Char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561975"/>
            <a:ext cx="9144000" cy="6353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4627" name="Rectangle 3"/>
          <p:cNvSpPr>
            <a:spLocks noGrp="1" noChangeArrowheads="1"/>
          </p:cNvSpPr>
          <p:nvPr>
            <p:ph type="title"/>
          </p:nvPr>
        </p:nvSpPr>
        <p:spPr>
          <a:xfrm>
            <a:off x="611188" y="-76200"/>
            <a:ext cx="7618412" cy="685800"/>
          </a:xfrm>
        </p:spPr>
        <p:txBody>
          <a:bodyPr/>
          <a:lstStyle/>
          <a:p>
            <a:pPr algn="ctr">
              <a:defRPr/>
            </a:pPr>
            <a:r>
              <a:rPr kumimoji="0" lang="ar-JO" sz="3200" b="1" dirty="0">
                <a:solidFill>
                  <a:schemeClr val="tx1"/>
                </a:solidFill>
                <a:latin typeface="Arial" panose="020B0604020202020204" pitchFamily="34" charset="0"/>
                <a:ea typeface="ＭＳ Ｐゴシック" charset="0"/>
                <a:cs typeface="Arial" panose="020B0604020202020204" pitchFamily="34" charset="0"/>
              </a:rPr>
              <a:t>قائمة ملوك وأنبياء العهد القديم</a:t>
            </a:r>
            <a:endParaRPr kumimoji="0" lang="en-US" sz="3200" b="1" dirty="0">
              <a:solidFill>
                <a:schemeClr val="tx1"/>
              </a:solidFill>
              <a:latin typeface="Arial" panose="020B0604020202020204" pitchFamily="34" charset="0"/>
              <a:ea typeface="ＭＳ Ｐゴシック" charset="0"/>
              <a:cs typeface="Arial" panose="020B0604020202020204" pitchFamily="34" charset="0"/>
            </a:endParaRPr>
          </a:p>
        </p:txBody>
      </p:sp>
      <p:sp>
        <p:nvSpPr>
          <p:cNvPr id="158723" name="Text Box 4"/>
          <p:cNvSpPr txBox="1">
            <a:spLocks noChangeArrowheads="1"/>
          </p:cNvSpPr>
          <p:nvPr/>
        </p:nvSpPr>
        <p:spPr bwMode="auto">
          <a:xfrm>
            <a:off x="7391400" y="76200"/>
            <a:ext cx="1676400" cy="400050"/>
          </a:xfrm>
          <a:prstGeom prst="rect">
            <a:avLst/>
          </a:prstGeom>
          <a:noFill/>
          <a:ln w="9525">
            <a:noFill/>
            <a:miter lim="800000"/>
            <a:headEnd/>
            <a:tailEnd/>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ctr"/>
          <a:lstStyle>
            <a:lvl1pPr eaLnBrk="0" hangingPunct="0">
              <a:spcBef>
                <a:spcPct val="0"/>
              </a:spcBef>
              <a:defRPr kumimoji="0" sz="3200" b="1">
                <a:effectLst>
                  <a:outerShdw blurRad="38100" dist="38100" dir="2700000" algn="tl">
                    <a:srgbClr val="000000"/>
                  </a:outerShdw>
                </a:effectLst>
                <a:latin typeface="Arial"/>
                <a:cs typeface="Arial"/>
              </a:defRPr>
            </a:lvl1pPr>
            <a:lvl2pPr eaLnBrk="0" hangingPunct="0">
              <a:spcBef>
                <a:spcPct val="0"/>
              </a:spcBef>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2pPr>
            <a:lvl3pPr eaLnBrk="0" hangingPunct="0">
              <a:spcBef>
                <a:spcPct val="0"/>
              </a:spcBef>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3pPr>
            <a:lvl4pPr eaLnBrk="0" hangingPunct="0">
              <a:spcBef>
                <a:spcPct val="0"/>
              </a:spcBef>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4pPr>
            <a:lvl5pPr eaLnBrk="0" hangingPunct="0">
              <a:spcBef>
                <a:spcPct val="0"/>
              </a:spcBef>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5pPr>
            <a:lvl6pPr marL="45720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6pPr>
            <a:lvl7pPr marL="91440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7pPr>
            <a:lvl8pPr marL="137160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8pPr>
            <a:lvl9pPr marL="182880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232 و342</a:t>
            </a:r>
            <a:endParaRPr kumimoji="0" lang="en-US" sz="240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5" name="Rectangle 3">
            <a:extLst>
              <a:ext uri="{FF2B5EF4-FFF2-40B4-BE49-F238E27FC236}">
                <a16:creationId xmlns:a16="http://schemas.microsoft.com/office/drawing/2014/main" id="{421F667F-D503-504F-B7F6-72263B3D43DA}"/>
              </a:ext>
            </a:extLst>
          </p:cNvPr>
          <p:cNvSpPr txBox="1">
            <a:spLocks noChangeArrowheads="1"/>
          </p:cNvSpPr>
          <p:nvPr/>
        </p:nvSpPr>
        <p:spPr bwMode="auto">
          <a:xfrm>
            <a:off x="4144144" y="6368852"/>
            <a:ext cx="4999856" cy="546298"/>
          </a:xfrm>
          <a:prstGeom prst="rect">
            <a:avLst/>
          </a:prstGeom>
          <a:solidFill>
            <a:schemeClr val="accent4">
              <a:lumMod val="10000"/>
            </a:schemeClr>
          </a:solidFill>
          <a:ln w="9525">
            <a:noFill/>
            <a:miter lim="800000"/>
            <a:headEnd/>
            <a:tailEnd/>
          </a:ln>
          <a:effec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2pPr>
            <a:lvl3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3pPr>
            <a:lvl4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4pPr>
            <a:lvl5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5pPr>
            <a:lvl6pPr marL="4572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kern="0" dirty="0">
                <a:solidFill>
                  <a:srgbClr val="FFFFFF"/>
                </a:solidFill>
                <a:latin typeface="Arial" panose="020B0604020202020204" pitchFamily="34" charset="0"/>
                <a:ea typeface="ＭＳ Ｐゴシック" charset="0"/>
                <a:cs typeface="Arial" panose="020B0604020202020204" pitchFamily="34" charset="0"/>
              </a:rPr>
              <a:t>قائمة ملوك وأنبياء العهد القديم</a:t>
            </a:r>
            <a:endParaRPr kumimoji="0" lang="en-US" sz="18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John C. Whitcomb, 4</a:t>
            </a:r>
            <a:r>
              <a:rPr kumimoji="0" lang="en-US" sz="1100" b="1" u="none" strike="noStrike" kern="0" cap="none" spc="0" normalizeH="0" baseline="3000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th</a:t>
            </a:r>
            <a:r>
              <a:rPr kumimoji="0" lang="en-US" sz="11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ed. (Winona Lake, IN: BMH Books, 1968), 2</a:t>
            </a:r>
            <a:endParaRPr kumimoji="0" lang="en-US" sz="16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866223138"/>
      </p:ext>
    </p:extLst>
  </p:cSld>
  <p:clrMapOvr>
    <a:masterClrMapping/>
  </p:clrMapOvr>
  <p:transition spd="med">
    <p:zoom dir="in"/>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6833" name="Picture 2" descr="Whitcomb Chart"/>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458091" y="561975"/>
            <a:ext cx="9602091" cy="62960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4627" name="Rectangle 3"/>
          <p:cNvSpPr>
            <a:spLocks noGrp="1" noChangeArrowheads="1"/>
          </p:cNvSpPr>
          <p:nvPr>
            <p:ph type="title"/>
          </p:nvPr>
        </p:nvSpPr>
        <p:spPr>
          <a:xfrm>
            <a:off x="611188" y="-76200"/>
            <a:ext cx="7618412" cy="685800"/>
          </a:xfrm>
        </p:spPr>
        <p:txBody>
          <a:bodyPr/>
          <a:lstStyle/>
          <a:p>
            <a:pPr algn="ctr">
              <a:defRPr/>
            </a:pPr>
            <a:r>
              <a:rPr kumimoji="0" lang="ar-JO" sz="2400" b="1" dirty="0">
                <a:solidFill>
                  <a:schemeClr val="tx1"/>
                </a:solidFill>
                <a:latin typeface="Arial" panose="020B0604020202020204" pitchFamily="34" charset="0"/>
                <a:ea typeface="ＭＳ Ｐゴシック" charset="0"/>
                <a:cs typeface="Arial" panose="020B0604020202020204" pitchFamily="34" charset="0"/>
              </a:rPr>
              <a:t>قائمة ملوك وأنبياء العهد القديم</a:t>
            </a:r>
            <a:endParaRPr kumimoji="0" lang="en-US" sz="2400" b="1" dirty="0">
              <a:solidFill>
                <a:schemeClr val="tx1"/>
              </a:solidFill>
              <a:latin typeface="Arial" panose="020B0604020202020204" pitchFamily="34" charset="0"/>
              <a:ea typeface="ＭＳ Ｐゴシック" charset="0"/>
              <a:cs typeface="Arial" panose="020B0604020202020204" pitchFamily="34" charset="0"/>
            </a:endParaRPr>
          </a:p>
        </p:txBody>
      </p:sp>
      <p:sp>
        <p:nvSpPr>
          <p:cNvPr id="158723" name="Text Box 4"/>
          <p:cNvSpPr txBox="1">
            <a:spLocks noChangeArrowheads="1"/>
          </p:cNvSpPr>
          <p:nvPr/>
        </p:nvSpPr>
        <p:spPr bwMode="auto">
          <a:xfrm>
            <a:off x="7391400" y="76200"/>
            <a:ext cx="1676400" cy="400050"/>
          </a:xfrm>
          <a:prstGeom prst="rect">
            <a:avLst/>
          </a:prstGeom>
          <a:noFill/>
          <a:ln w="9525">
            <a:noFill/>
            <a:miter lim="800000"/>
            <a:headEnd/>
            <a:tailEnd/>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ctr"/>
          <a:lstStyle>
            <a:lvl1pPr eaLnBrk="0" hangingPunct="0">
              <a:spcBef>
                <a:spcPct val="0"/>
              </a:spcBef>
              <a:defRPr kumimoji="0" sz="3200" b="1">
                <a:effectLst>
                  <a:outerShdw blurRad="38100" dist="38100" dir="2700000" algn="tl">
                    <a:srgbClr val="000000"/>
                  </a:outerShdw>
                </a:effectLst>
                <a:latin typeface="Arial"/>
                <a:cs typeface="Arial"/>
              </a:defRPr>
            </a:lvl1pPr>
            <a:lvl2pPr eaLnBrk="0" hangingPunct="0">
              <a:spcBef>
                <a:spcPct val="0"/>
              </a:spcBef>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2pPr>
            <a:lvl3pPr eaLnBrk="0" hangingPunct="0">
              <a:spcBef>
                <a:spcPct val="0"/>
              </a:spcBef>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3pPr>
            <a:lvl4pPr eaLnBrk="0" hangingPunct="0">
              <a:spcBef>
                <a:spcPct val="0"/>
              </a:spcBef>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4pPr>
            <a:lvl5pPr eaLnBrk="0" hangingPunct="0">
              <a:spcBef>
                <a:spcPct val="0"/>
              </a:spcBef>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5pPr>
            <a:lvl6pPr marL="45720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6pPr>
            <a:lvl7pPr marL="91440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7pPr>
            <a:lvl8pPr marL="137160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8pPr>
            <a:lvl9pPr marL="182880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232 و342</a:t>
            </a:r>
            <a:endParaRPr kumimoji="0" lang="en-US" sz="180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pic>
        <p:nvPicPr>
          <p:cNvPr id="5" name="Picture 2" descr="Whitcomb Chart"/>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b="-14489"/>
          <a:stretch/>
        </p:blipFill>
        <p:spPr bwMode="auto">
          <a:xfrm>
            <a:off x="5292080" y="5805264"/>
            <a:ext cx="3862638" cy="449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3">
            <a:extLst>
              <a:ext uri="{FF2B5EF4-FFF2-40B4-BE49-F238E27FC236}">
                <a16:creationId xmlns:a16="http://schemas.microsoft.com/office/drawing/2014/main" id="{332A7164-5DC7-AB4E-9921-4C2136836CEB}"/>
              </a:ext>
            </a:extLst>
          </p:cNvPr>
          <p:cNvSpPr txBox="1">
            <a:spLocks noChangeArrowheads="1"/>
          </p:cNvSpPr>
          <p:nvPr/>
        </p:nvSpPr>
        <p:spPr bwMode="auto">
          <a:xfrm>
            <a:off x="4932040" y="5739284"/>
            <a:ext cx="4211960" cy="489148"/>
          </a:xfrm>
          <a:prstGeom prst="rect">
            <a:avLst/>
          </a:prstGeom>
          <a:solidFill>
            <a:schemeClr val="accent4">
              <a:lumMod val="10000"/>
            </a:schemeClr>
          </a:solidFill>
          <a:ln w="9525">
            <a:noFill/>
            <a:miter lim="800000"/>
            <a:headEnd/>
            <a:tailEnd/>
          </a:ln>
          <a:effec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2pPr>
            <a:lvl3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3pPr>
            <a:lvl4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4pPr>
            <a:lvl5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5pPr>
            <a:lvl6pPr marL="4572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400" b="1" kern="0" dirty="0">
                <a:solidFill>
                  <a:srgbClr val="FFFFFF"/>
                </a:solidFill>
                <a:latin typeface="Arial" panose="020B0604020202020204" pitchFamily="34" charset="0"/>
                <a:ea typeface="ＭＳ Ｐゴシック" charset="0"/>
                <a:cs typeface="Arial" panose="020B0604020202020204" pitchFamily="34" charset="0"/>
              </a:rPr>
              <a:t>قائمة ملوك وأنبياء العهد القديم</a:t>
            </a:r>
            <a:endParaRPr kumimoji="0" lang="en-US" sz="14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John C. Whitcomb, 4</a:t>
            </a:r>
            <a:r>
              <a:rPr kumimoji="0" lang="en-US" sz="1000" b="1" u="none" strike="noStrike" kern="0" cap="none" spc="0" normalizeH="0" baseline="3000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th</a:t>
            </a:r>
            <a:r>
              <a:rPr kumimoji="0" lang="en-US" sz="1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ed. (Winona Lake, IN: BMH Books, 1968), 2</a:t>
            </a:r>
            <a:endParaRPr kumimoji="0" lang="en-US" sz="12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884753210"/>
      </p:ext>
    </p:extLst>
  </p:cSld>
  <p:clrMapOvr>
    <a:masterClrMapping/>
  </p:clrMapOvr>
  <p:transition spd="med">
    <p:zoom dir="in"/>
  </p:transition>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
            <a:ext cx="9144000" cy="6092825"/>
          </a:xfrm>
          <a:prstGeom prst="rect">
            <a:avLst/>
          </a:prstGeom>
        </p:spPr>
      </p:pic>
      <p:sp>
        <p:nvSpPr>
          <p:cNvPr id="8" name="Rectangle 2"/>
          <p:cNvSpPr txBox="1">
            <a:spLocks noChangeArrowheads="1"/>
          </p:cNvSpPr>
          <p:nvPr/>
        </p:nvSpPr>
        <p:spPr bwMode="auto">
          <a:xfrm>
            <a:off x="-23813" y="3391851"/>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١ أخبار الأيام</a:t>
            </a:r>
            <a:endParaRPr kumimoji="0" lang="en-US"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1046826"/>
            <a:ext cx="9120187" cy="1446653"/>
          </a:xfrm>
          <a:effectLst>
            <a:outerShdw blurRad="63500" dist="35921" dir="2700000" algn="ctr" rotWithShape="0">
              <a:schemeClr val="tx2">
                <a:alpha val="74998"/>
              </a:schemeClr>
            </a:outerShdw>
          </a:effectLst>
        </p:spPr>
        <p:txBody>
          <a:bodyPr/>
          <a:lstStyle/>
          <a:p>
            <a:pPr>
              <a:defRPr/>
            </a:pPr>
            <a:r>
              <a:rPr lang="ar-JO" sz="8000" dirty="0">
                <a:effectLst>
                  <a:glow rad="127000">
                    <a:schemeClr val="tx1"/>
                  </a:glow>
                </a:effectLst>
                <a:ea typeface="ＭＳ Ｐゴシック" charset="0"/>
              </a:rPr>
              <a:t>كن مُؤسَساً</a:t>
            </a:r>
            <a:endParaRPr lang="en-US" sz="8000" dirty="0">
              <a:effectLst>
                <a:glow rad="127000">
                  <a:schemeClr val="tx1"/>
                </a:glow>
              </a:effectLst>
              <a:ea typeface="ＭＳ Ｐゴシック" charset="0"/>
            </a:endParaRPr>
          </a:p>
        </p:txBody>
      </p:sp>
      <p:sp>
        <p:nvSpPr>
          <p:cNvPr id="6"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ar-JO"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د. ريك جريفيث</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 </a:t>
            </a:r>
            <a:r>
              <a:rPr kumimoji="0" lang="ar-JO"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مؤسسة الدراسات اللاهوتية الأردنية</a:t>
            </a:r>
            <a:endPar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CICFamily.com • BibleStudyDownloads.org</a:t>
            </a:r>
          </a:p>
        </p:txBody>
      </p:sp>
    </p:spTree>
    <p:extLst>
      <p:ext uri="{BB962C8B-B14F-4D97-AF65-F5344CB8AC3E}">
        <p14:creationId xmlns:p14="http://schemas.microsoft.com/office/powerpoint/2010/main" val="3809168936"/>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393700"/>
            <a:ext cx="9144000" cy="6067313"/>
          </a:xfrm>
          <a:prstGeom prst="rect">
            <a:avLst/>
          </a:prstGeom>
        </p:spPr>
      </p:pic>
      <p:sp>
        <p:nvSpPr>
          <p:cNvPr id="900098" name="Rectangle 2"/>
          <p:cNvSpPr>
            <a:spLocks noGrp="1" noChangeArrowheads="1"/>
          </p:cNvSpPr>
          <p:nvPr>
            <p:ph type="ctrTitle"/>
          </p:nvPr>
        </p:nvSpPr>
        <p:spPr>
          <a:xfrm>
            <a:off x="0" y="232008"/>
            <a:ext cx="4642556" cy="2858325"/>
          </a:xfrm>
          <a:effectLst/>
        </p:spPr>
        <p:txBody>
          <a:bodyPr/>
          <a:lstStyle/>
          <a:p>
            <a:pPr>
              <a:defRPr/>
            </a:pPr>
            <a:r>
              <a:rPr lang="ar-JO" sz="5400" dirty="0">
                <a:solidFill>
                  <a:schemeClr val="tx1"/>
                </a:solidFill>
                <a:effectLst/>
                <a:ea typeface="ＭＳ Ｐゴシック" charset="0"/>
              </a:rPr>
              <a:t>دعونا ندرس   النص الكتابي</a:t>
            </a:r>
            <a:endParaRPr lang="en-US" sz="5400" dirty="0">
              <a:solidFill>
                <a:schemeClr val="tx1"/>
              </a:solidFill>
              <a:effectLst/>
              <a:ea typeface="ＭＳ Ｐゴシック" charset="0"/>
            </a:endParaRPr>
          </a:p>
        </p:txBody>
      </p:sp>
      <p:sp>
        <p:nvSpPr>
          <p:cNvPr id="5" name="Rectangle 2"/>
          <p:cNvSpPr txBox="1">
            <a:spLocks noChangeArrowheads="1"/>
          </p:cNvSpPr>
          <p:nvPr/>
        </p:nvSpPr>
        <p:spPr bwMode="auto">
          <a:xfrm>
            <a:off x="155222" y="3308231"/>
            <a:ext cx="4953000" cy="28583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ar-JO" sz="5400" b="1" dirty="0">
                <a:solidFill>
                  <a:srgbClr val="000000"/>
                </a:solidFill>
                <a:latin typeface="Arial" panose="020B0604020202020204" pitchFamily="34" charset="0"/>
                <a:ea typeface="ＭＳ Ｐゴシック" charset="0"/>
                <a:cs typeface="Arial" panose="020B0604020202020204" pitchFamily="34" charset="0"/>
              </a:rPr>
              <a:t>الكتاب المقدس:</a:t>
            </a:r>
          </a:p>
          <a:p>
            <a:pPr defTabSz="457200">
              <a:defRPr/>
            </a:pPr>
            <a:r>
              <a:rPr lang="ar-JO" sz="5400" b="1" dirty="0">
                <a:solidFill>
                  <a:srgbClr val="000000"/>
                </a:solidFill>
                <a:latin typeface="Arial" panose="020B0604020202020204" pitchFamily="34" charset="0"/>
                <a:ea typeface="ＭＳ Ｐゴシック" charset="0"/>
                <a:cs typeface="Arial" panose="020B0604020202020204" pitchFamily="34" charset="0"/>
              </a:rPr>
              <a:t>سفراً سفراً</a:t>
            </a:r>
            <a:endParaRPr lang="en-US" sz="5400" b="1" dirty="0">
              <a:solidFill>
                <a:srgbClr val="000000"/>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95493873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1143000" y="0"/>
            <a:ext cx="6858000" cy="6858000"/>
          </a:xfrm>
          <a:prstGeom prst="rect">
            <a:avLst/>
          </a:prstGeom>
        </p:spPr>
      </p:pic>
      <p:sp>
        <p:nvSpPr>
          <p:cNvPr id="2" name="Title 1"/>
          <p:cNvSpPr>
            <a:spLocks noGrp="1"/>
          </p:cNvSpPr>
          <p:nvPr>
            <p:ph type="title"/>
          </p:nvPr>
        </p:nvSpPr>
        <p:spPr>
          <a:xfrm>
            <a:off x="0" y="44624"/>
            <a:ext cx="9144000" cy="1152128"/>
          </a:xfrm>
          <a:solidFill>
            <a:schemeClr val="tx1"/>
          </a:solidFill>
        </p:spPr>
        <p:txBody>
          <a:bodyPr/>
          <a:lstStyle/>
          <a:p>
            <a:r>
              <a:rPr lang="ar-JO" sz="4000" b="1" dirty="0">
                <a:solidFill>
                  <a:schemeClr val="bg1"/>
                </a:solidFill>
                <a:latin typeface="Arial" panose="020B0604020202020204" pitchFamily="34" charset="0"/>
                <a:cs typeface="Arial" panose="020B0604020202020204" pitchFamily="34" charset="0"/>
              </a:rPr>
              <a:t>أوه, لا... لقد وصلت إلى سلسلة النسب</a:t>
            </a:r>
            <a:endParaRPr lang="en-US" sz="4000" b="1" dirty="0">
              <a:solidFill>
                <a:schemeClr val="bg1"/>
              </a:solidFill>
              <a:latin typeface="Arial" panose="020B0604020202020204" pitchFamily="34" charset="0"/>
              <a:cs typeface="Arial" panose="020B0604020202020204" pitchFamily="34" charset="0"/>
            </a:endParaRPr>
          </a:p>
        </p:txBody>
      </p:sp>
      <p:sp>
        <p:nvSpPr>
          <p:cNvPr id="7" name="Title 1"/>
          <p:cNvSpPr txBox="1">
            <a:spLocks/>
          </p:cNvSpPr>
          <p:nvPr/>
        </p:nvSpPr>
        <p:spPr bwMode="auto">
          <a:xfrm>
            <a:off x="0" y="5517232"/>
            <a:ext cx="9144000" cy="144016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r>
              <a:rPr lang="ar-JO" sz="4000" b="1" dirty="0">
                <a:solidFill>
                  <a:schemeClr val="bg1"/>
                </a:solidFill>
                <a:latin typeface="Arial" panose="020B0604020202020204" pitchFamily="34" charset="0"/>
                <a:cs typeface="Arial" panose="020B0604020202020204" pitchFamily="34" charset="0"/>
              </a:rPr>
              <a:t>في برنامج قراءتي للكتاب المقدس ثانيةً</a:t>
            </a:r>
            <a:endParaRPr lang="en-US" sz="40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20054421"/>
      </p:ext>
    </p:extLst>
  </p:cSld>
  <p:clrMapOvr>
    <a:masterClrMapping/>
  </p:clrMapOvr>
  <p:transition spd="med">
    <p:randomBar dir="ver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0" y="-55468"/>
            <a:ext cx="2734333" cy="1996167"/>
          </a:xfrm>
          <a:prstGeom prst="rect">
            <a:avLst/>
          </a:prstGeom>
        </p:spPr>
      </p:pic>
      <p:sp>
        <p:nvSpPr>
          <p:cNvPr id="13" name="Rectangle 2"/>
          <p:cNvSpPr txBox="1">
            <a:spLocks noChangeArrowheads="1"/>
          </p:cNvSpPr>
          <p:nvPr/>
        </p:nvSpPr>
        <p:spPr bwMode="auto">
          <a:xfrm>
            <a:off x="573527" y="2184729"/>
            <a:ext cx="8029380" cy="374134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3600" b="1" kern="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يُعطى المنظور الروحي </a:t>
            </a:r>
            <a:r>
              <a:rPr lang="ar-JO" sz="3600" b="1" kern="0" dirty="0">
                <a:solidFill>
                  <a:srgbClr val="FFFF00"/>
                </a:solidFill>
                <a:effectLst>
                  <a:glow rad="127000">
                    <a:srgbClr val="000000"/>
                  </a:glow>
                </a:effectLst>
                <a:latin typeface="Arial" panose="020B0604020202020204" pitchFamily="34" charset="0"/>
                <a:ea typeface="ＭＳ Ｐゴシック" charset="0"/>
                <a:cs typeface="Arial" panose="020B0604020202020204" pitchFamily="34" charset="0"/>
              </a:rPr>
              <a:t>لتأسيس</a:t>
            </a:r>
            <a:r>
              <a:rPr lang="ar-JO" sz="3600" b="1" kern="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 مملكة داود لتشجيع البقية، مع حفظ الله لسلالة داود وتوجيه تحذير لهم إلى عبادة الهيكل الصحيحة - وليس عبادة الأصنام التي حدثت في الماضي.</a:t>
            </a:r>
            <a:endParaRPr lang="en-US" sz="3600" b="1" kern="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
        <p:nvSpPr>
          <p:cNvPr id="2" name="Title 1"/>
          <p:cNvSpPr>
            <a:spLocks noGrp="1"/>
          </p:cNvSpPr>
          <p:nvPr>
            <p:ph type="title" idx="4294967295"/>
          </p:nvPr>
        </p:nvSpPr>
        <p:spPr>
          <a:xfrm>
            <a:off x="2734334" y="567524"/>
            <a:ext cx="5868572" cy="1373175"/>
          </a:xfrm>
          <a:prstGeom prst="rect">
            <a:avLst/>
          </a:prstGeom>
          <a:solidFill>
            <a:srgbClr val="000000"/>
          </a:solidFill>
        </p:spPr>
        <p:txBody>
          <a:bodyPr anchor="ctr"/>
          <a:lstStyle/>
          <a:p>
            <a:pPr algn="ctr"/>
            <a:r>
              <a:rPr lang="ar-JO" sz="3600" b="1" dirty="0">
                <a:solidFill>
                  <a:srgbClr val="FFFFFF"/>
                </a:solidFill>
                <a:latin typeface="Arial" panose="020B0604020202020204" pitchFamily="34" charset="0"/>
                <a:cs typeface="Arial" panose="020B0604020202020204" pitchFamily="34" charset="0"/>
              </a:rPr>
              <a:t>البيان الموجز</a:t>
            </a:r>
            <a:endParaRPr lang="en-US" sz="3600" b="1" dirty="0">
              <a:solidFill>
                <a:srgbClr val="FFFFFF"/>
              </a:solidFill>
              <a:latin typeface="Arial" panose="020B0604020202020204" pitchFamily="34" charset="0"/>
              <a:cs typeface="Arial" panose="020B0604020202020204" pitchFamily="34" charset="0"/>
            </a:endParaRPr>
          </a:p>
        </p:txBody>
      </p:sp>
      <p:sp>
        <p:nvSpPr>
          <p:cNvPr id="9" name="Text Box 3"/>
          <p:cNvSpPr txBox="1">
            <a:spLocks noChangeArrowheads="1"/>
          </p:cNvSpPr>
          <p:nvPr/>
        </p:nvSpPr>
        <p:spPr bwMode="auto">
          <a:xfrm>
            <a:off x="8346253" y="-3380"/>
            <a:ext cx="704039" cy="830997"/>
          </a:xfrm>
          <a:prstGeom prst="rect">
            <a:avLst/>
          </a:prstGeom>
          <a:solidFill>
            <a:srgbClr val="F1F7E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ar-JO" altLang="zh-CN" b="1" kern="0" dirty="0">
                <a:solidFill>
                  <a:srgbClr val="000000"/>
                </a:solidFill>
                <a:latin typeface="Arial" panose="020B0604020202020204" pitchFamily="34" charset="0"/>
                <a:cs typeface="Arial" panose="020B0604020202020204" pitchFamily="34" charset="0"/>
              </a:rPr>
              <a:t>262</a:t>
            </a:r>
          </a:p>
          <a:p>
            <a:pPr algn="ctr" eaLnBrk="1" hangingPunct="1">
              <a:defRPr/>
            </a:pPr>
            <a:r>
              <a:rPr lang="ar-JO" altLang="zh-CN" b="1" kern="0" dirty="0">
                <a:solidFill>
                  <a:srgbClr val="000000"/>
                </a:solidFill>
                <a:latin typeface="Arial" panose="020B0604020202020204" pitchFamily="34" charset="0"/>
                <a:cs typeface="Arial" panose="020B0604020202020204" pitchFamily="34" charset="0"/>
              </a:rPr>
              <a:t>41</a:t>
            </a:r>
            <a:endParaRPr lang="en-US" altLang="zh-CN" b="1" kern="0" dirty="0">
              <a:solidFill>
                <a:srgbClr val="000000"/>
              </a:solidFill>
              <a:latin typeface="Arial" panose="020B0604020202020204" pitchFamily="34" charset="0"/>
              <a:cs typeface="Arial" panose="020B0604020202020204" pitchFamily="34" charset="0"/>
            </a:endParaRPr>
          </a:p>
        </p:txBody>
      </p:sp>
      <p:sp>
        <p:nvSpPr>
          <p:cNvPr id="4" name="Rectangle 2">
            <a:extLst>
              <a:ext uri="{FF2B5EF4-FFF2-40B4-BE49-F238E27FC236}">
                <a16:creationId xmlns:a16="http://schemas.microsoft.com/office/drawing/2014/main" id="{248F821C-DE1E-3E68-1536-598314752FB5}"/>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1F497D">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١ أخبار الأيام</a:t>
            </a:r>
            <a:endParaRPr kumimoji="0" lang="en-US" sz="4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29141602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4003" y="0"/>
            <a:ext cx="9125308" cy="6843981"/>
          </a:xfrm>
          <a:prstGeom prst="rect">
            <a:avLst/>
          </a:prstGeom>
        </p:spPr>
      </p:pic>
      <p:sp>
        <p:nvSpPr>
          <p:cNvPr id="2" name="Title 1"/>
          <p:cNvSpPr>
            <a:spLocks noGrp="1"/>
          </p:cNvSpPr>
          <p:nvPr>
            <p:ph type="title"/>
          </p:nvPr>
        </p:nvSpPr>
        <p:spPr>
          <a:xfrm>
            <a:off x="0" y="-27384"/>
            <a:ext cx="9144000" cy="720080"/>
          </a:xfrm>
          <a:solidFill>
            <a:schemeClr val="tx1"/>
          </a:solidFill>
        </p:spPr>
        <p:txBody>
          <a:bodyPr/>
          <a:lstStyle/>
          <a:p>
            <a:r>
              <a:rPr lang="ar-JO" sz="4000" b="1" dirty="0">
                <a:solidFill>
                  <a:schemeClr val="bg1"/>
                </a:solidFill>
                <a:latin typeface="Arial" panose="020B0604020202020204" pitchFamily="34" charset="0"/>
                <a:cs typeface="Arial" panose="020B0604020202020204" pitchFamily="34" charset="0"/>
              </a:rPr>
              <a:t>ما هي الفكرة</a:t>
            </a:r>
            <a:endParaRPr lang="en-US" sz="4000" b="1" dirty="0">
              <a:solidFill>
                <a:schemeClr val="bg1"/>
              </a:solidFill>
              <a:latin typeface="Arial" panose="020B0604020202020204" pitchFamily="34" charset="0"/>
              <a:cs typeface="Arial" panose="020B0604020202020204" pitchFamily="34" charset="0"/>
            </a:endParaRPr>
          </a:p>
        </p:txBody>
      </p:sp>
      <p:sp>
        <p:nvSpPr>
          <p:cNvPr id="5" name="Title 1"/>
          <p:cNvSpPr txBox="1">
            <a:spLocks/>
          </p:cNvSpPr>
          <p:nvPr/>
        </p:nvSpPr>
        <p:spPr bwMode="auto">
          <a:xfrm>
            <a:off x="0" y="692696"/>
            <a:ext cx="9144000" cy="1296144"/>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r>
              <a:rPr lang="ar-JO" sz="8800" b="1" dirty="0">
                <a:solidFill>
                  <a:schemeClr val="bg1"/>
                </a:solidFill>
                <a:latin typeface="Arial" panose="020B0604020202020204" pitchFamily="34" charset="0"/>
                <a:cs typeface="Arial" panose="020B0604020202020204" pitchFamily="34" charset="0"/>
              </a:rPr>
              <a:t>سلسلة النسب</a:t>
            </a:r>
            <a:endParaRPr lang="en-US" sz="88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60331574"/>
      </p:ext>
    </p:extLst>
  </p:cSld>
  <p:clrMapOvr>
    <a:masterClrMapping/>
  </p:clrMapOvr>
  <p:transition spd="med">
    <p:randomBar dir="vert"/>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384"/>
            <a:ext cx="9144000" cy="1100788"/>
          </a:xfrm>
          <a:solidFill>
            <a:schemeClr val="tx1"/>
          </a:solidFill>
        </p:spPr>
        <p:txBody>
          <a:bodyPr/>
          <a:lstStyle/>
          <a:p>
            <a:r>
              <a:rPr lang="ar-JO" sz="4000" b="1" dirty="0">
                <a:solidFill>
                  <a:schemeClr val="bg1"/>
                </a:solidFill>
                <a:latin typeface="Arial" panose="020B0604020202020204" pitchFamily="34" charset="0"/>
                <a:cs typeface="Arial" panose="020B0604020202020204" pitchFamily="34" charset="0"/>
              </a:rPr>
              <a:t>ما هي الفكرة؟</a:t>
            </a:r>
            <a:endParaRPr lang="en-US" sz="4000" b="1" dirty="0">
              <a:solidFill>
                <a:schemeClr val="bg1"/>
              </a:solidFill>
              <a:latin typeface="Arial" panose="020B0604020202020204" pitchFamily="34" charset="0"/>
              <a:cs typeface="Arial" panose="020B0604020202020204" pitchFamily="34" charset="0"/>
            </a:endParaRPr>
          </a:p>
        </p:txBody>
      </p:sp>
      <p:sp>
        <p:nvSpPr>
          <p:cNvPr id="8" name="Title 1"/>
          <p:cNvSpPr txBox="1">
            <a:spLocks/>
          </p:cNvSpPr>
          <p:nvPr/>
        </p:nvSpPr>
        <p:spPr bwMode="auto">
          <a:xfrm>
            <a:off x="0" y="6021288"/>
            <a:ext cx="9144000" cy="476672"/>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r>
              <a:rPr lang="ar-JO" sz="3200" b="1" dirty="0">
                <a:solidFill>
                  <a:schemeClr val="bg1"/>
                </a:solidFill>
                <a:latin typeface="Arial" panose="020B0604020202020204" pitchFamily="34" charset="0"/>
                <a:cs typeface="Arial" panose="020B0604020202020204" pitchFamily="34" charset="0"/>
              </a:rPr>
              <a:t>هذه طريقة رائعة لتعويض نومك؟</a:t>
            </a:r>
            <a:endParaRPr lang="en-US" sz="3200" b="1" dirty="0">
              <a:solidFill>
                <a:schemeClr val="bg1"/>
              </a:solidFill>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3"/>
          <a:stretch>
            <a:fillRect/>
          </a:stretch>
        </p:blipFill>
        <p:spPr>
          <a:xfrm>
            <a:off x="0" y="1054100"/>
            <a:ext cx="9144000" cy="4730496"/>
          </a:xfrm>
          <a:prstGeom prst="rect">
            <a:avLst/>
          </a:prstGeom>
        </p:spPr>
      </p:pic>
    </p:spTree>
    <p:extLst>
      <p:ext uri="{BB962C8B-B14F-4D97-AF65-F5344CB8AC3E}">
        <p14:creationId xmlns:p14="http://schemas.microsoft.com/office/powerpoint/2010/main" val="1641360393"/>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4003" y="0"/>
            <a:ext cx="9125308" cy="6843981"/>
          </a:xfrm>
          <a:prstGeom prst="rect">
            <a:avLst/>
          </a:prstGeom>
        </p:spPr>
      </p:pic>
      <p:sp>
        <p:nvSpPr>
          <p:cNvPr id="2" name="Title 1"/>
          <p:cNvSpPr>
            <a:spLocks noGrp="1"/>
          </p:cNvSpPr>
          <p:nvPr>
            <p:ph type="title"/>
          </p:nvPr>
        </p:nvSpPr>
        <p:spPr>
          <a:xfrm>
            <a:off x="0" y="-27384"/>
            <a:ext cx="9144000" cy="720080"/>
          </a:xfrm>
          <a:solidFill>
            <a:schemeClr val="tx1"/>
          </a:solidFill>
        </p:spPr>
        <p:txBody>
          <a:bodyPr/>
          <a:lstStyle/>
          <a:p>
            <a:r>
              <a:rPr lang="ar-JO" sz="4000" b="1" dirty="0">
                <a:solidFill>
                  <a:schemeClr val="bg1"/>
                </a:solidFill>
                <a:latin typeface="Arial" panose="020B0604020202020204" pitchFamily="34" charset="0"/>
                <a:cs typeface="Arial" panose="020B0604020202020204" pitchFamily="34" charset="0"/>
              </a:rPr>
              <a:t>ما هي الفكرة؟</a:t>
            </a:r>
            <a:endParaRPr lang="en-US" sz="4000" b="1" dirty="0">
              <a:solidFill>
                <a:schemeClr val="bg1"/>
              </a:solidFill>
              <a:latin typeface="Arial" panose="020B0604020202020204" pitchFamily="34" charset="0"/>
              <a:cs typeface="Arial" panose="020B0604020202020204" pitchFamily="34" charset="0"/>
            </a:endParaRPr>
          </a:p>
        </p:txBody>
      </p:sp>
      <p:sp>
        <p:nvSpPr>
          <p:cNvPr id="8" name="Title 1"/>
          <p:cNvSpPr txBox="1">
            <a:spLocks/>
          </p:cNvSpPr>
          <p:nvPr/>
        </p:nvSpPr>
        <p:spPr bwMode="auto">
          <a:xfrm>
            <a:off x="0" y="6309320"/>
            <a:ext cx="9144000" cy="476672"/>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r>
              <a:rPr lang="ar-JO" sz="2400" b="1" dirty="0">
                <a:solidFill>
                  <a:schemeClr val="bg1"/>
                </a:solidFill>
                <a:latin typeface="Arial" panose="020B0604020202020204" pitchFamily="34" charset="0"/>
                <a:cs typeface="Arial" panose="020B0604020202020204" pitchFamily="34" charset="0"/>
              </a:rPr>
              <a:t>العرش فارغ ولكن نسل داود مستمر</a:t>
            </a:r>
            <a:endParaRPr lang="en-US" sz="2400" b="1" dirty="0">
              <a:solidFill>
                <a:schemeClr val="bg1"/>
              </a:solidFill>
              <a:latin typeface="Arial" panose="020B0604020202020204" pitchFamily="34" charset="0"/>
              <a:cs typeface="Arial" panose="020B0604020202020204" pitchFamily="34" charset="0"/>
            </a:endParaRPr>
          </a:p>
        </p:txBody>
      </p:sp>
      <p:sp>
        <p:nvSpPr>
          <p:cNvPr id="5" name="Title 1"/>
          <p:cNvSpPr txBox="1">
            <a:spLocks/>
          </p:cNvSpPr>
          <p:nvPr/>
        </p:nvSpPr>
        <p:spPr bwMode="auto">
          <a:xfrm>
            <a:off x="0" y="692696"/>
            <a:ext cx="9144000" cy="1296144"/>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r>
              <a:rPr lang="ar-JO" sz="8800" b="1" dirty="0">
                <a:solidFill>
                  <a:schemeClr val="bg1"/>
                </a:solidFill>
                <a:latin typeface="Arial" panose="020B0604020202020204" pitchFamily="34" charset="0"/>
                <a:cs typeface="Arial" panose="020B0604020202020204" pitchFamily="34" charset="0"/>
              </a:rPr>
              <a:t>سلسلة النسب</a:t>
            </a:r>
            <a:endParaRPr lang="en-US" sz="88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14111852"/>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United Kingdo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368" y="-1"/>
            <a:ext cx="9074496" cy="6858001"/>
          </a:xfrm>
          <a:prstGeom prst="rect">
            <a:avLst/>
          </a:prstGeom>
        </p:spPr>
      </p:pic>
      <p:sp>
        <p:nvSpPr>
          <p:cNvPr id="900098" name="Rectangle 2"/>
          <p:cNvSpPr>
            <a:spLocks noGrp="1" noChangeArrowheads="1"/>
          </p:cNvSpPr>
          <p:nvPr>
            <p:ph type="ctrTitle"/>
          </p:nvPr>
        </p:nvSpPr>
        <p:spPr>
          <a:xfrm>
            <a:off x="-1" y="43012"/>
            <a:ext cx="3452843" cy="2203339"/>
          </a:xfrm>
          <a:effectLst>
            <a:outerShdw blurRad="63500" dist="35921" dir="2700000" algn="ctr" rotWithShape="0">
              <a:schemeClr val="tx2">
                <a:alpha val="74998"/>
              </a:schemeClr>
            </a:outerShdw>
          </a:effectLst>
        </p:spPr>
        <p:txBody>
          <a:bodyPr anchor="t"/>
          <a:lstStyle/>
          <a:p>
            <a:pPr algn="l">
              <a:defRPr/>
            </a:pPr>
            <a:r>
              <a:rPr lang="ar-JO" dirty="0">
                <a:effectLst>
                  <a:glow rad="127000">
                    <a:schemeClr val="tx1"/>
                  </a:glow>
                </a:effectLst>
                <a:ea typeface="ＭＳ Ｐゴシック" charset="0"/>
              </a:rPr>
              <a:t>المملكة     المتحدة</a:t>
            </a:r>
            <a:endParaRPr lang="en-US" dirty="0">
              <a:effectLst>
                <a:glow rad="127000">
                  <a:schemeClr val="tx1"/>
                </a:glow>
              </a:effectLst>
              <a:ea typeface="ＭＳ Ｐゴシック" charset="0"/>
            </a:endParaRPr>
          </a:p>
        </p:txBody>
      </p:sp>
      <p:sp>
        <p:nvSpPr>
          <p:cNvPr id="12" name="Text Box 8"/>
          <p:cNvSpPr txBox="1">
            <a:spLocks noChangeArrowheads="1"/>
          </p:cNvSpPr>
          <p:nvPr/>
        </p:nvSpPr>
        <p:spPr bwMode="auto">
          <a:xfrm>
            <a:off x="4728347" y="2958488"/>
            <a:ext cx="2667000" cy="83099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ar-JO" sz="48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rPr>
              <a:t>إسرائيل</a:t>
            </a:r>
            <a:endParaRPr lang="en-US" sz="48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endParaRPr>
          </a:p>
        </p:txBody>
      </p:sp>
      <p:sp>
        <p:nvSpPr>
          <p:cNvPr id="49" name="Text Box 2"/>
          <p:cNvSpPr txBox="1">
            <a:spLocks noChangeArrowheads="1"/>
          </p:cNvSpPr>
          <p:nvPr/>
        </p:nvSpPr>
        <p:spPr bwMode="auto">
          <a:xfrm>
            <a:off x="8388756" y="89445"/>
            <a:ext cx="704039" cy="461665"/>
          </a:xfrm>
          <a:prstGeom prst="rect">
            <a:avLst/>
          </a:prstGeom>
          <a:solidFill>
            <a:srgbClr val="000000"/>
          </a:solid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457200" fontAlgn="auto">
              <a:spcBef>
                <a:spcPts val="0"/>
              </a:spcBef>
              <a:spcAft>
                <a:spcPts val="0"/>
              </a:spcAft>
            </a:pPr>
            <a:r>
              <a:rPr lang="ar-JO" b="1" dirty="0">
                <a:solidFill>
                  <a:srgbClr val="FFFFFF"/>
                </a:solidFill>
                <a:latin typeface="Arial" panose="020B0604020202020204" pitchFamily="34" charset="0"/>
                <a:cs typeface="Arial" panose="020B0604020202020204" pitchFamily="34" charset="0"/>
              </a:rPr>
              <a:t>140</a:t>
            </a:r>
            <a:endParaRPr lang="en-US" b="1" dirty="0">
              <a:solidFill>
                <a:srgbClr val="FFFFFF"/>
              </a:solidFill>
              <a:latin typeface="Arial" panose="020B0604020202020204" pitchFamily="34" charset="0"/>
              <a:cs typeface="Arial" panose="020B0604020202020204" pitchFamily="34" charset="0"/>
            </a:endParaRPr>
          </a:p>
        </p:txBody>
      </p:sp>
      <p:sp>
        <p:nvSpPr>
          <p:cNvPr id="50" name="Rectangle 2"/>
          <p:cNvSpPr txBox="1">
            <a:spLocks noChangeArrowheads="1"/>
          </p:cNvSpPr>
          <p:nvPr/>
        </p:nvSpPr>
        <p:spPr bwMode="auto">
          <a:xfrm>
            <a:off x="42606" y="1482882"/>
            <a:ext cx="5537506" cy="86599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ar-JO" sz="24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1 صم 8 – 1 مل 11</a:t>
            </a:r>
          </a:p>
          <a:p>
            <a:pPr algn="l" defTabSz="457200">
              <a:defRPr/>
            </a:pPr>
            <a:r>
              <a:rPr lang="ar-JO" sz="24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1 أخ 1 – 2 أخ 9</a:t>
            </a:r>
            <a:endParaRPr lang="en-US" sz="2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
        <p:nvSpPr>
          <p:cNvPr id="13" name="Text Box 6"/>
          <p:cNvSpPr txBox="1">
            <a:spLocks noChangeArrowheads="1"/>
          </p:cNvSpPr>
          <p:nvPr/>
        </p:nvSpPr>
        <p:spPr bwMode="auto">
          <a:xfrm>
            <a:off x="6719951" y="2960415"/>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ar-JO" sz="32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rPr>
              <a:t>عمون</a:t>
            </a:r>
            <a:endParaRPr lang="en-US" sz="32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endParaRPr>
          </a:p>
        </p:txBody>
      </p:sp>
      <p:sp>
        <p:nvSpPr>
          <p:cNvPr id="14" name="Text Box 8"/>
          <p:cNvSpPr txBox="1">
            <a:spLocks noChangeArrowheads="1"/>
          </p:cNvSpPr>
          <p:nvPr/>
        </p:nvSpPr>
        <p:spPr bwMode="auto">
          <a:xfrm>
            <a:off x="6819343" y="1012070"/>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ar-JO" sz="32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rPr>
              <a:t>أرام</a:t>
            </a:r>
            <a:endParaRPr lang="en-US" sz="32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endParaRPr>
          </a:p>
        </p:txBody>
      </p:sp>
      <p:sp>
        <p:nvSpPr>
          <p:cNvPr id="15" name="Text Box 6"/>
          <p:cNvSpPr txBox="1">
            <a:spLocks noChangeArrowheads="1"/>
          </p:cNvSpPr>
          <p:nvPr/>
        </p:nvSpPr>
        <p:spPr bwMode="auto">
          <a:xfrm>
            <a:off x="5129690" y="6278563"/>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ar-JO" sz="32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rPr>
              <a:t>أدوم</a:t>
            </a:r>
            <a:endParaRPr lang="en-US" sz="32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endParaRPr>
          </a:p>
        </p:txBody>
      </p:sp>
      <p:sp>
        <p:nvSpPr>
          <p:cNvPr id="16" name="Text Box 8"/>
          <p:cNvSpPr txBox="1">
            <a:spLocks noChangeArrowheads="1"/>
          </p:cNvSpPr>
          <p:nvPr/>
        </p:nvSpPr>
        <p:spPr bwMode="auto">
          <a:xfrm>
            <a:off x="5695665" y="4942373"/>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ar-JO" sz="32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rPr>
              <a:t>مؤاب</a:t>
            </a:r>
            <a:endParaRPr lang="en-US" sz="32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endParaRPr>
          </a:p>
        </p:txBody>
      </p:sp>
      <p:sp>
        <p:nvSpPr>
          <p:cNvPr id="17" name="Text Box 6"/>
          <p:cNvSpPr txBox="1">
            <a:spLocks noChangeArrowheads="1"/>
          </p:cNvSpPr>
          <p:nvPr/>
        </p:nvSpPr>
        <p:spPr bwMode="auto">
          <a:xfrm>
            <a:off x="984626" y="5896806"/>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ar-JO" sz="32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rPr>
              <a:t>مصر</a:t>
            </a:r>
            <a:endParaRPr lang="en-US" sz="32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endParaRPr>
          </a:p>
        </p:txBody>
      </p:sp>
      <p:sp>
        <p:nvSpPr>
          <p:cNvPr id="18" name="Text Box 6"/>
          <p:cNvSpPr txBox="1">
            <a:spLocks noChangeArrowheads="1"/>
          </p:cNvSpPr>
          <p:nvPr/>
        </p:nvSpPr>
        <p:spPr bwMode="auto">
          <a:xfrm rot="17809876">
            <a:off x="3222710" y="4045270"/>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ar-JO" sz="32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rPr>
              <a:t>فلسطين</a:t>
            </a:r>
            <a:endParaRPr lang="en-US" sz="32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endParaRPr>
          </a:p>
        </p:txBody>
      </p:sp>
      <p:sp>
        <p:nvSpPr>
          <p:cNvPr id="19" name="Text Box 8"/>
          <p:cNvSpPr txBox="1">
            <a:spLocks noChangeArrowheads="1"/>
          </p:cNvSpPr>
          <p:nvPr/>
        </p:nvSpPr>
        <p:spPr bwMode="auto">
          <a:xfrm rot="17809876">
            <a:off x="4526030" y="528745"/>
            <a:ext cx="2667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ar-JO" sz="32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rPr>
              <a:t>فينيقية</a:t>
            </a:r>
            <a:endParaRPr lang="en-US" sz="32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endParaRPr>
          </a:p>
        </p:txBody>
      </p:sp>
      <p:sp>
        <p:nvSpPr>
          <p:cNvPr id="20" name="Text Box 6"/>
          <p:cNvSpPr txBox="1">
            <a:spLocks noChangeArrowheads="1"/>
          </p:cNvSpPr>
          <p:nvPr/>
        </p:nvSpPr>
        <p:spPr bwMode="auto">
          <a:xfrm>
            <a:off x="7247466" y="5384800"/>
            <a:ext cx="1842397"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ar-JO"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rPr>
              <a:t>الممالك    المحتلة    بالأحمر</a:t>
            </a:r>
            <a:endParaRPr lang="en-US"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endParaRPr>
          </a:p>
        </p:txBody>
      </p:sp>
      <p:sp>
        <p:nvSpPr>
          <p:cNvPr id="21" name="Line 40"/>
          <p:cNvSpPr>
            <a:spLocks noChangeShapeType="1"/>
          </p:cNvSpPr>
          <p:nvPr/>
        </p:nvSpPr>
        <p:spPr bwMode="auto">
          <a:xfrm rot="20390226" flipH="1">
            <a:off x="7984323" y="4374878"/>
            <a:ext cx="213746" cy="1003843"/>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 xmlns:a14="http://schemas.microsoft.com/office/drawing/2010/main">
                <a:noFill/>
              </a14:hiddenFill>
            </a:ext>
          </a:extLst>
        </p:spPr>
        <p:txBody>
          <a:bodyPr/>
          <a:lstStyle/>
          <a:p>
            <a:pPr>
              <a:defRPr/>
            </a:pPr>
            <a:endParaRPr lang="en-US" b="1" dirty="0">
              <a:solidFill>
                <a:srgbClr val="FFFFFF"/>
              </a:solidFill>
              <a:effectLst>
                <a:glow rad="279400">
                  <a:srgbClr val="000000">
                    <a:alpha val="98000"/>
                  </a:srgbClr>
                </a:glow>
              </a:effectLst>
              <a:latin typeface="Arial" panose="020B0604020202020204" pitchFamily="34" charset="0"/>
              <a:cs typeface="Arial" panose="020B0604020202020204" pitchFamily="34" charset="0"/>
            </a:endParaRPr>
          </a:p>
        </p:txBody>
      </p:sp>
      <p:sp>
        <p:nvSpPr>
          <p:cNvPr id="22" name="Line 40"/>
          <p:cNvSpPr>
            <a:spLocks noChangeShapeType="1"/>
          </p:cNvSpPr>
          <p:nvPr/>
        </p:nvSpPr>
        <p:spPr bwMode="auto">
          <a:xfrm rot="20390226">
            <a:off x="6837575" y="5794266"/>
            <a:ext cx="558510" cy="205081"/>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 xmlns:a14="http://schemas.microsoft.com/office/drawing/2010/main">
                <a:noFill/>
              </a14:hiddenFill>
            </a:ext>
          </a:extLst>
        </p:spPr>
        <p:txBody>
          <a:bodyPr/>
          <a:lstStyle/>
          <a:p>
            <a:pPr>
              <a:defRPr/>
            </a:pPr>
            <a:endParaRPr lang="en-US" b="1" dirty="0">
              <a:solidFill>
                <a:srgbClr val="FFFFFF"/>
              </a:solidFill>
              <a:effectLst>
                <a:glow rad="279400">
                  <a:srgbClr val="000000">
                    <a:alpha val="98000"/>
                  </a:srgb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9451713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par>
                          <p:cTn id="11" fill="hold">
                            <p:stCondLst>
                              <p:cond delay="0"/>
                            </p:stCondLst>
                            <p:childTnLst>
                              <p:par>
                                <p:cTn id="12" presetID="22" presetClass="entr" presetSubtype="4" fill="hold" grpId="0" nodeType="after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wipe(down)">
                                      <p:cBhvr>
                                        <p:cTn id="14" dur="500"/>
                                        <p:tgtEl>
                                          <p:spTgt spid="22"/>
                                        </p:tgtEl>
                                      </p:cBhvr>
                                    </p:animEffect>
                                  </p:childTnLst>
                                </p:cTn>
                              </p:par>
                            </p:childTnLst>
                          </p:cTn>
                        </p:par>
                        <p:par>
                          <p:cTn id="15" fill="hold">
                            <p:stCondLst>
                              <p:cond delay="500"/>
                            </p:stCondLst>
                            <p:childTnLst>
                              <p:par>
                                <p:cTn id="16" presetID="22" presetClass="entr" presetSubtype="4" fill="hold" grpId="0" nodeType="after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wipe(down)">
                                      <p:cBhvr>
                                        <p:cTn id="18" dur="500"/>
                                        <p:tgtEl>
                                          <p:spTgt spid="21"/>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6" grpId="0"/>
      <p:bldP spid="17" grpId="0"/>
      <p:bldP spid="18" grpId="0"/>
      <p:bldP spid="19" grpId="0"/>
      <p:bldP spid="20" grpId="0"/>
      <p:bldP spid="21" grpId="0" animBg="1"/>
      <p:bldP spid="22" grpId="0" animBg="1"/>
    </p:bldLst>
  </p:timing>
</p:sld>
</file>

<file path=ppt/slides/slide64.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tile tx="0" ty="0" sx="100000" sy="100000" flip="none" algn="tl"/>
        </a:blipFill>
        <a:effectLst/>
      </p:bgPr>
    </p:bg>
    <p:spTree>
      <p:nvGrpSpPr>
        <p:cNvPr id="1" name="">
          <a:extLst>
            <a:ext uri="{FF2B5EF4-FFF2-40B4-BE49-F238E27FC236}">
              <a16:creationId xmlns:a16="http://schemas.microsoft.com/office/drawing/2014/main" id="{3AFCADC1-7CAA-B645-84D3-D5F3A39DAF36}"/>
            </a:ext>
          </a:extLst>
        </p:cNvPr>
        <p:cNvGrpSpPr/>
        <p:nvPr/>
      </p:nvGrpSpPr>
      <p:grpSpPr>
        <a:xfrm>
          <a:off x="0" y="0"/>
          <a:ext cx="0" cy="0"/>
          <a:chOff x="0" y="0"/>
          <a:chExt cx="0" cy="0"/>
        </a:xfrm>
      </p:grpSpPr>
      <p:sp>
        <p:nvSpPr>
          <p:cNvPr id="269314" name="Rectangle 2">
            <a:extLst>
              <a:ext uri="{FF2B5EF4-FFF2-40B4-BE49-F238E27FC236}">
                <a16:creationId xmlns:a16="http://schemas.microsoft.com/office/drawing/2014/main" id="{992AE1CE-BB56-28D2-5F7D-438403571E85}"/>
              </a:ext>
            </a:extLst>
          </p:cNvPr>
          <p:cNvSpPr>
            <a:spLocks noGrp="1" noChangeArrowheads="1"/>
          </p:cNvSpPr>
          <p:nvPr>
            <p:ph type="title"/>
          </p:nvPr>
        </p:nvSpPr>
        <p:spPr>
          <a:xfrm>
            <a:off x="1066800" y="0"/>
            <a:ext cx="7086600" cy="1066800"/>
          </a:xfrm>
          <a:solidFill>
            <a:schemeClr val="tx1"/>
          </a:solidFill>
          <a:ln>
            <a:solidFill>
              <a:schemeClr val="tx1"/>
            </a:solidFill>
            <a:miter lim="800000"/>
            <a:headEnd/>
            <a:tailEnd/>
          </a:ln>
        </p:spPr>
        <p:txBody>
          <a:bodyPr/>
          <a:lstStyle/>
          <a:p>
            <a:pPr eaLnBrk="1" hangingPunct="1"/>
            <a:r>
              <a:rPr lang="ar-JO" sz="3600" b="1" dirty="0">
                <a:solidFill>
                  <a:srgbClr val="FFFFFF"/>
                </a:solidFill>
                <a:latin typeface="Arial" panose="020B0604020202020204" pitchFamily="34" charset="0"/>
                <a:ea typeface="ＭＳ Ｐゴシック" charset="0"/>
                <a:cs typeface="Arial" panose="020B0604020202020204" pitchFamily="34" charset="0"/>
              </a:rPr>
              <a:t>منطقية صموئيل، الملوك وأخبار الأيام</a:t>
            </a:r>
            <a:endParaRPr lang="en-US" sz="36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269315" name="Rectangle 4">
            <a:extLst>
              <a:ext uri="{FF2B5EF4-FFF2-40B4-BE49-F238E27FC236}">
                <a16:creationId xmlns:a16="http://schemas.microsoft.com/office/drawing/2014/main" id="{9012F1F1-CB89-6B9C-7648-B826D7FF520C}"/>
              </a:ext>
            </a:extLst>
          </p:cNvPr>
          <p:cNvSpPr>
            <a:spLocks noChangeArrowheads="1"/>
          </p:cNvSpPr>
          <p:nvPr/>
        </p:nvSpPr>
        <p:spPr bwMode="auto">
          <a:xfrm>
            <a:off x="152400" y="1295400"/>
            <a:ext cx="828675" cy="1036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69316" name="Rectangle 5">
            <a:extLst>
              <a:ext uri="{FF2B5EF4-FFF2-40B4-BE49-F238E27FC236}">
                <a16:creationId xmlns:a16="http://schemas.microsoft.com/office/drawing/2014/main" id="{1BA29472-DC6F-572C-14E0-B8DD1B31A548}"/>
              </a:ext>
            </a:extLst>
          </p:cNvPr>
          <p:cNvSpPr>
            <a:spLocks noChangeArrowheads="1"/>
          </p:cNvSpPr>
          <p:nvPr/>
        </p:nvSpPr>
        <p:spPr bwMode="auto">
          <a:xfrm>
            <a:off x="981075" y="1295400"/>
            <a:ext cx="1155700" cy="1036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69317" name="Rectangle 6">
            <a:extLst>
              <a:ext uri="{FF2B5EF4-FFF2-40B4-BE49-F238E27FC236}">
                <a16:creationId xmlns:a16="http://schemas.microsoft.com/office/drawing/2014/main" id="{313D9F7A-28D8-4C7B-A9D9-AAEC0A01B22B}"/>
              </a:ext>
            </a:extLst>
          </p:cNvPr>
          <p:cNvSpPr>
            <a:spLocks noChangeArrowheads="1"/>
          </p:cNvSpPr>
          <p:nvPr/>
        </p:nvSpPr>
        <p:spPr bwMode="auto">
          <a:xfrm>
            <a:off x="7926388" y="1295400"/>
            <a:ext cx="2012950" cy="1036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69318" name="Rectangle 7">
            <a:extLst>
              <a:ext uri="{FF2B5EF4-FFF2-40B4-BE49-F238E27FC236}">
                <a16:creationId xmlns:a16="http://schemas.microsoft.com/office/drawing/2014/main" id="{0888A696-5645-EE03-55D7-71C778FD5BFA}"/>
              </a:ext>
            </a:extLst>
          </p:cNvPr>
          <p:cNvSpPr>
            <a:spLocks noChangeArrowheads="1"/>
          </p:cNvSpPr>
          <p:nvPr/>
        </p:nvSpPr>
        <p:spPr bwMode="auto">
          <a:xfrm>
            <a:off x="76200" y="2332038"/>
            <a:ext cx="828675" cy="806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الأسفار</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69319" name="Rectangle 8">
            <a:extLst>
              <a:ext uri="{FF2B5EF4-FFF2-40B4-BE49-F238E27FC236}">
                <a16:creationId xmlns:a16="http://schemas.microsoft.com/office/drawing/2014/main" id="{25E10F19-682A-2FC5-F72A-C63FFD8D704F}"/>
              </a:ext>
            </a:extLst>
          </p:cNvPr>
          <p:cNvSpPr>
            <a:spLocks noChangeArrowheads="1"/>
          </p:cNvSpPr>
          <p:nvPr/>
        </p:nvSpPr>
        <p:spPr bwMode="auto">
          <a:xfrm>
            <a:off x="7716838" y="2332038"/>
            <a:ext cx="2341562" cy="806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69320" name="Rectangle 9">
            <a:extLst>
              <a:ext uri="{FF2B5EF4-FFF2-40B4-BE49-F238E27FC236}">
                <a16:creationId xmlns:a16="http://schemas.microsoft.com/office/drawing/2014/main" id="{A6FA5A76-2A7A-7D50-740F-366A412AFF4D}"/>
              </a:ext>
            </a:extLst>
          </p:cNvPr>
          <p:cNvSpPr>
            <a:spLocks noChangeArrowheads="1"/>
          </p:cNvSpPr>
          <p:nvPr/>
        </p:nvSpPr>
        <p:spPr bwMode="auto">
          <a:xfrm>
            <a:off x="76200" y="3138488"/>
            <a:ext cx="828675" cy="1035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الملوك</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69321" name="Rectangle 10">
            <a:extLst>
              <a:ext uri="{FF2B5EF4-FFF2-40B4-BE49-F238E27FC236}">
                <a16:creationId xmlns:a16="http://schemas.microsoft.com/office/drawing/2014/main" id="{D58EC0CC-73D6-A05D-DBB6-2217DF2EF351}"/>
              </a:ext>
            </a:extLst>
          </p:cNvPr>
          <p:cNvSpPr>
            <a:spLocks noChangeArrowheads="1"/>
          </p:cNvSpPr>
          <p:nvPr/>
        </p:nvSpPr>
        <p:spPr bwMode="auto">
          <a:xfrm>
            <a:off x="981075" y="3138488"/>
            <a:ext cx="1155700" cy="1035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شاول</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69322" name="Rectangle 11">
            <a:extLst>
              <a:ext uri="{FF2B5EF4-FFF2-40B4-BE49-F238E27FC236}">
                <a16:creationId xmlns:a16="http://schemas.microsoft.com/office/drawing/2014/main" id="{34835DB3-8CD2-B092-E99A-237C331E91E6}"/>
              </a:ext>
            </a:extLst>
          </p:cNvPr>
          <p:cNvSpPr>
            <a:spLocks noChangeArrowheads="1"/>
          </p:cNvSpPr>
          <p:nvPr/>
        </p:nvSpPr>
        <p:spPr bwMode="auto">
          <a:xfrm>
            <a:off x="2051720" y="3138488"/>
            <a:ext cx="1036638" cy="1035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داود</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69323" name="Rectangle 12">
            <a:extLst>
              <a:ext uri="{FF2B5EF4-FFF2-40B4-BE49-F238E27FC236}">
                <a16:creationId xmlns:a16="http://schemas.microsoft.com/office/drawing/2014/main" id="{84A21412-4F45-22E2-1A81-5EFE9F0B13F9}"/>
              </a:ext>
            </a:extLst>
          </p:cNvPr>
          <p:cNvSpPr>
            <a:spLocks noChangeArrowheads="1"/>
          </p:cNvSpPr>
          <p:nvPr/>
        </p:nvSpPr>
        <p:spPr bwMode="auto">
          <a:xfrm>
            <a:off x="2987824" y="3138488"/>
            <a:ext cx="2573337" cy="1035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سليمان- أخزيا</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69324" name="Rectangle 13">
            <a:extLst>
              <a:ext uri="{FF2B5EF4-FFF2-40B4-BE49-F238E27FC236}">
                <a16:creationId xmlns:a16="http://schemas.microsoft.com/office/drawing/2014/main" id="{1828DE52-3C3B-6556-3813-F4F230494975}"/>
              </a:ext>
            </a:extLst>
          </p:cNvPr>
          <p:cNvSpPr>
            <a:spLocks noChangeArrowheads="1"/>
          </p:cNvSpPr>
          <p:nvPr/>
        </p:nvSpPr>
        <p:spPr bwMode="auto">
          <a:xfrm>
            <a:off x="5322515" y="3138488"/>
            <a:ext cx="1789634" cy="1035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أخزيا-صدقيا</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69325" name="Rectangle 14">
            <a:extLst>
              <a:ext uri="{FF2B5EF4-FFF2-40B4-BE49-F238E27FC236}">
                <a16:creationId xmlns:a16="http://schemas.microsoft.com/office/drawing/2014/main" id="{3F8BC7E1-7AFE-8EF7-8CBB-4A4032F89B10}"/>
              </a:ext>
            </a:extLst>
          </p:cNvPr>
          <p:cNvSpPr>
            <a:spLocks noChangeArrowheads="1"/>
          </p:cNvSpPr>
          <p:nvPr/>
        </p:nvSpPr>
        <p:spPr bwMode="auto">
          <a:xfrm>
            <a:off x="7239000" y="3138488"/>
            <a:ext cx="2341563" cy="1035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69326" name="Rectangle 15">
            <a:extLst>
              <a:ext uri="{FF2B5EF4-FFF2-40B4-BE49-F238E27FC236}">
                <a16:creationId xmlns:a16="http://schemas.microsoft.com/office/drawing/2014/main" id="{65F45153-FA88-717E-7421-60645E4B28D5}"/>
              </a:ext>
            </a:extLst>
          </p:cNvPr>
          <p:cNvSpPr>
            <a:spLocks noChangeArrowheads="1"/>
          </p:cNvSpPr>
          <p:nvPr/>
        </p:nvSpPr>
        <p:spPr bwMode="auto">
          <a:xfrm>
            <a:off x="76200" y="4173538"/>
            <a:ext cx="828675" cy="1036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التواريخ</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69327" name="Rectangle 16">
            <a:extLst>
              <a:ext uri="{FF2B5EF4-FFF2-40B4-BE49-F238E27FC236}">
                <a16:creationId xmlns:a16="http://schemas.microsoft.com/office/drawing/2014/main" id="{3D45B444-DA7A-1D11-422B-BF124AF16BDB}"/>
              </a:ext>
            </a:extLst>
          </p:cNvPr>
          <p:cNvSpPr>
            <a:spLocks noChangeArrowheads="1"/>
          </p:cNvSpPr>
          <p:nvPr/>
        </p:nvSpPr>
        <p:spPr bwMode="auto">
          <a:xfrm>
            <a:off x="981075" y="4173538"/>
            <a:ext cx="1155700" cy="1036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1043</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69328" name="Rectangle 17">
            <a:extLst>
              <a:ext uri="{FF2B5EF4-FFF2-40B4-BE49-F238E27FC236}">
                <a16:creationId xmlns:a16="http://schemas.microsoft.com/office/drawing/2014/main" id="{A86BA30A-0DE2-8494-5A8B-CE093AF8E4D6}"/>
              </a:ext>
            </a:extLst>
          </p:cNvPr>
          <p:cNvSpPr>
            <a:spLocks noChangeArrowheads="1"/>
          </p:cNvSpPr>
          <p:nvPr/>
        </p:nvSpPr>
        <p:spPr bwMode="auto">
          <a:xfrm>
            <a:off x="2023194" y="4173538"/>
            <a:ext cx="1036638" cy="1036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1011</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69329" name="Rectangle 18">
            <a:extLst>
              <a:ext uri="{FF2B5EF4-FFF2-40B4-BE49-F238E27FC236}">
                <a16:creationId xmlns:a16="http://schemas.microsoft.com/office/drawing/2014/main" id="{6813EC0E-EBA4-00A4-1573-65855C21707D}"/>
              </a:ext>
            </a:extLst>
          </p:cNvPr>
          <p:cNvSpPr>
            <a:spLocks noChangeArrowheads="1"/>
          </p:cNvSpPr>
          <p:nvPr/>
        </p:nvSpPr>
        <p:spPr bwMode="auto">
          <a:xfrm>
            <a:off x="3124200" y="4173538"/>
            <a:ext cx="2570163" cy="1036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971</a:t>
            </a:r>
            <a:r>
              <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931</a:t>
            </a:r>
            <a:r>
              <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852</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69330" name="Rectangle 19">
            <a:extLst>
              <a:ext uri="{FF2B5EF4-FFF2-40B4-BE49-F238E27FC236}">
                <a16:creationId xmlns:a16="http://schemas.microsoft.com/office/drawing/2014/main" id="{BA74AB9F-1E23-AE08-7321-B52C8CAE214B}"/>
              </a:ext>
            </a:extLst>
          </p:cNvPr>
          <p:cNvSpPr>
            <a:spLocks noChangeArrowheads="1"/>
          </p:cNvSpPr>
          <p:nvPr/>
        </p:nvSpPr>
        <p:spPr bwMode="auto">
          <a:xfrm>
            <a:off x="5562600" y="4173538"/>
            <a:ext cx="2081234" cy="1036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852</a:t>
            </a:r>
            <a:r>
              <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r>
              <a:rPr kumimoji="0" lang="ar-JO"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722</a:t>
            </a:r>
            <a:r>
              <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r>
              <a:rPr kumimoji="0" lang="ar-JO"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586</a:t>
            </a:r>
            <a:r>
              <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r>
              <a:rPr kumimoji="0" lang="ar-JO"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560</a:t>
            </a: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69331" name="Rectangle 20">
            <a:extLst>
              <a:ext uri="{FF2B5EF4-FFF2-40B4-BE49-F238E27FC236}">
                <a16:creationId xmlns:a16="http://schemas.microsoft.com/office/drawing/2014/main" id="{B3E2D07F-8EB5-E63C-44FA-BEDBF913D583}"/>
              </a:ext>
            </a:extLst>
          </p:cNvPr>
          <p:cNvSpPr>
            <a:spLocks noChangeArrowheads="1"/>
          </p:cNvSpPr>
          <p:nvPr/>
        </p:nvSpPr>
        <p:spPr bwMode="auto">
          <a:xfrm>
            <a:off x="7832725" y="4173538"/>
            <a:ext cx="625475" cy="1036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538</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69332" name="Rectangle 21">
            <a:extLst>
              <a:ext uri="{FF2B5EF4-FFF2-40B4-BE49-F238E27FC236}">
                <a16:creationId xmlns:a16="http://schemas.microsoft.com/office/drawing/2014/main" id="{12361188-4CC0-BA4D-C84E-61C9D4C10D08}"/>
              </a:ext>
            </a:extLst>
          </p:cNvPr>
          <p:cNvSpPr>
            <a:spLocks noChangeArrowheads="1"/>
          </p:cNvSpPr>
          <p:nvPr/>
        </p:nvSpPr>
        <p:spPr bwMode="auto">
          <a:xfrm>
            <a:off x="7875588" y="4173538"/>
            <a:ext cx="1585912" cy="1036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69333" name="Rectangle 22">
            <a:extLst>
              <a:ext uri="{FF2B5EF4-FFF2-40B4-BE49-F238E27FC236}">
                <a16:creationId xmlns:a16="http://schemas.microsoft.com/office/drawing/2014/main" id="{81432714-C3A5-C8D0-5CD5-1D4DA6F58ACB}"/>
              </a:ext>
            </a:extLst>
          </p:cNvPr>
          <p:cNvSpPr>
            <a:spLocks noChangeArrowheads="1"/>
          </p:cNvSpPr>
          <p:nvPr/>
        </p:nvSpPr>
        <p:spPr bwMode="auto">
          <a:xfrm>
            <a:off x="76200" y="5210175"/>
            <a:ext cx="828675" cy="1266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المملكة</a:t>
            </a: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69334" name="Rectangle 23">
            <a:extLst>
              <a:ext uri="{FF2B5EF4-FFF2-40B4-BE49-F238E27FC236}">
                <a16:creationId xmlns:a16="http://schemas.microsoft.com/office/drawing/2014/main" id="{A30FA3AF-1780-EDBF-3F2C-626FFF9702B3}"/>
              </a:ext>
            </a:extLst>
          </p:cNvPr>
          <p:cNvSpPr>
            <a:spLocks noChangeArrowheads="1"/>
          </p:cNvSpPr>
          <p:nvPr/>
        </p:nvSpPr>
        <p:spPr bwMode="auto">
          <a:xfrm>
            <a:off x="981075" y="5210175"/>
            <a:ext cx="1797050" cy="1266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متحدة </a:t>
            </a:r>
            <a:r>
              <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p>
        </p:txBody>
      </p:sp>
      <p:sp>
        <p:nvSpPr>
          <p:cNvPr id="269335" name="Rectangle 24">
            <a:extLst>
              <a:ext uri="{FF2B5EF4-FFF2-40B4-BE49-F238E27FC236}">
                <a16:creationId xmlns:a16="http://schemas.microsoft.com/office/drawing/2014/main" id="{2CC0045D-3E84-3C00-58E1-125B4FEF6196}"/>
              </a:ext>
            </a:extLst>
          </p:cNvPr>
          <p:cNvSpPr>
            <a:spLocks noChangeArrowheads="1"/>
          </p:cNvSpPr>
          <p:nvPr/>
        </p:nvSpPr>
        <p:spPr bwMode="auto">
          <a:xfrm>
            <a:off x="2778125" y="5210175"/>
            <a:ext cx="3811588" cy="1266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منقسمة </a:t>
            </a:r>
            <a:r>
              <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p>
        </p:txBody>
      </p:sp>
      <p:sp>
        <p:nvSpPr>
          <p:cNvPr id="269336" name="Rectangle 25">
            <a:extLst>
              <a:ext uri="{FF2B5EF4-FFF2-40B4-BE49-F238E27FC236}">
                <a16:creationId xmlns:a16="http://schemas.microsoft.com/office/drawing/2014/main" id="{AE93CF94-D7DB-ED72-2AF4-469A8CB12876}"/>
              </a:ext>
            </a:extLst>
          </p:cNvPr>
          <p:cNvSpPr>
            <a:spLocks noChangeArrowheads="1"/>
          </p:cNvSpPr>
          <p:nvPr/>
        </p:nvSpPr>
        <p:spPr bwMode="auto">
          <a:xfrm>
            <a:off x="6589713" y="5210175"/>
            <a:ext cx="833437" cy="1266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7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باقية</a:t>
            </a:r>
            <a:endParaRPr kumimoji="0" lang="en-US" sz="17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69337" name="Rectangle 26">
            <a:extLst>
              <a:ext uri="{FF2B5EF4-FFF2-40B4-BE49-F238E27FC236}">
                <a16:creationId xmlns:a16="http://schemas.microsoft.com/office/drawing/2014/main" id="{6633211D-A0EB-7745-603D-4BCDA187C723}"/>
              </a:ext>
            </a:extLst>
          </p:cNvPr>
          <p:cNvSpPr>
            <a:spLocks noChangeArrowheads="1"/>
          </p:cNvSpPr>
          <p:nvPr/>
        </p:nvSpPr>
        <p:spPr bwMode="auto">
          <a:xfrm>
            <a:off x="7423150" y="5210175"/>
            <a:ext cx="2217738" cy="1266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عائدة</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nvGrpSpPr>
          <p:cNvPr id="269338" name="Group 27">
            <a:extLst>
              <a:ext uri="{FF2B5EF4-FFF2-40B4-BE49-F238E27FC236}">
                <a16:creationId xmlns:a16="http://schemas.microsoft.com/office/drawing/2014/main" id="{BAB78EE1-DFF3-DB7F-8FC6-368622AF66D4}"/>
              </a:ext>
            </a:extLst>
          </p:cNvPr>
          <p:cNvGrpSpPr>
            <a:grpSpLocks/>
          </p:cNvGrpSpPr>
          <p:nvPr/>
        </p:nvGrpSpPr>
        <p:grpSpPr bwMode="auto">
          <a:xfrm>
            <a:off x="2076450" y="1295400"/>
            <a:ext cx="1157288" cy="1036638"/>
            <a:chOff x="1063" y="0"/>
            <a:chExt cx="620" cy="518"/>
          </a:xfrm>
        </p:grpSpPr>
        <p:sp>
          <p:nvSpPr>
            <p:cNvPr id="269362" name="Rectangle 28">
              <a:extLst>
                <a:ext uri="{FF2B5EF4-FFF2-40B4-BE49-F238E27FC236}">
                  <a16:creationId xmlns:a16="http://schemas.microsoft.com/office/drawing/2014/main" id="{9764FDD7-F595-081E-BA23-B6F0776C172D}"/>
                </a:ext>
              </a:extLst>
            </p:cNvPr>
            <p:cNvSpPr>
              <a:spLocks noChangeArrowheads="1"/>
            </p:cNvSpPr>
            <p:nvPr/>
          </p:nvSpPr>
          <p:spPr bwMode="auto">
            <a:xfrm>
              <a:off x="1095" y="0"/>
              <a:ext cx="556"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69363" name="Rectangle 29">
              <a:extLst>
                <a:ext uri="{FF2B5EF4-FFF2-40B4-BE49-F238E27FC236}">
                  <a16:creationId xmlns:a16="http://schemas.microsoft.com/office/drawing/2014/main" id="{4FBAC2BD-0F00-A71D-CCEB-5CC1A8F57D42}"/>
                </a:ext>
              </a:extLst>
            </p:cNvPr>
            <p:cNvSpPr>
              <a:spLocks noChangeArrowheads="1"/>
            </p:cNvSpPr>
            <p:nvPr/>
          </p:nvSpPr>
          <p:spPr bwMode="auto">
            <a:xfrm>
              <a:off x="1063" y="0"/>
              <a:ext cx="620" cy="518"/>
            </a:xfrm>
            <a:prstGeom prst="rect">
              <a:avLst/>
            </a:prstGeom>
            <a:gradFill rotWithShape="1">
              <a:gsLst>
                <a:gs pos="0">
                  <a:srgbClr val="0000FF"/>
                </a:gs>
                <a:gs pos="50000">
                  <a:srgbClr val="000076"/>
                </a:gs>
                <a:gs pos="100000">
                  <a:srgbClr val="0000FF"/>
                </a:gs>
              </a:gsLst>
              <a:lin ang="5400000" scaled="1"/>
            </a:gra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EFDE3"/>
                  </a:solidFill>
                  <a:effectLst/>
                  <a:uLnTx/>
                  <a:uFillTx/>
                  <a:latin typeface="Arial" panose="020B0604020202020204" pitchFamily="34" charset="0"/>
                  <a:ea typeface="ＭＳ Ｐゴシック" charset="0"/>
                  <a:cs typeface="Arial" panose="020B0604020202020204" pitchFamily="34" charset="0"/>
                </a:rPr>
                <a:t>1          أخبار الأيام</a:t>
              </a:r>
              <a:endParaRPr kumimoji="0" lang="en-US" sz="2000" b="1" i="0" u="none" strike="noStrike" kern="1200" cap="none" spc="0" normalizeH="0" baseline="0" noProof="0" dirty="0">
                <a:ln>
                  <a:noFill/>
                </a:ln>
                <a:solidFill>
                  <a:srgbClr val="FEFDE3"/>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69339" name="Group 30">
            <a:extLst>
              <a:ext uri="{FF2B5EF4-FFF2-40B4-BE49-F238E27FC236}">
                <a16:creationId xmlns:a16="http://schemas.microsoft.com/office/drawing/2014/main" id="{07C5545F-9049-0722-833C-514C11DBB5A7}"/>
              </a:ext>
            </a:extLst>
          </p:cNvPr>
          <p:cNvGrpSpPr>
            <a:grpSpLocks/>
          </p:cNvGrpSpPr>
          <p:nvPr/>
        </p:nvGrpSpPr>
        <p:grpSpPr bwMode="auto">
          <a:xfrm>
            <a:off x="3233738" y="1295400"/>
            <a:ext cx="4843462" cy="1036638"/>
            <a:chOff x="1683" y="0"/>
            <a:chExt cx="2515" cy="518"/>
          </a:xfrm>
        </p:grpSpPr>
        <p:sp>
          <p:nvSpPr>
            <p:cNvPr id="269360" name="Rectangle 31">
              <a:extLst>
                <a:ext uri="{FF2B5EF4-FFF2-40B4-BE49-F238E27FC236}">
                  <a16:creationId xmlns:a16="http://schemas.microsoft.com/office/drawing/2014/main" id="{24B8218C-BE7B-7EE8-03E9-CD4732A14FAD}"/>
                </a:ext>
              </a:extLst>
            </p:cNvPr>
            <p:cNvSpPr>
              <a:spLocks noChangeArrowheads="1"/>
            </p:cNvSpPr>
            <p:nvPr/>
          </p:nvSpPr>
          <p:spPr bwMode="auto">
            <a:xfrm>
              <a:off x="1715" y="0"/>
              <a:ext cx="2451" cy="518"/>
            </a:xfrm>
            <a:prstGeom prst="rect">
              <a:avLst/>
            </a:prstGeom>
            <a:gradFill rotWithShape="1">
              <a:gsLst>
                <a:gs pos="0">
                  <a:srgbClr val="0000FF"/>
                </a:gs>
                <a:gs pos="50000">
                  <a:srgbClr val="000076"/>
                </a:gs>
                <a:gs pos="100000">
                  <a:srgbClr val="0000FF"/>
                </a:gs>
              </a:gsLst>
              <a:lin ang="5400000" scaled="1"/>
            </a:gra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EFDE3"/>
                  </a:solidFill>
                  <a:effectLst/>
                  <a:uLnTx/>
                  <a:uFillTx/>
                  <a:latin typeface="Arial" panose="020B0604020202020204" pitchFamily="34" charset="0"/>
                  <a:ea typeface="ＭＳ Ｐゴシック" charset="0"/>
                  <a:cs typeface="Arial" panose="020B0604020202020204" pitchFamily="34" charset="0"/>
                </a:rPr>
                <a:t>2                                                     أخبار الأيام</a:t>
              </a:r>
              <a:endParaRPr kumimoji="0" lang="en-US" sz="2400" b="1" i="0" u="none" strike="noStrike" kern="1200" cap="none" spc="0" normalizeH="0" baseline="0" noProof="0" dirty="0">
                <a:ln>
                  <a:noFill/>
                </a:ln>
                <a:solidFill>
                  <a:srgbClr val="FEFDE3"/>
                </a:solidFill>
                <a:effectLst/>
                <a:uLnTx/>
                <a:uFillTx/>
                <a:latin typeface="Arial" panose="020B0604020202020204" pitchFamily="34" charset="0"/>
                <a:ea typeface="ＭＳ Ｐゴシック" charset="0"/>
                <a:cs typeface="Arial" panose="020B0604020202020204" pitchFamily="34" charset="0"/>
              </a:endParaRPr>
            </a:p>
          </p:txBody>
        </p:sp>
        <p:sp>
          <p:nvSpPr>
            <p:cNvPr id="269361" name="Rectangle 32">
              <a:extLst>
                <a:ext uri="{FF2B5EF4-FFF2-40B4-BE49-F238E27FC236}">
                  <a16:creationId xmlns:a16="http://schemas.microsoft.com/office/drawing/2014/main" id="{59E4E55C-A141-7340-DF9F-8947EB557CC9}"/>
                </a:ext>
              </a:extLst>
            </p:cNvPr>
            <p:cNvSpPr>
              <a:spLocks noChangeArrowheads="1"/>
            </p:cNvSpPr>
            <p:nvPr/>
          </p:nvSpPr>
          <p:spPr bwMode="auto">
            <a:xfrm>
              <a:off x="1683" y="0"/>
              <a:ext cx="2515"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69340" name="Group 33">
            <a:extLst>
              <a:ext uri="{FF2B5EF4-FFF2-40B4-BE49-F238E27FC236}">
                <a16:creationId xmlns:a16="http://schemas.microsoft.com/office/drawing/2014/main" id="{0BA8A836-0735-3531-2F31-1D91DC43C974}"/>
              </a:ext>
            </a:extLst>
          </p:cNvPr>
          <p:cNvGrpSpPr>
            <a:grpSpLocks/>
          </p:cNvGrpSpPr>
          <p:nvPr/>
        </p:nvGrpSpPr>
        <p:grpSpPr bwMode="auto">
          <a:xfrm>
            <a:off x="762000" y="2332038"/>
            <a:ext cx="1274763" cy="806450"/>
            <a:chOff x="444" y="518"/>
            <a:chExt cx="683" cy="403"/>
          </a:xfrm>
        </p:grpSpPr>
        <p:sp>
          <p:nvSpPr>
            <p:cNvPr id="269358" name="Rectangle 34">
              <a:extLst>
                <a:ext uri="{FF2B5EF4-FFF2-40B4-BE49-F238E27FC236}">
                  <a16:creationId xmlns:a16="http://schemas.microsoft.com/office/drawing/2014/main" id="{1129433B-20ED-0587-1DD9-5DDA1346CDD2}"/>
                </a:ext>
              </a:extLst>
            </p:cNvPr>
            <p:cNvSpPr>
              <a:spLocks noChangeArrowheads="1"/>
            </p:cNvSpPr>
            <p:nvPr/>
          </p:nvSpPr>
          <p:spPr bwMode="auto">
            <a:xfrm>
              <a:off x="476" y="518"/>
              <a:ext cx="619" cy="403"/>
            </a:xfrm>
            <a:prstGeom prst="rect">
              <a:avLst/>
            </a:prstGeom>
            <a:gradFill rotWithShape="1">
              <a:gsLst>
                <a:gs pos="0">
                  <a:srgbClr val="006600"/>
                </a:gs>
                <a:gs pos="50000">
                  <a:srgbClr val="002F00"/>
                </a:gs>
                <a:gs pos="100000">
                  <a:srgbClr val="006600"/>
                </a:gs>
              </a:gsLst>
              <a:lin ang="5400000" scaled="1"/>
            </a:gra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EFDE3"/>
                  </a:solidFill>
                  <a:effectLst/>
                  <a:uLnTx/>
                  <a:uFillTx/>
                  <a:latin typeface="Arial" panose="020B0604020202020204" pitchFamily="34" charset="0"/>
                  <a:ea typeface="ＭＳ Ｐゴシック" charset="0"/>
                  <a:cs typeface="Arial" panose="020B0604020202020204" pitchFamily="34" charset="0"/>
                </a:rPr>
                <a:t>1   صموئيل</a:t>
              </a:r>
              <a:endParaRPr kumimoji="0" lang="en-US" sz="2400" b="1" i="0" u="none" strike="noStrike" kern="1200" cap="none" spc="0" normalizeH="0" baseline="0" noProof="0" dirty="0">
                <a:ln>
                  <a:noFill/>
                </a:ln>
                <a:solidFill>
                  <a:srgbClr val="FEFDE3"/>
                </a:solidFill>
                <a:effectLst/>
                <a:uLnTx/>
                <a:uFillTx/>
                <a:latin typeface="Arial" panose="020B0604020202020204" pitchFamily="34" charset="0"/>
                <a:ea typeface="ＭＳ Ｐゴシック" charset="0"/>
                <a:cs typeface="Arial" panose="020B0604020202020204" pitchFamily="34" charset="0"/>
              </a:endParaRPr>
            </a:p>
          </p:txBody>
        </p:sp>
        <p:sp>
          <p:nvSpPr>
            <p:cNvPr id="269359" name="Rectangle 35">
              <a:extLst>
                <a:ext uri="{FF2B5EF4-FFF2-40B4-BE49-F238E27FC236}">
                  <a16:creationId xmlns:a16="http://schemas.microsoft.com/office/drawing/2014/main" id="{48DC84DB-7FF4-4302-8317-61F10562AE32}"/>
                </a:ext>
              </a:extLst>
            </p:cNvPr>
            <p:cNvSpPr>
              <a:spLocks noChangeArrowheads="1"/>
            </p:cNvSpPr>
            <p:nvPr/>
          </p:nvSpPr>
          <p:spPr bwMode="auto">
            <a:xfrm>
              <a:off x="444" y="518"/>
              <a:ext cx="683"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sp>
        <p:nvSpPr>
          <p:cNvPr id="269341" name="Rectangle 36">
            <a:extLst>
              <a:ext uri="{FF2B5EF4-FFF2-40B4-BE49-F238E27FC236}">
                <a16:creationId xmlns:a16="http://schemas.microsoft.com/office/drawing/2014/main" id="{A833A64E-4DC7-6980-D1E7-E7317495922F}"/>
              </a:ext>
            </a:extLst>
          </p:cNvPr>
          <p:cNvSpPr>
            <a:spLocks noChangeArrowheads="1"/>
          </p:cNvSpPr>
          <p:nvPr/>
        </p:nvSpPr>
        <p:spPr bwMode="auto">
          <a:xfrm>
            <a:off x="2057400" y="2332038"/>
            <a:ext cx="1173163" cy="806450"/>
          </a:xfrm>
          <a:prstGeom prst="rect">
            <a:avLst/>
          </a:prstGeom>
          <a:gradFill rotWithShape="1">
            <a:gsLst>
              <a:gs pos="0">
                <a:srgbClr val="006600"/>
              </a:gs>
              <a:gs pos="50000">
                <a:srgbClr val="002F00"/>
              </a:gs>
              <a:gs pos="100000">
                <a:srgbClr val="006600"/>
              </a:gs>
            </a:gsLst>
            <a:lin ang="5400000" scaled="1"/>
          </a:gra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EFDE3"/>
                </a:solidFill>
                <a:effectLst/>
                <a:uLnTx/>
                <a:uFillTx/>
                <a:latin typeface="Arial" panose="020B0604020202020204" pitchFamily="34" charset="0"/>
                <a:ea typeface="ＭＳ Ｐゴシック" charset="0"/>
                <a:cs typeface="Arial" panose="020B0604020202020204" pitchFamily="34" charset="0"/>
              </a:rPr>
              <a:t>2   صموئيل</a:t>
            </a:r>
            <a:endParaRPr kumimoji="0" lang="en-US" sz="2400" b="1" i="0" u="none" strike="noStrike" kern="1200" cap="none" spc="0" normalizeH="0" baseline="0" noProof="0" dirty="0">
              <a:ln>
                <a:noFill/>
              </a:ln>
              <a:solidFill>
                <a:srgbClr val="FEFDE3"/>
              </a:solidFill>
              <a:effectLst/>
              <a:uLnTx/>
              <a:uFillTx/>
              <a:latin typeface="Arial" panose="020B0604020202020204" pitchFamily="34" charset="0"/>
              <a:ea typeface="ＭＳ Ｐゴシック" charset="0"/>
              <a:cs typeface="Arial" panose="020B0604020202020204" pitchFamily="34" charset="0"/>
            </a:endParaRPr>
          </a:p>
        </p:txBody>
      </p:sp>
      <p:sp>
        <p:nvSpPr>
          <p:cNvPr id="269342" name="Rectangle 37">
            <a:extLst>
              <a:ext uri="{FF2B5EF4-FFF2-40B4-BE49-F238E27FC236}">
                <a16:creationId xmlns:a16="http://schemas.microsoft.com/office/drawing/2014/main" id="{ABDF8C25-E17D-1619-A1D0-3E0F6A4C03F0}"/>
              </a:ext>
            </a:extLst>
          </p:cNvPr>
          <p:cNvSpPr>
            <a:spLocks noChangeArrowheads="1"/>
          </p:cNvSpPr>
          <p:nvPr/>
        </p:nvSpPr>
        <p:spPr bwMode="auto">
          <a:xfrm>
            <a:off x="2066925" y="2332038"/>
            <a:ext cx="1223963" cy="806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nvGrpSpPr>
          <p:cNvPr id="269343" name="Group 38">
            <a:extLst>
              <a:ext uri="{FF2B5EF4-FFF2-40B4-BE49-F238E27FC236}">
                <a16:creationId xmlns:a16="http://schemas.microsoft.com/office/drawing/2014/main" id="{09468FA9-90BB-2BF8-2999-CAFDFC0288CB}"/>
              </a:ext>
            </a:extLst>
          </p:cNvPr>
          <p:cNvGrpSpPr>
            <a:grpSpLocks/>
          </p:cNvGrpSpPr>
          <p:nvPr/>
        </p:nvGrpSpPr>
        <p:grpSpPr bwMode="auto">
          <a:xfrm>
            <a:off x="3233738" y="2332038"/>
            <a:ext cx="1986334" cy="806450"/>
            <a:chOff x="1747" y="518"/>
            <a:chExt cx="1443" cy="403"/>
          </a:xfrm>
        </p:grpSpPr>
        <p:sp>
          <p:nvSpPr>
            <p:cNvPr id="124967" name="Rectangle 39">
              <a:extLst>
                <a:ext uri="{FF2B5EF4-FFF2-40B4-BE49-F238E27FC236}">
                  <a16:creationId xmlns:a16="http://schemas.microsoft.com/office/drawing/2014/main" id="{37BD1B94-EE7E-715A-05D3-FE873B8AAE6E}"/>
                </a:ext>
              </a:extLst>
            </p:cNvPr>
            <p:cNvSpPr>
              <a:spLocks noChangeArrowheads="1"/>
            </p:cNvSpPr>
            <p:nvPr/>
          </p:nvSpPr>
          <p:spPr bwMode="auto">
            <a:xfrm>
              <a:off x="1779" y="518"/>
              <a:ext cx="1379" cy="403"/>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noFill/>
              <a:miter lim="800000"/>
              <a:headEnd type="none" w="sm" len="sm"/>
              <a:tailEnd type="none" w="sm" len="sm"/>
            </a:ln>
            <a:effec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EFDE3"/>
                  </a:solidFill>
                  <a:effectLst/>
                  <a:uLnTx/>
                  <a:uFillTx/>
                  <a:latin typeface="Arial" panose="020B0604020202020204" pitchFamily="34" charset="0"/>
                  <a:ea typeface="ＭＳ Ｐゴシック" charset="0"/>
                  <a:cs typeface="Arial" panose="020B0604020202020204" pitchFamily="34" charset="0"/>
                </a:rPr>
                <a:t>1                 ملوك</a:t>
              </a:r>
              <a:endParaRPr kumimoji="0" lang="en-US" sz="2400" b="1" i="0" u="none" strike="noStrike" kern="1200" cap="none" spc="0" normalizeH="0" baseline="0" noProof="0" dirty="0">
                <a:ln>
                  <a:noFill/>
                </a:ln>
                <a:solidFill>
                  <a:srgbClr val="FEFDE3"/>
                </a:solidFill>
                <a:effectLst/>
                <a:uLnTx/>
                <a:uFillTx/>
                <a:latin typeface="Arial" panose="020B0604020202020204" pitchFamily="34" charset="0"/>
                <a:ea typeface="Times New Roman" charset="0"/>
                <a:cs typeface="Arial" panose="020B0604020202020204" pitchFamily="34" charset="0"/>
              </a:endParaRPr>
            </a:p>
          </p:txBody>
        </p:sp>
        <p:sp>
          <p:nvSpPr>
            <p:cNvPr id="269357" name="Rectangle 40">
              <a:extLst>
                <a:ext uri="{FF2B5EF4-FFF2-40B4-BE49-F238E27FC236}">
                  <a16:creationId xmlns:a16="http://schemas.microsoft.com/office/drawing/2014/main" id="{A6CAEE5E-9011-72A2-735D-5A0B36DB6F7A}"/>
                </a:ext>
              </a:extLst>
            </p:cNvPr>
            <p:cNvSpPr>
              <a:spLocks noChangeArrowheads="1"/>
            </p:cNvSpPr>
            <p:nvPr/>
          </p:nvSpPr>
          <p:spPr bwMode="auto">
            <a:xfrm>
              <a:off x="1747" y="518"/>
              <a:ext cx="1443"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69344" name="Group 41">
            <a:extLst>
              <a:ext uri="{FF2B5EF4-FFF2-40B4-BE49-F238E27FC236}">
                <a16:creationId xmlns:a16="http://schemas.microsoft.com/office/drawing/2014/main" id="{77750618-47D9-6228-9F4B-5C3A02AE8835}"/>
              </a:ext>
            </a:extLst>
          </p:cNvPr>
          <p:cNvGrpSpPr>
            <a:grpSpLocks/>
          </p:cNvGrpSpPr>
          <p:nvPr/>
        </p:nvGrpSpPr>
        <p:grpSpPr bwMode="auto">
          <a:xfrm>
            <a:off x="5148064" y="2332038"/>
            <a:ext cx="1862336" cy="806450"/>
            <a:chOff x="3190" y="518"/>
            <a:chExt cx="895" cy="403"/>
          </a:xfrm>
        </p:grpSpPr>
        <p:sp>
          <p:nvSpPr>
            <p:cNvPr id="124970" name="Rectangle 42">
              <a:extLst>
                <a:ext uri="{FF2B5EF4-FFF2-40B4-BE49-F238E27FC236}">
                  <a16:creationId xmlns:a16="http://schemas.microsoft.com/office/drawing/2014/main" id="{19DC91FF-C16C-0A50-069C-42AA5D3F0E2D}"/>
                </a:ext>
              </a:extLst>
            </p:cNvPr>
            <p:cNvSpPr>
              <a:spLocks noChangeArrowheads="1"/>
            </p:cNvSpPr>
            <p:nvPr/>
          </p:nvSpPr>
          <p:spPr bwMode="auto">
            <a:xfrm>
              <a:off x="3222" y="518"/>
              <a:ext cx="833" cy="403"/>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noFill/>
              <a:miter lim="800000"/>
              <a:headEnd type="none" w="sm" len="sm"/>
              <a:tailEnd type="none" w="sm" len="sm"/>
            </a:ln>
            <a:effec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EFDE3"/>
                  </a:solidFill>
                  <a:effectLst/>
                  <a:uLnTx/>
                  <a:uFillTx/>
                  <a:latin typeface="Arial" panose="020B0604020202020204" pitchFamily="34" charset="0"/>
                  <a:ea typeface="ＭＳ Ｐゴシック" charset="0"/>
                  <a:cs typeface="Arial" panose="020B0604020202020204" pitchFamily="34" charset="0"/>
                </a:rPr>
                <a:t>2              ملوك</a:t>
              </a:r>
              <a:endParaRPr kumimoji="0" lang="en-US" sz="2400" b="1" i="0" u="none" strike="noStrike" kern="1200" cap="none" spc="0" normalizeH="0" baseline="0" noProof="0" dirty="0">
                <a:ln>
                  <a:noFill/>
                </a:ln>
                <a:solidFill>
                  <a:srgbClr val="FEFDE3"/>
                </a:solidFill>
                <a:effectLst/>
                <a:uLnTx/>
                <a:uFillTx/>
                <a:latin typeface="Arial" panose="020B0604020202020204" pitchFamily="34" charset="0"/>
                <a:ea typeface="Times New Roman" charset="0"/>
                <a:cs typeface="Arial" panose="020B0604020202020204" pitchFamily="34" charset="0"/>
              </a:endParaRPr>
            </a:p>
          </p:txBody>
        </p:sp>
        <p:sp>
          <p:nvSpPr>
            <p:cNvPr id="269355" name="Rectangle 43">
              <a:extLst>
                <a:ext uri="{FF2B5EF4-FFF2-40B4-BE49-F238E27FC236}">
                  <a16:creationId xmlns:a16="http://schemas.microsoft.com/office/drawing/2014/main" id="{A43F7EF1-1662-6191-E811-56257177E893}"/>
                </a:ext>
              </a:extLst>
            </p:cNvPr>
            <p:cNvSpPr>
              <a:spLocks noChangeArrowheads="1"/>
            </p:cNvSpPr>
            <p:nvPr/>
          </p:nvSpPr>
          <p:spPr bwMode="auto">
            <a:xfrm>
              <a:off x="3190" y="518"/>
              <a:ext cx="895"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pic>
        <p:nvPicPr>
          <p:cNvPr id="124972" name="Picture 44" descr="pij2qvyc[1]">
            <a:extLst>
              <a:ext uri="{FF2B5EF4-FFF2-40B4-BE49-F238E27FC236}">
                <a16:creationId xmlns:a16="http://schemas.microsoft.com/office/drawing/2014/main" id="{BE2BF7EB-10BD-EBF8-13DA-31AD7263DB9E}"/>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295400" y="4876800"/>
            <a:ext cx="838200" cy="657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4973" name="Picture 45" descr="pij2qvyc[1]">
            <a:extLst>
              <a:ext uri="{FF2B5EF4-FFF2-40B4-BE49-F238E27FC236}">
                <a16:creationId xmlns:a16="http://schemas.microsoft.com/office/drawing/2014/main" id="{50CD3075-20C8-A2B3-A004-F58EE1051DB9}"/>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133600" y="4876800"/>
            <a:ext cx="838200" cy="657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4974" name="Picture 46" descr="j0297763">
            <a:extLst>
              <a:ext uri="{FF2B5EF4-FFF2-40B4-BE49-F238E27FC236}">
                <a16:creationId xmlns:a16="http://schemas.microsoft.com/office/drawing/2014/main" id="{EE7321DF-FF45-A77E-30FB-97B3AA61168B}"/>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781800" y="4800600"/>
            <a:ext cx="925513" cy="889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4975" name="AutoShape 47">
            <a:extLst>
              <a:ext uri="{FF2B5EF4-FFF2-40B4-BE49-F238E27FC236}">
                <a16:creationId xmlns:a16="http://schemas.microsoft.com/office/drawing/2014/main" id="{4C339096-CC0B-BC0F-B956-CB451C3510C0}"/>
              </a:ext>
            </a:extLst>
          </p:cNvPr>
          <p:cNvSpPr>
            <a:spLocks noChangeArrowheads="1"/>
          </p:cNvSpPr>
          <p:nvPr/>
        </p:nvSpPr>
        <p:spPr bwMode="auto">
          <a:xfrm>
            <a:off x="6172200" y="4876800"/>
            <a:ext cx="304800" cy="457200"/>
          </a:xfrm>
          <a:prstGeom prst="downArrow">
            <a:avLst>
              <a:gd name="adj1" fmla="val 50000"/>
              <a:gd name="adj2" fmla="val 37500"/>
            </a:avLst>
          </a:prstGeom>
          <a:solidFill>
            <a:srgbClr val="FF0000"/>
          </a:solidFill>
          <a:ln w="12700" cap="sq">
            <a:solidFill>
              <a:schemeClr val="tx1"/>
            </a:solidFill>
            <a:miter lim="800000"/>
            <a:headEnd type="none" w="sm" len="sm"/>
            <a:tailEnd type="none" w="sm" len="sm"/>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24976" name="AutoShape 48">
            <a:extLst>
              <a:ext uri="{FF2B5EF4-FFF2-40B4-BE49-F238E27FC236}">
                <a16:creationId xmlns:a16="http://schemas.microsoft.com/office/drawing/2014/main" id="{8F40819E-CACB-6F57-0E88-4C7CE55C15CB}"/>
              </a:ext>
            </a:extLst>
          </p:cNvPr>
          <p:cNvSpPr>
            <a:spLocks noChangeArrowheads="1"/>
          </p:cNvSpPr>
          <p:nvPr/>
        </p:nvSpPr>
        <p:spPr bwMode="auto">
          <a:xfrm>
            <a:off x="6553200" y="5181600"/>
            <a:ext cx="304800" cy="457200"/>
          </a:xfrm>
          <a:prstGeom prst="downArrow">
            <a:avLst>
              <a:gd name="adj1" fmla="val 50000"/>
              <a:gd name="adj2" fmla="val 37500"/>
            </a:avLst>
          </a:prstGeom>
          <a:solidFill>
            <a:srgbClr val="FFCC00"/>
          </a:solidFill>
          <a:ln w="12700" cap="sq">
            <a:solidFill>
              <a:schemeClr val="tx1"/>
            </a:solidFill>
            <a:miter lim="800000"/>
            <a:headEnd type="none" w="sm" len="sm"/>
            <a:tailEnd type="none" w="sm" len="sm"/>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24977" name="AutoShape 49">
            <a:extLst>
              <a:ext uri="{FF2B5EF4-FFF2-40B4-BE49-F238E27FC236}">
                <a16:creationId xmlns:a16="http://schemas.microsoft.com/office/drawing/2014/main" id="{860E2C95-06EA-9490-EF18-2C991101E7E0}"/>
              </a:ext>
            </a:extLst>
          </p:cNvPr>
          <p:cNvSpPr>
            <a:spLocks noChangeArrowheads="1"/>
          </p:cNvSpPr>
          <p:nvPr/>
        </p:nvSpPr>
        <p:spPr bwMode="auto">
          <a:xfrm rot="10800000">
            <a:off x="7991475" y="5181600"/>
            <a:ext cx="304800" cy="457200"/>
          </a:xfrm>
          <a:prstGeom prst="downArrow">
            <a:avLst>
              <a:gd name="adj1" fmla="val 50000"/>
              <a:gd name="adj2" fmla="val 37500"/>
            </a:avLst>
          </a:prstGeom>
          <a:solidFill>
            <a:srgbClr val="FFCC00"/>
          </a:solidFill>
          <a:ln w="12700" cap="sq">
            <a:solidFill>
              <a:schemeClr val="tx1"/>
            </a:solidFill>
            <a:miter lim="800000"/>
            <a:headEnd type="none" w="sm" len="sm"/>
            <a:tailEnd type="none" w="sm" len="sm"/>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124978" name="Picture 50" descr="j0295577">
            <a:extLst>
              <a:ext uri="{FF2B5EF4-FFF2-40B4-BE49-F238E27FC236}">
                <a16:creationId xmlns:a16="http://schemas.microsoft.com/office/drawing/2014/main" id="{894E4142-AD30-D35E-F038-87AA3775125D}"/>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657600" y="4630738"/>
            <a:ext cx="1447800" cy="1373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4979" name="Picture 51" descr="pij2qvyc[1]">
            <a:extLst>
              <a:ext uri="{FF2B5EF4-FFF2-40B4-BE49-F238E27FC236}">
                <a16:creationId xmlns:a16="http://schemas.microsoft.com/office/drawing/2014/main" id="{38FE05CE-7331-132F-AF81-43AC106C14B7}"/>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971800" y="4876800"/>
            <a:ext cx="838200" cy="657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9353" name="Text Box 3">
            <a:extLst>
              <a:ext uri="{FF2B5EF4-FFF2-40B4-BE49-F238E27FC236}">
                <a16:creationId xmlns:a16="http://schemas.microsoft.com/office/drawing/2014/main" id="{D2D8B2CE-213F-FB69-FF83-10CD78D45B7E}"/>
              </a:ext>
            </a:extLst>
          </p:cNvPr>
          <p:cNvSpPr txBox="1">
            <a:spLocks noChangeArrowheads="1"/>
          </p:cNvSpPr>
          <p:nvPr/>
        </p:nvSpPr>
        <p:spPr bwMode="auto">
          <a:xfrm>
            <a:off x="8316913" y="71438"/>
            <a:ext cx="755650" cy="6937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nchorCtr="1"/>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220 264</a:t>
            </a:r>
          </a:p>
        </p:txBody>
      </p:sp>
    </p:spTree>
    <p:extLst>
      <p:ext uri="{BB962C8B-B14F-4D97-AF65-F5344CB8AC3E}">
        <p14:creationId xmlns:p14="http://schemas.microsoft.com/office/powerpoint/2010/main" val="41657174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16" fill="hold" nodeType="afterEffect">
                                  <p:stCondLst>
                                    <p:cond delay="0"/>
                                  </p:stCondLst>
                                  <p:childTnLst>
                                    <p:set>
                                      <p:cBhvr>
                                        <p:cTn id="6" dur="1" fill="hold">
                                          <p:stCondLst>
                                            <p:cond delay="0"/>
                                          </p:stCondLst>
                                        </p:cTn>
                                        <p:tgtEl>
                                          <p:spTgt spid="124972"/>
                                        </p:tgtEl>
                                        <p:attrNameLst>
                                          <p:attrName>style.visibility</p:attrName>
                                        </p:attrNameLst>
                                      </p:cBhvr>
                                      <p:to>
                                        <p:strVal val="visible"/>
                                      </p:to>
                                    </p:set>
                                    <p:animEffect transition="in" filter="diamond(in)">
                                      <p:cBhvr>
                                        <p:cTn id="7" dur="3000"/>
                                        <p:tgtEl>
                                          <p:spTgt spid="124972"/>
                                        </p:tgtEl>
                                      </p:cBhvr>
                                    </p:animEffect>
                                  </p:childTnLst>
                                </p:cTn>
                              </p:par>
                            </p:childTnLst>
                          </p:cTn>
                        </p:par>
                        <p:par>
                          <p:cTn id="8" fill="hold" nodeType="afterGroup">
                            <p:stCondLst>
                              <p:cond delay="3000"/>
                            </p:stCondLst>
                            <p:childTnLst>
                              <p:par>
                                <p:cTn id="9" presetID="8" presetClass="entr" presetSubtype="16" fill="hold" nodeType="afterEffect">
                                  <p:stCondLst>
                                    <p:cond delay="0"/>
                                  </p:stCondLst>
                                  <p:childTnLst>
                                    <p:set>
                                      <p:cBhvr>
                                        <p:cTn id="10" dur="1" fill="hold">
                                          <p:stCondLst>
                                            <p:cond delay="0"/>
                                          </p:stCondLst>
                                        </p:cTn>
                                        <p:tgtEl>
                                          <p:spTgt spid="124973"/>
                                        </p:tgtEl>
                                        <p:attrNameLst>
                                          <p:attrName>style.visibility</p:attrName>
                                        </p:attrNameLst>
                                      </p:cBhvr>
                                      <p:to>
                                        <p:strVal val="visible"/>
                                      </p:to>
                                    </p:set>
                                    <p:animEffect transition="in" filter="diamond(in)">
                                      <p:cBhvr>
                                        <p:cTn id="11" dur="3000"/>
                                        <p:tgtEl>
                                          <p:spTgt spid="124973"/>
                                        </p:tgtEl>
                                      </p:cBhvr>
                                    </p:animEffect>
                                  </p:childTnLst>
                                </p:cTn>
                              </p:par>
                            </p:childTnLst>
                          </p:cTn>
                        </p:par>
                        <p:par>
                          <p:cTn id="12" fill="hold" nodeType="afterGroup">
                            <p:stCondLst>
                              <p:cond delay="6000"/>
                            </p:stCondLst>
                            <p:childTnLst>
                              <p:par>
                                <p:cTn id="13" presetID="8" presetClass="entr" presetSubtype="16" fill="hold" nodeType="afterEffect">
                                  <p:stCondLst>
                                    <p:cond delay="0"/>
                                  </p:stCondLst>
                                  <p:childTnLst>
                                    <p:set>
                                      <p:cBhvr>
                                        <p:cTn id="14" dur="1" fill="hold">
                                          <p:stCondLst>
                                            <p:cond delay="0"/>
                                          </p:stCondLst>
                                        </p:cTn>
                                        <p:tgtEl>
                                          <p:spTgt spid="124979"/>
                                        </p:tgtEl>
                                        <p:attrNameLst>
                                          <p:attrName>style.visibility</p:attrName>
                                        </p:attrNameLst>
                                      </p:cBhvr>
                                      <p:to>
                                        <p:strVal val="visible"/>
                                      </p:to>
                                    </p:set>
                                    <p:animEffect transition="in" filter="diamond(in)">
                                      <p:cBhvr>
                                        <p:cTn id="15" dur="3000"/>
                                        <p:tgtEl>
                                          <p:spTgt spid="124979"/>
                                        </p:tgtEl>
                                      </p:cBhvr>
                                    </p:animEffect>
                                  </p:childTnLst>
                                </p:cTn>
                              </p:par>
                            </p:childTnLst>
                          </p:cTn>
                        </p:par>
                        <p:par>
                          <p:cTn id="16" fill="hold" nodeType="afterGroup">
                            <p:stCondLst>
                              <p:cond delay="9000"/>
                            </p:stCondLst>
                            <p:childTnLst>
                              <p:par>
                                <p:cTn id="17" presetID="8" presetClass="entr" presetSubtype="16" fill="hold" nodeType="afterEffect">
                                  <p:stCondLst>
                                    <p:cond delay="0"/>
                                  </p:stCondLst>
                                  <p:childTnLst>
                                    <p:set>
                                      <p:cBhvr>
                                        <p:cTn id="18" dur="1" fill="hold">
                                          <p:stCondLst>
                                            <p:cond delay="0"/>
                                          </p:stCondLst>
                                        </p:cTn>
                                        <p:tgtEl>
                                          <p:spTgt spid="124978"/>
                                        </p:tgtEl>
                                        <p:attrNameLst>
                                          <p:attrName>style.visibility</p:attrName>
                                        </p:attrNameLst>
                                      </p:cBhvr>
                                      <p:to>
                                        <p:strVal val="visible"/>
                                      </p:to>
                                    </p:set>
                                    <p:animEffect transition="in" filter="diamond(in)">
                                      <p:cBhvr>
                                        <p:cTn id="19" dur="3000"/>
                                        <p:tgtEl>
                                          <p:spTgt spid="124978"/>
                                        </p:tgtEl>
                                      </p:cBhvr>
                                    </p:animEffect>
                                  </p:childTnLst>
                                </p:cTn>
                              </p:par>
                            </p:childTnLst>
                          </p:cTn>
                        </p:par>
                        <p:par>
                          <p:cTn id="20" fill="hold" nodeType="afterGroup">
                            <p:stCondLst>
                              <p:cond delay="12000"/>
                            </p:stCondLst>
                            <p:childTnLst>
                              <p:par>
                                <p:cTn id="21" presetID="8" presetClass="entr" presetSubtype="16" fill="hold" grpId="0" nodeType="afterEffect">
                                  <p:stCondLst>
                                    <p:cond delay="0"/>
                                  </p:stCondLst>
                                  <p:childTnLst>
                                    <p:set>
                                      <p:cBhvr>
                                        <p:cTn id="22" dur="1" fill="hold">
                                          <p:stCondLst>
                                            <p:cond delay="0"/>
                                          </p:stCondLst>
                                        </p:cTn>
                                        <p:tgtEl>
                                          <p:spTgt spid="124975"/>
                                        </p:tgtEl>
                                        <p:attrNameLst>
                                          <p:attrName>style.visibility</p:attrName>
                                        </p:attrNameLst>
                                      </p:cBhvr>
                                      <p:to>
                                        <p:strVal val="visible"/>
                                      </p:to>
                                    </p:set>
                                    <p:animEffect transition="in" filter="diamond(in)">
                                      <p:cBhvr>
                                        <p:cTn id="23" dur="3000"/>
                                        <p:tgtEl>
                                          <p:spTgt spid="124975"/>
                                        </p:tgtEl>
                                      </p:cBhvr>
                                    </p:animEffect>
                                  </p:childTnLst>
                                </p:cTn>
                              </p:par>
                            </p:childTnLst>
                          </p:cTn>
                        </p:par>
                        <p:par>
                          <p:cTn id="24" fill="hold" nodeType="afterGroup">
                            <p:stCondLst>
                              <p:cond delay="15000"/>
                            </p:stCondLst>
                            <p:childTnLst>
                              <p:par>
                                <p:cTn id="25" presetID="8" presetClass="entr" presetSubtype="16" fill="hold" grpId="0" nodeType="afterEffect">
                                  <p:stCondLst>
                                    <p:cond delay="0"/>
                                  </p:stCondLst>
                                  <p:childTnLst>
                                    <p:set>
                                      <p:cBhvr>
                                        <p:cTn id="26" dur="1" fill="hold">
                                          <p:stCondLst>
                                            <p:cond delay="0"/>
                                          </p:stCondLst>
                                        </p:cTn>
                                        <p:tgtEl>
                                          <p:spTgt spid="124976"/>
                                        </p:tgtEl>
                                        <p:attrNameLst>
                                          <p:attrName>style.visibility</p:attrName>
                                        </p:attrNameLst>
                                      </p:cBhvr>
                                      <p:to>
                                        <p:strVal val="visible"/>
                                      </p:to>
                                    </p:set>
                                    <p:animEffect transition="in" filter="diamond(in)">
                                      <p:cBhvr>
                                        <p:cTn id="27" dur="3000"/>
                                        <p:tgtEl>
                                          <p:spTgt spid="124976"/>
                                        </p:tgtEl>
                                      </p:cBhvr>
                                    </p:animEffect>
                                  </p:childTnLst>
                                </p:cTn>
                              </p:par>
                            </p:childTnLst>
                          </p:cTn>
                        </p:par>
                        <p:par>
                          <p:cTn id="28" fill="hold" nodeType="afterGroup">
                            <p:stCondLst>
                              <p:cond delay="18000"/>
                            </p:stCondLst>
                            <p:childTnLst>
                              <p:par>
                                <p:cTn id="29" presetID="8" presetClass="entr" presetSubtype="16" fill="hold" nodeType="afterEffect">
                                  <p:stCondLst>
                                    <p:cond delay="0"/>
                                  </p:stCondLst>
                                  <p:childTnLst>
                                    <p:set>
                                      <p:cBhvr>
                                        <p:cTn id="30" dur="1" fill="hold">
                                          <p:stCondLst>
                                            <p:cond delay="0"/>
                                          </p:stCondLst>
                                        </p:cTn>
                                        <p:tgtEl>
                                          <p:spTgt spid="124974"/>
                                        </p:tgtEl>
                                        <p:attrNameLst>
                                          <p:attrName>style.visibility</p:attrName>
                                        </p:attrNameLst>
                                      </p:cBhvr>
                                      <p:to>
                                        <p:strVal val="visible"/>
                                      </p:to>
                                    </p:set>
                                    <p:animEffect transition="in" filter="diamond(in)">
                                      <p:cBhvr>
                                        <p:cTn id="31" dur="3000"/>
                                        <p:tgtEl>
                                          <p:spTgt spid="124974"/>
                                        </p:tgtEl>
                                      </p:cBhvr>
                                    </p:animEffect>
                                  </p:childTnLst>
                                </p:cTn>
                              </p:par>
                            </p:childTnLst>
                          </p:cTn>
                        </p:par>
                        <p:par>
                          <p:cTn id="32" fill="hold" nodeType="afterGroup">
                            <p:stCondLst>
                              <p:cond delay="21000"/>
                            </p:stCondLst>
                            <p:childTnLst>
                              <p:par>
                                <p:cTn id="33" presetID="8" presetClass="entr" presetSubtype="16" fill="hold" grpId="0" nodeType="afterEffect">
                                  <p:stCondLst>
                                    <p:cond delay="0"/>
                                  </p:stCondLst>
                                  <p:childTnLst>
                                    <p:set>
                                      <p:cBhvr>
                                        <p:cTn id="34" dur="1" fill="hold">
                                          <p:stCondLst>
                                            <p:cond delay="0"/>
                                          </p:stCondLst>
                                        </p:cTn>
                                        <p:tgtEl>
                                          <p:spTgt spid="124977"/>
                                        </p:tgtEl>
                                        <p:attrNameLst>
                                          <p:attrName>style.visibility</p:attrName>
                                        </p:attrNameLst>
                                      </p:cBhvr>
                                      <p:to>
                                        <p:strVal val="visible"/>
                                      </p:to>
                                    </p:set>
                                    <p:animEffect transition="in" filter="diamond(in)">
                                      <p:cBhvr>
                                        <p:cTn id="35" dur="3000"/>
                                        <p:tgtEl>
                                          <p:spTgt spid="1249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975" grpId="0" animBg="1"/>
      <p:bldP spid="124976" grpId="0" animBg="1"/>
      <p:bldP spid="124977"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8908" y="0"/>
            <a:ext cx="9134455" cy="6858000"/>
          </a:xfrm>
          <a:prstGeom prst="rect">
            <a:avLst/>
          </a:prstGeom>
        </p:spPr>
      </p:pic>
      <p:sp>
        <p:nvSpPr>
          <p:cNvPr id="900098" name="Rectangle 2"/>
          <p:cNvSpPr>
            <a:spLocks noGrp="1" noChangeArrowheads="1"/>
          </p:cNvSpPr>
          <p:nvPr>
            <p:ph type="ctrTitle"/>
          </p:nvPr>
        </p:nvSpPr>
        <p:spPr>
          <a:xfrm>
            <a:off x="0" y="232008"/>
            <a:ext cx="9144000" cy="1972856"/>
          </a:xfrm>
          <a:effectLst>
            <a:outerShdw blurRad="63500" dist="35921" dir="2700000" algn="ctr" rotWithShape="0">
              <a:schemeClr val="tx2">
                <a:alpha val="74998"/>
              </a:schemeClr>
            </a:outerShdw>
          </a:effectLst>
        </p:spPr>
        <p:txBody>
          <a:bodyPr anchor="t"/>
          <a:lstStyle/>
          <a:p>
            <a:pPr>
              <a:defRPr/>
            </a:pPr>
            <a:r>
              <a:rPr lang="ar-JO" sz="5400" dirty="0">
                <a:effectLst>
                  <a:glow rad="127000">
                    <a:schemeClr val="tx1"/>
                  </a:glow>
                </a:effectLst>
                <a:ea typeface="ＭＳ Ｐゴシック" charset="0"/>
              </a:rPr>
              <a:t>لماذا استثمر الله ستة أسفار عن داود؟</a:t>
            </a:r>
            <a:endParaRPr lang="en-US" sz="5400" dirty="0">
              <a:effectLst>
                <a:glow rad="127000">
                  <a:schemeClr val="tx1"/>
                </a:glow>
              </a:effectLst>
              <a:ea typeface="ＭＳ Ｐゴシック" charset="0"/>
            </a:endParaRPr>
          </a:p>
        </p:txBody>
      </p:sp>
    </p:spTree>
    <p:extLst>
      <p:ext uri="{BB962C8B-B14F-4D97-AF65-F5344CB8AC3E}">
        <p14:creationId xmlns:p14="http://schemas.microsoft.com/office/powerpoint/2010/main" val="335416943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899"/>
            <a:ext cx="9144000" cy="952829"/>
          </a:xfrm>
        </p:spPr>
        <p:txBody>
          <a:bodyPr/>
          <a:lstStyle/>
          <a:p>
            <a:r>
              <a:rPr lang="ar-JO" sz="4000" b="1" dirty="0">
                <a:solidFill>
                  <a:schemeClr val="bg1"/>
                </a:solidFill>
                <a:latin typeface="Arial" panose="020B0604020202020204" pitchFamily="34" charset="0"/>
                <a:cs typeface="Arial" panose="020B0604020202020204" pitchFamily="34" charset="0"/>
              </a:rPr>
              <a:t>سجلين تاريخيين لنفس الأحداث</a:t>
            </a:r>
            <a:endParaRPr lang="en-US" sz="4000" b="1" dirty="0">
              <a:solidFill>
                <a:schemeClr val="bg1"/>
              </a:solidFill>
              <a:latin typeface="Arial" panose="020B0604020202020204" pitchFamily="34" charset="0"/>
              <a:cs typeface="Arial" panose="020B0604020202020204" pitchFamily="34" charset="0"/>
            </a:endParaRPr>
          </a:p>
        </p:txBody>
      </p:sp>
      <p:sp>
        <p:nvSpPr>
          <p:cNvPr id="3" name="Title 1"/>
          <p:cNvSpPr txBox="1">
            <a:spLocks/>
          </p:cNvSpPr>
          <p:nvPr/>
        </p:nvSpPr>
        <p:spPr bwMode="auto">
          <a:xfrm>
            <a:off x="179512" y="1844824"/>
            <a:ext cx="3240360" cy="3024336"/>
          </a:xfrm>
          <a:prstGeom prst="rect">
            <a:avLst/>
          </a:prstGeom>
          <a:solidFill>
            <a:srgbClr val="000090"/>
          </a:solid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r>
              <a:rPr lang="ar-JO" sz="4000" b="1" dirty="0">
                <a:solidFill>
                  <a:schemeClr val="bg1"/>
                </a:solidFill>
                <a:latin typeface="Arial" panose="020B0604020202020204" pitchFamily="34" charset="0"/>
                <a:cs typeface="Arial" panose="020B0604020202020204" pitchFamily="34" charset="0"/>
              </a:rPr>
              <a:t>تاريخ مبكر    قريب             من الأحداث</a:t>
            </a:r>
            <a:endParaRPr lang="en-US" sz="4000" b="1" dirty="0">
              <a:solidFill>
                <a:schemeClr val="bg1"/>
              </a:solidFill>
              <a:latin typeface="Arial" panose="020B0604020202020204" pitchFamily="34" charset="0"/>
              <a:cs typeface="Arial" panose="020B0604020202020204" pitchFamily="34" charset="0"/>
            </a:endParaRPr>
          </a:p>
        </p:txBody>
      </p:sp>
      <p:sp>
        <p:nvSpPr>
          <p:cNvPr id="4" name="Title 1"/>
          <p:cNvSpPr txBox="1">
            <a:spLocks/>
          </p:cNvSpPr>
          <p:nvPr/>
        </p:nvSpPr>
        <p:spPr bwMode="auto">
          <a:xfrm>
            <a:off x="5580112" y="1844824"/>
            <a:ext cx="3240360" cy="3024336"/>
          </a:xfrm>
          <a:prstGeom prst="rect">
            <a:avLst/>
          </a:prstGeom>
          <a:solidFill>
            <a:srgbClr val="000090"/>
          </a:solid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r>
              <a:rPr lang="ar-JO" sz="4000" b="1" dirty="0">
                <a:solidFill>
                  <a:schemeClr val="bg1"/>
                </a:solidFill>
                <a:latin typeface="Arial" panose="020B0604020202020204" pitchFamily="34" charset="0"/>
                <a:cs typeface="Arial" panose="020B0604020202020204" pitchFamily="34" charset="0"/>
              </a:rPr>
              <a:t>تاريخ متأخر    جداً بعد     الأحداث</a:t>
            </a:r>
            <a:endParaRPr lang="en-US" sz="4000" b="1" dirty="0">
              <a:solidFill>
                <a:schemeClr val="bg1"/>
              </a:solidFill>
              <a:latin typeface="Arial" panose="020B0604020202020204" pitchFamily="34" charset="0"/>
              <a:cs typeface="Arial" panose="020B0604020202020204" pitchFamily="34" charset="0"/>
            </a:endParaRPr>
          </a:p>
        </p:txBody>
      </p:sp>
      <p:sp>
        <p:nvSpPr>
          <p:cNvPr id="5" name="Cloud 4"/>
          <p:cNvSpPr/>
          <p:nvPr/>
        </p:nvSpPr>
        <p:spPr bwMode="auto">
          <a:xfrm>
            <a:off x="3203848" y="1772816"/>
            <a:ext cx="2520280" cy="2304256"/>
          </a:xfrm>
          <a:prstGeom prst="cloud">
            <a:avLst/>
          </a:prstGeom>
          <a:solidFill>
            <a:schemeClr val="accent1">
              <a:lumMod val="40000"/>
              <a:lumOff val="60000"/>
            </a:schemeClr>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ar-JO" sz="3200" b="1" u="none" strike="noStrike" cap="none" normalizeH="0" baseline="0" dirty="0">
                <a:ln>
                  <a:noFill/>
                </a:ln>
                <a:solidFill>
                  <a:schemeClr val="tx1"/>
                </a:solidFill>
                <a:effectLst/>
                <a:latin typeface="Arial" panose="020B0604020202020204" pitchFamily="34" charset="0"/>
                <a:cs typeface="Arial" panose="020B0604020202020204" pitchFamily="34" charset="0"/>
              </a:rPr>
              <a:t>فترة تأمل</a:t>
            </a:r>
            <a:endParaRPr kumimoji="0" lang="en-US" sz="3200" b="1"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6" name="Title 1"/>
          <p:cNvSpPr txBox="1">
            <a:spLocks/>
          </p:cNvSpPr>
          <p:nvPr/>
        </p:nvSpPr>
        <p:spPr bwMode="auto">
          <a:xfrm>
            <a:off x="179512" y="4941168"/>
            <a:ext cx="3240360" cy="792088"/>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r>
              <a:rPr lang="ar-JO" sz="4000" b="1" dirty="0">
                <a:solidFill>
                  <a:schemeClr val="bg1"/>
                </a:solidFill>
                <a:latin typeface="Arial" panose="020B0604020202020204" pitchFamily="34" charset="0"/>
                <a:cs typeface="Arial" panose="020B0604020202020204" pitchFamily="34" charset="0"/>
              </a:rPr>
              <a:t>الملوك</a:t>
            </a:r>
            <a:endParaRPr lang="en-US" sz="4000" b="1" dirty="0">
              <a:solidFill>
                <a:schemeClr val="bg1"/>
              </a:solidFill>
              <a:latin typeface="Arial" panose="020B0604020202020204" pitchFamily="34" charset="0"/>
              <a:cs typeface="Arial" panose="020B0604020202020204" pitchFamily="34" charset="0"/>
            </a:endParaRPr>
          </a:p>
        </p:txBody>
      </p:sp>
      <p:sp>
        <p:nvSpPr>
          <p:cNvPr id="7" name="Title 1"/>
          <p:cNvSpPr txBox="1">
            <a:spLocks/>
          </p:cNvSpPr>
          <p:nvPr/>
        </p:nvSpPr>
        <p:spPr bwMode="auto">
          <a:xfrm>
            <a:off x="5580112" y="4941168"/>
            <a:ext cx="3240360" cy="792088"/>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r>
              <a:rPr lang="ar-JO" sz="4000" b="1" dirty="0">
                <a:solidFill>
                  <a:schemeClr val="bg1"/>
                </a:solidFill>
                <a:latin typeface="Arial" panose="020B0604020202020204" pitchFamily="34" charset="0"/>
                <a:cs typeface="Arial" panose="020B0604020202020204" pitchFamily="34" charset="0"/>
              </a:rPr>
              <a:t>الأخبار</a:t>
            </a:r>
            <a:endParaRPr lang="en-US" sz="40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89097427"/>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heckerboard(across)">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55"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ppt_w</p:attrName>
                                        </p:attrNameLst>
                                      </p:cBhvr>
                                      <p:tavLst>
                                        <p:tav tm="0">
                                          <p:val>
                                            <p:strVal val="#ppt_w*0.70"/>
                                          </p:val>
                                        </p:tav>
                                        <p:tav tm="100000">
                                          <p:val>
                                            <p:strVal val="#ppt_w"/>
                                          </p:val>
                                        </p:tav>
                                      </p:tavLst>
                                    </p:anim>
                                    <p:anim calcmode="lin" valueType="num">
                                      <p:cBhvr>
                                        <p:cTn id="16" dur="1000" fill="hold"/>
                                        <p:tgtEl>
                                          <p:spTgt spid="5"/>
                                        </p:tgtEl>
                                        <p:attrNameLst>
                                          <p:attrName>ppt_h</p:attrName>
                                        </p:attrNameLst>
                                      </p:cBhvr>
                                      <p:tavLst>
                                        <p:tav tm="0">
                                          <p:val>
                                            <p:strVal val="#ppt_h"/>
                                          </p:val>
                                        </p:tav>
                                        <p:tav tm="100000">
                                          <p:val>
                                            <p:strVal val="#ppt_h"/>
                                          </p:val>
                                        </p:tav>
                                      </p:tavLst>
                                    </p:anim>
                                    <p:animEffect transition="in" filter="fade">
                                      <p:cBhvr>
                                        <p:cTn id="17" dur="1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checkerboard(across)">
                                      <p:cBhvr>
                                        <p:cTn id="22" dur="500"/>
                                        <p:tgtEl>
                                          <p:spTgt spid="4"/>
                                        </p:tgtEl>
                                      </p:cBhvr>
                                    </p:animEffect>
                                  </p:childTnLst>
                                </p:cTn>
                              </p:par>
                              <p:par>
                                <p:cTn id="23" presetID="5" presetClass="entr" presetSubtype="1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checkerboard(across)">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p:bldP spid="7"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2" descr="Green marble"/>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endParaRPr lang="en-US" sz="2000" b="1" dirty="0">
              <a:latin typeface="Arial" panose="020B0604020202020204" pitchFamily="34" charset="0"/>
              <a:cs typeface="Arial" panose="020B0604020202020204" pitchFamily="34" charset="0"/>
            </a:endParaRPr>
          </a:p>
        </p:txBody>
      </p:sp>
      <p:sp>
        <p:nvSpPr>
          <p:cNvPr id="89091" name="Text Box 3"/>
          <p:cNvSpPr txBox="1">
            <a:spLocks noChangeArrowheads="1"/>
          </p:cNvSpPr>
          <p:nvPr/>
        </p:nvSpPr>
        <p:spPr bwMode="auto">
          <a:xfrm>
            <a:off x="4419600" y="6392863"/>
            <a:ext cx="4876800" cy="4000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2000" b="1" dirty="0">
                <a:solidFill>
                  <a:schemeClr val="bg1"/>
                </a:solidFill>
                <a:latin typeface="Arial" panose="020B0604020202020204" pitchFamily="34" charset="0"/>
                <a:ea typeface="+mn-ea"/>
                <a:cs typeface="Arial" panose="020B0604020202020204" pitchFamily="34" charset="0"/>
              </a:rPr>
              <a:t>Walk Through The Bible </a:t>
            </a:r>
            <a:r>
              <a:rPr lang="en-US" sz="2000" b="1" dirty="0">
                <a:solidFill>
                  <a:schemeClr val="bg1"/>
                </a:solidFill>
                <a:latin typeface="Arial" panose="020B0604020202020204" pitchFamily="34" charset="0"/>
                <a:ea typeface="Times New Roman" pitchFamily="-105" charset="0"/>
                <a:cs typeface="Arial" panose="020B0604020202020204" pitchFamily="34" charset="0"/>
              </a:rPr>
              <a:t>©</a:t>
            </a:r>
            <a:r>
              <a:rPr lang="en-US" sz="2000" b="1" dirty="0">
                <a:solidFill>
                  <a:schemeClr val="bg1"/>
                </a:solidFill>
                <a:latin typeface="Arial" panose="020B0604020202020204" pitchFamily="34" charset="0"/>
                <a:ea typeface="+mn-ea"/>
                <a:cs typeface="Arial" panose="020B0604020202020204" pitchFamily="34" charset="0"/>
              </a:rPr>
              <a:t>1989</a:t>
            </a:r>
          </a:p>
        </p:txBody>
      </p:sp>
      <p:sp>
        <p:nvSpPr>
          <p:cNvPr id="89092" name="Text Box 4"/>
          <p:cNvSpPr txBox="1">
            <a:spLocks noChangeArrowheads="1"/>
          </p:cNvSpPr>
          <p:nvPr/>
        </p:nvSpPr>
        <p:spPr bwMode="auto">
          <a:xfrm>
            <a:off x="0" y="76200"/>
            <a:ext cx="4643438" cy="7699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a:spcBef>
                <a:spcPct val="50000"/>
              </a:spcBef>
              <a:defRPr/>
            </a:pPr>
            <a:r>
              <a:rPr lang="ar-JO" sz="4400" b="1" dirty="0">
                <a:solidFill>
                  <a:schemeClr val="bg1"/>
                </a:solidFill>
                <a:latin typeface="Arial" panose="020B0604020202020204" pitchFamily="34" charset="0"/>
                <a:ea typeface="+mn-ea"/>
                <a:cs typeface="Arial" panose="020B0604020202020204" pitchFamily="34" charset="0"/>
              </a:rPr>
              <a:t>افتتاحية عن داود</a:t>
            </a:r>
            <a:endParaRPr lang="en-US" sz="4400" b="1" dirty="0">
              <a:solidFill>
                <a:schemeClr val="bg1"/>
              </a:solidFill>
              <a:latin typeface="Arial" panose="020B0604020202020204" pitchFamily="34" charset="0"/>
              <a:ea typeface="+mn-ea"/>
              <a:cs typeface="Arial" panose="020B0604020202020204" pitchFamily="34" charset="0"/>
            </a:endParaRPr>
          </a:p>
        </p:txBody>
      </p:sp>
      <p:sp>
        <p:nvSpPr>
          <p:cNvPr id="89093" name="Text Box 5"/>
          <p:cNvSpPr txBox="1">
            <a:spLocks noChangeArrowheads="1"/>
          </p:cNvSpPr>
          <p:nvPr/>
        </p:nvSpPr>
        <p:spPr bwMode="auto">
          <a:xfrm>
            <a:off x="4876800" y="198438"/>
            <a:ext cx="4267200" cy="646112"/>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a:spcBef>
                <a:spcPct val="50000"/>
              </a:spcBef>
              <a:defRPr/>
            </a:pPr>
            <a:r>
              <a:rPr lang="ar-JO" sz="3600" b="1" dirty="0">
                <a:solidFill>
                  <a:schemeClr val="bg1"/>
                </a:solidFill>
                <a:latin typeface="Arial" panose="020B0604020202020204" pitchFamily="34" charset="0"/>
                <a:ea typeface="+mn-ea"/>
                <a:cs typeface="Arial" panose="020B0604020202020204" pitchFamily="34" charset="0"/>
              </a:rPr>
              <a:t>أخبار الأيام الأول</a:t>
            </a:r>
            <a:endParaRPr lang="en-US" sz="3600" b="1" dirty="0">
              <a:solidFill>
                <a:schemeClr val="bg1"/>
              </a:solidFill>
              <a:latin typeface="Arial" panose="020B0604020202020204" pitchFamily="34" charset="0"/>
              <a:ea typeface="+mn-ea"/>
              <a:cs typeface="Arial" panose="020B0604020202020204" pitchFamily="34" charset="0"/>
            </a:endParaRPr>
          </a:p>
        </p:txBody>
      </p:sp>
      <p:pic>
        <p:nvPicPr>
          <p:cNvPr id="77829" name="Picture 6" descr="1 Chronicles"/>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143000" y="857250"/>
            <a:ext cx="6629400" cy="5057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Title 6"/>
          <p:cNvSpPr>
            <a:spLocks noGrp="1"/>
          </p:cNvSpPr>
          <p:nvPr>
            <p:ph type="title" idx="4294967295"/>
          </p:nvPr>
        </p:nvSpPr>
        <p:spPr>
          <a:xfrm>
            <a:off x="0" y="5867400"/>
            <a:ext cx="9144000" cy="457200"/>
          </a:xfrm>
        </p:spPr>
        <p:txBody>
          <a:bodyPr/>
          <a:lstStyle/>
          <a:p>
            <a:pPr>
              <a:defRPr/>
            </a:pPr>
            <a:r>
              <a:rPr lang="ar-JO" sz="2400" b="1" dirty="0">
                <a:solidFill>
                  <a:srgbClr val="FFFFFF"/>
                </a:solidFill>
                <a:effectLst>
                  <a:outerShdw blurRad="38100" dist="38100" dir="2700000" algn="tl">
                    <a:srgbClr val="808080"/>
                  </a:outerShdw>
                </a:effectLst>
                <a:latin typeface="Arial" panose="020B0604020202020204" pitchFamily="34" charset="0"/>
                <a:ea typeface="ＭＳ Ｐゴシック" charset="0"/>
                <a:cs typeface="Arial" panose="020B0604020202020204" pitchFamily="34" charset="0"/>
              </a:rPr>
              <a:t>الطبيعة الإفتتاحية لسفر ١ أخبار الأيام</a:t>
            </a:r>
            <a:endParaRPr lang="en-US" sz="2400" b="1" dirty="0">
              <a:solidFill>
                <a:srgbClr val="FFFFFF"/>
              </a:solidFill>
              <a:effectLst>
                <a:outerShdw blurRad="38100" dist="38100" dir="2700000" algn="tl">
                  <a:srgbClr val="808080"/>
                </a:outerShdw>
              </a:effectLst>
              <a:latin typeface="Arial" panose="020B0604020202020204" pitchFamily="34" charset="0"/>
              <a:ea typeface="ＭＳ Ｐゴシック" charset="0"/>
              <a:cs typeface="Arial" panose="020B0604020202020204" pitchFamily="34"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3000"/>
                                  </p:stCondLst>
                                  <p:childTnLst>
                                    <p:set>
                                      <p:cBhvr>
                                        <p:cTn id="6" dur="1" fill="hold">
                                          <p:stCondLst>
                                            <p:cond delay="0"/>
                                          </p:stCondLst>
                                        </p:cTn>
                                        <p:tgtEl>
                                          <p:spTgt spid="89093"/>
                                        </p:tgtEl>
                                        <p:attrNameLst>
                                          <p:attrName>style.visibility</p:attrName>
                                        </p:attrNameLst>
                                      </p:cBhvr>
                                      <p:to>
                                        <p:strVal val="visible"/>
                                      </p:to>
                                    </p:set>
                                    <p:animEffect transition="in" filter="dissolve">
                                      <p:cBhvr>
                                        <p:cTn id="7" dur="500"/>
                                        <p:tgtEl>
                                          <p:spTgt spid="890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093" grpId="0" autoUpdateAnimBg="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8520" y="0"/>
            <a:ext cx="6662057"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3563888" y="49784"/>
            <a:ext cx="5580112" cy="6808216"/>
          </a:xfrm>
          <a:effectLst>
            <a:outerShdw blurRad="63500" dist="35921" dir="2700000" algn="ctr" rotWithShape="0">
              <a:schemeClr val="tx2">
                <a:alpha val="74998"/>
              </a:schemeClr>
            </a:outerShdw>
          </a:effectLst>
        </p:spPr>
        <p:txBody>
          <a:bodyPr anchor="t"/>
          <a:lstStyle/>
          <a:p>
            <a:pPr>
              <a:defRPr/>
            </a:pPr>
            <a:br>
              <a:rPr lang="en-US" sz="4800" dirty="0">
                <a:effectLst>
                  <a:glow rad="127000">
                    <a:schemeClr val="tx1"/>
                  </a:glow>
                </a:effectLst>
                <a:ea typeface="ＭＳ Ｐゴシック" charset="0"/>
              </a:rPr>
            </a:br>
            <a:r>
              <a:rPr lang="ar-JO" sz="4800" dirty="0">
                <a:effectLst>
                  <a:glow rad="127000">
                    <a:schemeClr val="tx1"/>
                  </a:glow>
                </a:effectLst>
                <a:ea typeface="ＭＳ Ｐゴシック" charset="0"/>
              </a:rPr>
              <a:t>1. أسس الله مملكة داود ليقدم </a:t>
            </a:r>
            <a:r>
              <a:rPr lang="ar-JO" sz="4800" dirty="0">
                <a:solidFill>
                  <a:srgbClr val="FFFF00"/>
                </a:solidFill>
                <a:effectLst>
                  <a:glow rad="127000">
                    <a:schemeClr val="tx1"/>
                  </a:glow>
                </a:effectLst>
                <a:ea typeface="ＭＳ Ｐゴシック" charset="0"/>
              </a:rPr>
              <a:t>العبادة في الهيكل </a:t>
            </a:r>
            <a:r>
              <a:rPr lang="ar-JO" sz="4800" dirty="0">
                <a:effectLst>
                  <a:glow rad="127000">
                    <a:schemeClr val="tx1"/>
                  </a:glow>
                </a:effectLst>
                <a:ea typeface="ＭＳ Ｐゴシック" charset="0"/>
              </a:rPr>
              <a:t>فوق الوثنية</a:t>
            </a:r>
            <a:endParaRPr lang="en-US" sz="4800" dirty="0">
              <a:effectLst>
                <a:glow rad="127000">
                  <a:schemeClr val="tx1"/>
                </a:glow>
              </a:effectLst>
              <a:ea typeface="ＭＳ Ｐゴシック" charset="0"/>
            </a:endParaRPr>
          </a:p>
        </p:txBody>
      </p:sp>
    </p:spTree>
    <p:extLst>
      <p:ext uri="{BB962C8B-B14F-4D97-AF65-F5344CB8AC3E}">
        <p14:creationId xmlns:p14="http://schemas.microsoft.com/office/powerpoint/2010/main" val="1448969405"/>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ar-JO" sz="4800" dirty="0">
                <a:effectLst>
                  <a:glow rad="127000">
                    <a:schemeClr val="tx1"/>
                  </a:glow>
                </a:effectLst>
                <a:ea typeface="ＭＳ Ｐゴシック" charset="0"/>
              </a:rPr>
              <a:t>الكلمة المفتاحية</a:t>
            </a:r>
            <a:endParaRPr lang="en-US" sz="4800" dirty="0">
              <a:effectLst>
                <a:glow rad="127000">
                  <a:schemeClr val="tx1"/>
                </a:glow>
              </a:effectLst>
              <a:ea typeface="ＭＳ Ｐゴシック" charset="0"/>
            </a:endParaRPr>
          </a:p>
        </p:txBody>
      </p:sp>
      <p:sp>
        <p:nvSpPr>
          <p:cNvPr id="5" name="Rectangle 2"/>
          <p:cNvSpPr txBox="1">
            <a:spLocks noChangeArrowheads="1"/>
          </p:cNvSpPr>
          <p:nvPr/>
        </p:nvSpPr>
        <p:spPr bwMode="auto">
          <a:xfrm>
            <a:off x="0" y="2348880"/>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7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التأسيس</a:t>
            </a:r>
            <a:endParaRPr kumimoji="0" lang="en-US"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١ أخبار الأيام</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7" name="Text Box 24"/>
          <p:cNvSpPr txBox="1">
            <a:spLocks noChangeArrowheads="1"/>
          </p:cNvSpPr>
          <p:nvPr/>
        </p:nvSpPr>
        <p:spPr bwMode="auto">
          <a:xfrm>
            <a:off x="8360240" y="65344"/>
            <a:ext cx="704039"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ea typeface="ＭＳ Ｐゴシック" charset="0"/>
                <a:cs typeface="Arial" panose="020B0604020202020204" pitchFamily="34" charset="0"/>
              </a:rPr>
              <a:t>262</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ea typeface="ＭＳ Ｐゴシック" charset="0"/>
                <a:cs typeface="Arial" panose="020B0604020202020204" pitchFamily="34" charset="0"/>
              </a:rPr>
              <a:t>39</a:t>
            </a:r>
            <a:endParaRPr kumimoji="0" lang="en-US"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662098402"/>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40000"/>
                    </a14:imgEffect>
                  </a14:imgLayer>
                </a14:imgProps>
              </a:ext>
            </a:extLst>
          </a:blip>
          <a:stretch>
            <a:fillRect/>
          </a:stretch>
        </p:blipFill>
        <p:spPr>
          <a:xfrm>
            <a:off x="0" y="317518"/>
            <a:ext cx="9144000" cy="6540481"/>
          </a:xfrm>
          <a:prstGeom prst="rect">
            <a:avLst/>
          </a:prstGeom>
        </p:spPr>
      </p:pic>
      <p:sp>
        <p:nvSpPr>
          <p:cNvPr id="2" name="Title 1"/>
          <p:cNvSpPr>
            <a:spLocks noGrp="1"/>
          </p:cNvSpPr>
          <p:nvPr>
            <p:ph type="ctrTitle"/>
          </p:nvPr>
        </p:nvSpPr>
        <p:spPr>
          <a:xfrm>
            <a:off x="0" y="0"/>
            <a:ext cx="9144000" cy="902000"/>
          </a:xfrm>
          <a:solidFill>
            <a:schemeClr val="tx1"/>
          </a:solidFill>
        </p:spPr>
        <p:txBody>
          <a:bodyPr/>
          <a:lstStyle/>
          <a:p>
            <a:r>
              <a:rPr lang="ar-JO"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العهد</a:t>
            </a:r>
            <a:endParaRPr lang="en-US"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200"/>
            <a:endParaRPr lang="en-US" b="1" dirty="0">
              <a:solidFill>
                <a:prstClr val="white"/>
              </a:solidFill>
              <a:effectLst>
                <a:glow rad="101600">
                  <a:prstClr val="black">
                    <a:alpha val="99000"/>
                  </a:prstClr>
                </a:glow>
              </a:effectLst>
              <a:latin typeface="Arial" panose="020B0604020202020204" pitchFamily="34" charset="0"/>
              <a:cs typeface="Arial" panose="020B0604020202020204" pitchFamily="34" charset="0"/>
            </a:endParaRPr>
          </a:p>
        </p:txBody>
      </p:sp>
      <p:sp>
        <p:nvSpPr>
          <p:cNvPr id="4" name="Rectangle 2"/>
          <p:cNvSpPr txBox="1">
            <a:spLocks noChangeArrowheads="1"/>
          </p:cNvSpPr>
          <p:nvPr/>
        </p:nvSpPr>
        <p:spPr bwMode="auto">
          <a:xfrm>
            <a:off x="618233" y="1602007"/>
            <a:ext cx="7953484" cy="4096629"/>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US"/>
            </a:defPPr>
            <a:lvl1pPr algn="ctr" eaLnBrk="0" hangingPunct="0">
              <a:defRPr sz="3600" b="1" kern="0">
                <a:solidFill>
                  <a:srgbClr val="FFFFFF"/>
                </a:solidFill>
                <a:effectLst>
                  <a:glow rad="127000">
                    <a:srgbClr val="000000"/>
                  </a:glow>
                </a:effectLst>
                <a:latin typeface="Arial" panose="020B0604020202020204" pitchFamily="34" charset="0"/>
                <a:cs typeface="Arial" panose="020B0604020202020204" pitchFamily="34"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ar-JO" dirty="0"/>
              <a:t>إن الحفاظ على نسل داود أثناء السبي (١-٩ ؛ ١٧: ١٠ ب -١٤) وأولويته في العبادة نموذجًا لاستجابة البقية الصحيحة لولاء الله للعهد.</a:t>
            </a:r>
            <a:endParaRPr lang="en-US" dirty="0"/>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ar-JO" b="1" dirty="0">
                <a:solidFill>
                  <a:srgbClr val="FFFFFF"/>
                </a:solidFill>
                <a:latin typeface="Arial" panose="020B0604020202020204" pitchFamily="34" charset="0"/>
                <a:cs typeface="Arial" panose="020B0604020202020204" pitchFamily="34" charset="0"/>
              </a:rPr>
              <a:t>42د</a:t>
            </a:r>
            <a:endParaRPr lang="en-US" b="1" dirty="0">
              <a:solidFill>
                <a:srgbClr val="FFFFFF"/>
              </a:solidFill>
              <a:latin typeface="Arial" panose="020B0604020202020204" pitchFamily="34" charset="0"/>
              <a:cs typeface="Arial" panose="020B0604020202020204" pitchFamily="34" charset="0"/>
            </a:endParaRPr>
          </a:p>
        </p:txBody>
      </p:sp>
      <p:sp>
        <p:nvSpPr>
          <p:cNvPr id="7"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ar-JO"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١ أخبار الأيام</a:t>
            </a:r>
            <a:endParaRPr lang="en-US"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102194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0.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a:ln>
            <a:noFill/>
          </a:ln>
        </p:spPr>
        <p:txBody>
          <a:bodyPr vert="horz" wrap="square" lIns="91440" tIns="45720" rIns="91440" bIns="45720" numCol="1" anchor="ctr" anchorCtr="0" compatLnSpc="1">
            <a:prstTxWarp prst="textNoShape">
              <a:avLst/>
            </a:prstTxWarp>
          </a:bodyPr>
          <a:lstStyle/>
          <a:p>
            <a:r>
              <a:rPr lang="ar-JO" sz="4800" dirty="0">
                <a:effectLst>
                  <a:glow rad="101600">
                    <a:schemeClr val="tx1">
                      <a:alpha val="99000"/>
                    </a:schemeClr>
                  </a:glow>
                </a:effectLst>
              </a:rPr>
              <a:t>الموضوع الرئيسي</a:t>
            </a:r>
            <a:endParaRPr lang="en-US" sz="4800" dirty="0">
              <a:effectLst>
                <a:glow rad="101600">
                  <a:schemeClr val="tx1">
                    <a:alpha val="99000"/>
                  </a:schemeClr>
                </a:glow>
              </a:effectLst>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ea typeface="ＭＳ Ｐゴシック" charset="0"/>
              <a:cs typeface="Arial" panose="020B0604020202020204" pitchFamily="34" charset="0"/>
            </a:endParaRPr>
          </a:p>
        </p:txBody>
      </p:sp>
      <p:sp>
        <p:nvSpPr>
          <p:cNvPr id="4" name="Rectangle 2"/>
          <p:cNvSpPr txBox="1">
            <a:spLocks noChangeArrowheads="1"/>
          </p:cNvSpPr>
          <p:nvPr/>
        </p:nvSpPr>
        <p:spPr bwMode="auto">
          <a:xfrm>
            <a:off x="0" y="1844824"/>
            <a:ext cx="9144000" cy="309292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6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تأسيس نسل داود</a:t>
            </a:r>
            <a:endParaRPr kumimoji="0" lang="en-US" sz="6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Text Box 3"/>
          <p:cNvSpPr txBox="1">
            <a:spLocks noChangeArrowheads="1"/>
          </p:cNvSpPr>
          <p:nvPr/>
        </p:nvSpPr>
        <p:spPr bwMode="auto">
          <a:xfrm>
            <a:off x="7866549" y="44450"/>
            <a:ext cx="1172516"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262</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١ أخبار الأيام </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37485459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dirty="0">
              <a:solidFill>
                <a:srgbClr val="000000"/>
              </a:solidFill>
              <a:latin typeface="Arial" panose="020B0604020202020204" pitchFamily="34"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ea typeface="Osaka" charset="0"/>
                <a:cs typeface="Arial" panose="020B0604020202020204" pitchFamily="34" charset="0"/>
              </a:rPr>
              <a:t>١ أخبار الأيام 1 </a:t>
            </a:r>
            <a:endParaRPr lang="en-US" sz="8800" dirty="0">
              <a:ea typeface="Osaka" charset="0"/>
              <a:cs typeface="Arial" panose="020B0604020202020204" pitchFamily="34" charset="0"/>
            </a:endParaRPr>
          </a:p>
        </p:txBody>
      </p:sp>
    </p:spTree>
    <p:extLst>
      <p:ext uri="{BB962C8B-B14F-4D97-AF65-F5344CB8AC3E}">
        <p14:creationId xmlns:p14="http://schemas.microsoft.com/office/powerpoint/2010/main" val="312164175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29469"/>
            <a:ext cx="9144000" cy="2607443"/>
          </a:xfrm>
          <a:effectLst>
            <a:outerShdw blurRad="63500" dist="35921" dir="2700000" algn="ctr" rotWithShape="0">
              <a:schemeClr val="tx2">
                <a:alpha val="74998"/>
              </a:schemeClr>
            </a:outerShdw>
          </a:effectLst>
        </p:spPr>
        <p:txBody>
          <a:bodyPr anchor="t"/>
          <a:lstStyle/>
          <a:p>
            <a:pPr>
              <a:defRPr/>
            </a:pPr>
            <a:br>
              <a:rPr lang="en-US" sz="3600" dirty="0">
                <a:effectLst>
                  <a:glow rad="127000">
                    <a:schemeClr val="tx1"/>
                  </a:glow>
                </a:effectLst>
                <a:ea typeface="ＭＳ Ｐゴシック" charset="0"/>
                <a:cs typeface="Arial" panose="020B0604020202020204" pitchFamily="34" charset="0"/>
              </a:rPr>
            </a:br>
            <a:r>
              <a:rPr lang="ar-JO" sz="3600" dirty="0">
                <a:effectLst>
                  <a:glow rad="127000">
                    <a:schemeClr val="tx1"/>
                  </a:glow>
                </a:effectLst>
                <a:ea typeface="ＭＳ Ｐゴシック" charset="0"/>
                <a:cs typeface="Arial" panose="020B0604020202020204" pitchFamily="34" charset="0"/>
              </a:rPr>
              <a:t>سجل النسب من آدم إلى 450 ق.م يظهر غياب عرش داود لكن نسله لا يزال حاضراً بسبب نعمة الله (1 أخ 1-9)</a:t>
            </a:r>
            <a:endParaRPr lang="en-US" sz="3600" dirty="0">
              <a:effectLst>
                <a:glow rad="127000">
                  <a:schemeClr val="tx1"/>
                </a:glow>
              </a:effectLst>
              <a:ea typeface="ＭＳ Ｐゴシック" charset="0"/>
              <a:cs typeface="Arial" panose="020B0604020202020204" pitchFamily="34" charset="0"/>
            </a:endParaRPr>
          </a:p>
        </p:txBody>
      </p:sp>
      <p:pic>
        <p:nvPicPr>
          <p:cNvPr id="3" name="Picture 2"/>
          <p:cNvPicPr>
            <a:picLocks noChangeAspect="1"/>
          </p:cNvPicPr>
          <p:nvPr/>
        </p:nvPicPr>
        <p:blipFill>
          <a:blip r:embed="rId3"/>
          <a:stretch>
            <a:fillRect/>
          </a:stretch>
        </p:blipFill>
        <p:spPr>
          <a:xfrm>
            <a:off x="19385" y="2564904"/>
            <a:ext cx="3811032" cy="4293096"/>
          </a:xfrm>
          <a:prstGeom prst="rect">
            <a:avLst/>
          </a:prstGeom>
        </p:spPr>
      </p:pic>
    </p:spTree>
    <p:extLst>
      <p:ext uri="{BB962C8B-B14F-4D97-AF65-F5344CB8AC3E}">
        <p14:creationId xmlns:p14="http://schemas.microsoft.com/office/powerpoint/2010/main" val="3756835325"/>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17" name="Picture 2" descr="scrolls">
            <a:hlinkClick r:id="rId3"/>
          </p:cNvPr>
          <p:cNvPicPr>
            <a:picLocks noChangeAspect="1" noChangeArrowheads="1"/>
          </p:cNvPicPr>
          <p:nvPr/>
        </p:nvPicPr>
        <p:blipFill>
          <a:blip r:embed="rId4" cstate="screen">
            <a:lum bright="-30000" contrast="6000"/>
            <a:extLst>
              <a:ext uri="{28A0092B-C50C-407E-A947-70E740481C1C}">
                <a14:useLocalDpi xmlns:a14="http://schemas.microsoft.com/office/drawing/2010/main"/>
              </a:ext>
            </a:extLst>
          </a:blip>
          <a:srcRect/>
          <a:stretch>
            <a:fillRect/>
          </a:stretch>
        </p:blipFill>
        <p:spPr bwMode="auto">
          <a:xfrm>
            <a:off x="0" y="827088"/>
            <a:ext cx="9144000" cy="6107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96292" name="Rectangle 4"/>
          <p:cNvSpPr>
            <a:spLocks noGrp="1" noChangeArrowheads="1"/>
          </p:cNvSpPr>
          <p:nvPr>
            <p:ph type="ctrTitle"/>
          </p:nvPr>
        </p:nvSpPr>
        <p:spPr>
          <a:xfrm>
            <a:off x="85645" y="76200"/>
            <a:ext cx="8905955" cy="961490"/>
          </a:xfrm>
        </p:spPr>
        <p:txBody>
          <a:bodyPr/>
          <a:lstStyle/>
          <a:p>
            <a:pPr eaLnBrk="1" hangingPunct="1">
              <a:defRPr/>
            </a:pPr>
            <a:r>
              <a:rPr lang="ar-JO" dirty="0">
                <a:solidFill>
                  <a:schemeClr val="tx1"/>
                </a:solidFill>
                <a:effectLst/>
                <a:ea typeface="ＭＳ Ｐゴシック" charset="0"/>
                <a:cs typeface="Arial" panose="020B0604020202020204" pitchFamily="34" charset="0"/>
              </a:rPr>
              <a:t>سجل نسب تكوين 5</a:t>
            </a:r>
            <a:endParaRPr lang="en-US" dirty="0">
              <a:solidFill>
                <a:schemeClr val="tx1"/>
              </a:solidFill>
              <a:effectLst/>
              <a:ea typeface="ＭＳ Ｐゴシック" charset="0"/>
              <a:cs typeface="Arial" panose="020B0604020202020204" pitchFamily="34" charset="0"/>
            </a:endParaRPr>
          </a:p>
        </p:txBody>
      </p:sp>
      <p:sp>
        <p:nvSpPr>
          <p:cNvPr id="396293" name="Rectangle 5"/>
          <p:cNvSpPr>
            <a:spLocks noGrp="1" noChangeArrowheads="1"/>
          </p:cNvSpPr>
          <p:nvPr>
            <p:ph type="subTitle" idx="1"/>
          </p:nvPr>
        </p:nvSpPr>
        <p:spPr>
          <a:xfrm>
            <a:off x="685800" y="838200"/>
            <a:ext cx="2895600" cy="533400"/>
          </a:xfrm>
        </p:spPr>
        <p:txBody>
          <a:bodyPr/>
          <a:lstStyle/>
          <a:p>
            <a:pPr eaLnBrk="1" hangingPunct="1">
              <a:buFont typeface="Wingdings" charset="0"/>
              <a:buNone/>
              <a:defRPr/>
            </a:pPr>
            <a:r>
              <a:rPr lang="ar-JO" dirty="0">
                <a:ea typeface="ＭＳ Ｐゴシック" charset="0"/>
                <a:cs typeface="Arial" panose="020B0604020202020204" pitchFamily="34" charset="0"/>
              </a:rPr>
              <a:t>آدم</a:t>
            </a:r>
            <a:endParaRPr lang="en-US" dirty="0">
              <a:ea typeface="ＭＳ Ｐゴシック" charset="0"/>
              <a:cs typeface="Arial" panose="020B0604020202020204" pitchFamily="34" charset="0"/>
            </a:endParaRPr>
          </a:p>
        </p:txBody>
      </p:sp>
      <p:sp>
        <p:nvSpPr>
          <p:cNvPr id="396294" name="Rectangle 6"/>
          <p:cNvSpPr>
            <a:spLocks noChangeArrowheads="1"/>
          </p:cNvSpPr>
          <p:nvPr/>
        </p:nvSpPr>
        <p:spPr bwMode="auto">
          <a:xfrm>
            <a:off x="685800" y="14478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cs typeface="Arial" panose="020B0604020202020204" pitchFamily="34" charset="0"/>
              </a:rPr>
              <a:t>شيث</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cs typeface="Arial" panose="020B0604020202020204" pitchFamily="34" charset="0"/>
            </a:endParaRPr>
          </a:p>
        </p:txBody>
      </p:sp>
      <p:sp>
        <p:nvSpPr>
          <p:cNvPr id="396295" name="Rectangle 7">
            <a:hlinkClick r:id="rId3"/>
          </p:cNvPr>
          <p:cNvSpPr>
            <a:spLocks noChangeArrowheads="1"/>
          </p:cNvSpPr>
          <p:nvPr/>
        </p:nvSpPr>
        <p:spPr bwMode="auto">
          <a:xfrm>
            <a:off x="685800" y="20574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cs typeface="Arial" panose="020B0604020202020204" pitchFamily="34" charset="0"/>
              </a:rPr>
              <a:t>أنوش</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cs typeface="Arial" panose="020B0604020202020204" pitchFamily="34" charset="0"/>
            </a:endParaRPr>
          </a:p>
        </p:txBody>
      </p:sp>
      <p:sp>
        <p:nvSpPr>
          <p:cNvPr id="396296" name="Rectangle 8">
            <a:hlinkClick r:id="rId3"/>
          </p:cNvPr>
          <p:cNvSpPr>
            <a:spLocks noChangeArrowheads="1"/>
          </p:cNvSpPr>
          <p:nvPr/>
        </p:nvSpPr>
        <p:spPr bwMode="auto">
          <a:xfrm>
            <a:off x="685800" y="26670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cs typeface="Arial" panose="020B0604020202020204" pitchFamily="34" charset="0"/>
              </a:rPr>
              <a:t>قينان</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cs typeface="Arial" panose="020B0604020202020204" pitchFamily="34" charset="0"/>
            </a:endParaRPr>
          </a:p>
        </p:txBody>
      </p:sp>
      <p:sp>
        <p:nvSpPr>
          <p:cNvPr id="396297" name="Rectangle 9">
            <a:hlinkClick r:id="rId3" action="ppaction://hlinkpres?slideindex=1&amp;slidetitle="/>
          </p:cNvPr>
          <p:cNvSpPr>
            <a:spLocks noChangeArrowheads="1"/>
          </p:cNvSpPr>
          <p:nvPr/>
        </p:nvSpPr>
        <p:spPr bwMode="auto">
          <a:xfrm>
            <a:off x="685800" y="32766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cs typeface="Arial" panose="020B0604020202020204" pitchFamily="34" charset="0"/>
              </a:rPr>
              <a:t>مهللئيل</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cs typeface="Arial" panose="020B0604020202020204" pitchFamily="34" charset="0"/>
            </a:endParaRPr>
          </a:p>
        </p:txBody>
      </p:sp>
      <p:sp>
        <p:nvSpPr>
          <p:cNvPr id="396298" name="Rectangle 10">
            <a:hlinkClick r:id="rId3" action="ppaction://hlinkpres?slideindex=1&amp;slidetitle="/>
          </p:cNvPr>
          <p:cNvSpPr>
            <a:spLocks noChangeArrowheads="1"/>
          </p:cNvSpPr>
          <p:nvPr/>
        </p:nvSpPr>
        <p:spPr bwMode="auto">
          <a:xfrm>
            <a:off x="685800" y="38862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cs typeface="Arial" panose="020B0604020202020204" pitchFamily="34" charset="0"/>
              </a:rPr>
              <a:t>يارد</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cs typeface="Arial" panose="020B0604020202020204" pitchFamily="34" charset="0"/>
            </a:endParaRPr>
          </a:p>
        </p:txBody>
      </p:sp>
      <p:sp>
        <p:nvSpPr>
          <p:cNvPr id="396299" name="Rectangle 11">
            <a:hlinkClick r:id="rId3" action="ppaction://hlinkpres?slideindex=1&amp;slidetitle="/>
          </p:cNvPr>
          <p:cNvSpPr>
            <a:spLocks noChangeArrowheads="1"/>
          </p:cNvSpPr>
          <p:nvPr/>
        </p:nvSpPr>
        <p:spPr bwMode="auto">
          <a:xfrm>
            <a:off x="685800" y="44958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cs typeface="Arial" panose="020B0604020202020204" pitchFamily="34" charset="0"/>
              </a:rPr>
              <a:t>أخنوخ</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cs typeface="Arial" panose="020B0604020202020204" pitchFamily="34" charset="0"/>
            </a:endParaRPr>
          </a:p>
        </p:txBody>
      </p:sp>
      <p:sp>
        <p:nvSpPr>
          <p:cNvPr id="396300" name="Rectangle 12">
            <a:hlinkClick r:id="rId3" action="ppaction://hlinkpres?slideindex=1&amp;slidetitle="/>
          </p:cNvPr>
          <p:cNvSpPr>
            <a:spLocks noChangeArrowheads="1"/>
          </p:cNvSpPr>
          <p:nvPr/>
        </p:nvSpPr>
        <p:spPr bwMode="auto">
          <a:xfrm>
            <a:off x="685800" y="51054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cs typeface="Arial" panose="020B0604020202020204" pitchFamily="34" charset="0"/>
              </a:rPr>
              <a:t>متوشالح</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cs typeface="Arial" panose="020B0604020202020204" pitchFamily="34" charset="0"/>
            </a:endParaRPr>
          </a:p>
        </p:txBody>
      </p:sp>
      <p:sp>
        <p:nvSpPr>
          <p:cNvPr id="396301" name="Rectangle 13">
            <a:hlinkClick r:id="rId3" action="ppaction://hlinkpres?slideindex=1&amp;slidetitle="/>
          </p:cNvPr>
          <p:cNvSpPr>
            <a:spLocks noChangeArrowheads="1"/>
          </p:cNvSpPr>
          <p:nvPr/>
        </p:nvSpPr>
        <p:spPr bwMode="auto">
          <a:xfrm>
            <a:off x="685800" y="57150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cs typeface="Arial" panose="020B0604020202020204" pitchFamily="34" charset="0"/>
              </a:rPr>
              <a:t>لامك</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cs typeface="Arial" panose="020B0604020202020204" pitchFamily="34" charset="0"/>
            </a:endParaRPr>
          </a:p>
        </p:txBody>
      </p:sp>
      <p:sp>
        <p:nvSpPr>
          <p:cNvPr id="396302" name="Rectangle 14">
            <a:hlinkClick r:id="rId3"/>
          </p:cNvPr>
          <p:cNvSpPr>
            <a:spLocks noChangeArrowheads="1"/>
          </p:cNvSpPr>
          <p:nvPr/>
        </p:nvSpPr>
        <p:spPr bwMode="auto">
          <a:xfrm>
            <a:off x="685800" y="63246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cs typeface="Arial" panose="020B0604020202020204" pitchFamily="34" charset="0"/>
              </a:rPr>
              <a:t>نوح</a:t>
            </a:r>
            <a:endParaRPr kumimoji="0" lang="en-US" sz="3200" b="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panose="020B0604020202020204" pitchFamily="34" charset="0"/>
              <a:cs typeface="Arial" panose="020B0604020202020204" pitchFamily="34" charset="0"/>
            </a:endParaRPr>
          </a:p>
        </p:txBody>
      </p:sp>
      <p:sp>
        <p:nvSpPr>
          <p:cNvPr id="16" name="Text Box 4"/>
          <p:cNvSpPr txBox="1">
            <a:spLocks noChangeArrowheads="1"/>
          </p:cNvSpPr>
          <p:nvPr/>
        </p:nvSpPr>
        <p:spPr bwMode="auto">
          <a:xfrm>
            <a:off x="8531348" y="76200"/>
            <a:ext cx="53091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EAEAEA"/>
                </a:solidFill>
                <a:effectLst/>
                <a:uLnTx/>
                <a:uFillTx/>
                <a:latin typeface="Arial" panose="020B0604020202020204" pitchFamily="34" charset="0"/>
                <a:cs typeface="Arial" panose="020B0604020202020204" pitchFamily="34" charset="0"/>
              </a:rPr>
              <a:t>38</a:t>
            </a:r>
            <a:endParaRPr kumimoji="0" lang="en-US" sz="2400" b="1" u="none" strike="noStrike" kern="1200" cap="none" spc="0" normalizeH="0" baseline="0" noProof="0" dirty="0">
              <a:ln>
                <a:noFill/>
              </a:ln>
              <a:solidFill>
                <a:srgbClr val="EAEAEA"/>
              </a:solidFill>
              <a:effectLst/>
              <a:uLnTx/>
              <a:uFillTx/>
              <a:latin typeface="Arial" panose="020B0604020202020204" pitchFamily="34" charset="0"/>
              <a:cs typeface="Arial" panose="020B0604020202020204" pitchFamily="34" charset="0"/>
            </a:endParaRPr>
          </a:p>
        </p:txBody>
      </p:sp>
      <p:sp>
        <p:nvSpPr>
          <p:cNvPr id="17" name="Title 2">
            <a:extLst>
              <a:ext uri="{FF2B5EF4-FFF2-40B4-BE49-F238E27FC236}">
                <a16:creationId xmlns:a16="http://schemas.microsoft.com/office/drawing/2014/main" id="{7858CEB9-A1A4-0141-91F3-9AAC9B2BF76F}"/>
              </a:ext>
            </a:extLst>
          </p:cNvPr>
          <p:cNvSpPr txBox="1">
            <a:spLocks/>
          </p:cNvSpPr>
          <p:nvPr/>
        </p:nvSpPr>
        <p:spPr bwMode="auto">
          <a:xfrm>
            <a:off x="4067944" y="5575299"/>
            <a:ext cx="5148064" cy="1498601"/>
          </a:xfrm>
          <a:prstGeom prst="rect">
            <a:avLst/>
          </a:prstGeom>
          <a:noFill/>
          <a:ln w="9525">
            <a:noFill/>
            <a:miter lim="800000"/>
            <a:headEnd/>
            <a:tailEnd/>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1" compatLnSpc="1">
            <a:prstTxWarp prst="textNoShape">
              <a:avLst/>
            </a:prstTxWarp>
          </a:bodyPr>
          <a:lstStyle>
            <a:lvl1pPr algn="ctr" eaLnBrk="1" hangingPunct="1">
              <a:defRPr sz="4800" b="1">
                <a:effectLst/>
                <a:latin typeface="Arial" charset="0"/>
              </a:defRPr>
            </a:lvl1pPr>
            <a:lvl2pPr algn="ctr" eaLnBrk="0" hangingPunct="0">
              <a:defRPr sz="4400">
                <a:solidFill>
                  <a:schemeClr val="tx2"/>
                </a:solidFill>
                <a:effectLst>
                  <a:outerShdw blurRad="38100" dist="38100" dir="2700000" algn="tl">
                    <a:srgbClr val="FFFFFF"/>
                  </a:outerShdw>
                </a:effectLst>
                <a:latin typeface="Arial" pitchFamily="-111" charset="0"/>
                <a:ea typeface="ＭＳ Ｐゴシック" pitchFamily="-105" charset="-128"/>
                <a:cs typeface="ＭＳ Ｐゴシック" pitchFamily="-105" charset="-128"/>
              </a:defRPr>
            </a:lvl2pPr>
            <a:lvl3pPr algn="ctr" eaLnBrk="0" hangingPunct="0">
              <a:defRPr sz="4400">
                <a:solidFill>
                  <a:schemeClr val="tx2"/>
                </a:solidFill>
                <a:effectLst>
                  <a:outerShdw blurRad="38100" dist="38100" dir="2700000" algn="tl">
                    <a:srgbClr val="FFFFFF"/>
                  </a:outerShdw>
                </a:effectLst>
                <a:latin typeface="Arial" pitchFamily="-111" charset="0"/>
                <a:ea typeface="ＭＳ Ｐゴシック" pitchFamily="-105" charset="-128"/>
                <a:cs typeface="ＭＳ Ｐゴシック" pitchFamily="-105" charset="-128"/>
              </a:defRPr>
            </a:lvl3pPr>
            <a:lvl4pPr algn="ctr" eaLnBrk="0" hangingPunct="0">
              <a:defRPr sz="4400">
                <a:solidFill>
                  <a:schemeClr val="tx2"/>
                </a:solidFill>
                <a:effectLst>
                  <a:outerShdw blurRad="38100" dist="38100" dir="2700000" algn="tl">
                    <a:srgbClr val="FFFFFF"/>
                  </a:outerShdw>
                </a:effectLst>
                <a:latin typeface="Arial" pitchFamily="-111" charset="0"/>
                <a:ea typeface="ＭＳ Ｐゴシック" pitchFamily="-105" charset="-128"/>
                <a:cs typeface="ＭＳ Ｐゴシック" pitchFamily="-105" charset="-128"/>
              </a:defRPr>
            </a:lvl4pPr>
            <a:lvl5pPr algn="ctr" eaLnBrk="0" hangingPunct="0">
              <a:defRPr sz="4400">
                <a:solidFill>
                  <a:schemeClr val="tx2"/>
                </a:solidFill>
                <a:effectLst>
                  <a:outerShdw blurRad="38100" dist="38100" dir="2700000" algn="tl">
                    <a:srgbClr val="FFFFFF"/>
                  </a:outerShdw>
                </a:effectLst>
                <a:latin typeface="Arial" pitchFamily="-111" charset="0"/>
                <a:ea typeface="ＭＳ Ｐゴシック" pitchFamily="-105" charset="-128"/>
                <a:cs typeface="ＭＳ Ｐゴシック" pitchFamily="-105" charset="-128"/>
              </a:defRPr>
            </a:lvl5pPr>
            <a:lvl6pPr marL="457200" algn="ctr" fontAlgn="base">
              <a:spcBef>
                <a:spcPct val="0"/>
              </a:spcBef>
              <a:spcAft>
                <a:spcPct val="0"/>
              </a:spcAft>
              <a:defRPr sz="4400">
                <a:solidFill>
                  <a:schemeClr val="tx2"/>
                </a:solidFill>
                <a:effectLst>
                  <a:outerShdw blurRad="38100" dist="38100" dir="2700000" algn="tl">
                    <a:srgbClr val="FFFFFF"/>
                  </a:outerShdw>
                </a:effectLst>
                <a:latin typeface="Arial" pitchFamily="-111" charset="0"/>
              </a:defRPr>
            </a:lvl6pPr>
            <a:lvl7pPr marL="914400" algn="ctr" fontAlgn="base">
              <a:spcBef>
                <a:spcPct val="0"/>
              </a:spcBef>
              <a:spcAft>
                <a:spcPct val="0"/>
              </a:spcAft>
              <a:defRPr sz="4400">
                <a:solidFill>
                  <a:schemeClr val="tx2"/>
                </a:solidFill>
                <a:effectLst>
                  <a:outerShdw blurRad="38100" dist="38100" dir="2700000" algn="tl">
                    <a:srgbClr val="FFFFFF"/>
                  </a:outerShdw>
                </a:effectLst>
                <a:latin typeface="Arial" pitchFamily="-111" charset="0"/>
              </a:defRPr>
            </a:lvl7pPr>
            <a:lvl8pPr marL="1371600" algn="ctr" fontAlgn="base">
              <a:spcBef>
                <a:spcPct val="0"/>
              </a:spcBef>
              <a:spcAft>
                <a:spcPct val="0"/>
              </a:spcAft>
              <a:defRPr sz="4400">
                <a:solidFill>
                  <a:schemeClr val="tx2"/>
                </a:solidFill>
                <a:effectLst>
                  <a:outerShdw blurRad="38100" dist="38100" dir="2700000" algn="tl">
                    <a:srgbClr val="FFFFFF"/>
                  </a:outerShdw>
                </a:effectLst>
                <a:latin typeface="Arial" pitchFamily="-111" charset="0"/>
              </a:defRPr>
            </a:lvl8pPr>
            <a:lvl9pPr marL="1828800" algn="ctr" fontAlgn="base">
              <a:spcBef>
                <a:spcPct val="0"/>
              </a:spcBef>
              <a:spcAft>
                <a:spcPct val="0"/>
              </a:spcAft>
              <a:defRPr sz="4400">
                <a:solidFill>
                  <a:schemeClr val="tx2"/>
                </a:solidFill>
                <a:effectLst>
                  <a:outerShdw blurRad="38100" dist="38100" dir="2700000" algn="tl">
                    <a:srgbClr val="FFFFFF"/>
                  </a:outerShdw>
                </a:effectLst>
                <a:latin typeface="Arial" pitchFamily="-111" charset="0"/>
              </a:defRPr>
            </a:lvl9pPr>
          </a:lstStyle>
          <a:p>
            <a:r>
              <a:rPr lang="ar-JO" dirty="0">
                <a:latin typeface="Arial" panose="020B0604020202020204" pitchFamily="34" charset="0"/>
                <a:cs typeface="Arial" panose="020B0604020202020204" pitchFamily="34" charset="0"/>
              </a:rPr>
              <a:t>١ أخبار الأيام 1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8597451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2354" name="Picture 2"/>
          <p:cNvPicPr>
            <a:picLocks noChangeAspect="1" noChangeArrowheads="1"/>
          </p:cNvPicPr>
          <p:nvPr/>
        </p:nvPicPr>
        <p:blipFill>
          <a:blip r:embed="rId3" cstate="screen">
            <a:lum bright="-54000"/>
            <a:extLst>
              <a:ext uri="{28A0092B-C50C-407E-A947-70E740481C1C}">
                <a14:useLocalDpi xmlns:a14="http://schemas.microsoft.com/office/drawing/2010/main"/>
              </a:ext>
            </a:extLst>
          </a:blip>
          <a:srcRect l="9489" r="2190"/>
          <a:stretch>
            <a:fillRect/>
          </a:stretch>
        </p:blipFill>
        <p:spPr bwMode="auto">
          <a:xfrm>
            <a:off x="0" y="0"/>
            <a:ext cx="9220200" cy="6908800"/>
          </a:xfrm>
          <a:prstGeom prst="rect">
            <a:avLst/>
          </a:prstGeom>
          <a:noFill/>
          <a:ln w="9525">
            <a:noFill/>
            <a:miter lim="800000"/>
            <a:headEnd/>
            <a:tailEnd/>
          </a:ln>
          <a:effectLst>
            <a:outerShdw blurRad="63500" dist="38099" dir="2700000" algn="ctr" rotWithShape="0">
              <a:schemeClr val="tx1">
                <a:alpha val="74998"/>
              </a:schemeClr>
            </a:outerShdw>
          </a:effectLst>
        </p:spPr>
      </p:pic>
      <p:sp>
        <p:nvSpPr>
          <p:cNvPr id="612355" name="Rectangle 3"/>
          <p:cNvSpPr>
            <a:spLocks noGrp="1" noChangeArrowheads="1"/>
          </p:cNvSpPr>
          <p:nvPr>
            <p:ph type="title" idx="4294967295"/>
          </p:nvPr>
        </p:nvSpPr>
        <p:spPr>
          <a:xfrm>
            <a:off x="533400" y="0"/>
            <a:ext cx="7772400" cy="838200"/>
          </a:xfrm>
          <a:solidFill>
            <a:schemeClr val="tx1"/>
          </a:solidFill>
          <a:effectLst>
            <a:outerShdw blurRad="63500" dist="38099" dir="2700000" algn="ctr" rotWithShape="0">
              <a:schemeClr val="tx1">
                <a:alpha val="74998"/>
              </a:schemeClr>
            </a:outerShdw>
          </a:effectLst>
        </p:spPr>
        <p:txBody>
          <a:bodyPr/>
          <a:lstStyle/>
          <a:p>
            <a:pPr eaLnBrk="1" hangingPunct="1">
              <a:defRPr/>
            </a:pPr>
            <a:r>
              <a:rPr lang="ar-JO" sz="5400" dirty="0">
                <a:solidFill>
                  <a:srgbClr val="FFFF00"/>
                </a:solidFill>
                <a:ea typeface="ＭＳ Ｐゴシック" charset="0"/>
                <a:cs typeface="Arial" panose="020B0604020202020204" pitchFamily="34" charset="0"/>
              </a:rPr>
              <a:t>قائمة الأمم</a:t>
            </a:r>
            <a:endParaRPr lang="en-US" sz="5400" dirty="0">
              <a:ea typeface="ＭＳ Ｐゴシック" charset="0"/>
              <a:cs typeface="Arial" panose="020B0604020202020204" pitchFamily="34" charset="0"/>
            </a:endParaRPr>
          </a:p>
        </p:txBody>
      </p:sp>
      <p:sp>
        <p:nvSpPr>
          <p:cNvPr id="612356" name="Text Box 4"/>
          <p:cNvSpPr txBox="1">
            <a:spLocks noChangeArrowheads="1"/>
          </p:cNvSpPr>
          <p:nvPr/>
        </p:nvSpPr>
        <p:spPr bwMode="auto">
          <a:xfrm>
            <a:off x="4059566" y="1676400"/>
            <a:ext cx="720070"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pitchFamily="-112" charset="-128"/>
                <a:cs typeface="Arial" panose="020B0604020202020204" pitchFamily="34" charset="0"/>
              </a:rPr>
              <a:t>نوح</a:t>
            </a:r>
            <a:endParaRPr kumimoji="0" lang="en-US"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pitchFamily="-112" charset="-128"/>
              <a:cs typeface="Arial" panose="020B0604020202020204" pitchFamily="34" charset="0"/>
            </a:endParaRPr>
          </a:p>
        </p:txBody>
      </p:sp>
      <p:sp>
        <p:nvSpPr>
          <p:cNvPr id="612357" name="Text Box 5"/>
          <p:cNvSpPr txBox="1">
            <a:spLocks noChangeArrowheads="1"/>
          </p:cNvSpPr>
          <p:nvPr/>
        </p:nvSpPr>
        <p:spPr bwMode="auto">
          <a:xfrm>
            <a:off x="866793" y="3124200"/>
            <a:ext cx="784190"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pitchFamily="-112" charset="-128"/>
                <a:cs typeface="Arial" panose="020B0604020202020204" pitchFamily="34" charset="0"/>
              </a:rPr>
              <a:t>يافث</a:t>
            </a:r>
            <a:endParaRPr kumimoji="0" lang="en-US"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pitchFamily="-112" charset="-128"/>
              <a:cs typeface="Arial" panose="020B0604020202020204" pitchFamily="34" charset="0"/>
            </a:endParaRPr>
          </a:p>
        </p:txBody>
      </p:sp>
      <p:sp>
        <p:nvSpPr>
          <p:cNvPr id="612358" name="Text Box 6"/>
          <p:cNvSpPr txBox="1">
            <a:spLocks noChangeArrowheads="1"/>
          </p:cNvSpPr>
          <p:nvPr/>
        </p:nvSpPr>
        <p:spPr bwMode="auto">
          <a:xfrm>
            <a:off x="4098832" y="3124200"/>
            <a:ext cx="643125"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pitchFamily="-112" charset="-128"/>
                <a:cs typeface="Arial" panose="020B0604020202020204" pitchFamily="34" charset="0"/>
              </a:rPr>
              <a:t>حام</a:t>
            </a:r>
            <a:endParaRPr kumimoji="0" lang="en-US"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pitchFamily="-112" charset="-128"/>
              <a:cs typeface="Arial" panose="020B0604020202020204" pitchFamily="34" charset="0"/>
            </a:endParaRPr>
          </a:p>
        </p:txBody>
      </p:sp>
      <p:sp>
        <p:nvSpPr>
          <p:cNvPr id="612359" name="Text Box 7"/>
          <p:cNvSpPr txBox="1">
            <a:spLocks noChangeArrowheads="1"/>
          </p:cNvSpPr>
          <p:nvPr/>
        </p:nvSpPr>
        <p:spPr bwMode="auto">
          <a:xfrm>
            <a:off x="7333192" y="3124200"/>
            <a:ext cx="678391"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سام</a:t>
            </a:r>
            <a:endParaRPr kumimoji="0" lang="en-US"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612360" name="Text Box 8"/>
          <p:cNvSpPr txBox="1">
            <a:spLocks noChangeArrowheads="1"/>
          </p:cNvSpPr>
          <p:nvPr/>
        </p:nvSpPr>
        <p:spPr bwMode="auto">
          <a:xfrm>
            <a:off x="607215" y="4038600"/>
            <a:ext cx="1609736"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pitchFamily="-112" charset="-128"/>
                <a:cs typeface="Arial" panose="020B0604020202020204" pitchFamily="34" charset="0"/>
              </a:rPr>
              <a:t>القوقازيون</a:t>
            </a:r>
            <a:endParaRPr kumimoji="0" lang="en-US"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pitchFamily="-112" charset="-128"/>
              <a:cs typeface="Arial" panose="020B0604020202020204" pitchFamily="34" charset="0"/>
            </a:endParaRPr>
          </a:p>
        </p:txBody>
      </p:sp>
      <p:sp>
        <p:nvSpPr>
          <p:cNvPr id="612361" name="Text Box 9"/>
          <p:cNvSpPr txBox="1">
            <a:spLocks noChangeArrowheads="1"/>
          </p:cNvSpPr>
          <p:nvPr/>
        </p:nvSpPr>
        <p:spPr bwMode="auto">
          <a:xfrm>
            <a:off x="3669206" y="4038600"/>
            <a:ext cx="1507144"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pitchFamily="-112" charset="-128"/>
                <a:cs typeface="Arial" panose="020B0604020202020204" pitchFamily="34" charset="0"/>
              </a:rPr>
              <a:t>الكنعانيون</a:t>
            </a:r>
            <a:endParaRPr kumimoji="0" lang="en-US"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pitchFamily="-112" charset="-128"/>
              <a:cs typeface="Arial" panose="020B0604020202020204" pitchFamily="34" charset="0"/>
            </a:endParaRPr>
          </a:p>
        </p:txBody>
      </p:sp>
      <p:sp>
        <p:nvSpPr>
          <p:cNvPr id="612362" name="Text Box 10"/>
          <p:cNvSpPr txBox="1">
            <a:spLocks noChangeArrowheads="1"/>
          </p:cNvSpPr>
          <p:nvPr/>
        </p:nvSpPr>
        <p:spPr bwMode="auto">
          <a:xfrm>
            <a:off x="6960572" y="4038600"/>
            <a:ext cx="1407758"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الساميون</a:t>
            </a:r>
            <a:endParaRPr kumimoji="0" lang="en-US"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612363" name="Text Box 11"/>
          <p:cNvSpPr txBox="1">
            <a:spLocks noChangeArrowheads="1"/>
          </p:cNvSpPr>
          <p:nvPr/>
        </p:nvSpPr>
        <p:spPr bwMode="auto">
          <a:xfrm>
            <a:off x="144677" y="5105400"/>
            <a:ext cx="2550698" cy="107721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pitchFamily="-112" charset="-128"/>
                <a:cs typeface="Arial" panose="020B0604020202020204" pitchFamily="34" charset="0"/>
              </a:rPr>
              <a:t>الأوروبيون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pitchFamily="-112" charset="-128"/>
                <a:cs typeface="Arial" panose="020B0604020202020204" pitchFamily="34" charset="0"/>
              </a:rPr>
              <a:t>والهنود الشرقيون</a:t>
            </a:r>
            <a:endParaRPr kumimoji="0" lang="en-US"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pitchFamily="-112" charset="-128"/>
              <a:cs typeface="Arial" panose="020B0604020202020204" pitchFamily="34" charset="0"/>
            </a:endParaRPr>
          </a:p>
        </p:txBody>
      </p:sp>
      <p:sp>
        <p:nvSpPr>
          <p:cNvPr id="612364" name="Text Box 12"/>
          <p:cNvSpPr txBox="1">
            <a:spLocks noChangeArrowheads="1"/>
          </p:cNvSpPr>
          <p:nvPr/>
        </p:nvSpPr>
        <p:spPr bwMode="auto">
          <a:xfrm>
            <a:off x="3558507" y="5105400"/>
            <a:ext cx="1747594" cy="107721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pitchFamily="-112" charset="-128"/>
                <a:cs typeface="Arial" panose="020B0604020202020204" pitchFamily="34" charset="0"/>
              </a:rPr>
              <a:t>الأفارقة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pitchFamily="-112" charset="-128"/>
                <a:cs typeface="Arial" panose="020B0604020202020204" pitchFamily="34" charset="0"/>
              </a:rPr>
              <a:t>والآسيويون</a:t>
            </a:r>
            <a:endParaRPr kumimoji="0" lang="en-US"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pitchFamily="-112" charset="-128"/>
              <a:cs typeface="Arial" panose="020B0604020202020204" pitchFamily="34" charset="0"/>
            </a:endParaRPr>
          </a:p>
        </p:txBody>
      </p:sp>
      <p:sp>
        <p:nvSpPr>
          <p:cNvPr id="612365" name="Text Box 13"/>
          <p:cNvSpPr txBox="1">
            <a:spLocks noChangeArrowheads="1"/>
          </p:cNvSpPr>
          <p:nvPr/>
        </p:nvSpPr>
        <p:spPr bwMode="auto">
          <a:xfrm>
            <a:off x="7097568" y="5105400"/>
            <a:ext cx="1146468" cy="107721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اليهود</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والعرب</a:t>
            </a:r>
            <a:endParaRPr kumimoji="0" lang="en-US"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612366" name="AutoShape 14"/>
          <p:cNvSpPr>
            <a:spLocks noChangeArrowheads="1"/>
          </p:cNvSpPr>
          <p:nvPr/>
        </p:nvSpPr>
        <p:spPr bwMode="auto">
          <a:xfrm rot="-1112176">
            <a:off x="2590800" y="2241550"/>
            <a:ext cx="762000" cy="533400"/>
          </a:xfrm>
          <a:prstGeom prst="leftArrow">
            <a:avLst>
              <a:gd name="adj1" fmla="val 50000"/>
              <a:gd name="adj2" fmla="val 35714"/>
            </a:avLst>
          </a:prstGeom>
          <a:solidFill>
            <a:schemeClr val="accent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12367" name="AutoShape 15"/>
          <p:cNvSpPr>
            <a:spLocks noChangeArrowheads="1"/>
          </p:cNvSpPr>
          <p:nvPr/>
        </p:nvSpPr>
        <p:spPr bwMode="auto">
          <a:xfrm rot="-5448300">
            <a:off x="4000500" y="2552700"/>
            <a:ext cx="762000" cy="533400"/>
          </a:xfrm>
          <a:prstGeom prst="leftArrow">
            <a:avLst>
              <a:gd name="adj1" fmla="val 50000"/>
              <a:gd name="adj2" fmla="val 35714"/>
            </a:avLst>
          </a:prstGeom>
          <a:solidFill>
            <a:schemeClr val="accent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12368" name="AutoShape 16"/>
          <p:cNvSpPr>
            <a:spLocks noChangeArrowheads="1"/>
          </p:cNvSpPr>
          <p:nvPr/>
        </p:nvSpPr>
        <p:spPr bwMode="auto">
          <a:xfrm rot="-9047274">
            <a:off x="5410200" y="2286000"/>
            <a:ext cx="762000" cy="533400"/>
          </a:xfrm>
          <a:prstGeom prst="leftArrow">
            <a:avLst>
              <a:gd name="adj1" fmla="val 50000"/>
              <a:gd name="adj2" fmla="val 35714"/>
            </a:avLst>
          </a:prstGeom>
          <a:solidFill>
            <a:schemeClr val="accent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87760" name="Text Box 17"/>
          <p:cNvSpPr txBox="1">
            <a:spLocks noChangeArrowheads="1"/>
          </p:cNvSpPr>
          <p:nvPr/>
        </p:nvSpPr>
        <p:spPr bwMode="auto">
          <a:xfrm>
            <a:off x="8615363" y="0"/>
            <a:ext cx="53091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92</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12370" name="Text Box 18"/>
          <p:cNvSpPr txBox="1">
            <a:spLocks noChangeArrowheads="1"/>
          </p:cNvSpPr>
          <p:nvPr/>
        </p:nvSpPr>
        <p:spPr bwMode="auto">
          <a:xfrm>
            <a:off x="2133600" y="3468688"/>
            <a:ext cx="622286"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سين</a:t>
            </a:r>
            <a:endParaRPr kumimoji="0" lang="en-US" altLang="zh-CN"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12371" name="Text Box 19"/>
          <p:cNvSpPr txBox="1">
            <a:spLocks noChangeArrowheads="1"/>
          </p:cNvSpPr>
          <p:nvPr/>
        </p:nvSpPr>
        <p:spPr bwMode="auto">
          <a:xfrm>
            <a:off x="1676400" y="4876800"/>
            <a:ext cx="758541"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سيناء</a:t>
            </a:r>
            <a:endParaRPr kumimoji="0" lang="en-US" altLang="zh-CN"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12372" name="Text Box 20"/>
          <p:cNvSpPr txBox="1">
            <a:spLocks noChangeArrowheads="1"/>
          </p:cNvSpPr>
          <p:nvPr/>
        </p:nvSpPr>
        <p:spPr bwMode="auto">
          <a:xfrm>
            <a:off x="8305800" y="1752600"/>
            <a:ext cx="68159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سينو</a:t>
            </a:r>
            <a:endParaRPr kumimoji="0" lang="en-US" altLang="zh-CN"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12373" name="Oval 21"/>
          <p:cNvSpPr>
            <a:spLocks noChangeArrowheads="1"/>
          </p:cNvSpPr>
          <p:nvPr/>
        </p:nvSpPr>
        <p:spPr bwMode="auto">
          <a:xfrm>
            <a:off x="2743200" y="3581400"/>
            <a:ext cx="152400" cy="152400"/>
          </a:xfrm>
          <a:prstGeom prst="ellipse">
            <a:avLst/>
          </a:prstGeom>
          <a:solidFill>
            <a:schemeClr val="bg1"/>
          </a:solid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12374" name="AutoShape 22"/>
          <p:cNvSpPr>
            <a:spLocks noChangeArrowheads="1"/>
          </p:cNvSpPr>
          <p:nvPr/>
        </p:nvSpPr>
        <p:spPr bwMode="auto">
          <a:xfrm rot="11854091" flipV="1">
            <a:off x="2743200" y="3581400"/>
            <a:ext cx="381000" cy="1752600"/>
          </a:xfrm>
          <a:prstGeom prst="curvedRightArrow">
            <a:avLst>
              <a:gd name="adj1" fmla="val 92000"/>
              <a:gd name="adj2" fmla="val 184000"/>
              <a:gd name="adj3" fmla="val 33333"/>
            </a:avLst>
          </a:prstGeom>
          <a:solidFill>
            <a:schemeClr val="bg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12375" name="Freeform 23"/>
          <p:cNvSpPr>
            <a:spLocks/>
          </p:cNvSpPr>
          <p:nvPr/>
        </p:nvSpPr>
        <p:spPr bwMode="auto">
          <a:xfrm>
            <a:off x="2895600" y="1981200"/>
            <a:ext cx="5334000" cy="1447800"/>
          </a:xfrm>
          <a:custGeom>
            <a:avLst/>
            <a:gdLst/>
            <a:ahLst/>
            <a:cxnLst>
              <a:cxn ang="0">
                <a:pos x="0" y="912"/>
              </a:cxn>
              <a:cxn ang="0">
                <a:pos x="1056" y="192"/>
              </a:cxn>
              <a:cxn ang="0">
                <a:pos x="3360" y="0"/>
              </a:cxn>
            </a:cxnLst>
            <a:rect l="0" t="0" r="r" b="b"/>
            <a:pathLst>
              <a:path w="3360" h="912">
                <a:moveTo>
                  <a:pt x="0" y="912"/>
                </a:moveTo>
                <a:cubicBezTo>
                  <a:pt x="248" y="628"/>
                  <a:pt x="496" y="344"/>
                  <a:pt x="1056" y="192"/>
                </a:cubicBezTo>
                <a:cubicBezTo>
                  <a:pt x="1616" y="40"/>
                  <a:pt x="2488" y="20"/>
                  <a:pt x="3360" y="0"/>
                </a:cubicBezTo>
              </a:path>
            </a:pathLst>
          </a:custGeom>
          <a:noFill/>
          <a:ln w="76200" cmpd="sng">
            <a:solidFill>
              <a:srgbClr val="FFFFFF"/>
            </a:solidFill>
            <a:round/>
            <a:headEnd/>
            <a:tailEnd type="triangle" w="med" len="med"/>
          </a:ln>
          <a:effectLst>
            <a:outerShdw blurRad="63500" dist="38099" dir="2700000" algn="ctr" rotWithShape="0">
              <a:schemeClr val="tx1">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112" charset="-128"/>
              <a:cs typeface="Arial" panose="020B0604020202020204" pitchFamily="34" charset="0"/>
            </a:endParaRPr>
          </a:p>
        </p:txBody>
      </p:sp>
      <p:sp>
        <p:nvSpPr>
          <p:cNvPr id="612376" name="Text Box 24"/>
          <p:cNvSpPr txBox="1">
            <a:spLocks noChangeArrowheads="1"/>
          </p:cNvSpPr>
          <p:nvPr/>
        </p:nvSpPr>
        <p:spPr bwMode="auto">
          <a:xfrm>
            <a:off x="6689725" y="6281738"/>
            <a:ext cx="1550425" cy="58477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algn="l" defTabSz="449263" rtl="1" eaLnBrk="1" fontAlgn="base" latinLnBrk="0" hangingPunct="1">
              <a:lnSpc>
                <a:spcPct val="100000"/>
              </a:lnSpc>
              <a:spcBef>
                <a:spcPct val="0"/>
              </a:spcBef>
              <a:spcAft>
                <a:spcPct val="0"/>
              </a:spcAft>
              <a:buClrTx/>
              <a:buSzTx/>
              <a:buFontTx/>
              <a:buNone/>
              <a:tabLst/>
              <a:defRPr/>
            </a:pPr>
            <a:r>
              <a:rPr kumimoji="0" lang="ar-SA"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تكوين ١٠</a:t>
            </a:r>
          </a:p>
        </p:txBody>
      </p:sp>
      <p:sp>
        <p:nvSpPr>
          <p:cNvPr id="25" name="Oval 1">
            <a:extLst>
              <a:ext uri="{FF2B5EF4-FFF2-40B4-BE49-F238E27FC236}">
                <a16:creationId xmlns:a16="http://schemas.microsoft.com/office/drawing/2014/main" id="{7732F1B6-DA1F-636E-082B-0B1322098E92}"/>
              </a:ext>
            </a:extLst>
          </p:cNvPr>
          <p:cNvSpPr>
            <a:spLocks noChangeArrowheads="1"/>
          </p:cNvSpPr>
          <p:nvPr/>
        </p:nvSpPr>
        <p:spPr bwMode="auto">
          <a:xfrm>
            <a:off x="6451600" y="4964113"/>
            <a:ext cx="2513013" cy="1349375"/>
          </a:xfrm>
          <a:prstGeom prst="ellipse">
            <a:avLst/>
          </a:prstGeom>
          <a:noFill/>
          <a:ln w="107950" algn="ctr">
            <a:solidFill>
              <a:srgbClr val="FF33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cs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SG" altLang="en-US" sz="2400" b="1" u="none" strike="noStrike" kern="1200" cap="none" spc="0" normalizeH="0" baseline="0" noProof="0" dirty="0">
              <a:ln>
                <a:noFill/>
              </a:ln>
              <a:solidFill>
                <a:srgbClr val="000000"/>
              </a:solidFill>
              <a:effectLst/>
              <a:uLnTx/>
              <a:uFillTx/>
              <a:ea typeface="MS PGothic" panose="020B0600070205080204" pitchFamily="34" charset="-128"/>
              <a:cs typeface="Arial" panose="020B0604020202020204" pitchFamily="34" charset="0"/>
            </a:endParaRPr>
          </a:p>
        </p:txBody>
      </p:sp>
      <p:sp>
        <p:nvSpPr>
          <p:cNvPr id="2" name="Text Box 24">
            <a:extLst>
              <a:ext uri="{FF2B5EF4-FFF2-40B4-BE49-F238E27FC236}">
                <a16:creationId xmlns:a16="http://schemas.microsoft.com/office/drawing/2014/main" id="{EF3604F7-1C29-315F-D6EE-ECC84B4EAFD7}"/>
              </a:ext>
            </a:extLst>
          </p:cNvPr>
          <p:cNvSpPr txBox="1">
            <a:spLocks noChangeArrowheads="1"/>
          </p:cNvSpPr>
          <p:nvPr/>
        </p:nvSpPr>
        <p:spPr bwMode="auto">
          <a:xfrm>
            <a:off x="0" y="858838"/>
            <a:ext cx="9220200" cy="58477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SA"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أخبار الأيام الأول 1: 4-27</a:t>
            </a:r>
          </a:p>
        </p:txBody>
      </p:sp>
    </p:spTree>
    <p:extLst>
      <p:ext uri="{BB962C8B-B14F-4D97-AF65-F5344CB8AC3E}">
        <p14:creationId xmlns:p14="http://schemas.microsoft.com/office/powerpoint/2010/main" val="252736320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12356"/>
                                        </p:tgtEl>
                                        <p:attrNameLst>
                                          <p:attrName>style.visibility</p:attrName>
                                        </p:attrNameLst>
                                      </p:cBhvr>
                                      <p:to>
                                        <p:strVal val="visible"/>
                                      </p:to>
                                    </p:set>
                                    <p:animEffect transition="in" filter="fade">
                                      <p:cBhvr>
                                        <p:cTn id="7" dur="500"/>
                                        <p:tgtEl>
                                          <p:spTgt spid="61235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12366"/>
                                        </p:tgtEl>
                                        <p:attrNameLst>
                                          <p:attrName>style.visibility</p:attrName>
                                        </p:attrNameLst>
                                      </p:cBhvr>
                                      <p:to>
                                        <p:strVal val="visible"/>
                                      </p:to>
                                    </p:set>
                                    <p:animEffect transition="in" filter="fade">
                                      <p:cBhvr>
                                        <p:cTn id="12" dur="500"/>
                                        <p:tgtEl>
                                          <p:spTgt spid="61236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12357"/>
                                        </p:tgtEl>
                                        <p:attrNameLst>
                                          <p:attrName>style.visibility</p:attrName>
                                        </p:attrNameLst>
                                      </p:cBhvr>
                                      <p:to>
                                        <p:strVal val="visible"/>
                                      </p:to>
                                    </p:set>
                                    <p:animEffect transition="in" filter="fade">
                                      <p:cBhvr>
                                        <p:cTn id="15" dur="500"/>
                                        <p:tgtEl>
                                          <p:spTgt spid="612357"/>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12367"/>
                                        </p:tgtEl>
                                        <p:attrNameLst>
                                          <p:attrName>style.visibility</p:attrName>
                                        </p:attrNameLst>
                                      </p:cBhvr>
                                      <p:to>
                                        <p:strVal val="visible"/>
                                      </p:to>
                                    </p:set>
                                    <p:animEffect transition="in" filter="fade">
                                      <p:cBhvr>
                                        <p:cTn id="20" dur="500"/>
                                        <p:tgtEl>
                                          <p:spTgt spid="612367"/>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612358"/>
                                        </p:tgtEl>
                                        <p:attrNameLst>
                                          <p:attrName>style.visibility</p:attrName>
                                        </p:attrNameLst>
                                      </p:cBhvr>
                                      <p:to>
                                        <p:strVal val="visible"/>
                                      </p:to>
                                    </p:set>
                                    <p:animEffect transition="in" filter="fade">
                                      <p:cBhvr>
                                        <p:cTn id="23" dur="500"/>
                                        <p:tgtEl>
                                          <p:spTgt spid="612358"/>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612368"/>
                                        </p:tgtEl>
                                        <p:attrNameLst>
                                          <p:attrName>style.visibility</p:attrName>
                                        </p:attrNameLst>
                                      </p:cBhvr>
                                      <p:to>
                                        <p:strVal val="visible"/>
                                      </p:to>
                                    </p:set>
                                    <p:animEffect transition="in" filter="fade">
                                      <p:cBhvr>
                                        <p:cTn id="28" dur="500"/>
                                        <p:tgtEl>
                                          <p:spTgt spid="612368"/>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612359"/>
                                        </p:tgtEl>
                                        <p:attrNameLst>
                                          <p:attrName>style.visibility</p:attrName>
                                        </p:attrNameLst>
                                      </p:cBhvr>
                                      <p:to>
                                        <p:strVal val="visible"/>
                                      </p:to>
                                    </p:set>
                                    <p:animEffect transition="in" filter="fade">
                                      <p:cBhvr>
                                        <p:cTn id="31" dur="500"/>
                                        <p:tgtEl>
                                          <p:spTgt spid="612359"/>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612360"/>
                                        </p:tgtEl>
                                        <p:attrNameLst>
                                          <p:attrName>style.visibility</p:attrName>
                                        </p:attrNameLst>
                                      </p:cBhvr>
                                      <p:to>
                                        <p:strVal val="visible"/>
                                      </p:to>
                                    </p:set>
                                    <p:animEffect transition="in" filter="fade">
                                      <p:cBhvr>
                                        <p:cTn id="36" dur="500"/>
                                        <p:tgtEl>
                                          <p:spTgt spid="612360"/>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612363"/>
                                        </p:tgtEl>
                                        <p:attrNameLst>
                                          <p:attrName>style.visibility</p:attrName>
                                        </p:attrNameLst>
                                      </p:cBhvr>
                                      <p:to>
                                        <p:strVal val="visible"/>
                                      </p:to>
                                    </p:set>
                                    <p:animEffect transition="in" filter="fade">
                                      <p:cBhvr>
                                        <p:cTn id="41" dur="500"/>
                                        <p:tgtEl>
                                          <p:spTgt spid="612363"/>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612361"/>
                                        </p:tgtEl>
                                        <p:attrNameLst>
                                          <p:attrName>style.visibility</p:attrName>
                                        </p:attrNameLst>
                                      </p:cBhvr>
                                      <p:to>
                                        <p:strVal val="visible"/>
                                      </p:to>
                                    </p:set>
                                    <p:animEffect transition="in" filter="fade">
                                      <p:cBhvr>
                                        <p:cTn id="46" dur="500"/>
                                        <p:tgtEl>
                                          <p:spTgt spid="612361"/>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612364"/>
                                        </p:tgtEl>
                                        <p:attrNameLst>
                                          <p:attrName>style.visibility</p:attrName>
                                        </p:attrNameLst>
                                      </p:cBhvr>
                                      <p:to>
                                        <p:strVal val="visible"/>
                                      </p:to>
                                    </p:set>
                                    <p:animEffect transition="in" filter="fade">
                                      <p:cBhvr>
                                        <p:cTn id="51" dur="500"/>
                                        <p:tgtEl>
                                          <p:spTgt spid="612364"/>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612362"/>
                                        </p:tgtEl>
                                        <p:attrNameLst>
                                          <p:attrName>style.visibility</p:attrName>
                                        </p:attrNameLst>
                                      </p:cBhvr>
                                      <p:to>
                                        <p:strVal val="visible"/>
                                      </p:to>
                                    </p:set>
                                    <p:animEffect transition="in" filter="fade">
                                      <p:cBhvr>
                                        <p:cTn id="56" dur="500"/>
                                        <p:tgtEl>
                                          <p:spTgt spid="612362"/>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612365"/>
                                        </p:tgtEl>
                                        <p:attrNameLst>
                                          <p:attrName>style.visibility</p:attrName>
                                        </p:attrNameLst>
                                      </p:cBhvr>
                                      <p:to>
                                        <p:strVal val="visible"/>
                                      </p:to>
                                    </p:set>
                                    <p:animEffect transition="in" filter="fade">
                                      <p:cBhvr>
                                        <p:cTn id="61" dur="500"/>
                                        <p:tgtEl>
                                          <p:spTgt spid="612365"/>
                                        </p:tgtEl>
                                      </p:cBhvr>
                                    </p:animEffect>
                                  </p:childTnLst>
                                </p:cTn>
                              </p:par>
                            </p:childTnLst>
                          </p:cTn>
                        </p:par>
                      </p:childTnLst>
                    </p:cTn>
                  </p:par>
                  <p:par>
                    <p:cTn id="62" fill="hold" nodeType="clickPar">
                      <p:stCondLst>
                        <p:cond delay="indefinite"/>
                      </p:stCondLst>
                      <p:childTnLst>
                        <p:par>
                          <p:cTn id="63" fill="hold" nodeType="withGroup">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612373"/>
                                        </p:tgtEl>
                                        <p:attrNameLst>
                                          <p:attrName>style.visibility</p:attrName>
                                        </p:attrNameLst>
                                      </p:cBhvr>
                                      <p:to>
                                        <p:strVal val="visible"/>
                                      </p:to>
                                    </p:set>
                                    <p:animEffect transition="in" filter="fade">
                                      <p:cBhvr>
                                        <p:cTn id="66" dur="500"/>
                                        <p:tgtEl>
                                          <p:spTgt spid="612373"/>
                                        </p:tgtEl>
                                      </p:cBhvr>
                                    </p:animEffect>
                                  </p:childTnLst>
                                </p:cTn>
                              </p:par>
                            </p:childTnLst>
                          </p:cTn>
                        </p:par>
                      </p:childTnLst>
                    </p:cTn>
                  </p:par>
                  <p:par>
                    <p:cTn id="67" fill="hold" nodeType="clickPar">
                      <p:stCondLst>
                        <p:cond delay="indefinite"/>
                      </p:stCondLst>
                      <p:childTnLst>
                        <p:par>
                          <p:cTn id="68" fill="hold" nodeType="withGroup">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612370"/>
                                        </p:tgtEl>
                                        <p:attrNameLst>
                                          <p:attrName>style.visibility</p:attrName>
                                        </p:attrNameLst>
                                      </p:cBhvr>
                                      <p:to>
                                        <p:strVal val="visible"/>
                                      </p:to>
                                    </p:set>
                                    <p:animEffect transition="in" filter="fade">
                                      <p:cBhvr>
                                        <p:cTn id="71" dur="500"/>
                                        <p:tgtEl>
                                          <p:spTgt spid="612370"/>
                                        </p:tgtEl>
                                      </p:cBhvr>
                                    </p:animEffect>
                                  </p:childTnLst>
                                </p:cTn>
                              </p:par>
                            </p:childTnLst>
                          </p:cTn>
                        </p:par>
                      </p:childTnLst>
                    </p:cTn>
                  </p:par>
                  <p:par>
                    <p:cTn id="72" fill="hold" nodeType="clickPar">
                      <p:stCondLst>
                        <p:cond delay="indefinite"/>
                      </p:stCondLst>
                      <p:childTnLst>
                        <p:par>
                          <p:cTn id="73" fill="hold" nodeType="withGroup">
                            <p:stCondLst>
                              <p:cond delay="0"/>
                            </p:stCondLst>
                            <p:childTnLst>
                              <p:par>
                                <p:cTn id="74" presetID="22" presetClass="entr" presetSubtype="1" fill="hold" grpId="0" nodeType="clickEffect">
                                  <p:stCondLst>
                                    <p:cond delay="0"/>
                                  </p:stCondLst>
                                  <p:childTnLst>
                                    <p:set>
                                      <p:cBhvr>
                                        <p:cTn id="75" dur="1" fill="hold">
                                          <p:stCondLst>
                                            <p:cond delay="0"/>
                                          </p:stCondLst>
                                        </p:cTn>
                                        <p:tgtEl>
                                          <p:spTgt spid="612374"/>
                                        </p:tgtEl>
                                        <p:attrNameLst>
                                          <p:attrName>style.visibility</p:attrName>
                                        </p:attrNameLst>
                                      </p:cBhvr>
                                      <p:to>
                                        <p:strVal val="visible"/>
                                      </p:to>
                                    </p:set>
                                    <p:animEffect transition="in" filter="wipe(up)">
                                      <p:cBhvr>
                                        <p:cTn id="76" dur="500"/>
                                        <p:tgtEl>
                                          <p:spTgt spid="612374"/>
                                        </p:tgtEl>
                                      </p:cBhvr>
                                    </p:animEffect>
                                  </p:childTnLst>
                                </p:cTn>
                              </p:par>
                            </p:childTnLst>
                          </p:cTn>
                        </p:par>
                      </p:childTnLst>
                    </p:cTn>
                  </p:par>
                  <p:par>
                    <p:cTn id="77" fill="hold" nodeType="clickPar">
                      <p:stCondLst>
                        <p:cond delay="indefinite"/>
                      </p:stCondLst>
                      <p:childTnLst>
                        <p:par>
                          <p:cTn id="78" fill="hold" nodeType="withGroup">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612371"/>
                                        </p:tgtEl>
                                        <p:attrNameLst>
                                          <p:attrName>style.visibility</p:attrName>
                                        </p:attrNameLst>
                                      </p:cBhvr>
                                      <p:to>
                                        <p:strVal val="visible"/>
                                      </p:to>
                                    </p:set>
                                    <p:animEffect transition="in" filter="fade">
                                      <p:cBhvr>
                                        <p:cTn id="81" dur="500"/>
                                        <p:tgtEl>
                                          <p:spTgt spid="612371"/>
                                        </p:tgtEl>
                                      </p:cBhvr>
                                    </p:animEffect>
                                  </p:childTnLst>
                                </p:cTn>
                              </p:par>
                            </p:childTnLst>
                          </p:cTn>
                        </p:par>
                      </p:childTnLst>
                    </p:cTn>
                  </p:par>
                  <p:par>
                    <p:cTn id="82" fill="hold" nodeType="clickPar">
                      <p:stCondLst>
                        <p:cond delay="indefinite"/>
                      </p:stCondLst>
                      <p:childTnLst>
                        <p:par>
                          <p:cTn id="83" fill="hold" nodeType="withGroup">
                            <p:stCondLst>
                              <p:cond delay="0"/>
                            </p:stCondLst>
                            <p:childTnLst>
                              <p:par>
                                <p:cTn id="84" presetID="22" presetClass="entr" presetSubtype="8" fill="hold" nodeType="clickEffect">
                                  <p:stCondLst>
                                    <p:cond delay="0"/>
                                  </p:stCondLst>
                                  <p:childTnLst>
                                    <p:set>
                                      <p:cBhvr>
                                        <p:cTn id="85" dur="1" fill="hold">
                                          <p:stCondLst>
                                            <p:cond delay="0"/>
                                          </p:stCondLst>
                                        </p:cTn>
                                        <p:tgtEl>
                                          <p:spTgt spid="612375"/>
                                        </p:tgtEl>
                                        <p:attrNameLst>
                                          <p:attrName>style.visibility</p:attrName>
                                        </p:attrNameLst>
                                      </p:cBhvr>
                                      <p:to>
                                        <p:strVal val="visible"/>
                                      </p:to>
                                    </p:set>
                                    <p:animEffect transition="in" filter="wipe(left)">
                                      <p:cBhvr>
                                        <p:cTn id="86" dur="500"/>
                                        <p:tgtEl>
                                          <p:spTgt spid="612375"/>
                                        </p:tgtEl>
                                      </p:cBhvr>
                                    </p:animEffect>
                                  </p:childTnLst>
                                </p:cTn>
                              </p:par>
                            </p:childTnLst>
                          </p:cTn>
                        </p:par>
                      </p:childTnLst>
                    </p:cTn>
                  </p:par>
                  <p:par>
                    <p:cTn id="87" fill="hold" nodeType="clickPar">
                      <p:stCondLst>
                        <p:cond delay="indefinite"/>
                      </p:stCondLst>
                      <p:childTnLst>
                        <p:par>
                          <p:cTn id="88" fill="hold" nodeType="withGroup">
                            <p:stCondLst>
                              <p:cond delay="0"/>
                            </p:stCondLst>
                            <p:childTnLst>
                              <p:par>
                                <p:cTn id="89" presetID="10" presetClass="entr" presetSubtype="0" fill="hold" grpId="0" nodeType="clickEffect">
                                  <p:stCondLst>
                                    <p:cond delay="0"/>
                                  </p:stCondLst>
                                  <p:childTnLst>
                                    <p:set>
                                      <p:cBhvr>
                                        <p:cTn id="90" dur="1" fill="hold">
                                          <p:stCondLst>
                                            <p:cond delay="0"/>
                                          </p:stCondLst>
                                        </p:cTn>
                                        <p:tgtEl>
                                          <p:spTgt spid="612372"/>
                                        </p:tgtEl>
                                        <p:attrNameLst>
                                          <p:attrName>style.visibility</p:attrName>
                                        </p:attrNameLst>
                                      </p:cBhvr>
                                      <p:to>
                                        <p:strVal val="visible"/>
                                      </p:to>
                                    </p:set>
                                    <p:animEffect transition="in" filter="fade">
                                      <p:cBhvr>
                                        <p:cTn id="91" dur="500"/>
                                        <p:tgtEl>
                                          <p:spTgt spid="612372"/>
                                        </p:tgtEl>
                                      </p:cBhvr>
                                    </p:animEffect>
                                  </p:childTnLst>
                                </p:cTn>
                              </p:par>
                            </p:childTnLst>
                          </p:cTn>
                        </p:par>
                      </p:childTnLst>
                    </p:cTn>
                  </p:par>
                  <p:par>
                    <p:cTn id="92" fill="hold">
                      <p:stCondLst>
                        <p:cond delay="indefinite"/>
                      </p:stCondLst>
                      <p:childTnLst>
                        <p:par>
                          <p:cTn id="93" fill="hold">
                            <p:stCondLst>
                              <p:cond delay="0"/>
                            </p:stCondLst>
                            <p:childTnLst>
                              <p:par>
                                <p:cTn id="94" presetID="14" presetClass="entr" presetSubtype="10" fill="hold" grpId="0" nodeType="clickEffect">
                                  <p:stCondLst>
                                    <p:cond delay="0"/>
                                  </p:stCondLst>
                                  <p:childTnLst>
                                    <p:set>
                                      <p:cBhvr>
                                        <p:cTn id="95" dur="1" fill="hold">
                                          <p:stCondLst>
                                            <p:cond delay="0"/>
                                          </p:stCondLst>
                                        </p:cTn>
                                        <p:tgtEl>
                                          <p:spTgt spid="25"/>
                                        </p:tgtEl>
                                        <p:attrNameLst>
                                          <p:attrName>style.visibility</p:attrName>
                                        </p:attrNameLst>
                                      </p:cBhvr>
                                      <p:to>
                                        <p:strVal val="visible"/>
                                      </p:to>
                                    </p:set>
                                    <p:animEffect transition="in" filter="randombar(horizontal)">
                                      <p:cBhvr>
                                        <p:cTn id="96"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2356" grpId="0" autoUpdateAnimBg="0"/>
      <p:bldP spid="612357" grpId="0" autoUpdateAnimBg="0"/>
      <p:bldP spid="612358" grpId="0" autoUpdateAnimBg="0"/>
      <p:bldP spid="612359" grpId="0" autoUpdateAnimBg="0"/>
      <p:bldP spid="612360" grpId="0" autoUpdateAnimBg="0"/>
      <p:bldP spid="612361" grpId="0" autoUpdateAnimBg="0"/>
      <p:bldP spid="612362" grpId="0" autoUpdateAnimBg="0"/>
      <p:bldP spid="612363" grpId="0" autoUpdateAnimBg="0"/>
      <p:bldP spid="612364" grpId="0" autoUpdateAnimBg="0"/>
      <p:bldP spid="612365" grpId="0" autoUpdateAnimBg="0"/>
      <p:bldP spid="612366" grpId="0" animBg="1"/>
      <p:bldP spid="612367" grpId="0" animBg="1"/>
      <p:bldP spid="612368" grpId="0" animBg="1"/>
      <p:bldP spid="612370" grpId="0" autoUpdateAnimBg="0"/>
      <p:bldP spid="612371" grpId="0" autoUpdateAnimBg="0"/>
      <p:bldP spid="612372" grpId="0" autoUpdateAnimBg="0"/>
      <p:bldP spid="612373" grpId="0" animBg="1"/>
      <p:bldP spid="612374" grpId="0" animBg="1"/>
      <p:bldP spid="25"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2081" name="Picture 2" descr="the ppl of genesi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762000"/>
            <a:ext cx="9144000" cy="5759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2082" name="Rectangle 3"/>
          <p:cNvSpPr>
            <a:spLocks noGrp="1" noChangeArrowheads="1"/>
          </p:cNvSpPr>
          <p:nvPr>
            <p:ph type="title"/>
          </p:nvPr>
        </p:nvSpPr>
        <p:spPr>
          <a:xfrm>
            <a:off x="0" y="0"/>
            <a:ext cx="8604448" cy="1124744"/>
          </a:xfrm>
          <a:solidFill>
            <a:schemeClr val="tx1"/>
          </a:solidFill>
        </p:spPr>
        <p:txBody>
          <a:bodyPr/>
          <a:lstStyle/>
          <a:p>
            <a:pPr eaLnBrk="1" hangingPunct="1"/>
            <a:r>
              <a:rPr lang="ar-JO" altLang="zh-CN" sz="2800" dirty="0">
                <a:solidFill>
                  <a:schemeClr val="bg1"/>
                </a:solidFill>
                <a:ea typeface="ＭＳ Ｐゴシック" charset="0"/>
                <a:cs typeface="Arial" panose="020B0604020202020204" pitchFamily="34" charset="0"/>
              </a:rPr>
              <a:t>شجرة عائلة الآباء</a:t>
            </a:r>
            <a:br>
              <a:rPr lang="en-US" altLang="zh-CN" sz="2800" dirty="0">
                <a:solidFill>
                  <a:schemeClr val="bg1"/>
                </a:solidFill>
                <a:ea typeface="ＭＳ Ｐゴシック" charset="0"/>
                <a:cs typeface="Arial" panose="020B0604020202020204" pitchFamily="34" charset="0"/>
              </a:rPr>
            </a:br>
            <a:r>
              <a:rPr lang="ar-JO" altLang="zh-CN" sz="2800" dirty="0">
                <a:solidFill>
                  <a:schemeClr val="bg1"/>
                </a:solidFill>
                <a:ea typeface="ＭＳ Ｐゴシック" charset="0"/>
                <a:cs typeface="Arial" panose="020B0604020202020204" pitchFamily="34" charset="0"/>
              </a:rPr>
              <a:t>(تك 12-50, 1 أخ 1: 28-34)</a:t>
            </a:r>
            <a:endParaRPr lang="en-US" altLang="zh-CN" sz="2800" dirty="0">
              <a:solidFill>
                <a:schemeClr val="bg1"/>
              </a:solidFill>
              <a:ea typeface="ＭＳ Ｐゴシック" charset="0"/>
              <a:cs typeface="Arial" panose="020B0604020202020204" pitchFamily="34" charset="0"/>
            </a:endParaRPr>
          </a:p>
        </p:txBody>
      </p:sp>
      <p:sp>
        <p:nvSpPr>
          <p:cNvPr id="302083" name="Text Box 4"/>
          <p:cNvSpPr txBox="1">
            <a:spLocks noChangeArrowheads="1"/>
          </p:cNvSpPr>
          <p:nvPr/>
        </p:nvSpPr>
        <p:spPr bwMode="auto">
          <a:xfrm>
            <a:off x="8578850" y="76200"/>
            <a:ext cx="53091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ar-JO" altLang="zh-CN" b="1" dirty="0">
                <a:solidFill>
                  <a:srgbClr val="FFFFFF"/>
                </a:solidFill>
                <a:latin typeface="Arial" panose="020B0604020202020204" pitchFamily="34" charset="0"/>
                <a:cs typeface="Arial" panose="020B0604020202020204" pitchFamily="34" charset="0"/>
              </a:rPr>
              <a:t>91</a:t>
            </a:r>
            <a:endParaRPr lang="en-US" altLang="zh-CN" b="1" dirty="0">
              <a:solidFill>
                <a:srgbClr val="FFFFFF"/>
              </a:solidFill>
              <a:latin typeface="Arial" panose="020B0604020202020204" pitchFamily="34" charset="0"/>
              <a:cs typeface="Arial" panose="020B0604020202020204" pitchFamily="34" charset="0"/>
            </a:endParaRPr>
          </a:p>
        </p:txBody>
      </p:sp>
      <p:sp>
        <p:nvSpPr>
          <p:cNvPr id="9" name="Oval 5">
            <a:extLst>
              <a:ext uri="{FF2B5EF4-FFF2-40B4-BE49-F238E27FC236}">
                <a16:creationId xmlns:a16="http://schemas.microsoft.com/office/drawing/2014/main" id="{0BEB5510-158A-8D43-9CBB-4CF399EBA28F}"/>
              </a:ext>
            </a:extLst>
          </p:cNvPr>
          <p:cNvSpPr>
            <a:spLocks noChangeArrowheads="1"/>
          </p:cNvSpPr>
          <p:nvPr/>
        </p:nvSpPr>
        <p:spPr bwMode="auto">
          <a:xfrm>
            <a:off x="-381000" y="1988840"/>
            <a:ext cx="2133600" cy="533400"/>
          </a:xfrm>
          <a:prstGeom prst="ellipse">
            <a:avLst/>
          </a:prstGeom>
          <a:noFill/>
          <a:ln w="3810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
        <p:nvSpPr>
          <p:cNvPr id="10" name="Oval 6">
            <a:extLst>
              <a:ext uri="{FF2B5EF4-FFF2-40B4-BE49-F238E27FC236}">
                <a16:creationId xmlns:a16="http://schemas.microsoft.com/office/drawing/2014/main" id="{047C0ECC-3DF4-7543-B851-D80F10AF05A7}"/>
              </a:ext>
            </a:extLst>
          </p:cNvPr>
          <p:cNvSpPr>
            <a:spLocks noChangeArrowheads="1"/>
          </p:cNvSpPr>
          <p:nvPr/>
        </p:nvSpPr>
        <p:spPr bwMode="auto">
          <a:xfrm>
            <a:off x="1371600" y="2674640"/>
            <a:ext cx="2133600" cy="533400"/>
          </a:xfrm>
          <a:prstGeom prst="ellipse">
            <a:avLst/>
          </a:prstGeom>
          <a:noFill/>
          <a:ln w="3810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
        <p:nvSpPr>
          <p:cNvPr id="11" name="Oval 7">
            <a:extLst>
              <a:ext uri="{FF2B5EF4-FFF2-40B4-BE49-F238E27FC236}">
                <a16:creationId xmlns:a16="http://schemas.microsoft.com/office/drawing/2014/main" id="{0F9268F6-D4DF-E141-8618-462AB08B8BB2}"/>
              </a:ext>
            </a:extLst>
          </p:cNvPr>
          <p:cNvSpPr>
            <a:spLocks noChangeArrowheads="1"/>
          </p:cNvSpPr>
          <p:nvPr/>
        </p:nvSpPr>
        <p:spPr bwMode="auto">
          <a:xfrm>
            <a:off x="2667000" y="3429000"/>
            <a:ext cx="2133600" cy="533400"/>
          </a:xfrm>
          <a:prstGeom prst="ellipse">
            <a:avLst/>
          </a:prstGeom>
          <a:noFill/>
          <a:ln w="3810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
        <p:nvSpPr>
          <p:cNvPr id="12" name="Oval 8">
            <a:extLst>
              <a:ext uri="{FF2B5EF4-FFF2-40B4-BE49-F238E27FC236}">
                <a16:creationId xmlns:a16="http://schemas.microsoft.com/office/drawing/2014/main" id="{C9979955-4AA4-054C-A460-52150B1B10D5}"/>
              </a:ext>
            </a:extLst>
          </p:cNvPr>
          <p:cNvSpPr>
            <a:spLocks noChangeArrowheads="1"/>
          </p:cNvSpPr>
          <p:nvPr/>
        </p:nvSpPr>
        <p:spPr bwMode="auto">
          <a:xfrm>
            <a:off x="5410200" y="5189240"/>
            <a:ext cx="2133600" cy="533400"/>
          </a:xfrm>
          <a:prstGeom prst="ellipse">
            <a:avLst/>
          </a:prstGeom>
          <a:noFill/>
          <a:ln w="3810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
        <p:nvSpPr>
          <p:cNvPr id="13" name="Text Box 10">
            <a:extLst>
              <a:ext uri="{FF2B5EF4-FFF2-40B4-BE49-F238E27FC236}">
                <a16:creationId xmlns:a16="http://schemas.microsoft.com/office/drawing/2014/main" id="{A08DF53C-9200-B14B-A580-E1539B2CE2A6}"/>
              </a:ext>
            </a:extLst>
          </p:cNvPr>
          <p:cNvSpPr txBox="1">
            <a:spLocks noChangeArrowheads="1"/>
          </p:cNvSpPr>
          <p:nvPr/>
        </p:nvSpPr>
        <p:spPr bwMode="auto">
          <a:xfrm>
            <a:off x="1981200" y="1447800"/>
            <a:ext cx="1726704" cy="40011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bg1"/>
                </a:solidFill>
                <a:latin typeface="Arial" charset="0"/>
                <a:ea typeface="MS Gothic" charset="0"/>
                <a:cs typeface="MS Gothic" charset="0"/>
              </a:defRPr>
            </a:lvl1pPr>
            <a:lvl2pPr marL="742950" indent="-285750" eaLnBrk="0" hangingPunct="0">
              <a:defRPr sz="2400">
                <a:solidFill>
                  <a:schemeClr val="bg1"/>
                </a:solidFill>
                <a:latin typeface="Arial" charset="0"/>
                <a:ea typeface="MS Gothic" charset="0"/>
                <a:cs typeface="MS Gothic" charset="0"/>
              </a:defRPr>
            </a:lvl2pPr>
            <a:lvl3pPr marL="1143000" indent="-228600" eaLnBrk="0" hangingPunct="0">
              <a:defRPr sz="2400">
                <a:solidFill>
                  <a:schemeClr val="bg1"/>
                </a:solidFill>
                <a:latin typeface="Arial" charset="0"/>
                <a:ea typeface="MS Gothic" charset="0"/>
                <a:cs typeface="MS Gothic" charset="0"/>
              </a:defRPr>
            </a:lvl3pPr>
            <a:lvl4pPr marL="1600200" indent="-228600" eaLnBrk="0" hangingPunct="0">
              <a:defRPr sz="2400">
                <a:solidFill>
                  <a:schemeClr val="bg1"/>
                </a:solidFill>
                <a:latin typeface="Arial" charset="0"/>
                <a:ea typeface="MS Gothic" charset="0"/>
                <a:cs typeface="MS Gothic" charset="0"/>
              </a:defRPr>
            </a:lvl4pPr>
            <a:lvl5pPr marL="2057400" indent="-228600" eaLnBrk="0" hangingPunct="0">
              <a:defRPr sz="2400">
                <a:solidFill>
                  <a:schemeClr val="bg1"/>
                </a:solidFill>
                <a:latin typeface="Arial" charset="0"/>
                <a:ea typeface="MS Gothic" charset="0"/>
                <a:cs typeface="MS Gothic" charset="0"/>
              </a:defRPr>
            </a:lvl5pPr>
            <a:lvl6pPr marL="2514600" indent="-228600" eaLnBrk="0" fontAlgn="base" hangingPunct="0">
              <a:lnSpc>
                <a:spcPct val="93000"/>
              </a:lnSpc>
              <a:spcBef>
                <a:spcPct val="0"/>
              </a:spcBef>
              <a:spcAft>
                <a:spcPct val="0"/>
              </a:spcAft>
              <a:buClr>
                <a:srgbClr val="000000"/>
              </a:buClr>
              <a:buSzPct val="100000"/>
              <a:buFont typeface="Arial" charset="0"/>
              <a:defRPr sz="2400">
                <a:solidFill>
                  <a:schemeClr val="bg1"/>
                </a:solidFill>
                <a:latin typeface="Arial" charset="0"/>
                <a:ea typeface="MS Gothic" charset="0"/>
                <a:cs typeface="MS Gothic" charset="0"/>
              </a:defRPr>
            </a:lvl6pPr>
            <a:lvl7pPr marL="2971800" indent="-228600" eaLnBrk="0" fontAlgn="base" hangingPunct="0">
              <a:lnSpc>
                <a:spcPct val="93000"/>
              </a:lnSpc>
              <a:spcBef>
                <a:spcPct val="0"/>
              </a:spcBef>
              <a:spcAft>
                <a:spcPct val="0"/>
              </a:spcAft>
              <a:buClr>
                <a:srgbClr val="000000"/>
              </a:buClr>
              <a:buSzPct val="100000"/>
              <a:buFont typeface="Arial" charset="0"/>
              <a:defRPr sz="2400">
                <a:solidFill>
                  <a:schemeClr val="bg1"/>
                </a:solidFill>
                <a:latin typeface="Arial" charset="0"/>
                <a:ea typeface="MS Gothic" charset="0"/>
                <a:cs typeface="MS Gothic" charset="0"/>
              </a:defRPr>
            </a:lvl7pPr>
            <a:lvl8pPr marL="3429000" indent="-228600" eaLnBrk="0" fontAlgn="base" hangingPunct="0">
              <a:lnSpc>
                <a:spcPct val="93000"/>
              </a:lnSpc>
              <a:spcBef>
                <a:spcPct val="0"/>
              </a:spcBef>
              <a:spcAft>
                <a:spcPct val="0"/>
              </a:spcAft>
              <a:buClr>
                <a:srgbClr val="000000"/>
              </a:buClr>
              <a:buSzPct val="100000"/>
              <a:buFont typeface="Arial" charset="0"/>
              <a:defRPr sz="2400">
                <a:solidFill>
                  <a:schemeClr val="bg1"/>
                </a:solidFill>
                <a:latin typeface="Arial" charset="0"/>
                <a:ea typeface="MS Gothic" charset="0"/>
                <a:cs typeface="MS Gothic" charset="0"/>
              </a:defRPr>
            </a:lvl8pPr>
            <a:lvl9pPr marL="3886200" indent="-228600" eaLnBrk="0" fontAlgn="base" hangingPunct="0">
              <a:lnSpc>
                <a:spcPct val="93000"/>
              </a:lnSpc>
              <a:spcBef>
                <a:spcPct val="0"/>
              </a:spcBef>
              <a:spcAft>
                <a:spcPct val="0"/>
              </a:spcAft>
              <a:buClr>
                <a:srgbClr val="000000"/>
              </a:buClr>
              <a:buSzPct val="100000"/>
              <a:buFont typeface="Arial" charset="0"/>
              <a:defRPr sz="2400">
                <a:solidFill>
                  <a:schemeClr val="bg1"/>
                </a:solidFill>
                <a:latin typeface="Arial" charset="0"/>
                <a:ea typeface="MS Gothic" charset="0"/>
                <a:cs typeface="MS Gothic" charset="0"/>
              </a:defRPr>
            </a:lvl9pPr>
          </a:lstStyle>
          <a:p>
            <a:pPr marL="0" marR="0" lvl="0" indent="0" algn="ctr" defTabSz="457200" rtl="0" eaLnBrk="1" fontAlgn="base" latinLnBrk="0" hangingPunct="1">
              <a:lnSpc>
                <a:spcPct val="100000"/>
              </a:lnSpc>
              <a:spcBef>
                <a:spcPct val="50000"/>
              </a:spcBef>
              <a:spcAft>
                <a:spcPct val="0"/>
              </a:spcAft>
              <a:buClrTx/>
              <a:buSzTx/>
              <a:buFontTx/>
              <a:buNone/>
              <a:tabLst/>
              <a:defRPr/>
            </a:pPr>
            <a:r>
              <a:rPr kumimoji="0" lang="ar-JO" sz="2000" b="1" u="none" strike="noStrike" kern="1200" cap="none" spc="0" normalizeH="0" baseline="0" noProof="0" dirty="0">
                <a:ln>
                  <a:noFill/>
                </a:ln>
                <a:effectLst/>
                <a:uLnTx/>
                <a:uFillTx/>
                <a:latin typeface="Arial" panose="020B0604020202020204" pitchFamily="34" charset="0"/>
                <a:cs typeface="Arial" panose="020B0604020202020204" pitchFamily="34" charset="0"/>
              </a:rPr>
              <a:t>إسماعيل</a:t>
            </a:r>
            <a:endParaRPr kumimoji="0" lang="en-US" sz="2000" b="1"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sp>
        <p:nvSpPr>
          <p:cNvPr id="14" name="Text Box 11">
            <a:extLst>
              <a:ext uri="{FF2B5EF4-FFF2-40B4-BE49-F238E27FC236}">
                <a16:creationId xmlns:a16="http://schemas.microsoft.com/office/drawing/2014/main" id="{C2424A22-49D7-8B46-B206-026B6E4A7DD6}"/>
              </a:ext>
            </a:extLst>
          </p:cNvPr>
          <p:cNvSpPr txBox="1">
            <a:spLocks noChangeArrowheads="1"/>
          </p:cNvSpPr>
          <p:nvPr/>
        </p:nvSpPr>
        <p:spPr bwMode="auto">
          <a:xfrm>
            <a:off x="2057400" y="2743200"/>
            <a:ext cx="838200" cy="40011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bg1"/>
                </a:solidFill>
                <a:latin typeface="Arial" charset="0"/>
                <a:ea typeface="MS Gothic" charset="0"/>
                <a:cs typeface="MS Gothic" charset="0"/>
              </a:defRPr>
            </a:lvl1pPr>
            <a:lvl2pPr marL="742950" indent="-285750" eaLnBrk="0" hangingPunct="0">
              <a:defRPr sz="2400">
                <a:solidFill>
                  <a:schemeClr val="bg1"/>
                </a:solidFill>
                <a:latin typeface="Arial" charset="0"/>
                <a:ea typeface="MS Gothic" charset="0"/>
                <a:cs typeface="MS Gothic" charset="0"/>
              </a:defRPr>
            </a:lvl2pPr>
            <a:lvl3pPr marL="1143000" indent="-228600" eaLnBrk="0" hangingPunct="0">
              <a:defRPr sz="2400">
                <a:solidFill>
                  <a:schemeClr val="bg1"/>
                </a:solidFill>
                <a:latin typeface="Arial" charset="0"/>
                <a:ea typeface="MS Gothic" charset="0"/>
                <a:cs typeface="MS Gothic" charset="0"/>
              </a:defRPr>
            </a:lvl3pPr>
            <a:lvl4pPr marL="1600200" indent="-228600" eaLnBrk="0" hangingPunct="0">
              <a:defRPr sz="2400">
                <a:solidFill>
                  <a:schemeClr val="bg1"/>
                </a:solidFill>
                <a:latin typeface="Arial" charset="0"/>
                <a:ea typeface="MS Gothic" charset="0"/>
                <a:cs typeface="MS Gothic" charset="0"/>
              </a:defRPr>
            </a:lvl4pPr>
            <a:lvl5pPr marL="2057400" indent="-228600" eaLnBrk="0" hangingPunct="0">
              <a:defRPr sz="2400">
                <a:solidFill>
                  <a:schemeClr val="bg1"/>
                </a:solidFill>
                <a:latin typeface="Arial" charset="0"/>
                <a:ea typeface="MS Gothic" charset="0"/>
                <a:cs typeface="MS Gothic" charset="0"/>
              </a:defRPr>
            </a:lvl5pPr>
            <a:lvl6pPr marL="2514600" indent="-228600" eaLnBrk="0" fontAlgn="base" hangingPunct="0">
              <a:lnSpc>
                <a:spcPct val="93000"/>
              </a:lnSpc>
              <a:spcBef>
                <a:spcPct val="0"/>
              </a:spcBef>
              <a:spcAft>
                <a:spcPct val="0"/>
              </a:spcAft>
              <a:buClr>
                <a:srgbClr val="000000"/>
              </a:buClr>
              <a:buSzPct val="100000"/>
              <a:buFont typeface="Arial" charset="0"/>
              <a:defRPr sz="2400">
                <a:solidFill>
                  <a:schemeClr val="bg1"/>
                </a:solidFill>
                <a:latin typeface="Arial" charset="0"/>
                <a:ea typeface="MS Gothic" charset="0"/>
                <a:cs typeface="MS Gothic" charset="0"/>
              </a:defRPr>
            </a:lvl6pPr>
            <a:lvl7pPr marL="2971800" indent="-228600" eaLnBrk="0" fontAlgn="base" hangingPunct="0">
              <a:lnSpc>
                <a:spcPct val="93000"/>
              </a:lnSpc>
              <a:spcBef>
                <a:spcPct val="0"/>
              </a:spcBef>
              <a:spcAft>
                <a:spcPct val="0"/>
              </a:spcAft>
              <a:buClr>
                <a:srgbClr val="000000"/>
              </a:buClr>
              <a:buSzPct val="100000"/>
              <a:buFont typeface="Arial" charset="0"/>
              <a:defRPr sz="2400">
                <a:solidFill>
                  <a:schemeClr val="bg1"/>
                </a:solidFill>
                <a:latin typeface="Arial" charset="0"/>
                <a:ea typeface="MS Gothic" charset="0"/>
                <a:cs typeface="MS Gothic" charset="0"/>
              </a:defRPr>
            </a:lvl7pPr>
            <a:lvl8pPr marL="3429000" indent="-228600" eaLnBrk="0" fontAlgn="base" hangingPunct="0">
              <a:lnSpc>
                <a:spcPct val="93000"/>
              </a:lnSpc>
              <a:spcBef>
                <a:spcPct val="0"/>
              </a:spcBef>
              <a:spcAft>
                <a:spcPct val="0"/>
              </a:spcAft>
              <a:buClr>
                <a:srgbClr val="000000"/>
              </a:buClr>
              <a:buSzPct val="100000"/>
              <a:buFont typeface="Arial" charset="0"/>
              <a:defRPr sz="2400">
                <a:solidFill>
                  <a:schemeClr val="bg1"/>
                </a:solidFill>
                <a:latin typeface="Arial" charset="0"/>
                <a:ea typeface="MS Gothic" charset="0"/>
                <a:cs typeface="MS Gothic" charset="0"/>
              </a:defRPr>
            </a:lvl8pPr>
            <a:lvl9pPr marL="3886200" indent="-228600" eaLnBrk="0" fontAlgn="base" hangingPunct="0">
              <a:lnSpc>
                <a:spcPct val="93000"/>
              </a:lnSpc>
              <a:spcBef>
                <a:spcPct val="0"/>
              </a:spcBef>
              <a:spcAft>
                <a:spcPct val="0"/>
              </a:spcAft>
              <a:buClr>
                <a:srgbClr val="000000"/>
              </a:buClr>
              <a:buSzPct val="100000"/>
              <a:buFont typeface="Arial" charset="0"/>
              <a:defRPr sz="2400">
                <a:solidFill>
                  <a:schemeClr val="bg1"/>
                </a:solidFill>
                <a:latin typeface="Arial" charset="0"/>
                <a:ea typeface="MS Gothic" charset="0"/>
                <a:cs typeface="MS Gothic" charset="0"/>
              </a:defRPr>
            </a:lvl9pPr>
          </a:lstStyle>
          <a:p>
            <a:pPr marL="0" marR="0" lvl="0" indent="0" algn="ctr" defTabSz="457200" rtl="0" eaLnBrk="1" fontAlgn="base" latinLnBrk="0" hangingPunct="1">
              <a:lnSpc>
                <a:spcPct val="100000"/>
              </a:lnSpc>
              <a:spcBef>
                <a:spcPct val="50000"/>
              </a:spcBef>
              <a:spcAft>
                <a:spcPct val="0"/>
              </a:spcAft>
              <a:buClrTx/>
              <a:buSzTx/>
              <a:buFontTx/>
              <a:buNone/>
              <a:tabLst/>
              <a:defRPr/>
            </a:pPr>
            <a:r>
              <a:rPr kumimoji="0" lang="ar-JO" sz="2000" b="1" u="none" strike="noStrike" kern="1200" cap="none" spc="0" normalizeH="0" baseline="0" noProof="0" dirty="0">
                <a:ln>
                  <a:noFill/>
                </a:ln>
                <a:effectLst/>
                <a:uLnTx/>
                <a:uFillTx/>
                <a:latin typeface="Arial" panose="020B0604020202020204" pitchFamily="34" charset="0"/>
                <a:cs typeface="Arial" panose="020B0604020202020204" pitchFamily="34" charset="0"/>
              </a:rPr>
              <a:t>إسحق</a:t>
            </a:r>
            <a:endParaRPr kumimoji="0" lang="en-US" sz="2000" b="1"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sp>
        <p:nvSpPr>
          <p:cNvPr id="15" name="Text Box 12">
            <a:extLst>
              <a:ext uri="{FF2B5EF4-FFF2-40B4-BE49-F238E27FC236}">
                <a16:creationId xmlns:a16="http://schemas.microsoft.com/office/drawing/2014/main" id="{6BD3A39F-78A0-CC40-A51F-8D4AA50C7AF0}"/>
              </a:ext>
            </a:extLst>
          </p:cNvPr>
          <p:cNvSpPr txBox="1">
            <a:spLocks noChangeArrowheads="1"/>
          </p:cNvSpPr>
          <p:nvPr/>
        </p:nvSpPr>
        <p:spPr bwMode="auto">
          <a:xfrm>
            <a:off x="3352800" y="3505200"/>
            <a:ext cx="990600" cy="40011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bg1"/>
                </a:solidFill>
                <a:latin typeface="Arial" charset="0"/>
                <a:ea typeface="MS Gothic" charset="0"/>
                <a:cs typeface="MS Gothic" charset="0"/>
              </a:defRPr>
            </a:lvl1pPr>
            <a:lvl2pPr marL="742950" indent="-285750" eaLnBrk="0" hangingPunct="0">
              <a:defRPr sz="2400">
                <a:solidFill>
                  <a:schemeClr val="bg1"/>
                </a:solidFill>
                <a:latin typeface="Arial" charset="0"/>
                <a:ea typeface="MS Gothic" charset="0"/>
                <a:cs typeface="MS Gothic" charset="0"/>
              </a:defRPr>
            </a:lvl2pPr>
            <a:lvl3pPr marL="1143000" indent="-228600" eaLnBrk="0" hangingPunct="0">
              <a:defRPr sz="2400">
                <a:solidFill>
                  <a:schemeClr val="bg1"/>
                </a:solidFill>
                <a:latin typeface="Arial" charset="0"/>
                <a:ea typeface="MS Gothic" charset="0"/>
                <a:cs typeface="MS Gothic" charset="0"/>
              </a:defRPr>
            </a:lvl3pPr>
            <a:lvl4pPr marL="1600200" indent="-228600" eaLnBrk="0" hangingPunct="0">
              <a:defRPr sz="2400">
                <a:solidFill>
                  <a:schemeClr val="bg1"/>
                </a:solidFill>
                <a:latin typeface="Arial" charset="0"/>
                <a:ea typeface="MS Gothic" charset="0"/>
                <a:cs typeface="MS Gothic" charset="0"/>
              </a:defRPr>
            </a:lvl4pPr>
            <a:lvl5pPr marL="2057400" indent="-228600" eaLnBrk="0" hangingPunct="0">
              <a:defRPr sz="2400">
                <a:solidFill>
                  <a:schemeClr val="bg1"/>
                </a:solidFill>
                <a:latin typeface="Arial" charset="0"/>
                <a:ea typeface="MS Gothic" charset="0"/>
                <a:cs typeface="MS Gothic" charset="0"/>
              </a:defRPr>
            </a:lvl5pPr>
            <a:lvl6pPr marL="2514600" indent="-228600" eaLnBrk="0" fontAlgn="base" hangingPunct="0">
              <a:lnSpc>
                <a:spcPct val="93000"/>
              </a:lnSpc>
              <a:spcBef>
                <a:spcPct val="0"/>
              </a:spcBef>
              <a:spcAft>
                <a:spcPct val="0"/>
              </a:spcAft>
              <a:buClr>
                <a:srgbClr val="000000"/>
              </a:buClr>
              <a:buSzPct val="100000"/>
              <a:buFont typeface="Arial" charset="0"/>
              <a:defRPr sz="2400">
                <a:solidFill>
                  <a:schemeClr val="bg1"/>
                </a:solidFill>
                <a:latin typeface="Arial" charset="0"/>
                <a:ea typeface="MS Gothic" charset="0"/>
                <a:cs typeface="MS Gothic" charset="0"/>
              </a:defRPr>
            </a:lvl6pPr>
            <a:lvl7pPr marL="2971800" indent="-228600" eaLnBrk="0" fontAlgn="base" hangingPunct="0">
              <a:lnSpc>
                <a:spcPct val="93000"/>
              </a:lnSpc>
              <a:spcBef>
                <a:spcPct val="0"/>
              </a:spcBef>
              <a:spcAft>
                <a:spcPct val="0"/>
              </a:spcAft>
              <a:buClr>
                <a:srgbClr val="000000"/>
              </a:buClr>
              <a:buSzPct val="100000"/>
              <a:buFont typeface="Arial" charset="0"/>
              <a:defRPr sz="2400">
                <a:solidFill>
                  <a:schemeClr val="bg1"/>
                </a:solidFill>
                <a:latin typeface="Arial" charset="0"/>
                <a:ea typeface="MS Gothic" charset="0"/>
                <a:cs typeface="MS Gothic" charset="0"/>
              </a:defRPr>
            </a:lvl7pPr>
            <a:lvl8pPr marL="3429000" indent="-228600" eaLnBrk="0" fontAlgn="base" hangingPunct="0">
              <a:lnSpc>
                <a:spcPct val="93000"/>
              </a:lnSpc>
              <a:spcBef>
                <a:spcPct val="0"/>
              </a:spcBef>
              <a:spcAft>
                <a:spcPct val="0"/>
              </a:spcAft>
              <a:buClr>
                <a:srgbClr val="000000"/>
              </a:buClr>
              <a:buSzPct val="100000"/>
              <a:buFont typeface="Arial" charset="0"/>
              <a:defRPr sz="2400">
                <a:solidFill>
                  <a:schemeClr val="bg1"/>
                </a:solidFill>
                <a:latin typeface="Arial" charset="0"/>
                <a:ea typeface="MS Gothic" charset="0"/>
                <a:cs typeface="MS Gothic" charset="0"/>
              </a:defRPr>
            </a:lvl8pPr>
            <a:lvl9pPr marL="3886200" indent="-228600" eaLnBrk="0" fontAlgn="base" hangingPunct="0">
              <a:lnSpc>
                <a:spcPct val="93000"/>
              </a:lnSpc>
              <a:spcBef>
                <a:spcPct val="0"/>
              </a:spcBef>
              <a:spcAft>
                <a:spcPct val="0"/>
              </a:spcAft>
              <a:buClr>
                <a:srgbClr val="000000"/>
              </a:buClr>
              <a:buSzPct val="100000"/>
              <a:buFont typeface="Arial" charset="0"/>
              <a:defRPr sz="2400">
                <a:solidFill>
                  <a:schemeClr val="bg1"/>
                </a:solidFill>
                <a:latin typeface="Arial" charset="0"/>
                <a:ea typeface="MS Gothic" charset="0"/>
                <a:cs typeface="MS Gothic" charset="0"/>
              </a:defRPr>
            </a:lvl9pPr>
          </a:lstStyle>
          <a:p>
            <a:pPr marL="0" marR="0" lvl="0" indent="0" algn="ctr" defTabSz="457200" rtl="0" eaLnBrk="1" fontAlgn="base" latinLnBrk="0" hangingPunct="1">
              <a:lnSpc>
                <a:spcPct val="100000"/>
              </a:lnSpc>
              <a:spcBef>
                <a:spcPct val="50000"/>
              </a:spcBef>
              <a:spcAft>
                <a:spcPct val="0"/>
              </a:spcAft>
              <a:buClrTx/>
              <a:buSzTx/>
              <a:buFontTx/>
              <a:buNone/>
              <a:tabLst/>
              <a:defRPr/>
            </a:pPr>
            <a:r>
              <a:rPr kumimoji="0" lang="ar-JO" sz="2000" b="1" u="none" strike="noStrike" kern="1200" cap="none" spc="0" normalizeH="0" baseline="0" noProof="0" dirty="0">
                <a:ln>
                  <a:noFill/>
                </a:ln>
                <a:effectLst/>
                <a:uLnTx/>
                <a:uFillTx/>
                <a:latin typeface="Arial" panose="020B0604020202020204" pitchFamily="34" charset="0"/>
                <a:cs typeface="Arial" panose="020B0604020202020204" pitchFamily="34" charset="0"/>
              </a:rPr>
              <a:t>يعقوب</a:t>
            </a:r>
            <a:endParaRPr kumimoji="0" lang="en-US" sz="2000" b="1"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sp>
        <p:nvSpPr>
          <p:cNvPr id="16" name="Text Box 13">
            <a:extLst>
              <a:ext uri="{FF2B5EF4-FFF2-40B4-BE49-F238E27FC236}">
                <a16:creationId xmlns:a16="http://schemas.microsoft.com/office/drawing/2014/main" id="{E158EEE5-5DBF-0941-880A-5596A8B7108A}"/>
              </a:ext>
            </a:extLst>
          </p:cNvPr>
          <p:cNvSpPr txBox="1">
            <a:spLocks noChangeArrowheads="1"/>
          </p:cNvSpPr>
          <p:nvPr/>
        </p:nvSpPr>
        <p:spPr bwMode="auto">
          <a:xfrm>
            <a:off x="35496" y="5622339"/>
            <a:ext cx="3931468" cy="954107"/>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bg1"/>
                </a:solidFill>
                <a:latin typeface="Arial" charset="0"/>
                <a:ea typeface="MS Gothic" charset="0"/>
                <a:cs typeface="MS Gothic" charset="0"/>
              </a:defRPr>
            </a:lvl1pPr>
            <a:lvl2pPr marL="742950" indent="-285750" eaLnBrk="0" hangingPunct="0">
              <a:defRPr sz="2400">
                <a:solidFill>
                  <a:schemeClr val="bg1"/>
                </a:solidFill>
                <a:latin typeface="Arial" charset="0"/>
                <a:ea typeface="MS Gothic" charset="0"/>
                <a:cs typeface="MS Gothic" charset="0"/>
              </a:defRPr>
            </a:lvl2pPr>
            <a:lvl3pPr marL="1143000" indent="-228600" eaLnBrk="0" hangingPunct="0">
              <a:defRPr sz="2400">
                <a:solidFill>
                  <a:schemeClr val="bg1"/>
                </a:solidFill>
                <a:latin typeface="Arial" charset="0"/>
                <a:ea typeface="MS Gothic" charset="0"/>
                <a:cs typeface="MS Gothic" charset="0"/>
              </a:defRPr>
            </a:lvl3pPr>
            <a:lvl4pPr marL="1600200" indent="-228600" eaLnBrk="0" hangingPunct="0">
              <a:defRPr sz="2400">
                <a:solidFill>
                  <a:schemeClr val="bg1"/>
                </a:solidFill>
                <a:latin typeface="Arial" charset="0"/>
                <a:ea typeface="MS Gothic" charset="0"/>
                <a:cs typeface="MS Gothic" charset="0"/>
              </a:defRPr>
            </a:lvl4pPr>
            <a:lvl5pPr marL="2057400" indent="-228600" eaLnBrk="0" hangingPunct="0">
              <a:defRPr sz="2400">
                <a:solidFill>
                  <a:schemeClr val="bg1"/>
                </a:solidFill>
                <a:latin typeface="Arial" charset="0"/>
                <a:ea typeface="MS Gothic" charset="0"/>
                <a:cs typeface="MS Gothic" charset="0"/>
              </a:defRPr>
            </a:lvl5pPr>
            <a:lvl6pPr marL="2514600" indent="-228600" eaLnBrk="0" fontAlgn="base" hangingPunct="0">
              <a:lnSpc>
                <a:spcPct val="93000"/>
              </a:lnSpc>
              <a:spcBef>
                <a:spcPct val="0"/>
              </a:spcBef>
              <a:spcAft>
                <a:spcPct val="0"/>
              </a:spcAft>
              <a:buClr>
                <a:srgbClr val="000000"/>
              </a:buClr>
              <a:buSzPct val="100000"/>
              <a:buFont typeface="Arial" charset="0"/>
              <a:defRPr sz="2400">
                <a:solidFill>
                  <a:schemeClr val="bg1"/>
                </a:solidFill>
                <a:latin typeface="Arial" charset="0"/>
                <a:ea typeface="MS Gothic" charset="0"/>
                <a:cs typeface="MS Gothic" charset="0"/>
              </a:defRPr>
            </a:lvl6pPr>
            <a:lvl7pPr marL="2971800" indent="-228600" eaLnBrk="0" fontAlgn="base" hangingPunct="0">
              <a:lnSpc>
                <a:spcPct val="93000"/>
              </a:lnSpc>
              <a:spcBef>
                <a:spcPct val="0"/>
              </a:spcBef>
              <a:spcAft>
                <a:spcPct val="0"/>
              </a:spcAft>
              <a:buClr>
                <a:srgbClr val="000000"/>
              </a:buClr>
              <a:buSzPct val="100000"/>
              <a:buFont typeface="Arial" charset="0"/>
              <a:defRPr sz="2400">
                <a:solidFill>
                  <a:schemeClr val="bg1"/>
                </a:solidFill>
                <a:latin typeface="Arial" charset="0"/>
                <a:ea typeface="MS Gothic" charset="0"/>
                <a:cs typeface="MS Gothic" charset="0"/>
              </a:defRPr>
            </a:lvl7pPr>
            <a:lvl8pPr marL="3429000" indent="-228600" eaLnBrk="0" fontAlgn="base" hangingPunct="0">
              <a:lnSpc>
                <a:spcPct val="93000"/>
              </a:lnSpc>
              <a:spcBef>
                <a:spcPct val="0"/>
              </a:spcBef>
              <a:spcAft>
                <a:spcPct val="0"/>
              </a:spcAft>
              <a:buClr>
                <a:srgbClr val="000000"/>
              </a:buClr>
              <a:buSzPct val="100000"/>
              <a:buFont typeface="Arial" charset="0"/>
              <a:defRPr sz="2400">
                <a:solidFill>
                  <a:schemeClr val="bg1"/>
                </a:solidFill>
                <a:latin typeface="Arial" charset="0"/>
                <a:ea typeface="MS Gothic" charset="0"/>
                <a:cs typeface="MS Gothic" charset="0"/>
              </a:defRPr>
            </a:lvl8pPr>
            <a:lvl9pPr marL="3886200" indent="-228600" eaLnBrk="0" fontAlgn="base" hangingPunct="0">
              <a:lnSpc>
                <a:spcPct val="93000"/>
              </a:lnSpc>
              <a:spcBef>
                <a:spcPct val="0"/>
              </a:spcBef>
              <a:spcAft>
                <a:spcPct val="0"/>
              </a:spcAft>
              <a:buClr>
                <a:srgbClr val="000000"/>
              </a:buClr>
              <a:buSzPct val="100000"/>
              <a:buFont typeface="Arial" charset="0"/>
              <a:defRPr sz="2400">
                <a:solidFill>
                  <a:schemeClr val="bg1"/>
                </a:solidFill>
                <a:latin typeface="Arial" charset="0"/>
                <a:ea typeface="MS Gothic" charset="0"/>
                <a:cs typeface="MS Gothic" charset="0"/>
              </a:defRPr>
            </a:lvl9pPr>
          </a:lstStyle>
          <a:p>
            <a:pPr lvl="0" algn="r" defTabSz="457200" eaLnBrk="1" hangingPunct="1">
              <a:spcBef>
                <a:spcPct val="50000"/>
              </a:spcBef>
              <a:defRPr/>
            </a:pPr>
            <a:r>
              <a:rPr lang="ar-JO" sz="1600" b="1" dirty="0">
                <a:latin typeface="Arial" panose="020B0604020202020204" pitchFamily="34" charset="0"/>
                <a:cs typeface="Arial" panose="020B0604020202020204" pitchFamily="34" charset="0"/>
              </a:rPr>
              <a:t>** أصبح يوسف أبًا لسبطين في إسرائيل منذ أن تبنى يعقوب ابنيه أفرايم ومنسى.</a:t>
            </a:r>
          </a:p>
          <a:p>
            <a:pPr lvl="0" algn="r" defTabSz="457200" eaLnBrk="1" hangingPunct="1">
              <a:spcBef>
                <a:spcPct val="50000"/>
              </a:spcBef>
              <a:defRPr/>
            </a:pPr>
            <a:endParaRPr kumimoji="0" lang="en-US" sz="1600" b="1"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sp>
        <p:nvSpPr>
          <p:cNvPr id="17" name="Text Box 14">
            <a:extLst>
              <a:ext uri="{FF2B5EF4-FFF2-40B4-BE49-F238E27FC236}">
                <a16:creationId xmlns:a16="http://schemas.microsoft.com/office/drawing/2014/main" id="{7255EB9D-39B7-664B-A4D8-1919E8835E26}"/>
              </a:ext>
            </a:extLst>
          </p:cNvPr>
          <p:cNvSpPr txBox="1">
            <a:spLocks noChangeArrowheads="1"/>
          </p:cNvSpPr>
          <p:nvPr/>
        </p:nvSpPr>
        <p:spPr bwMode="auto">
          <a:xfrm>
            <a:off x="35496" y="4286256"/>
            <a:ext cx="3931468" cy="1200329"/>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bg1"/>
                </a:solidFill>
                <a:latin typeface="Arial" charset="0"/>
                <a:ea typeface="MS Gothic" charset="0"/>
                <a:cs typeface="MS Gothic" charset="0"/>
              </a:defRPr>
            </a:lvl1pPr>
            <a:lvl2pPr marL="742950" indent="-285750" eaLnBrk="0" hangingPunct="0">
              <a:defRPr sz="2400">
                <a:solidFill>
                  <a:schemeClr val="bg1"/>
                </a:solidFill>
                <a:latin typeface="Arial" charset="0"/>
                <a:ea typeface="MS Gothic" charset="0"/>
                <a:cs typeface="MS Gothic" charset="0"/>
              </a:defRPr>
            </a:lvl2pPr>
            <a:lvl3pPr marL="1143000" indent="-228600" eaLnBrk="0" hangingPunct="0">
              <a:defRPr sz="2400">
                <a:solidFill>
                  <a:schemeClr val="bg1"/>
                </a:solidFill>
                <a:latin typeface="Arial" charset="0"/>
                <a:ea typeface="MS Gothic" charset="0"/>
                <a:cs typeface="MS Gothic" charset="0"/>
              </a:defRPr>
            </a:lvl3pPr>
            <a:lvl4pPr marL="1600200" indent="-228600" eaLnBrk="0" hangingPunct="0">
              <a:defRPr sz="2400">
                <a:solidFill>
                  <a:schemeClr val="bg1"/>
                </a:solidFill>
                <a:latin typeface="Arial" charset="0"/>
                <a:ea typeface="MS Gothic" charset="0"/>
                <a:cs typeface="MS Gothic" charset="0"/>
              </a:defRPr>
            </a:lvl4pPr>
            <a:lvl5pPr marL="2057400" indent="-228600" eaLnBrk="0" hangingPunct="0">
              <a:defRPr sz="2400">
                <a:solidFill>
                  <a:schemeClr val="bg1"/>
                </a:solidFill>
                <a:latin typeface="Arial" charset="0"/>
                <a:ea typeface="MS Gothic" charset="0"/>
                <a:cs typeface="MS Gothic" charset="0"/>
              </a:defRPr>
            </a:lvl5pPr>
            <a:lvl6pPr marL="2514600" indent="-228600" eaLnBrk="0" fontAlgn="base" hangingPunct="0">
              <a:lnSpc>
                <a:spcPct val="93000"/>
              </a:lnSpc>
              <a:spcBef>
                <a:spcPct val="0"/>
              </a:spcBef>
              <a:spcAft>
                <a:spcPct val="0"/>
              </a:spcAft>
              <a:buClr>
                <a:srgbClr val="000000"/>
              </a:buClr>
              <a:buSzPct val="100000"/>
              <a:buFont typeface="Arial" charset="0"/>
              <a:defRPr sz="2400">
                <a:solidFill>
                  <a:schemeClr val="bg1"/>
                </a:solidFill>
                <a:latin typeface="Arial" charset="0"/>
                <a:ea typeface="MS Gothic" charset="0"/>
                <a:cs typeface="MS Gothic" charset="0"/>
              </a:defRPr>
            </a:lvl6pPr>
            <a:lvl7pPr marL="2971800" indent="-228600" eaLnBrk="0" fontAlgn="base" hangingPunct="0">
              <a:lnSpc>
                <a:spcPct val="93000"/>
              </a:lnSpc>
              <a:spcBef>
                <a:spcPct val="0"/>
              </a:spcBef>
              <a:spcAft>
                <a:spcPct val="0"/>
              </a:spcAft>
              <a:buClr>
                <a:srgbClr val="000000"/>
              </a:buClr>
              <a:buSzPct val="100000"/>
              <a:buFont typeface="Arial" charset="0"/>
              <a:defRPr sz="2400">
                <a:solidFill>
                  <a:schemeClr val="bg1"/>
                </a:solidFill>
                <a:latin typeface="Arial" charset="0"/>
                <a:ea typeface="MS Gothic" charset="0"/>
                <a:cs typeface="MS Gothic" charset="0"/>
              </a:defRPr>
            </a:lvl7pPr>
            <a:lvl8pPr marL="3429000" indent="-228600" eaLnBrk="0" fontAlgn="base" hangingPunct="0">
              <a:lnSpc>
                <a:spcPct val="93000"/>
              </a:lnSpc>
              <a:spcBef>
                <a:spcPct val="0"/>
              </a:spcBef>
              <a:spcAft>
                <a:spcPct val="0"/>
              </a:spcAft>
              <a:buClr>
                <a:srgbClr val="000000"/>
              </a:buClr>
              <a:buSzPct val="100000"/>
              <a:buFont typeface="Arial" charset="0"/>
              <a:defRPr sz="2400">
                <a:solidFill>
                  <a:schemeClr val="bg1"/>
                </a:solidFill>
                <a:latin typeface="Arial" charset="0"/>
                <a:ea typeface="MS Gothic" charset="0"/>
                <a:cs typeface="MS Gothic" charset="0"/>
              </a:defRPr>
            </a:lvl8pPr>
            <a:lvl9pPr marL="3886200" indent="-228600" eaLnBrk="0" fontAlgn="base" hangingPunct="0">
              <a:lnSpc>
                <a:spcPct val="93000"/>
              </a:lnSpc>
              <a:spcBef>
                <a:spcPct val="0"/>
              </a:spcBef>
              <a:spcAft>
                <a:spcPct val="0"/>
              </a:spcAft>
              <a:buClr>
                <a:srgbClr val="000000"/>
              </a:buClr>
              <a:buSzPct val="100000"/>
              <a:buFont typeface="Arial" charset="0"/>
              <a:defRPr sz="2400">
                <a:solidFill>
                  <a:schemeClr val="bg1"/>
                </a:solidFill>
                <a:latin typeface="Arial" charset="0"/>
                <a:ea typeface="MS Gothic" charset="0"/>
                <a:cs typeface="MS Gothic" charset="0"/>
              </a:defRPr>
            </a:lvl9pPr>
          </a:lstStyle>
          <a:p>
            <a:pPr lvl="0" algn="r" defTabSz="457200" eaLnBrk="1" hangingPunct="1">
              <a:spcBef>
                <a:spcPct val="50000"/>
              </a:spcBef>
              <a:buFont typeface="Arial" pitchFamily="34" charset="0"/>
              <a:buChar char="•"/>
              <a:defRPr/>
            </a:pPr>
            <a:r>
              <a:rPr lang="ar-JO" sz="1600" b="1" dirty="0">
                <a:latin typeface="Arial" panose="020B0604020202020204" pitchFamily="34" charset="0"/>
                <a:cs typeface="Arial" panose="020B0604020202020204" pitchFamily="34" charset="0"/>
              </a:rPr>
              <a:t>استُبعد لاوي من حقوق الأرض بعد غزو كنعان. عين موسى اللاويين للعمل الكهنوتي. أعطى يشوع اللاويين 48 مدينة في جميع أنحاء الأرض </a:t>
            </a:r>
          </a:p>
          <a:p>
            <a:pPr lvl="0" algn="r" defTabSz="457200" eaLnBrk="1" hangingPunct="1">
              <a:spcBef>
                <a:spcPct val="50000"/>
              </a:spcBef>
              <a:buFont typeface="Arial" pitchFamily="34" charset="0"/>
              <a:buChar char="•"/>
              <a:defRPr/>
            </a:pPr>
            <a:r>
              <a:rPr lang="ar-JO" sz="1600" b="1" dirty="0">
                <a:latin typeface="Arial" panose="020B0604020202020204" pitchFamily="34" charset="0"/>
                <a:cs typeface="Arial" panose="020B0604020202020204" pitchFamily="34" charset="0"/>
              </a:rPr>
              <a:t>(يش 21:41)</a:t>
            </a:r>
            <a:endParaRPr kumimoji="0" lang="en-US" sz="1600" b="1"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sp>
        <p:nvSpPr>
          <p:cNvPr id="18" name="Text Box 10">
            <a:extLst>
              <a:ext uri="{FF2B5EF4-FFF2-40B4-BE49-F238E27FC236}">
                <a16:creationId xmlns:a16="http://schemas.microsoft.com/office/drawing/2014/main" id="{4019AF26-1311-1040-B478-47AC63C09B9C}"/>
              </a:ext>
            </a:extLst>
          </p:cNvPr>
          <p:cNvSpPr txBox="1">
            <a:spLocks noChangeArrowheads="1"/>
          </p:cNvSpPr>
          <p:nvPr/>
        </p:nvSpPr>
        <p:spPr bwMode="auto">
          <a:xfrm>
            <a:off x="78826" y="2057400"/>
            <a:ext cx="1292773" cy="40011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bg1"/>
                </a:solidFill>
                <a:latin typeface="Arial" charset="0"/>
                <a:ea typeface="MS Gothic" charset="0"/>
                <a:cs typeface="MS Gothic" charset="0"/>
              </a:defRPr>
            </a:lvl1pPr>
            <a:lvl2pPr marL="742950" indent="-285750" eaLnBrk="0" hangingPunct="0">
              <a:defRPr sz="2400">
                <a:solidFill>
                  <a:schemeClr val="bg1"/>
                </a:solidFill>
                <a:latin typeface="Arial" charset="0"/>
                <a:ea typeface="MS Gothic" charset="0"/>
                <a:cs typeface="MS Gothic" charset="0"/>
              </a:defRPr>
            </a:lvl2pPr>
            <a:lvl3pPr marL="1143000" indent="-228600" eaLnBrk="0" hangingPunct="0">
              <a:defRPr sz="2400">
                <a:solidFill>
                  <a:schemeClr val="bg1"/>
                </a:solidFill>
                <a:latin typeface="Arial" charset="0"/>
                <a:ea typeface="MS Gothic" charset="0"/>
                <a:cs typeface="MS Gothic" charset="0"/>
              </a:defRPr>
            </a:lvl3pPr>
            <a:lvl4pPr marL="1600200" indent="-228600" eaLnBrk="0" hangingPunct="0">
              <a:defRPr sz="2400">
                <a:solidFill>
                  <a:schemeClr val="bg1"/>
                </a:solidFill>
                <a:latin typeface="Arial" charset="0"/>
                <a:ea typeface="MS Gothic" charset="0"/>
                <a:cs typeface="MS Gothic" charset="0"/>
              </a:defRPr>
            </a:lvl4pPr>
            <a:lvl5pPr marL="2057400" indent="-228600" eaLnBrk="0" hangingPunct="0">
              <a:defRPr sz="2400">
                <a:solidFill>
                  <a:schemeClr val="bg1"/>
                </a:solidFill>
                <a:latin typeface="Arial" charset="0"/>
                <a:ea typeface="MS Gothic" charset="0"/>
                <a:cs typeface="MS Gothic" charset="0"/>
              </a:defRPr>
            </a:lvl5pPr>
            <a:lvl6pPr marL="2514600" indent="-228600" eaLnBrk="0" fontAlgn="base" hangingPunct="0">
              <a:lnSpc>
                <a:spcPct val="93000"/>
              </a:lnSpc>
              <a:spcBef>
                <a:spcPct val="0"/>
              </a:spcBef>
              <a:spcAft>
                <a:spcPct val="0"/>
              </a:spcAft>
              <a:buClr>
                <a:srgbClr val="000000"/>
              </a:buClr>
              <a:buSzPct val="100000"/>
              <a:buFont typeface="Arial" charset="0"/>
              <a:defRPr sz="2400">
                <a:solidFill>
                  <a:schemeClr val="bg1"/>
                </a:solidFill>
                <a:latin typeface="Arial" charset="0"/>
                <a:ea typeface="MS Gothic" charset="0"/>
                <a:cs typeface="MS Gothic" charset="0"/>
              </a:defRPr>
            </a:lvl6pPr>
            <a:lvl7pPr marL="2971800" indent="-228600" eaLnBrk="0" fontAlgn="base" hangingPunct="0">
              <a:lnSpc>
                <a:spcPct val="93000"/>
              </a:lnSpc>
              <a:spcBef>
                <a:spcPct val="0"/>
              </a:spcBef>
              <a:spcAft>
                <a:spcPct val="0"/>
              </a:spcAft>
              <a:buClr>
                <a:srgbClr val="000000"/>
              </a:buClr>
              <a:buSzPct val="100000"/>
              <a:buFont typeface="Arial" charset="0"/>
              <a:defRPr sz="2400">
                <a:solidFill>
                  <a:schemeClr val="bg1"/>
                </a:solidFill>
                <a:latin typeface="Arial" charset="0"/>
                <a:ea typeface="MS Gothic" charset="0"/>
                <a:cs typeface="MS Gothic" charset="0"/>
              </a:defRPr>
            </a:lvl7pPr>
            <a:lvl8pPr marL="3429000" indent="-228600" eaLnBrk="0" fontAlgn="base" hangingPunct="0">
              <a:lnSpc>
                <a:spcPct val="93000"/>
              </a:lnSpc>
              <a:spcBef>
                <a:spcPct val="0"/>
              </a:spcBef>
              <a:spcAft>
                <a:spcPct val="0"/>
              </a:spcAft>
              <a:buClr>
                <a:srgbClr val="000000"/>
              </a:buClr>
              <a:buSzPct val="100000"/>
              <a:buFont typeface="Arial" charset="0"/>
              <a:defRPr sz="2400">
                <a:solidFill>
                  <a:schemeClr val="bg1"/>
                </a:solidFill>
                <a:latin typeface="Arial" charset="0"/>
                <a:ea typeface="MS Gothic" charset="0"/>
                <a:cs typeface="MS Gothic" charset="0"/>
              </a:defRPr>
            </a:lvl8pPr>
            <a:lvl9pPr marL="3886200" indent="-228600" eaLnBrk="0" fontAlgn="base" hangingPunct="0">
              <a:lnSpc>
                <a:spcPct val="93000"/>
              </a:lnSpc>
              <a:spcBef>
                <a:spcPct val="0"/>
              </a:spcBef>
              <a:spcAft>
                <a:spcPct val="0"/>
              </a:spcAft>
              <a:buClr>
                <a:srgbClr val="000000"/>
              </a:buClr>
              <a:buSzPct val="100000"/>
              <a:buFont typeface="Arial" charset="0"/>
              <a:defRPr sz="2400">
                <a:solidFill>
                  <a:schemeClr val="bg1"/>
                </a:solidFill>
                <a:latin typeface="Arial" charset="0"/>
                <a:ea typeface="MS Gothic" charset="0"/>
                <a:cs typeface="MS Gothic" charset="0"/>
              </a:defRPr>
            </a:lvl9pPr>
          </a:lstStyle>
          <a:p>
            <a:pPr marL="0" marR="0" lvl="0" indent="0" algn="ctr" defTabSz="457200" rtl="0" eaLnBrk="1" fontAlgn="base" latinLnBrk="0" hangingPunct="1">
              <a:lnSpc>
                <a:spcPct val="100000"/>
              </a:lnSpc>
              <a:spcBef>
                <a:spcPct val="50000"/>
              </a:spcBef>
              <a:spcAft>
                <a:spcPct val="0"/>
              </a:spcAft>
              <a:buClrTx/>
              <a:buSzTx/>
              <a:buFontTx/>
              <a:buNone/>
              <a:tabLst/>
              <a:defRPr/>
            </a:pPr>
            <a:r>
              <a:rPr kumimoji="0" lang="ar-JO" sz="2000" b="1" u="none" strike="noStrike" kern="1200" cap="none" spc="0" normalizeH="0" baseline="0" noProof="0" dirty="0">
                <a:ln>
                  <a:noFill/>
                </a:ln>
                <a:effectLst/>
                <a:uLnTx/>
                <a:uFillTx/>
                <a:latin typeface="Arial" panose="020B0604020202020204" pitchFamily="34" charset="0"/>
                <a:cs typeface="Arial" panose="020B0604020202020204" pitchFamily="34" charset="0"/>
              </a:rPr>
              <a:t>إبراهيم</a:t>
            </a:r>
            <a:endParaRPr kumimoji="0" lang="en-US" sz="2000" b="1"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sp>
        <p:nvSpPr>
          <p:cNvPr id="19" name="Text Box 12">
            <a:extLst>
              <a:ext uri="{FF2B5EF4-FFF2-40B4-BE49-F238E27FC236}">
                <a16:creationId xmlns:a16="http://schemas.microsoft.com/office/drawing/2014/main" id="{9F64B4D4-7C69-3F43-B3F5-2AFC688B9F50}"/>
              </a:ext>
            </a:extLst>
          </p:cNvPr>
          <p:cNvSpPr txBox="1">
            <a:spLocks noChangeArrowheads="1"/>
          </p:cNvSpPr>
          <p:nvPr/>
        </p:nvSpPr>
        <p:spPr bwMode="auto">
          <a:xfrm>
            <a:off x="5885792" y="5249918"/>
            <a:ext cx="1350503" cy="40011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bg1"/>
                </a:solidFill>
                <a:latin typeface="Arial" charset="0"/>
                <a:ea typeface="MS Gothic" charset="0"/>
                <a:cs typeface="MS Gothic" charset="0"/>
              </a:defRPr>
            </a:lvl1pPr>
            <a:lvl2pPr marL="742950" indent="-285750" eaLnBrk="0" hangingPunct="0">
              <a:defRPr sz="2400">
                <a:solidFill>
                  <a:schemeClr val="bg1"/>
                </a:solidFill>
                <a:latin typeface="Arial" charset="0"/>
                <a:ea typeface="MS Gothic" charset="0"/>
                <a:cs typeface="MS Gothic" charset="0"/>
              </a:defRPr>
            </a:lvl2pPr>
            <a:lvl3pPr marL="1143000" indent="-228600" eaLnBrk="0" hangingPunct="0">
              <a:defRPr sz="2400">
                <a:solidFill>
                  <a:schemeClr val="bg1"/>
                </a:solidFill>
                <a:latin typeface="Arial" charset="0"/>
                <a:ea typeface="MS Gothic" charset="0"/>
                <a:cs typeface="MS Gothic" charset="0"/>
              </a:defRPr>
            </a:lvl3pPr>
            <a:lvl4pPr marL="1600200" indent="-228600" eaLnBrk="0" hangingPunct="0">
              <a:defRPr sz="2400">
                <a:solidFill>
                  <a:schemeClr val="bg1"/>
                </a:solidFill>
                <a:latin typeface="Arial" charset="0"/>
                <a:ea typeface="MS Gothic" charset="0"/>
                <a:cs typeface="MS Gothic" charset="0"/>
              </a:defRPr>
            </a:lvl4pPr>
            <a:lvl5pPr marL="2057400" indent="-228600" eaLnBrk="0" hangingPunct="0">
              <a:defRPr sz="2400">
                <a:solidFill>
                  <a:schemeClr val="bg1"/>
                </a:solidFill>
                <a:latin typeface="Arial" charset="0"/>
                <a:ea typeface="MS Gothic" charset="0"/>
                <a:cs typeface="MS Gothic" charset="0"/>
              </a:defRPr>
            </a:lvl5pPr>
            <a:lvl6pPr marL="2514600" indent="-228600" eaLnBrk="0" fontAlgn="base" hangingPunct="0">
              <a:lnSpc>
                <a:spcPct val="93000"/>
              </a:lnSpc>
              <a:spcBef>
                <a:spcPct val="0"/>
              </a:spcBef>
              <a:spcAft>
                <a:spcPct val="0"/>
              </a:spcAft>
              <a:buClr>
                <a:srgbClr val="000000"/>
              </a:buClr>
              <a:buSzPct val="100000"/>
              <a:buFont typeface="Arial" charset="0"/>
              <a:defRPr sz="2400">
                <a:solidFill>
                  <a:schemeClr val="bg1"/>
                </a:solidFill>
                <a:latin typeface="Arial" charset="0"/>
                <a:ea typeface="MS Gothic" charset="0"/>
                <a:cs typeface="MS Gothic" charset="0"/>
              </a:defRPr>
            </a:lvl6pPr>
            <a:lvl7pPr marL="2971800" indent="-228600" eaLnBrk="0" fontAlgn="base" hangingPunct="0">
              <a:lnSpc>
                <a:spcPct val="93000"/>
              </a:lnSpc>
              <a:spcBef>
                <a:spcPct val="0"/>
              </a:spcBef>
              <a:spcAft>
                <a:spcPct val="0"/>
              </a:spcAft>
              <a:buClr>
                <a:srgbClr val="000000"/>
              </a:buClr>
              <a:buSzPct val="100000"/>
              <a:buFont typeface="Arial" charset="0"/>
              <a:defRPr sz="2400">
                <a:solidFill>
                  <a:schemeClr val="bg1"/>
                </a:solidFill>
                <a:latin typeface="Arial" charset="0"/>
                <a:ea typeface="MS Gothic" charset="0"/>
                <a:cs typeface="MS Gothic" charset="0"/>
              </a:defRPr>
            </a:lvl7pPr>
            <a:lvl8pPr marL="3429000" indent="-228600" eaLnBrk="0" fontAlgn="base" hangingPunct="0">
              <a:lnSpc>
                <a:spcPct val="93000"/>
              </a:lnSpc>
              <a:spcBef>
                <a:spcPct val="0"/>
              </a:spcBef>
              <a:spcAft>
                <a:spcPct val="0"/>
              </a:spcAft>
              <a:buClr>
                <a:srgbClr val="000000"/>
              </a:buClr>
              <a:buSzPct val="100000"/>
              <a:buFont typeface="Arial" charset="0"/>
              <a:defRPr sz="2400">
                <a:solidFill>
                  <a:schemeClr val="bg1"/>
                </a:solidFill>
                <a:latin typeface="Arial" charset="0"/>
                <a:ea typeface="MS Gothic" charset="0"/>
                <a:cs typeface="MS Gothic" charset="0"/>
              </a:defRPr>
            </a:lvl8pPr>
            <a:lvl9pPr marL="3886200" indent="-228600" eaLnBrk="0" fontAlgn="base" hangingPunct="0">
              <a:lnSpc>
                <a:spcPct val="93000"/>
              </a:lnSpc>
              <a:spcBef>
                <a:spcPct val="0"/>
              </a:spcBef>
              <a:spcAft>
                <a:spcPct val="0"/>
              </a:spcAft>
              <a:buClr>
                <a:srgbClr val="000000"/>
              </a:buClr>
              <a:buSzPct val="100000"/>
              <a:buFont typeface="Arial" charset="0"/>
              <a:defRPr sz="2400">
                <a:solidFill>
                  <a:schemeClr val="bg1"/>
                </a:solidFill>
                <a:latin typeface="Arial" charset="0"/>
                <a:ea typeface="MS Gothic" charset="0"/>
                <a:cs typeface="MS Gothic" charset="0"/>
              </a:defRPr>
            </a:lvl9pPr>
          </a:lstStyle>
          <a:p>
            <a:pPr marL="0" marR="0" lvl="0" indent="0" algn="ctr" defTabSz="457200" rtl="0" eaLnBrk="1" fontAlgn="base" latinLnBrk="0" hangingPunct="1">
              <a:lnSpc>
                <a:spcPct val="100000"/>
              </a:lnSpc>
              <a:spcBef>
                <a:spcPct val="50000"/>
              </a:spcBef>
              <a:spcAft>
                <a:spcPct val="0"/>
              </a:spcAft>
              <a:buClrTx/>
              <a:buSzTx/>
              <a:buFontTx/>
              <a:buNone/>
              <a:tabLst/>
              <a:defRPr/>
            </a:pPr>
            <a:r>
              <a:rPr kumimoji="0" lang="ar-JO" sz="2000" b="1" u="none" strike="noStrike" kern="1200" cap="none" spc="0" normalizeH="0" baseline="0" noProof="0" dirty="0">
                <a:ln>
                  <a:noFill/>
                </a:ln>
                <a:effectLst/>
                <a:uLnTx/>
                <a:uFillTx/>
                <a:latin typeface="Arial" panose="020B0604020202020204" pitchFamily="34" charset="0"/>
                <a:cs typeface="Arial" panose="020B0604020202020204" pitchFamily="34" charset="0"/>
              </a:rPr>
              <a:t>يوسف</a:t>
            </a:r>
            <a:endParaRPr kumimoji="0" lang="en-US" sz="2000" b="1"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79156854"/>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770" decel="100000"/>
                                        <p:tgtEl>
                                          <p:spTgt spid="9"/>
                                        </p:tgtEl>
                                      </p:cBhvr>
                                    </p:animEffect>
                                    <p:animScale>
                                      <p:cBhvr>
                                        <p:cTn id="8" dur="770" decel="100000"/>
                                        <p:tgtEl>
                                          <p:spTgt spid="9"/>
                                        </p:tgtEl>
                                      </p:cBhvr>
                                      <p:from x="10000" y="10000"/>
                                      <p:to x="200000" y="450000"/>
                                    </p:animScale>
                                    <p:animScale>
                                      <p:cBhvr>
                                        <p:cTn id="9" dur="1230" accel="100000" fill="hold">
                                          <p:stCondLst>
                                            <p:cond delay="770"/>
                                          </p:stCondLst>
                                        </p:cTn>
                                        <p:tgtEl>
                                          <p:spTgt spid="9"/>
                                        </p:tgtEl>
                                      </p:cBhvr>
                                      <p:from x="200000" y="450000"/>
                                      <p:to x="100000" y="100000"/>
                                    </p:animScale>
                                    <p:set>
                                      <p:cBhvr>
                                        <p:cTn id="10" dur="770" fill="hold"/>
                                        <p:tgtEl>
                                          <p:spTgt spid="9"/>
                                        </p:tgtEl>
                                        <p:attrNameLst>
                                          <p:attrName>ppt_x</p:attrName>
                                        </p:attrNameLst>
                                      </p:cBhvr>
                                      <p:to>
                                        <p:strVal val="(0.5)"/>
                                      </p:to>
                                    </p:set>
                                    <p:anim from="(0.5)" to="(#ppt_x)" calcmode="lin" valueType="num">
                                      <p:cBhvr>
                                        <p:cTn id="11" dur="1230" accel="100000" fill="hold">
                                          <p:stCondLst>
                                            <p:cond delay="770"/>
                                          </p:stCondLst>
                                        </p:cTn>
                                        <p:tgtEl>
                                          <p:spTgt spid="9"/>
                                        </p:tgtEl>
                                        <p:attrNameLst>
                                          <p:attrName>ppt_x</p:attrName>
                                        </p:attrNameLst>
                                      </p:cBhvr>
                                    </p:anim>
                                    <p:set>
                                      <p:cBhvr>
                                        <p:cTn id="12" dur="770" fill="hold"/>
                                        <p:tgtEl>
                                          <p:spTgt spid="9"/>
                                        </p:tgtEl>
                                        <p:attrNameLst>
                                          <p:attrName>ppt_y</p:attrName>
                                        </p:attrNameLst>
                                      </p:cBhvr>
                                      <p:to>
                                        <p:strVal val="(#ppt_y+0.4)"/>
                                      </p:to>
                                    </p:set>
                                    <p:anim from="(#ppt_y+0.4)" to="(#ppt_y)" calcmode="lin" valueType="num">
                                      <p:cBhvr>
                                        <p:cTn id="13" dur="1230" accel="100000" fill="hold">
                                          <p:stCondLst>
                                            <p:cond delay="770"/>
                                          </p:stCondLst>
                                        </p:cTn>
                                        <p:tgtEl>
                                          <p:spTgt spid="9"/>
                                        </p:tgtEl>
                                        <p:attrNameLst>
                                          <p:attrName>ppt_y</p:attrName>
                                        </p:attrNameLst>
                                      </p:cBhvr>
                                    </p:anim>
                                  </p:childTnLst>
                                </p:cTn>
                              </p:par>
                            </p:childTnLst>
                          </p:cTn>
                        </p:par>
                      </p:childTnLst>
                    </p:cTn>
                  </p:par>
                  <p:par>
                    <p:cTn id="14" fill="hold">
                      <p:stCondLst>
                        <p:cond delay="indefinite"/>
                      </p:stCondLst>
                      <p:childTnLst>
                        <p:par>
                          <p:cTn id="15" fill="hold">
                            <p:stCondLst>
                              <p:cond delay="0"/>
                            </p:stCondLst>
                            <p:childTnLst>
                              <p:par>
                                <p:cTn id="16" presetID="51" presetClass="entr" presetSubtype="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770" decel="100000"/>
                                        <p:tgtEl>
                                          <p:spTgt spid="10"/>
                                        </p:tgtEl>
                                      </p:cBhvr>
                                    </p:animEffect>
                                    <p:animScale>
                                      <p:cBhvr>
                                        <p:cTn id="19" dur="770" decel="100000"/>
                                        <p:tgtEl>
                                          <p:spTgt spid="10"/>
                                        </p:tgtEl>
                                      </p:cBhvr>
                                      <p:from x="10000" y="10000"/>
                                      <p:to x="200000" y="450000"/>
                                    </p:animScale>
                                    <p:animScale>
                                      <p:cBhvr>
                                        <p:cTn id="20" dur="1230" accel="100000" fill="hold">
                                          <p:stCondLst>
                                            <p:cond delay="770"/>
                                          </p:stCondLst>
                                        </p:cTn>
                                        <p:tgtEl>
                                          <p:spTgt spid="10"/>
                                        </p:tgtEl>
                                      </p:cBhvr>
                                      <p:from x="200000" y="450000"/>
                                      <p:to x="100000" y="100000"/>
                                    </p:animScale>
                                    <p:set>
                                      <p:cBhvr>
                                        <p:cTn id="21" dur="770" fill="hold"/>
                                        <p:tgtEl>
                                          <p:spTgt spid="10"/>
                                        </p:tgtEl>
                                        <p:attrNameLst>
                                          <p:attrName>ppt_x</p:attrName>
                                        </p:attrNameLst>
                                      </p:cBhvr>
                                      <p:to>
                                        <p:strVal val="(0.5)"/>
                                      </p:to>
                                    </p:set>
                                    <p:anim from="(0.5)" to="(#ppt_x)" calcmode="lin" valueType="num">
                                      <p:cBhvr>
                                        <p:cTn id="22" dur="1230" accel="100000" fill="hold">
                                          <p:stCondLst>
                                            <p:cond delay="770"/>
                                          </p:stCondLst>
                                        </p:cTn>
                                        <p:tgtEl>
                                          <p:spTgt spid="10"/>
                                        </p:tgtEl>
                                        <p:attrNameLst>
                                          <p:attrName>ppt_x</p:attrName>
                                        </p:attrNameLst>
                                      </p:cBhvr>
                                    </p:anim>
                                    <p:set>
                                      <p:cBhvr>
                                        <p:cTn id="23" dur="770" fill="hold"/>
                                        <p:tgtEl>
                                          <p:spTgt spid="10"/>
                                        </p:tgtEl>
                                        <p:attrNameLst>
                                          <p:attrName>ppt_y</p:attrName>
                                        </p:attrNameLst>
                                      </p:cBhvr>
                                      <p:to>
                                        <p:strVal val="(#ppt_y+0.4)"/>
                                      </p:to>
                                    </p:set>
                                    <p:anim from="(#ppt_y+0.4)" to="(#ppt_y)" calcmode="lin" valueType="num">
                                      <p:cBhvr>
                                        <p:cTn id="24" dur="1230" accel="100000" fill="hold">
                                          <p:stCondLst>
                                            <p:cond delay="770"/>
                                          </p:stCondLst>
                                        </p:cTn>
                                        <p:tgtEl>
                                          <p:spTgt spid="10"/>
                                        </p:tgtEl>
                                        <p:attrNameLst>
                                          <p:attrName>ppt_y</p:attrName>
                                        </p:attrNameLst>
                                      </p:cBhvr>
                                    </p:anim>
                                  </p:childTnLst>
                                </p:cTn>
                              </p:par>
                            </p:childTnLst>
                          </p:cTn>
                        </p:par>
                      </p:childTnLst>
                    </p:cTn>
                  </p:par>
                  <p:par>
                    <p:cTn id="25" fill="hold">
                      <p:stCondLst>
                        <p:cond delay="indefinite"/>
                      </p:stCondLst>
                      <p:childTnLst>
                        <p:par>
                          <p:cTn id="26" fill="hold">
                            <p:stCondLst>
                              <p:cond delay="0"/>
                            </p:stCondLst>
                            <p:childTnLst>
                              <p:par>
                                <p:cTn id="27" presetID="51" presetClass="entr" presetSubtype="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770" decel="100000"/>
                                        <p:tgtEl>
                                          <p:spTgt spid="11"/>
                                        </p:tgtEl>
                                      </p:cBhvr>
                                    </p:animEffect>
                                    <p:animScale>
                                      <p:cBhvr>
                                        <p:cTn id="30" dur="770" decel="100000"/>
                                        <p:tgtEl>
                                          <p:spTgt spid="11"/>
                                        </p:tgtEl>
                                      </p:cBhvr>
                                      <p:from x="10000" y="10000"/>
                                      <p:to x="200000" y="450000"/>
                                    </p:animScale>
                                    <p:animScale>
                                      <p:cBhvr>
                                        <p:cTn id="31" dur="1230" accel="100000" fill="hold">
                                          <p:stCondLst>
                                            <p:cond delay="770"/>
                                          </p:stCondLst>
                                        </p:cTn>
                                        <p:tgtEl>
                                          <p:spTgt spid="11"/>
                                        </p:tgtEl>
                                      </p:cBhvr>
                                      <p:from x="200000" y="450000"/>
                                      <p:to x="100000" y="100000"/>
                                    </p:animScale>
                                    <p:set>
                                      <p:cBhvr>
                                        <p:cTn id="32" dur="770" fill="hold"/>
                                        <p:tgtEl>
                                          <p:spTgt spid="11"/>
                                        </p:tgtEl>
                                        <p:attrNameLst>
                                          <p:attrName>ppt_x</p:attrName>
                                        </p:attrNameLst>
                                      </p:cBhvr>
                                      <p:to>
                                        <p:strVal val="(0.5)"/>
                                      </p:to>
                                    </p:set>
                                    <p:anim from="(0.5)" to="(#ppt_x)" calcmode="lin" valueType="num">
                                      <p:cBhvr>
                                        <p:cTn id="33" dur="1230" accel="100000" fill="hold">
                                          <p:stCondLst>
                                            <p:cond delay="770"/>
                                          </p:stCondLst>
                                        </p:cTn>
                                        <p:tgtEl>
                                          <p:spTgt spid="11"/>
                                        </p:tgtEl>
                                        <p:attrNameLst>
                                          <p:attrName>ppt_x</p:attrName>
                                        </p:attrNameLst>
                                      </p:cBhvr>
                                    </p:anim>
                                    <p:set>
                                      <p:cBhvr>
                                        <p:cTn id="34" dur="770" fill="hold"/>
                                        <p:tgtEl>
                                          <p:spTgt spid="11"/>
                                        </p:tgtEl>
                                        <p:attrNameLst>
                                          <p:attrName>ppt_y</p:attrName>
                                        </p:attrNameLst>
                                      </p:cBhvr>
                                      <p:to>
                                        <p:strVal val="(#ppt_y+0.4)"/>
                                      </p:to>
                                    </p:set>
                                    <p:anim from="(#ppt_y+0.4)" to="(#ppt_y)" calcmode="lin" valueType="num">
                                      <p:cBhvr>
                                        <p:cTn id="35" dur="1230" accel="100000" fill="hold">
                                          <p:stCondLst>
                                            <p:cond delay="770"/>
                                          </p:stCondLst>
                                        </p:cTn>
                                        <p:tgtEl>
                                          <p:spTgt spid="11"/>
                                        </p:tgtEl>
                                        <p:attrNameLst>
                                          <p:attrName>ppt_y</p:attrName>
                                        </p:attrNameLst>
                                      </p:cBhvr>
                                    </p:anim>
                                  </p:childTnLst>
                                </p:cTn>
                              </p:par>
                            </p:childTnLst>
                          </p:cTn>
                        </p:par>
                      </p:childTnLst>
                    </p:cTn>
                  </p:par>
                  <p:par>
                    <p:cTn id="36" fill="hold">
                      <p:stCondLst>
                        <p:cond delay="indefinite"/>
                      </p:stCondLst>
                      <p:childTnLst>
                        <p:par>
                          <p:cTn id="37" fill="hold">
                            <p:stCondLst>
                              <p:cond delay="0"/>
                            </p:stCondLst>
                            <p:childTnLst>
                              <p:par>
                                <p:cTn id="38" presetID="51" presetClass="entr" presetSubtype="0" fill="hold" grpId="0"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770" decel="100000"/>
                                        <p:tgtEl>
                                          <p:spTgt spid="12"/>
                                        </p:tgtEl>
                                      </p:cBhvr>
                                    </p:animEffect>
                                    <p:animScale>
                                      <p:cBhvr>
                                        <p:cTn id="41" dur="770" decel="100000"/>
                                        <p:tgtEl>
                                          <p:spTgt spid="12"/>
                                        </p:tgtEl>
                                      </p:cBhvr>
                                      <p:from x="10000" y="10000"/>
                                      <p:to x="200000" y="450000"/>
                                    </p:animScale>
                                    <p:animScale>
                                      <p:cBhvr>
                                        <p:cTn id="42" dur="1230" accel="100000" fill="hold">
                                          <p:stCondLst>
                                            <p:cond delay="770"/>
                                          </p:stCondLst>
                                        </p:cTn>
                                        <p:tgtEl>
                                          <p:spTgt spid="12"/>
                                        </p:tgtEl>
                                      </p:cBhvr>
                                      <p:from x="200000" y="450000"/>
                                      <p:to x="100000" y="100000"/>
                                    </p:animScale>
                                    <p:set>
                                      <p:cBhvr>
                                        <p:cTn id="43" dur="770" fill="hold"/>
                                        <p:tgtEl>
                                          <p:spTgt spid="12"/>
                                        </p:tgtEl>
                                        <p:attrNameLst>
                                          <p:attrName>ppt_x</p:attrName>
                                        </p:attrNameLst>
                                      </p:cBhvr>
                                      <p:to>
                                        <p:strVal val="(0.5)"/>
                                      </p:to>
                                    </p:set>
                                    <p:anim from="(0.5)" to="(#ppt_x)" calcmode="lin" valueType="num">
                                      <p:cBhvr>
                                        <p:cTn id="44" dur="1230" accel="100000" fill="hold">
                                          <p:stCondLst>
                                            <p:cond delay="770"/>
                                          </p:stCondLst>
                                        </p:cTn>
                                        <p:tgtEl>
                                          <p:spTgt spid="12"/>
                                        </p:tgtEl>
                                        <p:attrNameLst>
                                          <p:attrName>ppt_x</p:attrName>
                                        </p:attrNameLst>
                                      </p:cBhvr>
                                    </p:anim>
                                    <p:set>
                                      <p:cBhvr>
                                        <p:cTn id="45" dur="770" fill="hold"/>
                                        <p:tgtEl>
                                          <p:spTgt spid="12"/>
                                        </p:tgtEl>
                                        <p:attrNameLst>
                                          <p:attrName>ppt_y</p:attrName>
                                        </p:attrNameLst>
                                      </p:cBhvr>
                                      <p:to>
                                        <p:strVal val="(#ppt_y+0.4)"/>
                                      </p:to>
                                    </p:set>
                                    <p:anim from="(#ppt_y+0.4)" to="(#ppt_y)" calcmode="lin" valueType="num">
                                      <p:cBhvr>
                                        <p:cTn id="46" dur="1230" accel="100000" fill="hold">
                                          <p:stCondLst>
                                            <p:cond delay="770"/>
                                          </p:stCondLst>
                                        </p:cTn>
                                        <p:tgtEl>
                                          <p:spTgt spid="12"/>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Lst>
  </p:timing>
</p:sld>
</file>

<file path=ppt/slides/slide7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a:xfrm>
            <a:off x="5410200" y="1341438"/>
            <a:ext cx="3733800" cy="3124200"/>
          </a:xfrm>
          <a:solidFill>
            <a:schemeClr val="tx1"/>
          </a:solidFill>
          <a:ln>
            <a:solidFill>
              <a:schemeClr val="tx1"/>
            </a:solidFill>
            <a:miter lim="800000"/>
            <a:headEnd/>
            <a:tailEnd/>
          </a:ln>
        </p:spPr>
        <p:txBody>
          <a:bodyPr/>
          <a:lstStyle/>
          <a:p>
            <a:pPr eaLnBrk="1" hangingPunct="1"/>
            <a:r>
              <a:rPr lang="ar-JO" altLang="zh-CN" b="1" dirty="0">
                <a:solidFill>
                  <a:srgbClr val="FFFFFF"/>
                </a:solidFill>
                <a:latin typeface="Arial" panose="020B0604020202020204" pitchFamily="34" charset="0"/>
                <a:ea typeface="ＭＳ Ｐゴシック" charset="0"/>
                <a:cs typeface="Arial" panose="020B0604020202020204" pitchFamily="34" charset="0"/>
              </a:rPr>
              <a:t>شجرة          عائلة الآباء</a:t>
            </a:r>
            <a:endParaRPr lang="en-US" sz="20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90115" name="Text Box 3"/>
          <p:cNvSpPr txBox="1">
            <a:spLocks noChangeArrowheads="1"/>
          </p:cNvSpPr>
          <p:nvPr/>
        </p:nvSpPr>
        <p:spPr bwMode="auto">
          <a:xfrm>
            <a:off x="8077200" y="152400"/>
            <a:ext cx="914400" cy="457200"/>
          </a:xfrm>
          <a:prstGeom prst="rect">
            <a:avLst/>
          </a:prstGeom>
          <a:solidFill>
            <a:schemeClr val="tx1"/>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nchorCtr="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b="1" dirty="0">
                <a:solidFill>
                  <a:srgbClr val="FFFFFF"/>
                </a:solidFill>
                <a:latin typeface="Arial" panose="020B0604020202020204" pitchFamily="34" charset="0"/>
                <a:cs typeface="Arial" panose="020B0604020202020204" pitchFamily="34" charset="0"/>
              </a:rPr>
              <a:t>269</a:t>
            </a:r>
            <a:endParaRPr lang="en-US" b="1" dirty="0">
              <a:solidFill>
                <a:srgbClr val="FFFFFF"/>
              </a:solidFill>
              <a:latin typeface="Arial" panose="020B0604020202020204" pitchFamily="34" charset="0"/>
              <a:cs typeface="Arial" panose="020B0604020202020204" pitchFamily="34" charset="0"/>
            </a:endParaRPr>
          </a:p>
        </p:txBody>
      </p:sp>
      <p:pic>
        <p:nvPicPr>
          <p:cNvPr id="90116" name="Picture 5"/>
          <p:cNvPicPr>
            <a:picLocks noChangeAspect="1" noChangeArrowheads="1"/>
          </p:cNvPicPr>
          <p:nvPr/>
        </p:nvPicPr>
        <p:blipFill>
          <a:blip r:embed="rId3" cstate="screen">
            <a:clrChange>
              <a:clrFrom>
                <a:srgbClr val="000000"/>
              </a:clrFrom>
              <a:clrTo>
                <a:srgbClr val="000000">
                  <a:alpha val="0"/>
                </a:srgbClr>
              </a:clrTo>
            </a:clrChange>
            <a:extLst>
              <a:ext uri="{28A0092B-C50C-407E-A947-70E740481C1C}">
                <a14:useLocalDpi xmlns:a14="http://schemas.microsoft.com/office/drawing/2010/main"/>
              </a:ext>
            </a:extLst>
          </a:blip>
          <a:srcRect/>
          <a:stretch>
            <a:fillRect/>
          </a:stretch>
        </p:blipFill>
        <p:spPr bwMode="auto">
          <a:xfrm>
            <a:off x="76200" y="0"/>
            <a:ext cx="5397500" cy="685800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pic>
      <p:sp>
        <p:nvSpPr>
          <p:cNvPr id="90117" name="TextBox 4"/>
          <p:cNvSpPr txBox="1">
            <a:spLocks noChangeArrowheads="1"/>
          </p:cNvSpPr>
          <p:nvPr/>
        </p:nvSpPr>
        <p:spPr bwMode="auto">
          <a:xfrm>
            <a:off x="5448300" y="5572125"/>
            <a:ext cx="3657600" cy="5842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1600" b="1" dirty="0">
                <a:solidFill>
                  <a:srgbClr val="FFFFFF"/>
                </a:solidFill>
                <a:latin typeface="Arial" panose="020B0604020202020204" pitchFamily="34" charset="0"/>
                <a:cs typeface="Arial" panose="020B0604020202020204" pitchFamily="34" charset="0"/>
              </a:rPr>
              <a:t>John H. Walton, Chronological and Background Charts of the OT </a:t>
            </a:r>
            <a:endParaRPr lang="en-US" sz="1600" b="1" dirty="0">
              <a:latin typeface="Arial" panose="020B0604020202020204" pitchFamily="34" charset="0"/>
              <a:cs typeface="Arial" panose="020B0604020202020204" pitchFamily="34" charset="0"/>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vided Kingdom Regions.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027" y="-8182"/>
            <a:ext cx="9141064" cy="6866182"/>
          </a:xfrm>
          <a:prstGeom prst="rect">
            <a:avLst/>
          </a:prstGeom>
        </p:spPr>
      </p:pic>
      <p:sp>
        <p:nvSpPr>
          <p:cNvPr id="900098" name="Rectangle 2"/>
          <p:cNvSpPr>
            <a:spLocks noGrp="1" noChangeArrowheads="1"/>
          </p:cNvSpPr>
          <p:nvPr>
            <p:ph type="ctrTitle"/>
          </p:nvPr>
        </p:nvSpPr>
        <p:spPr>
          <a:xfrm>
            <a:off x="-1" y="43012"/>
            <a:ext cx="5364089" cy="2203339"/>
          </a:xfrm>
          <a:effectLst>
            <a:outerShdw blurRad="63500" dist="35921" dir="2700000" algn="ctr" rotWithShape="0">
              <a:schemeClr val="tx2">
                <a:alpha val="74998"/>
              </a:schemeClr>
            </a:outerShdw>
          </a:effectLst>
        </p:spPr>
        <p:txBody>
          <a:bodyPr anchor="t"/>
          <a:lstStyle/>
          <a:p>
            <a:pPr>
              <a:defRPr/>
            </a:pPr>
            <a:r>
              <a:rPr lang="ar-JO" dirty="0">
                <a:effectLst>
                  <a:glow rad="127000">
                    <a:schemeClr val="tx1"/>
                  </a:glow>
                </a:effectLst>
                <a:ea typeface="ＭＳ Ｐゴシック" charset="0"/>
              </a:rPr>
              <a:t>الأسباط الشرقية           خلال فترة               المملكة المنقسمة</a:t>
            </a:r>
            <a:endParaRPr lang="en-US" dirty="0">
              <a:effectLst>
                <a:glow rad="127000">
                  <a:schemeClr val="tx1"/>
                </a:glow>
              </a:effectLst>
              <a:ea typeface="ＭＳ Ｐゴシック" charset="0"/>
            </a:endParaRPr>
          </a:p>
        </p:txBody>
      </p:sp>
      <p:sp>
        <p:nvSpPr>
          <p:cNvPr id="10" name="Text Box 6"/>
          <p:cNvSpPr txBox="1">
            <a:spLocks noChangeArrowheads="1"/>
          </p:cNvSpPr>
          <p:nvPr/>
        </p:nvSpPr>
        <p:spPr bwMode="auto">
          <a:xfrm>
            <a:off x="4239156" y="4194696"/>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ar-JO" sz="32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rPr>
              <a:t>يهوذا</a:t>
            </a:r>
            <a:endParaRPr lang="en-US" sz="32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endParaRPr>
          </a:p>
        </p:txBody>
      </p:sp>
      <p:sp>
        <p:nvSpPr>
          <p:cNvPr id="12" name="Text Box 8"/>
          <p:cNvSpPr txBox="1">
            <a:spLocks noChangeArrowheads="1"/>
          </p:cNvSpPr>
          <p:nvPr/>
        </p:nvSpPr>
        <p:spPr bwMode="auto">
          <a:xfrm>
            <a:off x="4338548" y="2246351"/>
            <a:ext cx="2667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ar-JO" sz="32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rPr>
              <a:t>إسرائيل</a:t>
            </a:r>
            <a:endParaRPr lang="en-US" sz="32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endParaRPr>
          </a:p>
        </p:txBody>
      </p:sp>
      <p:sp>
        <p:nvSpPr>
          <p:cNvPr id="49" name="Text Box 2"/>
          <p:cNvSpPr txBox="1">
            <a:spLocks noChangeArrowheads="1"/>
          </p:cNvSpPr>
          <p:nvPr/>
        </p:nvSpPr>
        <p:spPr bwMode="auto">
          <a:xfrm>
            <a:off x="8388756" y="89445"/>
            <a:ext cx="704039" cy="461665"/>
          </a:xfrm>
          <a:prstGeom prst="rect">
            <a:avLst/>
          </a:prstGeom>
          <a:solidFill>
            <a:srgbClr val="000000"/>
          </a:solid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457200" fontAlgn="auto">
              <a:spcBef>
                <a:spcPts val="0"/>
              </a:spcBef>
              <a:spcAft>
                <a:spcPts val="0"/>
              </a:spcAft>
            </a:pPr>
            <a:r>
              <a:rPr lang="ar-JO" b="1" dirty="0">
                <a:solidFill>
                  <a:srgbClr val="FFFFFF"/>
                </a:solidFill>
                <a:latin typeface="Arial" panose="020B0604020202020204" pitchFamily="34" charset="0"/>
                <a:cs typeface="Arial" panose="020B0604020202020204" pitchFamily="34" charset="0"/>
              </a:rPr>
              <a:t>140</a:t>
            </a:r>
            <a:endParaRPr lang="en-US" b="1" dirty="0">
              <a:solidFill>
                <a:srgbClr val="FFFFFF"/>
              </a:solidFill>
              <a:latin typeface="Arial" panose="020B0604020202020204" pitchFamily="34" charset="0"/>
              <a:cs typeface="Arial" panose="020B0604020202020204" pitchFamily="34" charset="0"/>
            </a:endParaRPr>
          </a:p>
        </p:txBody>
      </p:sp>
      <p:sp>
        <p:nvSpPr>
          <p:cNvPr id="50" name="Rectangle 2"/>
          <p:cNvSpPr txBox="1">
            <a:spLocks noChangeArrowheads="1"/>
          </p:cNvSpPr>
          <p:nvPr/>
        </p:nvSpPr>
        <p:spPr bwMode="auto">
          <a:xfrm>
            <a:off x="35166" y="2348880"/>
            <a:ext cx="4752857" cy="122413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ar-JO" sz="24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1 أخ 1: 35-54 (أدوم)</a:t>
            </a:r>
          </a:p>
          <a:p>
            <a:pPr algn="l" defTabSz="457200">
              <a:defRPr/>
            </a:pPr>
            <a:r>
              <a:rPr lang="ar-JO" sz="24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1 مل 12 – 2 مل 17</a:t>
            </a:r>
            <a:endParaRPr lang="en-US" sz="2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
        <p:nvSpPr>
          <p:cNvPr id="13" name="Text Box 6"/>
          <p:cNvSpPr txBox="1">
            <a:spLocks noChangeArrowheads="1"/>
          </p:cNvSpPr>
          <p:nvPr/>
        </p:nvSpPr>
        <p:spPr bwMode="auto">
          <a:xfrm>
            <a:off x="6719951" y="2960415"/>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ar-JO" sz="32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rPr>
              <a:t>عمون</a:t>
            </a:r>
            <a:endParaRPr lang="en-US" sz="32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endParaRPr>
          </a:p>
        </p:txBody>
      </p:sp>
      <p:sp>
        <p:nvSpPr>
          <p:cNvPr id="14" name="Text Box 8"/>
          <p:cNvSpPr txBox="1">
            <a:spLocks noChangeArrowheads="1"/>
          </p:cNvSpPr>
          <p:nvPr/>
        </p:nvSpPr>
        <p:spPr bwMode="auto">
          <a:xfrm>
            <a:off x="6819343" y="1012070"/>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ar-JO" sz="32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rPr>
              <a:t>أرام</a:t>
            </a:r>
            <a:endParaRPr lang="en-US" sz="32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endParaRPr>
          </a:p>
        </p:txBody>
      </p:sp>
      <p:sp>
        <p:nvSpPr>
          <p:cNvPr id="15" name="Text Box 6"/>
          <p:cNvSpPr txBox="1">
            <a:spLocks noChangeArrowheads="1"/>
          </p:cNvSpPr>
          <p:nvPr/>
        </p:nvSpPr>
        <p:spPr bwMode="auto">
          <a:xfrm>
            <a:off x="5129690" y="6278563"/>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ar-JO" sz="32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rPr>
              <a:t>أدوم</a:t>
            </a:r>
            <a:endParaRPr lang="en-US" sz="32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endParaRPr>
          </a:p>
        </p:txBody>
      </p:sp>
      <p:sp>
        <p:nvSpPr>
          <p:cNvPr id="16" name="Text Box 8"/>
          <p:cNvSpPr txBox="1">
            <a:spLocks noChangeArrowheads="1"/>
          </p:cNvSpPr>
          <p:nvPr/>
        </p:nvSpPr>
        <p:spPr bwMode="auto">
          <a:xfrm>
            <a:off x="5695665" y="4942373"/>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ar-JO" sz="32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rPr>
              <a:t>مؤاب</a:t>
            </a:r>
            <a:endParaRPr lang="en-US" sz="32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endParaRPr>
          </a:p>
        </p:txBody>
      </p:sp>
      <p:sp>
        <p:nvSpPr>
          <p:cNvPr id="17" name="Text Box 6"/>
          <p:cNvSpPr txBox="1">
            <a:spLocks noChangeArrowheads="1"/>
          </p:cNvSpPr>
          <p:nvPr/>
        </p:nvSpPr>
        <p:spPr bwMode="auto">
          <a:xfrm>
            <a:off x="984626" y="5896806"/>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ar-JO" sz="32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rPr>
              <a:t>مصر</a:t>
            </a:r>
            <a:endParaRPr lang="en-US" sz="32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endParaRPr>
          </a:p>
        </p:txBody>
      </p:sp>
      <p:sp>
        <p:nvSpPr>
          <p:cNvPr id="18" name="Text Box 6"/>
          <p:cNvSpPr txBox="1">
            <a:spLocks noChangeArrowheads="1"/>
          </p:cNvSpPr>
          <p:nvPr/>
        </p:nvSpPr>
        <p:spPr bwMode="auto">
          <a:xfrm rot="17809876">
            <a:off x="3222710" y="4045270"/>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ar-JO" sz="32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rPr>
              <a:t>فلسطين</a:t>
            </a:r>
            <a:endParaRPr lang="en-US" sz="32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endParaRPr>
          </a:p>
        </p:txBody>
      </p:sp>
      <p:sp>
        <p:nvSpPr>
          <p:cNvPr id="19" name="Text Box 8"/>
          <p:cNvSpPr txBox="1">
            <a:spLocks noChangeArrowheads="1"/>
          </p:cNvSpPr>
          <p:nvPr/>
        </p:nvSpPr>
        <p:spPr bwMode="auto">
          <a:xfrm rot="17809876">
            <a:off x="4526030" y="528745"/>
            <a:ext cx="2667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ar-JO" sz="32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rPr>
              <a:t>فينيقية</a:t>
            </a:r>
            <a:endParaRPr lang="en-US" sz="32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15485322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3" grpId="0"/>
      <p:bldP spid="14" grpId="0"/>
      <p:bldP spid="15" grpId="0"/>
      <p:bldP spid="16" grpId="0"/>
      <p:bldP spid="17" grpId="0"/>
      <p:bldP spid="18" grpId="0"/>
      <p:bldP spid="19" grpId="0"/>
    </p:bld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dirty="0">
              <a:solidFill>
                <a:srgbClr val="000000"/>
              </a:solidFill>
              <a:latin typeface="Arial" panose="020B0604020202020204" pitchFamily="34"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ea typeface="Osaka" charset="0"/>
                <a:cs typeface="Arial" panose="020B0604020202020204" pitchFamily="34" charset="0"/>
              </a:rPr>
              <a:t>١ أخبار الأيام 2 </a:t>
            </a:r>
            <a:endParaRPr lang="en-US" sz="8800" dirty="0">
              <a:ea typeface="Osaka" charset="0"/>
              <a:cs typeface="Arial" panose="020B0604020202020204" pitchFamily="34" charset="0"/>
            </a:endParaRPr>
          </a:p>
        </p:txBody>
      </p:sp>
    </p:spTree>
    <p:extLst>
      <p:ext uri="{BB962C8B-B14F-4D97-AF65-F5344CB8AC3E}">
        <p14:creationId xmlns:p14="http://schemas.microsoft.com/office/powerpoint/2010/main" val="1655610042"/>
      </p:ext>
    </p:extLst>
  </p:cSld>
  <p:clrMapOvr>
    <a:overrideClrMapping bg1="lt1" tx1="dk1" bg2="lt2" tx2="dk2" accent1="accent1" accent2="accent2" accent3="accent3" accent4="accent4" accent5="accent5" accent6="accent6" hlink="hlink" folHlink="folHlink"/>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674" name="Rectangle 64"/>
          <p:cNvSpPr>
            <a:spLocks noChangeArrowheads="1"/>
          </p:cNvSpPr>
          <p:nvPr/>
        </p:nvSpPr>
        <p:spPr bwMode="auto">
          <a:xfrm>
            <a:off x="0" y="0"/>
            <a:ext cx="9144000" cy="6858000"/>
          </a:xfrm>
          <a:prstGeom prst="rect">
            <a:avLst/>
          </a:prstGeom>
          <a:solidFill>
            <a:srgbClr val="F8E47F"/>
          </a:solidFill>
          <a:ln w="9525">
            <a:solidFill>
              <a:schemeClr val="tx1"/>
            </a:solidFill>
            <a:miter lim="800000"/>
            <a:headEnd/>
            <a:tailEnd/>
          </a:ln>
        </p:spPr>
        <p:txBody>
          <a:bodyPr wrap="none" anchor="ctr"/>
          <a:lstStyle/>
          <a:p>
            <a:pPr eaLnBrk="0" hangingPunct="0"/>
            <a:endParaRPr lang="zh-CN" altLang="en-US" b="1" dirty="0">
              <a:solidFill>
                <a:srgbClr val="000000"/>
              </a:solidFill>
              <a:latin typeface="Arial" panose="020B0604020202020204" pitchFamily="34" charset="0"/>
              <a:cs typeface="Arial" panose="020B0604020202020204" pitchFamily="34" charset="0"/>
            </a:endParaRPr>
          </a:p>
        </p:txBody>
      </p:sp>
      <p:sp>
        <p:nvSpPr>
          <p:cNvPr id="412673" name="Rectangle 2"/>
          <p:cNvSpPr>
            <a:spLocks noGrp="1" noChangeArrowheads="1"/>
          </p:cNvSpPr>
          <p:nvPr>
            <p:ph type="title" idx="4294967295"/>
          </p:nvPr>
        </p:nvSpPr>
        <p:spPr>
          <a:xfrm>
            <a:off x="3276599" y="-505907"/>
            <a:ext cx="5800725" cy="487362"/>
          </a:xfrm>
        </p:spPr>
        <p:txBody>
          <a:bodyPr/>
          <a:lstStyle/>
          <a:p>
            <a:pPr eaLnBrk="1" hangingPunct="1"/>
            <a:r>
              <a:rPr lang="ar-JO" altLang="zh-CN" sz="2800" dirty="0">
                <a:solidFill>
                  <a:schemeClr val="tx1"/>
                </a:solidFill>
                <a:ea typeface="ＭＳ Ｐゴシック" charset="0"/>
                <a:cs typeface="Arial" panose="020B0604020202020204" pitchFamily="34" charset="0"/>
              </a:rPr>
              <a:t>شجرة عائلة الآباء</a:t>
            </a:r>
            <a:endParaRPr lang="en-US" altLang="zh-CN" sz="2800" dirty="0">
              <a:solidFill>
                <a:schemeClr val="tx1"/>
              </a:solidFill>
              <a:ea typeface="ＭＳ Ｐゴシック" charset="0"/>
              <a:cs typeface="Arial" panose="020B0604020202020204" pitchFamily="34" charset="0"/>
            </a:endParaRPr>
          </a:p>
        </p:txBody>
      </p:sp>
      <p:sp>
        <p:nvSpPr>
          <p:cNvPr id="412675" name="Text Box 3"/>
          <p:cNvSpPr txBox="1">
            <a:spLocks noChangeArrowheads="1"/>
          </p:cNvSpPr>
          <p:nvPr/>
        </p:nvSpPr>
        <p:spPr bwMode="auto">
          <a:xfrm>
            <a:off x="3657600" y="642180"/>
            <a:ext cx="1066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ar-JO" altLang="zh-CN" b="1" dirty="0">
                <a:solidFill>
                  <a:srgbClr val="007000"/>
                </a:solidFill>
                <a:latin typeface="Arial" panose="020B0604020202020204" pitchFamily="34" charset="0"/>
                <a:cs typeface="Arial" panose="020B0604020202020204" pitchFamily="34" charset="0"/>
              </a:rPr>
              <a:t>تارح</a:t>
            </a:r>
            <a:endParaRPr lang="en-US" altLang="zh-CN" b="1" dirty="0">
              <a:solidFill>
                <a:srgbClr val="007000"/>
              </a:solidFill>
              <a:latin typeface="Arial" panose="020B0604020202020204" pitchFamily="34" charset="0"/>
              <a:cs typeface="Arial" panose="020B0604020202020204" pitchFamily="34" charset="0"/>
            </a:endParaRPr>
          </a:p>
        </p:txBody>
      </p:sp>
      <p:sp>
        <p:nvSpPr>
          <p:cNvPr id="412676" name="Text Box 4"/>
          <p:cNvSpPr txBox="1">
            <a:spLocks noChangeArrowheads="1"/>
          </p:cNvSpPr>
          <p:nvPr/>
        </p:nvSpPr>
        <p:spPr bwMode="auto">
          <a:xfrm>
            <a:off x="1028700" y="1251780"/>
            <a:ext cx="1066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ar-JO" altLang="zh-CN" b="1" dirty="0">
                <a:solidFill>
                  <a:srgbClr val="000000"/>
                </a:solidFill>
                <a:latin typeface="Arial" panose="020B0604020202020204" pitchFamily="34" charset="0"/>
                <a:cs typeface="Arial" panose="020B0604020202020204" pitchFamily="34" charset="0"/>
              </a:rPr>
              <a:t>هاران</a:t>
            </a:r>
            <a:endParaRPr lang="en-US" altLang="zh-CN" b="1" dirty="0">
              <a:solidFill>
                <a:srgbClr val="000000"/>
              </a:solidFill>
              <a:latin typeface="Arial" panose="020B0604020202020204" pitchFamily="34" charset="0"/>
              <a:cs typeface="Arial" panose="020B0604020202020204" pitchFamily="34" charset="0"/>
            </a:endParaRPr>
          </a:p>
        </p:txBody>
      </p:sp>
      <p:sp>
        <p:nvSpPr>
          <p:cNvPr id="412677" name="Text Box 5"/>
          <p:cNvSpPr txBox="1">
            <a:spLocks noChangeArrowheads="1"/>
          </p:cNvSpPr>
          <p:nvPr/>
        </p:nvSpPr>
        <p:spPr bwMode="auto">
          <a:xfrm>
            <a:off x="3657600" y="1251780"/>
            <a:ext cx="1066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ar-JO" altLang="zh-CN" b="1" dirty="0">
                <a:solidFill>
                  <a:srgbClr val="000000"/>
                </a:solidFill>
                <a:latin typeface="Arial" panose="020B0604020202020204" pitchFamily="34" charset="0"/>
                <a:cs typeface="Arial" panose="020B0604020202020204" pitchFamily="34" charset="0"/>
              </a:rPr>
              <a:t>ناحور</a:t>
            </a:r>
            <a:endParaRPr lang="en-US" altLang="zh-CN" b="1" dirty="0">
              <a:solidFill>
                <a:srgbClr val="000000"/>
              </a:solidFill>
              <a:latin typeface="Arial" panose="020B0604020202020204" pitchFamily="34" charset="0"/>
              <a:cs typeface="Arial" panose="020B0604020202020204" pitchFamily="34" charset="0"/>
            </a:endParaRPr>
          </a:p>
        </p:txBody>
      </p:sp>
      <p:sp>
        <p:nvSpPr>
          <p:cNvPr id="412678" name="Text Box 6"/>
          <p:cNvSpPr txBox="1">
            <a:spLocks noChangeArrowheads="1"/>
          </p:cNvSpPr>
          <p:nvPr/>
        </p:nvSpPr>
        <p:spPr bwMode="auto">
          <a:xfrm>
            <a:off x="6400800" y="1251780"/>
            <a:ext cx="1828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ar-JO" altLang="zh-CN" b="1" dirty="0">
                <a:solidFill>
                  <a:srgbClr val="007000"/>
                </a:solidFill>
                <a:latin typeface="Arial" panose="020B0604020202020204" pitchFamily="34" charset="0"/>
                <a:cs typeface="Arial" panose="020B0604020202020204" pitchFamily="34" charset="0"/>
              </a:rPr>
              <a:t>إبراهيم</a:t>
            </a:r>
            <a:endParaRPr lang="en-US" altLang="zh-CN" b="1" dirty="0">
              <a:solidFill>
                <a:srgbClr val="009900"/>
              </a:solidFill>
              <a:latin typeface="Arial" panose="020B0604020202020204" pitchFamily="34" charset="0"/>
              <a:cs typeface="Arial" panose="020B0604020202020204" pitchFamily="34" charset="0"/>
            </a:endParaRPr>
          </a:p>
        </p:txBody>
      </p:sp>
      <p:sp>
        <p:nvSpPr>
          <p:cNvPr id="412679" name="Text Box 7"/>
          <p:cNvSpPr txBox="1">
            <a:spLocks noChangeArrowheads="1"/>
          </p:cNvSpPr>
          <p:nvPr/>
        </p:nvSpPr>
        <p:spPr bwMode="auto">
          <a:xfrm>
            <a:off x="914400" y="2013780"/>
            <a:ext cx="10287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ar-JO" altLang="zh-CN" b="1" dirty="0">
                <a:solidFill>
                  <a:srgbClr val="000000"/>
                </a:solidFill>
                <a:latin typeface="Arial" panose="020B0604020202020204" pitchFamily="34" charset="0"/>
                <a:cs typeface="Arial" panose="020B0604020202020204" pitchFamily="34" charset="0"/>
              </a:rPr>
              <a:t>لوط</a:t>
            </a:r>
            <a:endParaRPr lang="en-US" altLang="zh-CN" b="1" dirty="0">
              <a:solidFill>
                <a:srgbClr val="000000"/>
              </a:solidFill>
              <a:latin typeface="Arial" panose="020B0604020202020204" pitchFamily="34" charset="0"/>
              <a:cs typeface="Arial" panose="020B0604020202020204" pitchFamily="34" charset="0"/>
            </a:endParaRPr>
          </a:p>
        </p:txBody>
      </p:sp>
      <p:sp>
        <p:nvSpPr>
          <p:cNvPr id="412680" name="Text Box 8"/>
          <p:cNvSpPr txBox="1">
            <a:spLocks noChangeArrowheads="1"/>
          </p:cNvSpPr>
          <p:nvPr/>
        </p:nvSpPr>
        <p:spPr bwMode="auto">
          <a:xfrm>
            <a:off x="3505200" y="1937580"/>
            <a:ext cx="1371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ar-JO" altLang="zh-CN" b="1" dirty="0">
                <a:solidFill>
                  <a:srgbClr val="000000"/>
                </a:solidFill>
                <a:latin typeface="Arial" panose="020B0604020202020204" pitchFamily="34" charset="0"/>
                <a:cs typeface="Arial" panose="020B0604020202020204" pitchFamily="34" charset="0"/>
              </a:rPr>
              <a:t>بتوئيل</a:t>
            </a:r>
            <a:endParaRPr lang="en-US" altLang="zh-CN" b="1" dirty="0">
              <a:solidFill>
                <a:srgbClr val="000000"/>
              </a:solidFill>
              <a:latin typeface="Arial" panose="020B0604020202020204" pitchFamily="34" charset="0"/>
              <a:cs typeface="Arial" panose="020B0604020202020204" pitchFamily="34" charset="0"/>
            </a:endParaRPr>
          </a:p>
        </p:txBody>
      </p:sp>
      <p:sp>
        <p:nvSpPr>
          <p:cNvPr id="412681" name="Text Box 9"/>
          <p:cNvSpPr txBox="1">
            <a:spLocks noChangeArrowheads="1"/>
          </p:cNvSpPr>
          <p:nvPr/>
        </p:nvSpPr>
        <p:spPr bwMode="auto">
          <a:xfrm>
            <a:off x="5257800" y="2020130"/>
            <a:ext cx="1752600" cy="830997"/>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zh-CN" b="1" dirty="0">
                <a:solidFill>
                  <a:srgbClr val="FF33CC"/>
                </a:solidFill>
                <a:latin typeface="Arial" panose="020B0604020202020204" pitchFamily="34" charset="0"/>
                <a:cs typeface="Arial" panose="020B0604020202020204" pitchFamily="34" charset="0"/>
              </a:rPr>
              <a:t>(</a:t>
            </a:r>
            <a:r>
              <a:rPr lang="ar-JO" altLang="zh-CN" b="1" dirty="0">
                <a:solidFill>
                  <a:srgbClr val="FF33CC"/>
                </a:solidFill>
                <a:latin typeface="Arial" panose="020B0604020202020204" pitchFamily="34" charset="0"/>
                <a:cs typeface="Arial" panose="020B0604020202020204" pitchFamily="34" charset="0"/>
              </a:rPr>
              <a:t>من هاجر</a:t>
            </a:r>
            <a:r>
              <a:rPr lang="en-US" altLang="zh-CN" b="1" dirty="0">
                <a:solidFill>
                  <a:srgbClr val="FF33CC"/>
                </a:solidFill>
                <a:latin typeface="Arial" panose="020B0604020202020204" pitchFamily="34" charset="0"/>
                <a:cs typeface="Arial" panose="020B0604020202020204" pitchFamily="34" charset="0"/>
              </a:rPr>
              <a:t>) </a:t>
            </a:r>
            <a:r>
              <a:rPr lang="ar-JO" altLang="zh-CN" b="1" dirty="0">
                <a:solidFill>
                  <a:srgbClr val="000000"/>
                </a:solidFill>
                <a:latin typeface="Arial" panose="020B0604020202020204" pitchFamily="34" charset="0"/>
                <a:cs typeface="Arial" panose="020B0604020202020204" pitchFamily="34" charset="0"/>
              </a:rPr>
              <a:t>إسماعيل</a:t>
            </a:r>
            <a:endParaRPr lang="en-US" altLang="zh-CN" b="1" dirty="0">
              <a:solidFill>
                <a:srgbClr val="000000"/>
              </a:solidFill>
              <a:latin typeface="Arial" panose="020B0604020202020204" pitchFamily="34" charset="0"/>
              <a:cs typeface="Arial" panose="020B0604020202020204" pitchFamily="34" charset="0"/>
            </a:endParaRPr>
          </a:p>
        </p:txBody>
      </p:sp>
      <p:sp>
        <p:nvSpPr>
          <p:cNvPr id="412682" name="Text Box 10"/>
          <p:cNvSpPr txBox="1">
            <a:spLocks noChangeArrowheads="1"/>
          </p:cNvSpPr>
          <p:nvPr/>
        </p:nvSpPr>
        <p:spPr bwMode="auto">
          <a:xfrm>
            <a:off x="7162800" y="2020130"/>
            <a:ext cx="1752600" cy="830997"/>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zh-CN" b="1" dirty="0">
                <a:solidFill>
                  <a:srgbClr val="FF33CC"/>
                </a:solidFill>
                <a:latin typeface="Arial" panose="020B0604020202020204" pitchFamily="34" charset="0"/>
                <a:cs typeface="Arial" panose="020B0604020202020204" pitchFamily="34" charset="0"/>
              </a:rPr>
              <a:t>(</a:t>
            </a:r>
            <a:r>
              <a:rPr lang="ar-JO" altLang="zh-CN" b="1" dirty="0">
                <a:solidFill>
                  <a:srgbClr val="FF33CC"/>
                </a:solidFill>
                <a:latin typeface="Arial" panose="020B0604020202020204" pitchFamily="34" charset="0"/>
                <a:cs typeface="Arial" panose="020B0604020202020204" pitchFamily="34" charset="0"/>
              </a:rPr>
              <a:t>من سارة</a:t>
            </a:r>
            <a:r>
              <a:rPr lang="en-US" altLang="zh-CN" b="1" dirty="0">
                <a:solidFill>
                  <a:srgbClr val="FF33CC"/>
                </a:solidFill>
                <a:latin typeface="Arial" panose="020B0604020202020204" pitchFamily="34" charset="0"/>
                <a:cs typeface="Arial" panose="020B0604020202020204" pitchFamily="34" charset="0"/>
              </a:rPr>
              <a:t>) </a:t>
            </a:r>
            <a:r>
              <a:rPr lang="ar-JO" altLang="zh-CN" b="1" dirty="0">
                <a:solidFill>
                  <a:srgbClr val="007000"/>
                </a:solidFill>
                <a:latin typeface="Arial" panose="020B0604020202020204" pitchFamily="34" charset="0"/>
                <a:cs typeface="Arial" panose="020B0604020202020204" pitchFamily="34" charset="0"/>
              </a:rPr>
              <a:t>إسحق</a:t>
            </a:r>
            <a:endParaRPr lang="en-US" altLang="zh-CN" b="1" dirty="0">
              <a:solidFill>
                <a:srgbClr val="009900"/>
              </a:solidFill>
              <a:latin typeface="Arial" panose="020B0604020202020204" pitchFamily="34" charset="0"/>
              <a:cs typeface="Arial" panose="020B0604020202020204" pitchFamily="34" charset="0"/>
            </a:endParaRPr>
          </a:p>
        </p:txBody>
      </p:sp>
      <p:sp>
        <p:nvSpPr>
          <p:cNvPr id="412683" name="Text Box 11"/>
          <p:cNvSpPr txBox="1">
            <a:spLocks noChangeArrowheads="1"/>
          </p:cNvSpPr>
          <p:nvPr/>
        </p:nvSpPr>
        <p:spPr bwMode="auto">
          <a:xfrm>
            <a:off x="2743200" y="2775780"/>
            <a:ext cx="2895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ar-JO" altLang="zh-CN" b="1" dirty="0">
                <a:solidFill>
                  <a:srgbClr val="000000"/>
                </a:solidFill>
                <a:latin typeface="Arial" panose="020B0604020202020204" pitchFamily="34" charset="0"/>
                <a:cs typeface="Arial" panose="020B0604020202020204" pitchFamily="34" charset="0"/>
              </a:rPr>
              <a:t>لابان</a:t>
            </a:r>
            <a:r>
              <a:rPr lang="en-US" altLang="zh-CN" b="1" dirty="0">
                <a:solidFill>
                  <a:srgbClr val="000000"/>
                </a:solidFill>
                <a:latin typeface="Arial" panose="020B0604020202020204" pitchFamily="34" charset="0"/>
                <a:cs typeface="Arial" panose="020B0604020202020204" pitchFamily="34" charset="0"/>
              </a:rPr>
              <a:t>     </a:t>
            </a:r>
            <a:r>
              <a:rPr lang="ar-JO" altLang="zh-CN" b="1" dirty="0">
                <a:solidFill>
                  <a:srgbClr val="FF33CC"/>
                </a:solidFill>
                <a:latin typeface="Arial" panose="020B0604020202020204" pitchFamily="34" charset="0"/>
                <a:cs typeface="Arial" panose="020B0604020202020204" pitchFamily="34" charset="0"/>
              </a:rPr>
              <a:t>رفقة</a:t>
            </a:r>
            <a:endParaRPr lang="en-US" altLang="zh-CN" b="1" dirty="0">
              <a:solidFill>
                <a:srgbClr val="000000"/>
              </a:solidFill>
              <a:latin typeface="Arial" panose="020B0604020202020204" pitchFamily="34" charset="0"/>
              <a:cs typeface="Arial" panose="020B0604020202020204" pitchFamily="34" charset="0"/>
            </a:endParaRPr>
          </a:p>
        </p:txBody>
      </p:sp>
      <p:sp>
        <p:nvSpPr>
          <p:cNvPr id="412684" name="Text Box 12"/>
          <p:cNvSpPr txBox="1">
            <a:spLocks noChangeArrowheads="1"/>
          </p:cNvSpPr>
          <p:nvPr/>
        </p:nvSpPr>
        <p:spPr bwMode="auto">
          <a:xfrm>
            <a:off x="2133600" y="3461580"/>
            <a:ext cx="990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ar-JO" altLang="zh-CN" b="1" dirty="0">
                <a:solidFill>
                  <a:srgbClr val="FF33CC"/>
                </a:solidFill>
                <a:latin typeface="Arial" panose="020B0604020202020204" pitchFamily="34" charset="0"/>
                <a:cs typeface="Arial" panose="020B0604020202020204" pitchFamily="34" charset="0"/>
              </a:rPr>
              <a:t>ليئة</a:t>
            </a:r>
            <a:endParaRPr lang="en-US" altLang="zh-CN" b="1" dirty="0">
              <a:solidFill>
                <a:srgbClr val="000000"/>
              </a:solidFill>
              <a:latin typeface="Arial" panose="020B0604020202020204" pitchFamily="34" charset="0"/>
              <a:cs typeface="Arial" panose="020B0604020202020204" pitchFamily="34" charset="0"/>
            </a:endParaRPr>
          </a:p>
        </p:txBody>
      </p:sp>
      <p:sp>
        <p:nvSpPr>
          <p:cNvPr id="412685" name="Text Box 13"/>
          <p:cNvSpPr txBox="1">
            <a:spLocks noChangeArrowheads="1"/>
          </p:cNvSpPr>
          <p:nvPr/>
        </p:nvSpPr>
        <p:spPr bwMode="auto">
          <a:xfrm>
            <a:off x="6443663" y="3164718"/>
            <a:ext cx="1223962"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ar-JO" altLang="zh-CN" b="1" dirty="0">
                <a:solidFill>
                  <a:srgbClr val="000000"/>
                </a:solidFill>
                <a:latin typeface="Arial" panose="020B0604020202020204" pitchFamily="34" charset="0"/>
                <a:cs typeface="Arial" panose="020B0604020202020204" pitchFamily="34" charset="0"/>
              </a:rPr>
              <a:t>عيسو</a:t>
            </a:r>
            <a:endParaRPr lang="en-US" altLang="zh-CN" b="1" dirty="0">
              <a:solidFill>
                <a:srgbClr val="33CC33"/>
              </a:solidFill>
              <a:latin typeface="Arial" panose="020B0604020202020204" pitchFamily="34" charset="0"/>
              <a:cs typeface="Arial" panose="020B0604020202020204" pitchFamily="34" charset="0"/>
            </a:endParaRPr>
          </a:p>
        </p:txBody>
      </p:sp>
      <p:sp>
        <p:nvSpPr>
          <p:cNvPr id="412686" name="Text Box 14"/>
          <p:cNvSpPr txBox="1">
            <a:spLocks noChangeArrowheads="1"/>
          </p:cNvSpPr>
          <p:nvPr/>
        </p:nvSpPr>
        <p:spPr bwMode="auto">
          <a:xfrm>
            <a:off x="76200" y="4147380"/>
            <a:ext cx="1981200" cy="2677656"/>
          </a:xfrm>
          <a:prstGeom prst="rect">
            <a:avLst/>
          </a:prstGeom>
          <a:noFill/>
          <a:ln w="1905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zh-CN" b="1" dirty="0">
                <a:solidFill>
                  <a:srgbClr val="FF33CC"/>
                </a:solidFill>
                <a:latin typeface="Arial" panose="020B0604020202020204" pitchFamily="34" charset="0"/>
                <a:cs typeface="Arial" panose="020B0604020202020204" pitchFamily="34" charset="0"/>
              </a:rPr>
              <a:t>(</a:t>
            </a:r>
            <a:r>
              <a:rPr lang="ar-JO" altLang="zh-CN" b="1" dirty="0">
                <a:solidFill>
                  <a:srgbClr val="FF33CC"/>
                </a:solidFill>
                <a:latin typeface="Arial" panose="020B0604020202020204" pitchFamily="34" charset="0"/>
                <a:cs typeface="Arial" panose="020B0604020202020204" pitchFamily="34" charset="0"/>
              </a:rPr>
              <a:t>من ليئة</a:t>
            </a:r>
            <a:r>
              <a:rPr lang="en-US" altLang="zh-CN" b="1" dirty="0">
                <a:solidFill>
                  <a:srgbClr val="FF33CC"/>
                </a:solidFill>
                <a:latin typeface="Arial" panose="020B0604020202020204" pitchFamily="34" charset="0"/>
                <a:cs typeface="Arial" panose="020B0604020202020204" pitchFamily="34" charset="0"/>
              </a:rPr>
              <a:t>)</a:t>
            </a:r>
            <a:r>
              <a:rPr lang="en-US" altLang="zh-CN" b="1" dirty="0">
                <a:solidFill>
                  <a:srgbClr val="000000"/>
                </a:solidFill>
                <a:latin typeface="Arial" panose="020B0604020202020204" pitchFamily="34" charset="0"/>
                <a:cs typeface="Arial" panose="020B0604020202020204" pitchFamily="34" charset="0"/>
              </a:rPr>
              <a:t>   </a:t>
            </a:r>
            <a:r>
              <a:rPr lang="ar-JO" altLang="zh-CN" b="1" dirty="0">
                <a:solidFill>
                  <a:srgbClr val="000000"/>
                </a:solidFill>
                <a:latin typeface="Arial" panose="020B0604020202020204" pitchFamily="34" charset="0"/>
                <a:cs typeface="Arial" panose="020B0604020202020204" pitchFamily="34" charset="0"/>
              </a:rPr>
              <a:t>رأوبين     شمعون</a:t>
            </a:r>
            <a:r>
              <a:rPr lang="en-US" altLang="zh-CN" b="1" dirty="0">
                <a:solidFill>
                  <a:srgbClr val="000000"/>
                </a:solidFill>
                <a:latin typeface="Arial" panose="020B0604020202020204" pitchFamily="34" charset="0"/>
                <a:cs typeface="Arial" panose="020B0604020202020204" pitchFamily="34" charset="0"/>
              </a:rPr>
              <a:t>        </a:t>
            </a:r>
            <a:r>
              <a:rPr lang="ar-JO" altLang="zh-CN" b="1" dirty="0">
                <a:solidFill>
                  <a:srgbClr val="000000"/>
                </a:solidFill>
                <a:latin typeface="Arial" panose="020B0604020202020204" pitchFamily="34" charset="0"/>
                <a:cs typeface="Arial" panose="020B0604020202020204" pitchFamily="34" charset="0"/>
              </a:rPr>
              <a:t>لاوي</a:t>
            </a:r>
            <a:r>
              <a:rPr lang="en-US" altLang="zh-CN" b="1" dirty="0">
                <a:solidFill>
                  <a:srgbClr val="000000"/>
                </a:solidFill>
                <a:latin typeface="Arial" panose="020B0604020202020204" pitchFamily="34" charset="0"/>
                <a:cs typeface="Arial" panose="020B0604020202020204" pitchFamily="34" charset="0"/>
              </a:rPr>
              <a:t> </a:t>
            </a:r>
            <a:br>
              <a:rPr lang="en-US" altLang="zh-CN" b="1" dirty="0">
                <a:solidFill>
                  <a:srgbClr val="000000"/>
                </a:solidFill>
                <a:latin typeface="Arial" panose="020B0604020202020204" pitchFamily="34" charset="0"/>
                <a:cs typeface="Arial" panose="020B0604020202020204" pitchFamily="34" charset="0"/>
              </a:rPr>
            </a:br>
            <a:r>
              <a:rPr lang="ar-JO" altLang="zh-CN" b="1" dirty="0">
                <a:solidFill>
                  <a:srgbClr val="000000"/>
                </a:solidFill>
                <a:latin typeface="Arial" panose="020B0604020202020204" pitchFamily="34" charset="0"/>
                <a:cs typeface="Arial" panose="020B0604020202020204" pitchFamily="34" charset="0"/>
              </a:rPr>
              <a:t>يهوذا          يساكر      زبولون</a:t>
            </a:r>
            <a:endParaRPr lang="en-US" altLang="zh-CN" b="1" dirty="0">
              <a:solidFill>
                <a:srgbClr val="009900"/>
              </a:solidFill>
              <a:latin typeface="Arial" panose="020B0604020202020204" pitchFamily="34" charset="0"/>
              <a:cs typeface="Arial" panose="020B0604020202020204" pitchFamily="34" charset="0"/>
            </a:endParaRPr>
          </a:p>
        </p:txBody>
      </p:sp>
      <p:sp>
        <p:nvSpPr>
          <p:cNvPr id="412687" name="Text Box 15"/>
          <p:cNvSpPr txBox="1">
            <a:spLocks noChangeArrowheads="1"/>
          </p:cNvSpPr>
          <p:nvPr/>
        </p:nvSpPr>
        <p:spPr bwMode="auto">
          <a:xfrm>
            <a:off x="2159000" y="4147380"/>
            <a:ext cx="1828800" cy="1200329"/>
          </a:xfrm>
          <a:prstGeom prst="rect">
            <a:avLst/>
          </a:prstGeom>
          <a:noFill/>
          <a:ln w="1905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zh-CN" b="1" dirty="0">
                <a:solidFill>
                  <a:srgbClr val="FF33CC"/>
                </a:solidFill>
                <a:latin typeface="Arial" panose="020B0604020202020204" pitchFamily="34" charset="0"/>
                <a:cs typeface="Arial" panose="020B0604020202020204" pitchFamily="34" charset="0"/>
              </a:rPr>
              <a:t>(</a:t>
            </a:r>
            <a:r>
              <a:rPr lang="ar-JO" altLang="zh-CN" b="1" dirty="0">
                <a:solidFill>
                  <a:srgbClr val="FF33CC"/>
                </a:solidFill>
                <a:latin typeface="Arial" panose="020B0604020202020204" pitchFamily="34" charset="0"/>
                <a:cs typeface="Arial" panose="020B0604020202020204" pitchFamily="34" charset="0"/>
              </a:rPr>
              <a:t>من زلفة</a:t>
            </a:r>
            <a:r>
              <a:rPr lang="en-US" altLang="zh-CN" b="1" dirty="0">
                <a:solidFill>
                  <a:srgbClr val="FF33CC"/>
                </a:solidFill>
                <a:latin typeface="Arial" panose="020B0604020202020204" pitchFamily="34" charset="0"/>
                <a:cs typeface="Arial" panose="020B0604020202020204" pitchFamily="34" charset="0"/>
              </a:rPr>
              <a:t>)   </a:t>
            </a:r>
            <a:r>
              <a:rPr lang="en-US" altLang="zh-CN" b="1" dirty="0">
                <a:solidFill>
                  <a:srgbClr val="000000"/>
                </a:solidFill>
                <a:latin typeface="Arial" panose="020B0604020202020204" pitchFamily="34" charset="0"/>
                <a:cs typeface="Arial" panose="020B0604020202020204" pitchFamily="34" charset="0"/>
              </a:rPr>
              <a:t> </a:t>
            </a:r>
            <a:r>
              <a:rPr lang="ar-JO" altLang="zh-CN" b="1" dirty="0">
                <a:solidFill>
                  <a:srgbClr val="000000"/>
                </a:solidFill>
                <a:latin typeface="Arial" panose="020B0604020202020204" pitchFamily="34" charset="0"/>
                <a:cs typeface="Arial" panose="020B0604020202020204" pitchFamily="34" charset="0"/>
              </a:rPr>
              <a:t>جاد</a:t>
            </a:r>
            <a:br>
              <a:rPr lang="en-US" altLang="zh-CN" b="1" dirty="0">
                <a:solidFill>
                  <a:srgbClr val="000000"/>
                </a:solidFill>
                <a:latin typeface="Arial" panose="020B0604020202020204" pitchFamily="34" charset="0"/>
                <a:cs typeface="Arial" panose="020B0604020202020204" pitchFamily="34" charset="0"/>
              </a:rPr>
            </a:br>
            <a:r>
              <a:rPr lang="ar-JO" altLang="zh-CN" b="1" dirty="0">
                <a:solidFill>
                  <a:srgbClr val="000000"/>
                </a:solidFill>
                <a:latin typeface="Arial" panose="020B0604020202020204" pitchFamily="34" charset="0"/>
                <a:cs typeface="Arial" panose="020B0604020202020204" pitchFamily="34" charset="0"/>
              </a:rPr>
              <a:t>أشير</a:t>
            </a:r>
            <a:endParaRPr lang="en-US" altLang="zh-CN" b="1" dirty="0">
              <a:solidFill>
                <a:srgbClr val="000000"/>
              </a:solidFill>
              <a:latin typeface="Arial" panose="020B0604020202020204" pitchFamily="34" charset="0"/>
              <a:cs typeface="Arial" panose="020B0604020202020204" pitchFamily="34" charset="0"/>
            </a:endParaRPr>
          </a:p>
        </p:txBody>
      </p:sp>
      <p:sp>
        <p:nvSpPr>
          <p:cNvPr id="412688" name="Text Box 16"/>
          <p:cNvSpPr txBox="1">
            <a:spLocks noChangeArrowheads="1"/>
          </p:cNvSpPr>
          <p:nvPr/>
        </p:nvSpPr>
        <p:spPr bwMode="auto">
          <a:xfrm>
            <a:off x="4089400" y="4147380"/>
            <a:ext cx="1905000" cy="830997"/>
          </a:xfrm>
          <a:prstGeom prst="rect">
            <a:avLst/>
          </a:prstGeom>
          <a:noFill/>
          <a:ln w="1905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zh-CN" b="1" dirty="0">
                <a:solidFill>
                  <a:srgbClr val="FF33CC"/>
                </a:solidFill>
                <a:latin typeface="Arial" panose="020B0604020202020204" pitchFamily="34" charset="0"/>
                <a:cs typeface="Arial" panose="020B0604020202020204" pitchFamily="34" charset="0"/>
              </a:rPr>
              <a:t>(</a:t>
            </a:r>
            <a:r>
              <a:rPr lang="ar-JO" altLang="zh-CN" b="1" dirty="0">
                <a:solidFill>
                  <a:srgbClr val="FF33CC"/>
                </a:solidFill>
                <a:latin typeface="Arial" panose="020B0604020202020204" pitchFamily="34" charset="0"/>
                <a:cs typeface="Arial" panose="020B0604020202020204" pitchFamily="34" charset="0"/>
              </a:rPr>
              <a:t>من بلهة </a:t>
            </a:r>
            <a:r>
              <a:rPr lang="en-US" altLang="zh-CN" b="1" dirty="0">
                <a:solidFill>
                  <a:srgbClr val="FF33CC"/>
                </a:solidFill>
                <a:latin typeface="Arial" panose="020B0604020202020204" pitchFamily="34" charset="0"/>
                <a:cs typeface="Arial" panose="020B0604020202020204" pitchFamily="34" charset="0"/>
              </a:rPr>
              <a:t>)   </a:t>
            </a:r>
            <a:r>
              <a:rPr lang="ar-JO" altLang="zh-CN" b="1" dirty="0">
                <a:solidFill>
                  <a:srgbClr val="000000"/>
                </a:solidFill>
                <a:latin typeface="Arial" panose="020B0604020202020204" pitchFamily="34" charset="0"/>
                <a:cs typeface="Arial" panose="020B0604020202020204" pitchFamily="34" charset="0"/>
              </a:rPr>
              <a:t>دان، نفتالي</a:t>
            </a:r>
            <a:endParaRPr lang="en-US" altLang="zh-CN" b="1" dirty="0">
              <a:solidFill>
                <a:srgbClr val="000000"/>
              </a:solidFill>
              <a:latin typeface="Arial" panose="020B0604020202020204" pitchFamily="34" charset="0"/>
              <a:cs typeface="Arial" panose="020B0604020202020204" pitchFamily="34" charset="0"/>
            </a:endParaRPr>
          </a:p>
        </p:txBody>
      </p:sp>
      <p:sp>
        <p:nvSpPr>
          <p:cNvPr id="412689" name="Text Box 17"/>
          <p:cNvSpPr txBox="1">
            <a:spLocks noChangeArrowheads="1"/>
          </p:cNvSpPr>
          <p:nvPr/>
        </p:nvSpPr>
        <p:spPr bwMode="auto">
          <a:xfrm>
            <a:off x="6096000" y="4147380"/>
            <a:ext cx="2819400" cy="841375"/>
          </a:xfrm>
          <a:prstGeom prst="rect">
            <a:avLst/>
          </a:prstGeom>
          <a:noFill/>
          <a:ln w="1905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zh-CN" b="1" dirty="0">
                <a:solidFill>
                  <a:srgbClr val="FF33CC"/>
                </a:solidFill>
                <a:latin typeface="Arial" panose="020B0604020202020204" pitchFamily="34" charset="0"/>
                <a:cs typeface="Arial" panose="020B0604020202020204" pitchFamily="34" charset="0"/>
              </a:rPr>
              <a:t>(</a:t>
            </a:r>
            <a:r>
              <a:rPr lang="ar-JO" altLang="zh-CN" b="1" dirty="0">
                <a:solidFill>
                  <a:srgbClr val="FF33CC"/>
                </a:solidFill>
                <a:latin typeface="Arial" panose="020B0604020202020204" pitchFamily="34" charset="0"/>
                <a:cs typeface="Arial" panose="020B0604020202020204" pitchFamily="34" charset="0"/>
              </a:rPr>
              <a:t>من راحيل</a:t>
            </a:r>
            <a:r>
              <a:rPr lang="en-US" altLang="zh-CN" b="1" dirty="0">
                <a:solidFill>
                  <a:srgbClr val="FF33CC"/>
                </a:solidFill>
                <a:latin typeface="Arial" panose="020B0604020202020204" pitchFamily="34" charset="0"/>
                <a:cs typeface="Arial" panose="020B0604020202020204" pitchFamily="34" charset="0"/>
              </a:rPr>
              <a:t>)</a:t>
            </a:r>
            <a:r>
              <a:rPr lang="en-US" altLang="zh-CN" b="1" dirty="0">
                <a:solidFill>
                  <a:srgbClr val="000000"/>
                </a:solidFill>
                <a:latin typeface="Arial" panose="020B0604020202020204" pitchFamily="34" charset="0"/>
                <a:cs typeface="Arial" panose="020B0604020202020204" pitchFamily="34" charset="0"/>
              </a:rPr>
              <a:t> </a:t>
            </a:r>
            <a:br>
              <a:rPr lang="en-US" altLang="zh-CN" b="1" dirty="0">
                <a:solidFill>
                  <a:srgbClr val="000000"/>
                </a:solidFill>
                <a:latin typeface="Arial" panose="020B0604020202020204" pitchFamily="34" charset="0"/>
                <a:cs typeface="Arial" panose="020B0604020202020204" pitchFamily="34" charset="0"/>
              </a:rPr>
            </a:br>
            <a:r>
              <a:rPr lang="ar-JO" altLang="zh-CN" b="1" dirty="0">
                <a:solidFill>
                  <a:srgbClr val="000000"/>
                </a:solidFill>
                <a:latin typeface="Arial" panose="020B0604020202020204" pitchFamily="34" charset="0"/>
                <a:cs typeface="Arial" panose="020B0604020202020204" pitchFamily="34" charset="0"/>
              </a:rPr>
              <a:t>،بنيامين</a:t>
            </a:r>
            <a:r>
              <a:rPr lang="en-US" altLang="zh-CN" b="1" dirty="0">
                <a:solidFill>
                  <a:srgbClr val="000000"/>
                </a:solidFill>
                <a:latin typeface="Arial" panose="020B0604020202020204" pitchFamily="34" charset="0"/>
                <a:cs typeface="Arial" panose="020B0604020202020204" pitchFamily="34" charset="0"/>
              </a:rPr>
              <a:t> </a:t>
            </a:r>
            <a:r>
              <a:rPr lang="ar-JO" altLang="zh-CN" b="1" dirty="0">
                <a:solidFill>
                  <a:srgbClr val="007000"/>
                </a:solidFill>
                <a:latin typeface="Arial" panose="020B0604020202020204" pitchFamily="34" charset="0"/>
                <a:cs typeface="Arial" panose="020B0604020202020204" pitchFamily="34" charset="0"/>
              </a:rPr>
              <a:t>يوسف</a:t>
            </a:r>
            <a:endParaRPr lang="en-US" altLang="zh-CN" b="1" dirty="0">
              <a:solidFill>
                <a:srgbClr val="000000"/>
              </a:solidFill>
              <a:latin typeface="Arial" panose="020B0604020202020204" pitchFamily="34" charset="0"/>
              <a:cs typeface="Arial" panose="020B0604020202020204" pitchFamily="34" charset="0"/>
            </a:endParaRPr>
          </a:p>
        </p:txBody>
      </p:sp>
      <p:sp>
        <p:nvSpPr>
          <p:cNvPr id="412690" name="Text Box 18"/>
          <p:cNvSpPr txBox="1">
            <a:spLocks noChangeArrowheads="1"/>
          </p:cNvSpPr>
          <p:nvPr/>
        </p:nvSpPr>
        <p:spPr bwMode="auto">
          <a:xfrm>
            <a:off x="7661275" y="5420555"/>
            <a:ext cx="1447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ar-JO" altLang="zh-CN" b="1" dirty="0">
                <a:solidFill>
                  <a:srgbClr val="007000"/>
                </a:solidFill>
                <a:latin typeface="Arial" panose="020B0604020202020204" pitchFamily="34" charset="0"/>
                <a:cs typeface="Arial" panose="020B0604020202020204" pitchFamily="34" charset="0"/>
              </a:rPr>
              <a:t>أفرايم</a:t>
            </a:r>
            <a:endParaRPr lang="en-US" altLang="zh-CN" b="1" dirty="0">
              <a:solidFill>
                <a:srgbClr val="000000"/>
              </a:solidFill>
              <a:latin typeface="Arial" panose="020B0604020202020204" pitchFamily="34" charset="0"/>
              <a:cs typeface="Arial" panose="020B0604020202020204" pitchFamily="34" charset="0"/>
            </a:endParaRPr>
          </a:p>
        </p:txBody>
      </p:sp>
      <p:sp>
        <p:nvSpPr>
          <p:cNvPr id="412691" name="Line 19"/>
          <p:cNvSpPr>
            <a:spLocks noChangeShapeType="1"/>
          </p:cNvSpPr>
          <p:nvPr/>
        </p:nvSpPr>
        <p:spPr bwMode="auto">
          <a:xfrm>
            <a:off x="1447800" y="1175580"/>
            <a:ext cx="57912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412692" name="Line 20"/>
          <p:cNvSpPr>
            <a:spLocks noChangeShapeType="1"/>
          </p:cNvSpPr>
          <p:nvPr/>
        </p:nvSpPr>
        <p:spPr bwMode="auto">
          <a:xfrm rot="-5400000">
            <a:off x="1333500" y="1289880"/>
            <a:ext cx="2286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412693" name="Line 21"/>
          <p:cNvSpPr>
            <a:spLocks noChangeShapeType="1"/>
          </p:cNvSpPr>
          <p:nvPr/>
        </p:nvSpPr>
        <p:spPr bwMode="auto">
          <a:xfrm rot="-5400000">
            <a:off x="7124700" y="1289880"/>
            <a:ext cx="2286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412694" name="Line 22"/>
          <p:cNvSpPr>
            <a:spLocks noChangeShapeType="1"/>
          </p:cNvSpPr>
          <p:nvPr/>
        </p:nvSpPr>
        <p:spPr bwMode="auto">
          <a:xfrm rot="-5400000">
            <a:off x="4038600" y="1175580"/>
            <a:ext cx="3048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412695" name="Line 23"/>
          <p:cNvSpPr>
            <a:spLocks noChangeShapeType="1"/>
          </p:cNvSpPr>
          <p:nvPr/>
        </p:nvSpPr>
        <p:spPr bwMode="auto">
          <a:xfrm rot="-5400000">
            <a:off x="1257300" y="1899480"/>
            <a:ext cx="3810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412696" name="Line 24"/>
          <p:cNvSpPr>
            <a:spLocks noChangeShapeType="1"/>
          </p:cNvSpPr>
          <p:nvPr/>
        </p:nvSpPr>
        <p:spPr bwMode="auto">
          <a:xfrm rot="-5400000">
            <a:off x="4038600" y="1861380"/>
            <a:ext cx="3048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412697" name="Line 25"/>
          <p:cNvSpPr>
            <a:spLocks noChangeShapeType="1"/>
          </p:cNvSpPr>
          <p:nvPr/>
        </p:nvSpPr>
        <p:spPr bwMode="auto">
          <a:xfrm>
            <a:off x="5943600" y="1785180"/>
            <a:ext cx="24384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412698" name="Line 26"/>
          <p:cNvSpPr>
            <a:spLocks noChangeShapeType="1"/>
          </p:cNvSpPr>
          <p:nvPr/>
        </p:nvSpPr>
        <p:spPr bwMode="auto">
          <a:xfrm rot="-5400000">
            <a:off x="5829300" y="1899480"/>
            <a:ext cx="2286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412699" name="Line 27"/>
          <p:cNvSpPr>
            <a:spLocks noChangeShapeType="1"/>
          </p:cNvSpPr>
          <p:nvPr/>
        </p:nvSpPr>
        <p:spPr bwMode="auto">
          <a:xfrm rot="-5400000">
            <a:off x="8267700" y="1899480"/>
            <a:ext cx="2286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412700" name="Line 28"/>
          <p:cNvSpPr>
            <a:spLocks noChangeShapeType="1"/>
          </p:cNvSpPr>
          <p:nvPr/>
        </p:nvSpPr>
        <p:spPr bwMode="auto">
          <a:xfrm rot="5400000" flipH="1">
            <a:off x="7162800" y="1708980"/>
            <a:ext cx="1524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412701" name="Line 29"/>
          <p:cNvSpPr>
            <a:spLocks noChangeShapeType="1"/>
          </p:cNvSpPr>
          <p:nvPr/>
        </p:nvSpPr>
        <p:spPr bwMode="auto">
          <a:xfrm>
            <a:off x="3276600" y="2623380"/>
            <a:ext cx="16764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412702" name="Line 30"/>
          <p:cNvSpPr>
            <a:spLocks noChangeShapeType="1"/>
          </p:cNvSpPr>
          <p:nvPr/>
        </p:nvSpPr>
        <p:spPr bwMode="auto">
          <a:xfrm rot="-5400000">
            <a:off x="3162300" y="2737680"/>
            <a:ext cx="2286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412703" name="Line 31"/>
          <p:cNvSpPr>
            <a:spLocks noChangeShapeType="1"/>
          </p:cNvSpPr>
          <p:nvPr/>
        </p:nvSpPr>
        <p:spPr bwMode="auto">
          <a:xfrm rot="-5400000">
            <a:off x="4838700" y="2737680"/>
            <a:ext cx="2286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412704" name="Line 32"/>
          <p:cNvSpPr>
            <a:spLocks noChangeShapeType="1"/>
          </p:cNvSpPr>
          <p:nvPr/>
        </p:nvSpPr>
        <p:spPr bwMode="auto">
          <a:xfrm rot="-5400000">
            <a:off x="4076700" y="2509080"/>
            <a:ext cx="2286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412705" name="Line 33"/>
          <p:cNvSpPr>
            <a:spLocks noChangeShapeType="1"/>
          </p:cNvSpPr>
          <p:nvPr/>
        </p:nvSpPr>
        <p:spPr bwMode="auto">
          <a:xfrm>
            <a:off x="2590800" y="3385380"/>
            <a:ext cx="16764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412706" name="Line 34"/>
          <p:cNvSpPr>
            <a:spLocks noChangeShapeType="1"/>
          </p:cNvSpPr>
          <p:nvPr/>
        </p:nvSpPr>
        <p:spPr bwMode="auto">
          <a:xfrm rot="-5400000">
            <a:off x="2476500" y="3499680"/>
            <a:ext cx="2286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412707" name="Line 35"/>
          <p:cNvSpPr>
            <a:spLocks noChangeShapeType="1"/>
          </p:cNvSpPr>
          <p:nvPr/>
        </p:nvSpPr>
        <p:spPr bwMode="auto">
          <a:xfrm rot="-5400000">
            <a:off x="4152900" y="3499680"/>
            <a:ext cx="2286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412708" name="Line 36"/>
          <p:cNvSpPr>
            <a:spLocks noChangeShapeType="1"/>
          </p:cNvSpPr>
          <p:nvPr/>
        </p:nvSpPr>
        <p:spPr bwMode="auto">
          <a:xfrm rot="-5400000">
            <a:off x="3314700" y="3271080"/>
            <a:ext cx="2286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412709" name="Text Box 37"/>
          <p:cNvSpPr txBox="1">
            <a:spLocks noChangeArrowheads="1"/>
          </p:cNvSpPr>
          <p:nvPr/>
        </p:nvSpPr>
        <p:spPr bwMode="auto">
          <a:xfrm>
            <a:off x="3581400" y="3461580"/>
            <a:ext cx="16002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ar-JO" altLang="zh-CN" b="1" dirty="0">
                <a:solidFill>
                  <a:srgbClr val="FF33CC"/>
                </a:solidFill>
                <a:latin typeface="Arial" panose="020B0604020202020204" pitchFamily="34" charset="0"/>
                <a:cs typeface="Arial" panose="020B0604020202020204" pitchFamily="34" charset="0"/>
              </a:rPr>
              <a:t>راحيل</a:t>
            </a:r>
            <a:endParaRPr lang="en-US" altLang="zh-CN" b="1" dirty="0">
              <a:solidFill>
                <a:srgbClr val="000000"/>
              </a:solidFill>
              <a:latin typeface="Arial" panose="020B0604020202020204" pitchFamily="34" charset="0"/>
              <a:cs typeface="Arial" panose="020B0604020202020204" pitchFamily="34" charset="0"/>
            </a:endParaRPr>
          </a:p>
        </p:txBody>
      </p:sp>
      <p:grpSp>
        <p:nvGrpSpPr>
          <p:cNvPr id="412710" name="Group 38"/>
          <p:cNvGrpSpPr>
            <a:grpSpLocks/>
          </p:cNvGrpSpPr>
          <p:nvPr/>
        </p:nvGrpSpPr>
        <p:grpSpPr bwMode="auto">
          <a:xfrm>
            <a:off x="7086600" y="2851980"/>
            <a:ext cx="1447800" cy="457200"/>
            <a:chOff x="4512" y="1824"/>
            <a:chExt cx="1056" cy="288"/>
          </a:xfrm>
        </p:grpSpPr>
        <p:sp>
          <p:nvSpPr>
            <p:cNvPr id="412732" name="Line 39"/>
            <p:cNvSpPr>
              <a:spLocks noChangeShapeType="1"/>
            </p:cNvSpPr>
            <p:nvPr/>
          </p:nvSpPr>
          <p:spPr bwMode="auto">
            <a:xfrm>
              <a:off x="4512" y="1968"/>
              <a:ext cx="1056"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412733" name="Line 40"/>
            <p:cNvSpPr>
              <a:spLocks noChangeShapeType="1"/>
            </p:cNvSpPr>
            <p:nvPr/>
          </p:nvSpPr>
          <p:spPr bwMode="auto">
            <a:xfrm rot="-5400000">
              <a:off x="4440" y="2040"/>
              <a:ext cx="144"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412734" name="Line 41"/>
            <p:cNvSpPr>
              <a:spLocks noChangeShapeType="1"/>
            </p:cNvSpPr>
            <p:nvPr/>
          </p:nvSpPr>
          <p:spPr bwMode="auto">
            <a:xfrm rot="-5400000">
              <a:off x="5496" y="2040"/>
              <a:ext cx="144"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412735" name="Line 42"/>
            <p:cNvSpPr>
              <a:spLocks noChangeShapeType="1"/>
            </p:cNvSpPr>
            <p:nvPr/>
          </p:nvSpPr>
          <p:spPr bwMode="auto">
            <a:xfrm rot="-5400000">
              <a:off x="4968" y="1896"/>
              <a:ext cx="144"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eaLnBrk="0" hangingPunct="0"/>
              <a:endParaRPr lang="en-US" b="1" dirty="0">
                <a:solidFill>
                  <a:srgbClr val="000000"/>
                </a:solidFill>
                <a:latin typeface="Arial" panose="020B0604020202020204" pitchFamily="34" charset="0"/>
                <a:cs typeface="Arial" panose="020B0604020202020204" pitchFamily="34" charset="0"/>
              </a:endParaRPr>
            </a:p>
          </p:txBody>
        </p:sp>
      </p:grpSp>
      <p:sp>
        <p:nvSpPr>
          <p:cNvPr id="412711" name="Text Box 43"/>
          <p:cNvSpPr txBox="1">
            <a:spLocks noChangeArrowheads="1"/>
          </p:cNvSpPr>
          <p:nvPr/>
        </p:nvSpPr>
        <p:spPr bwMode="auto">
          <a:xfrm>
            <a:off x="7924800" y="3164718"/>
            <a:ext cx="12192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ar-JO" altLang="zh-CN" b="1" dirty="0">
                <a:solidFill>
                  <a:srgbClr val="007000"/>
                </a:solidFill>
                <a:latin typeface="Arial" panose="020B0604020202020204" pitchFamily="34" charset="0"/>
                <a:cs typeface="Arial" panose="020B0604020202020204" pitchFamily="34" charset="0"/>
              </a:rPr>
              <a:t>يعقوب</a:t>
            </a:r>
            <a:endParaRPr lang="en-US" altLang="zh-CN" b="1" dirty="0">
              <a:solidFill>
                <a:srgbClr val="007000"/>
              </a:solidFill>
              <a:latin typeface="Arial" panose="020B0604020202020204" pitchFamily="34" charset="0"/>
              <a:cs typeface="Arial" panose="020B0604020202020204" pitchFamily="34" charset="0"/>
            </a:endParaRPr>
          </a:p>
        </p:txBody>
      </p:sp>
      <p:sp>
        <p:nvSpPr>
          <p:cNvPr id="412712" name="Line 44"/>
          <p:cNvSpPr>
            <a:spLocks noChangeShapeType="1"/>
          </p:cNvSpPr>
          <p:nvPr/>
        </p:nvSpPr>
        <p:spPr bwMode="auto">
          <a:xfrm>
            <a:off x="1066800" y="3885443"/>
            <a:ext cx="7466013" cy="3810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412713" name="Line 45"/>
          <p:cNvSpPr>
            <a:spLocks noChangeShapeType="1"/>
          </p:cNvSpPr>
          <p:nvPr/>
        </p:nvSpPr>
        <p:spPr bwMode="auto">
          <a:xfrm rot="-5400000">
            <a:off x="7277100" y="4033080"/>
            <a:ext cx="2286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412714" name="Line 46"/>
          <p:cNvSpPr>
            <a:spLocks noChangeShapeType="1"/>
          </p:cNvSpPr>
          <p:nvPr/>
        </p:nvSpPr>
        <p:spPr bwMode="auto">
          <a:xfrm rot="-5400000">
            <a:off x="8380413" y="3766380"/>
            <a:ext cx="3048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412715" name="Line 47"/>
          <p:cNvSpPr>
            <a:spLocks noChangeShapeType="1"/>
          </p:cNvSpPr>
          <p:nvPr/>
        </p:nvSpPr>
        <p:spPr bwMode="auto">
          <a:xfrm rot="-5400000">
            <a:off x="4686300" y="4033080"/>
            <a:ext cx="2286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412716" name="Line 48"/>
          <p:cNvSpPr>
            <a:spLocks noChangeShapeType="1"/>
          </p:cNvSpPr>
          <p:nvPr/>
        </p:nvSpPr>
        <p:spPr bwMode="auto">
          <a:xfrm rot="-5400000">
            <a:off x="3009900" y="4033080"/>
            <a:ext cx="2286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412717" name="Line 49"/>
          <p:cNvSpPr>
            <a:spLocks noChangeShapeType="1"/>
          </p:cNvSpPr>
          <p:nvPr/>
        </p:nvSpPr>
        <p:spPr bwMode="auto">
          <a:xfrm rot="-5400000">
            <a:off x="952500" y="4033080"/>
            <a:ext cx="2286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eaLnBrk="0" hangingPunct="0"/>
            <a:endParaRPr lang="en-US" b="1" dirty="0">
              <a:solidFill>
                <a:srgbClr val="000000"/>
              </a:solidFill>
              <a:latin typeface="Arial" panose="020B0604020202020204" pitchFamily="34" charset="0"/>
              <a:cs typeface="Arial" panose="020B0604020202020204" pitchFamily="34" charset="0"/>
            </a:endParaRPr>
          </a:p>
        </p:txBody>
      </p:sp>
      <p:grpSp>
        <p:nvGrpSpPr>
          <p:cNvPr id="412718" name="Group 50"/>
          <p:cNvGrpSpPr>
            <a:grpSpLocks/>
          </p:cNvGrpSpPr>
          <p:nvPr/>
        </p:nvGrpSpPr>
        <p:grpSpPr bwMode="auto">
          <a:xfrm flipH="1">
            <a:off x="7008813" y="4985580"/>
            <a:ext cx="1524000" cy="495300"/>
            <a:chOff x="3888" y="3144"/>
            <a:chExt cx="960" cy="336"/>
          </a:xfrm>
        </p:grpSpPr>
        <p:grpSp>
          <p:nvGrpSpPr>
            <p:cNvPr id="412727" name="Group 51"/>
            <p:cNvGrpSpPr>
              <a:grpSpLocks/>
            </p:cNvGrpSpPr>
            <p:nvPr/>
          </p:nvGrpSpPr>
          <p:grpSpPr bwMode="auto">
            <a:xfrm>
              <a:off x="3888" y="3312"/>
              <a:ext cx="960" cy="168"/>
              <a:chOff x="3648" y="3312"/>
              <a:chExt cx="1056" cy="168"/>
            </a:xfrm>
          </p:grpSpPr>
          <p:sp>
            <p:nvSpPr>
              <p:cNvPr id="412729" name="Line 52"/>
              <p:cNvSpPr>
                <a:spLocks noChangeShapeType="1"/>
              </p:cNvSpPr>
              <p:nvPr/>
            </p:nvSpPr>
            <p:spPr bwMode="auto">
              <a:xfrm>
                <a:off x="3648" y="3312"/>
                <a:ext cx="1056"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412730" name="Line 53"/>
              <p:cNvSpPr>
                <a:spLocks noChangeShapeType="1"/>
              </p:cNvSpPr>
              <p:nvPr/>
            </p:nvSpPr>
            <p:spPr bwMode="auto">
              <a:xfrm rot="-5400000">
                <a:off x="3564" y="3396"/>
                <a:ext cx="168"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412731" name="Line 54"/>
              <p:cNvSpPr>
                <a:spLocks noChangeShapeType="1"/>
              </p:cNvSpPr>
              <p:nvPr/>
            </p:nvSpPr>
            <p:spPr bwMode="auto">
              <a:xfrm rot="-5400000">
                <a:off x="4620" y="3396"/>
                <a:ext cx="168"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eaLnBrk="0" hangingPunct="0"/>
                <a:endParaRPr lang="en-US" b="1" dirty="0">
                  <a:solidFill>
                    <a:srgbClr val="000000"/>
                  </a:solidFill>
                  <a:latin typeface="Arial" panose="020B0604020202020204" pitchFamily="34" charset="0"/>
                  <a:cs typeface="Arial" panose="020B0604020202020204" pitchFamily="34" charset="0"/>
                </a:endParaRPr>
              </a:p>
            </p:txBody>
          </p:sp>
        </p:grpSp>
        <p:sp>
          <p:nvSpPr>
            <p:cNvPr id="412728" name="Line 55"/>
            <p:cNvSpPr>
              <a:spLocks noChangeShapeType="1"/>
            </p:cNvSpPr>
            <p:nvPr/>
          </p:nvSpPr>
          <p:spPr bwMode="auto">
            <a:xfrm rot="-5400000">
              <a:off x="4092" y="3228"/>
              <a:ext cx="168"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eaLnBrk="0" hangingPunct="0"/>
              <a:endParaRPr lang="en-US" b="1" dirty="0">
                <a:solidFill>
                  <a:srgbClr val="000000"/>
                </a:solidFill>
                <a:latin typeface="Arial" panose="020B0604020202020204" pitchFamily="34" charset="0"/>
                <a:cs typeface="Arial" panose="020B0604020202020204" pitchFamily="34" charset="0"/>
              </a:endParaRPr>
            </a:p>
          </p:txBody>
        </p:sp>
      </p:grpSp>
      <p:sp>
        <p:nvSpPr>
          <p:cNvPr id="412719" name="Text Box 56"/>
          <p:cNvSpPr txBox="1">
            <a:spLocks noChangeArrowheads="1"/>
          </p:cNvSpPr>
          <p:nvPr/>
        </p:nvSpPr>
        <p:spPr bwMode="auto">
          <a:xfrm>
            <a:off x="5989638" y="5420555"/>
            <a:ext cx="1676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ar-JO" altLang="zh-CN" b="1" dirty="0">
                <a:solidFill>
                  <a:srgbClr val="000000"/>
                </a:solidFill>
                <a:latin typeface="Arial" panose="020B0604020202020204" pitchFamily="34" charset="0"/>
                <a:cs typeface="Arial" panose="020B0604020202020204" pitchFamily="34" charset="0"/>
              </a:rPr>
              <a:t>منسى</a:t>
            </a:r>
            <a:endParaRPr lang="en-US" altLang="zh-CN" b="1" dirty="0">
              <a:solidFill>
                <a:srgbClr val="000000"/>
              </a:solidFill>
              <a:latin typeface="Arial" panose="020B0604020202020204" pitchFamily="34" charset="0"/>
              <a:cs typeface="Arial" panose="020B0604020202020204" pitchFamily="34" charset="0"/>
            </a:endParaRPr>
          </a:p>
        </p:txBody>
      </p:sp>
      <p:sp>
        <p:nvSpPr>
          <p:cNvPr id="412720" name="WordArt 57"/>
          <p:cNvSpPr>
            <a:spLocks noChangeArrowheads="1" noChangeShapeType="1" noTextEdit="1"/>
          </p:cNvSpPr>
          <p:nvPr/>
        </p:nvSpPr>
        <p:spPr bwMode="auto">
          <a:xfrm>
            <a:off x="76200" y="-38100"/>
            <a:ext cx="4318000" cy="1257300"/>
          </a:xfrm>
          <a:prstGeom prst="rect">
            <a:avLst/>
          </a:prstGeom>
        </p:spPr>
        <p:txBody>
          <a:bodyPr wrap="none" fromWordArt="1">
            <a:prstTxWarp prst="textSlantUp">
              <a:avLst>
                <a:gd name="adj" fmla="val 32056"/>
              </a:avLst>
            </a:prstTxWarp>
          </a:bodyPr>
          <a:lstStyle/>
          <a:p>
            <a:pPr algn="ctr" eaLnBrk="0" hangingPunct="0"/>
            <a:r>
              <a:rPr lang="ar-JO" sz="3600" kern="10" dirty="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4997"/>
                    </a:srgbClr>
                  </a:outerShdw>
                </a:effectLst>
                <a:latin typeface="Impact"/>
                <a:ea typeface="Impact"/>
                <a:cs typeface="Impact"/>
              </a:rPr>
              <a:t>شجرة عائلة الآباء</a:t>
            </a:r>
            <a:endParaRPr lang="en-US" sz="3600" kern="10" dirty="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4997"/>
                  </a:srgbClr>
                </a:outerShdw>
              </a:effectLst>
              <a:latin typeface="Impact"/>
              <a:ea typeface="Impact"/>
              <a:cs typeface="Impact"/>
            </a:endParaRPr>
          </a:p>
        </p:txBody>
      </p:sp>
      <p:sp>
        <p:nvSpPr>
          <p:cNvPr id="412721" name="Line 58"/>
          <p:cNvSpPr>
            <a:spLocks noChangeShapeType="1"/>
          </p:cNvSpPr>
          <p:nvPr/>
        </p:nvSpPr>
        <p:spPr bwMode="auto">
          <a:xfrm flipV="1">
            <a:off x="5562600" y="2775780"/>
            <a:ext cx="2057400" cy="304800"/>
          </a:xfrm>
          <a:prstGeom prst="line">
            <a:avLst/>
          </a:prstGeom>
          <a:noFill/>
          <a:ln w="9525">
            <a:solidFill>
              <a:schemeClr val="tx1"/>
            </a:solidFill>
            <a:prstDash val="dash"/>
            <a:round/>
            <a:headEnd/>
            <a:tailEnd/>
          </a:ln>
          <a:extLst>
            <a:ext uri="{909E8E84-426E-40dd-AFC4-6F175D3DCCD1}">
              <a14:hiddenFill xmlns="" xmlns:a14="http://schemas.microsoft.com/office/drawing/2010/main">
                <a:noFill/>
              </a14:hiddenFill>
            </a:ext>
          </a:extLst>
        </p:spPr>
        <p:txBody>
          <a:bodyPr wrap="none" anchor="ctr"/>
          <a:lstStyle/>
          <a:p>
            <a:pP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412722" name="Line 59"/>
          <p:cNvSpPr>
            <a:spLocks noChangeShapeType="1"/>
          </p:cNvSpPr>
          <p:nvPr/>
        </p:nvSpPr>
        <p:spPr bwMode="auto">
          <a:xfrm>
            <a:off x="4953000" y="3766380"/>
            <a:ext cx="2286000" cy="457200"/>
          </a:xfrm>
          <a:prstGeom prst="line">
            <a:avLst/>
          </a:prstGeom>
          <a:noFill/>
          <a:ln w="9525">
            <a:solidFill>
              <a:schemeClr val="tx1"/>
            </a:solidFill>
            <a:prstDash val="dash"/>
            <a:round/>
            <a:headEnd/>
            <a:tailEnd/>
          </a:ln>
          <a:extLst>
            <a:ext uri="{909E8E84-426E-40dd-AFC4-6F175D3DCCD1}">
              <a14:hiddenFill xmlns="" xmlns:a14="http://schemas.microsoft.com/office/drawing/2010/main">
                <a:noFill/>
              </a14:hiddenFill>
            </a:ext>
          </a:extLst>
        </p:spPr>
        <p:txBody>
          <a:bodyPr wrap="none" anchor="ctr"/>
          <a:lstStyle/>
          <a:p>
            <a:pP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412723" name="Line 60"/>
          <p:cNvSpPr>
            <a:spLocks noChangeShapeType="1"/>
          </p:cNvSpPr>
          <p:nvPr/>
        </p:nvSpPr>
        <p:spPr bwMode="auto">
          <a:xfrm flipV="1">
            <a:off x="1447800" y="3842580"/>
            <a:ext cx="762000" cy="381000"/>
          </a:xfrm>
          <a:prstGeom prst="line">
            <a:avLst/>
          </a:prstGeom>
          <a:noFill/>
          <a:ln w="9525">
            <a:solidFill>
              <a:schemeClr val="tx1"/>
            </a:solidFill>
            <a:prstDash val="dash"/>
            <a:round/>
            <a:headEnd/>
            <a:tailEnd/>
          </a:ln>
          <a:extLst>
            <a:ext uri="{909E8E84-426E-40dd-AFC4-6F175D3DCCD1}">
              <a14:hiddenFill xmlns="" xmlns:a14="http://schemas.microsoft.com/office/drawing/2010/main">
                <a:noFill/>
              </a14:hiddenFill>
            </a:ext>
          </a:extLst>
        </p:spPr>
        <p:txBody>
          <a:bodyPr wrap="none" anchor="ctr"/>
          <a:lstStyle/>
          <a:p>
            <a:pP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412724" name="Text Box 61"/>
          <p:cNvSpPr txBox="1">
            <a:spLocks noChangeArrowheads="1"/>
          </p:cNvSpPr>
          <p:nvPr/>
        </p:nvSpPr>
        <p:spPr bwMode="auto">
          <a:xfrm>
            <a:off x="8553450" y="39688"/>
            <a:ext cx="53091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ar-JO" altLang="zh-CN" b="1" dirty="0">
                <a:solidFill>
                  <a:srgbClr val="000000"/>
                </a:solidFill>
                <a:latin typeface="Arial" panose="020B0604020202020204" pitchFamily="34" charset="0"/>
                <a:cs typeface="Arial" panose="020B0604020202020204" pitchFamily="34" charset="0"/>
              </a:rPr>
              <a:t>91</a:t>
            </a:r>
            <a:endParaRPr lang="en-US" altLang="zh-CN" b="1" dirty="0">
              <a:solidFill>
                <a:srgbClr val="000000"/>
              </a:solidFill>
              <a:latin typeface="Arial" panose="020B0604020202020204" pitchFamily="34" charset="0"/>
              <a:cs typeface="Arial" panose="020B0604020202020204" pitchFamily="34" charset="0"/>
            </a:endParaRPr>
          </a:p>
        </p:txBody>
      </p:sp>
      <p:sp>
        <p:nvSpPr>
          <p:cNvPr id="412725" name="Text Box 62"/>
          <p:cNvSpPr txBox="1">
            <a:spLocks noChangeArrowheads="1"/>
          </p:cNvSpPr>
          <p:nvPr/>
        </p:nvSpPr>
        <p:spPr bwMode="auto">
          <a:xfrm>
            <a:off x="2143108" y="5976180"/>
            <a:ext cx="7000892"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spcBef>
                <a:spcPct val="50000"/>
              </a:spcBef>
            </a:pPr>
            <a:r>
              <a:rPr lang="ar-JO" altLang="zh-CN" sz="2000" b="1" dirty="0">
                <a:solidFill>
                  <a:srgbClr val="007000"/>
                </a:solidFill>
                <a:latin typeface="Arial" panose="020B0604020202020204" pitchFamily="34" charset="0"/>
                <a:cs typeface="Arial" panose="020B0604020202020204" pitchFamily="34" charset="0"/>
              </a:rPr>
              <a:t>الأخضر = خط البركة مع حقوق البكر على الرغم من أن أياً من هؤلاء لم يولد أولاً (١ أخبار الأيام 5: 1-2)</a:t>
            </a:r>
            <a:endParaRPr lang="en-US" altLang="zh-CN" sz="2000" b="1" dirty="0">
              <a:solidFill>
                <a:srgbClr val="007000"/>
              </a:solidFill>
              <a:latin typeface="Arial" panose="020B0604020202020204" pitchFamily="34" charset="0"/>
              <a:cs typeface="Arial" panose="020B0604020202020204" pitchFamily="34" charset="0"/>
            </a:endParaRPr>
          </a:p>
        </p:txBody>
      </p:sp>
      <p:sp>
        <p:nvSpPr>
          <p:cNvPr id="412726" name="Text Box 63"/>
          <p:cNvSpPr txBox="1">
            <a:spLocks noChangeArrowheads="1"/>
          </p:cNvSpPr>
          <p:nvPr/>
        </p:nvSpPr>
        <p:spPr bwMode="auto">
          <a:xfrm>
            <a:off x="5562600" y="2790068"/>
            <a:ext cx="1447800"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ar-JO" altLang="zh-CN" sz="1800" b="1" dirty="0">
                <a:solidFill>
                  <a:srgbClr val="000000"/>
                </a:solidFill>
                <a:latin typeface="Arial" panose="020B0604020202020204" pitchFamily="34" charset="0"/>
                <a:cs typeface="Arial" panose="020B0604020202020204" pitchFamily="34" charset="0"/>
              </a:rPr>
              <a:t>زوجة</a:t>
            </a:r>
            <a:endParaRPr lang="en-US" altLang="zh-CN" sz="1800" b="1" dirty="0">
              <a:solidFill>
                <a:srgbClr val="33CC33"/>
              </a:solidFill>
              <a:latin typeface="Arial" panose="020B0604020202020204" pitchFamily="34" charset="0"/>
              <a:cs typeface="Arial" panose="020B0604020202020204" pitchFamily="34" charset="0"/>
            </a:endParaRPr>
          </a:p>
        </p:txBody>
      </p:sp>
      <p:sp>
        <p:nvSpPr>
          <p:cNvPr id="65" name="Text Box 62"/>
          <p:cNvSpPr txBox="1">
            <a:spLocks noChangeArrowheads="1"/>
          </p:cNvSpPr>
          <p:nvPr/>
        </p:nvSpPr>
        <p:spPr bwMode="auto">
          <a:xfrm>
            <a:off x="4644008" y="188640"/>
            <a:ext cx="3312368" cy="523220"/>
          </a:xfrm>
          <a:prstGeom prst="rect">
            <a:avLst/>
          </a:prstGeom>
          <a:solidFill>
            <a:srgbClr val="000000"/>
          </a:solidFill>
          <a:ln>
            <a:noFill/>
          </a:ln>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ar-JO" altLang="zh-CN" sz="2800" b="1" dirty="0">
                <a:solidFill>
                  <a:srgbClr val="FFFFFF"/>
                </a:solidFill>
                <a:latin typeface="Arial" panose="020B0604020202020204" pitchFamily="34" charset="0"/>
                <a:cs typeface="Arial" panose="020B0604020202020204" pitchFamily="34" charset="0"/>
              </a:rPr>
              <a:t>1 أخ 2 : 1 - 5</a:t>
            </a:r>
            <a:endParaRPr lang="en-US" altLang="zh-CN" sz="2800"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279373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6" name="Picture 5" descr="Cross Sky View Christian Stock Photography.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0"/>
            <a:ext cx="9139943" cy="6858000"/>
          </a:xfrm>
          <a:prstGeom prst="rect">
            <a:avLst/>
          </a:prstGeom>
        </p:spPr>
      </p:pic>
      <p:sp>
        <p:nvSpPr>
          <p:cNvPr id="2" name="Title 1"/>
          <p:cNvSpPr>
            <a:spLocks noGrp="1"/>
          </p:cNvSpPr>
          <p:nvPr>
            <p:ph type="ctrTitle"/>
          </p:nvPr>
        </p:nvSpPr>
        <p:spPr>
          <a:xfrm>
            <a:off x="180966" y="102580"/>
            <a:ext cx="8236820" cy="799420"/>
          </a:xfrm>
          <a:solidFill>
            <a:schemeClr val="tx1"/>
          </a:solidFill>
        </p:spPr>
        <p:txBody>
          <a:bodyPr/>
          <a:lstStyle/>
          <a:p>
            <a:r>
              <a:rPr lang="ar-JO"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الفداء</a:t>
            </a:r>
            <a:endParaRPr lang="en-US"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200"/>
            <a:endParaRPr lang="en-US" b="1" dirty="0">
              <a:solidFill>
                <a:prstClr val="white"/>
              </a:solidFill>
              <a:effectLst>
                <a:glow rad="101600">
                  <a:prstClr val="black">
                    <a:alpha val="99000"/>
                  </a:prstClr>
                </a:glow>
              </a:effectLst>
              <a:latin typeface="Arial" panose="020B0604020202020204" pitchFamily="34" charset="0"/>
              <a:cs typeface="Arial" panose="020B0604020202020204" pitchFamily="34" charset="0"/>
            </a:endParaRPr>
          </a:p>
        </p:txBody>
      </p:sp>
      <p:sp>
        <p:nvSpPr>
          <p:cNvPr id="4" name="Rectangle 2"/>
          <p:cNvSpPr txBox="1">
            <a:spLocks noChangeArrowheads="1"/>
          </p:cNvSpPr>
          <p:nvPr/>
        </p:nvSpPr>
        <p:spPr bwMode="auto">
          <a:xfrm>
            <a:off x="0" y="1602007"/>
            <a:ext cx="9144000" cy="4096629"/>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US"/>
            </a:defPPr>
            <a:lvl1pPr algn="ctr" eaLnBrk="0" hangingPunct="0">
              <a:defRPr sz="3600" b="1" kern="0">
                <a:solidFill>
                  <a:srgbClr val="FFFFFF"/>
                </a:solidFill>
                <a:effectLst>
                  <a:glow rad="127000">
                    <a:srgbClr val="000000"/>
                  </a:glow>
                </a:effectLst>
                <a:latin typeface="Arial" panose="020B0604020202020204" pitchFamily="34" charset="0"/>
                <a:cs typeface="Arial" panose="020B0604020202020204" pitchFamily="34"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ar-JO" dirty="0"/>
              <a:t>إن الفداء من الخطية متجذر في تأسيس نسل يهوذا وداود (١-٩) الذي منه سيأتي الفادي الأخير المستحق للعبادة</a:t>
            </a:r>
            <a:r>
              <a:rPr lang="en-US" dirty="0"/>
              <a:t> </a:t>
            </a:r>
          </a:p>
        </p:txBody>
      </p:sp>
      <p:sp>
        <p:nvSpPr>
          <p:cNvPr id="7"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ar-JO" b="1" dirty="0">
                <a:solidFill>
                  <a:srgbClr val="FFFFFF"/>
                </a:solidFill>
                <a:latin typeface="Arial" panose="020B0604020202020204" pitchFamily="34" charset="0"/>
                <a:cs typeface="Arial" panose="020B0604020202020204" pitchFamily="34" charset="0"/>
              </a:rPr>
              <a:t>42د</a:t>
            </a:r>
            <a:endParaRPr lang="en-US" b="1" dirty="0">
              <a:solidFill>
                <a:srgbClr val="FFFFFF"/>
              </a:solidFill>
              <a:latin typeface="Arial" panose="020B0604020202020204" pitchFamily="34" charset="0"/>
              <a:cs typeface="Arial" panose="020B0604020202020204" pitchFamily="34" charset="0"/>
            </a:endParaRPr>
          </a:p>
        </p:txBody>
      </p:sp>
      <p:sp>
        <p:nvSpPr>
          <p:cNvPr id="9"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ar-JO"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١ أخبار الأيام</a:t>
            </a:r>
            <a:endParaRPr lang="en-US"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172822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81" name="Picture 3" descr="Israel Map Tribes West.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7938"/>
            <a:ext cx="9144000" cy="6865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1" y="43012"/>
            <a:ext cx="3452843" cy="2203339"/>
          </a:xfrm>
          <a:effectLst>
            <a:outerShdw blurRad="63500" dist="35921" dir="2700000" algn="ctr" rotWithShape="0">
              <a:schemeClr val="tx2">
                <a:alpha val="74998"/>
              </a:schemeClr>
            </a:outerShdw>
          </a:effectLst>
        </p:spPr>
        <p:txBody>
          <a:bodyPr anchor="t"/>
          <a:lstStyle/>
          <a:p>
            <a:pPr algn="l">
              <a:defRPr/>
            </a:pPr>
            <a:r>
              <a:rPr lang="ar-JO" sz="4000" dirty="0">
                <a:solidFill>
                  <a:srgbClr val="FFFFFF"/>
                </a:solidFill>
                <a:effectLst>
                  <a:glow rad="127000">
                    <a:schemeClr val="tx1"/>
                  </a:glow>
                </a:effectLst>
                <a:ea typeface="ＭＳ Ｐゴシック" charset="0"/>
                <a:cs typeface="Arial" panose="020B0604020202020204" pitchFamily="34" charset="0"/>
              </a:rPr>
              <a:t>تعداد          الأسباط</a:t>
            </a:r>
            <a:endParaRPr lang="en-US" sz="4000" dirty="0">
              <a:solidFill>
                <a:srgbClr val="FFFFFF"/>
              </a:solidFill>
              <a:effectLst>
                <a:glow rad="127000">
                  <a:schemeClr val="tx1"/>
                </a:glow>
              </a:effectLst>
              <a:ea typeface="ＭＳ Ｐゴシック" charset="0"/>
              <a:cs typeface="Arial" panose="020B0604020202020204" pitchFamily="34" charset="0"/>
            </a:endParaRPr>
          </a:p>
        </p:txBody>
      </p:sp>
      <p:sp>
        <p:nvSpPr>
          <p:cNvPr id="8" name="Text Box 4"/>
          <p:cNvSpPr txBox="1">
            <a:spLocks noChangeArrowheads="1"/>
          </p:cNvSpPr>
          <p:nvPr/>
        </p:nvSpPr>
        <p:spPr bwMode="auto">
          <a:xfrm>
            <a:off x="4549224" y="4149080"/>
            <a:ext cx="2061485" cy="107721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ar-JO" sz="32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rPr>
              <a:t>يهوذا 76500</a:t>
            </a:r>
            <a:endParaRPr lang="en-US" sz="32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endParaRPr>
          </a:p>
        </p:txBody>
      </p:sp>
      <p:sp>
        <p:nvSpPr>
          <p:cNvPr id="174095" name="Text Box 2"/>
          <p:cNvSpPr txBox="1">
            <a:spLocks noChangeArrowheads="1"/>
          </p:cNvSpPr>
          <p:nvPr/>
        </p:nvSpPr>
        <p:spPr bwMode="auto">
          <a:xfrm>
            <a:off x="8388756" y="88900"/>
            <a:ext cx="704039" cy="461665"/>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b="1" dirty="0">
                <a:solidFill>
                  <a:srgbClr val="FFFFFF"/>
                </a:solidFill>
                <a:latin typeface="Arial" panose="020B0604020202020204" pitchFamily="34" charset="0"/>
                <a:cs typeface="Arial" panose="020B0604020202020204" pitchFamily="34" charset="0"/>
              </a:rPr>
              <a:t>171</a:t>
            </a:r>
            <a:endParaRPr lang="en-US" b="1" dirty="0">
              <a:solidFill>
                <a:srgbClr val="FFFFFF"/>
              </a:solidFill>
              <a:latin typeface="Arial" panose="020B0604020202020204" pitchFamily="34" charset="0"/>
              <a:cs typeface="Arial" panose="020B0604020202020204" pitchFamily="34" charset="0"/>
            </a:endParaRPr>
          </a:p>
        </p:txBody>
      </p:sp>
      <p:sp>
        <p:nvSpPr>
          <p:cNvPr id="50" name="Rectangle 2"/>
          <p:cNvSpPr txBox="1">
            <a:spLocks noChangeArrowheads="1"/>
          </p:cNvSpPr>
          <p:nvPr/>
        </p:nvSpPr>
        <p:spPr bwMode="auto">
          <a:xfrm>
            <a:off x="-1" y="1435222"/>
            <a:ext cx="3582158" cy="134570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ar-JO" sz="20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عد 26</a:t>
            </a:r>
          </a:p>
          <a:p>
            <a:pPr algn="l" defTabSz="457200">
              <a:defRPr/>
            </a:pPr>
            <a:r>
              <a:rPr lang="ar-JO" sz="20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يش 13: 1- 19: 48</a:t>
            </a:r>
          </a:p>
          <a:p>
            <a:pPr algn="l" defTabSz="457200">
              <a:defRPr/>
            </a:pPr>
            <a:r>
              <a:rPr lang="ar-JO" sz="20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1 أخ 2: 3-55 </a:t>
            </a:r>
          </a:p>
          <a:p>
            <a:pPr algn="l" defTabSz="457200">
              <a:defRPr/>
            </a:pPr>
            <a:r>
              <a:rPr lang="ar-JO" sz="20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(يهوذا، حصرون، كالب، حور)</a:t>
            </a:r>
            <a:endParaRPr lang="en-US" sz="24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
        <p:nvSpPr>
          <p:cNvPr id="21" name="Text Box 3"/>
          <p:cNvSpPr txBox="1">
            <a:spLocks noChangeArrowheads="1"/>
          </p:cNvSpPr>
          <p:nvPr/>
        </p:nvSpPr>
        <p:spPr bwMode="auto">
          <a:xfrm>
            <a:off x="2925889" y="2745816"/>
            <a:ext cx="1672150" cy="101566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ar-JO" sz="20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rPr>
              <a:t>23000 لاوي انتشروا في كل أنحاء إسرائيل</a:t>
            </a:r>
            <a:endParaRPr lang="en-US" sz="20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807430969"/>
      </p:ext>
    </p:extLst>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dirty="0">
              <a:solidFill>
                <a:srgbClr val="000000"/>
              </a:solidFill>
              <a:latin typeface="Arial" panose="020B0604020202020204" pitchFamily="34"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ea typeface="Osaka" charset="0"/>
                <a:cs typeface="Arial" panose="020B0604020202020204" pitchFamily="34" charset="0"/>
              </a:rPr>
              <a:t>١ أخبار الأيام 3 </a:t>
            </a:r>
            <a:endParaRPr lang="en-US" sz="8800" dirty="0">
              <a:ea typeface="Osaka" charset="0"/>
              <a:cs typeface="Arial" panose="020B0604020202020204" pitchFamily="34" charset="0"/>
            </a:endParaRPr>
          </a:p>
        </p:txBody>
      </p:sp>
    </p:spTree>
    <p:extLst>
      <p:ext uri="{BB962C8B-B14F-4D97-AF65-F5344CB8AC3E}">
        <p14:creationId xmlns:p14="http://schemas.microsoft.com/office/powerpoint/2010/main" val="321924468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a:xfrm>
            <a:off x="228600" y="533400"/>
            <a:ext cx="7696200" cy="1371600"/>
          </a:xfrm>
          <a:solidFill>
            <a:schemeClr val="tx1"/>
          </a:solidFill>
          <a:ln>
            <a:solidFill>
              <a:schemeClr val="tx1"/>
            </a:solidFill>
            <a:miter lim="800000"/>
            <a:headEnd/>
            <a:tailEnd/>
          </a:ln>
        </p:spPr>
        <p:txBody>
          <a:bodyPr/>
          <a:lstStyle/>
          <a:p>
            <a:pPr eaLnBrk="1" hangingPunct="1"/>
            <a:r>
              <a:rPr lang="ar-JO" altLang="zh-CN" sz="3600" b="1" dirty="0">
                <a:solidFill>
                  <a:srgbClr val="FFFFFF"/>
                </a:solidFill>
                <a:latin typeface="Arial" panose="020B0604020202020204" pitchFamily="34" charset="0"/>
                <a:ea typeface="宋体" charset="0"/>
                <a:cs typeface="Arial" panose="020B0604020202020204" pitchFamily="34" charset="0"/>
              </a:rPr>
              <a:t>عائلة وأسلاف داود</a:t>
            </a:r>
            <a:endParaRPr lang="en-US" sz="1800" b="1" dirty="0">
              <a:solidFill>
                <a:srgbClr val="FFFFFF"/>
              </a:solidFill>
              <a:latin typeface="Arial" panose="020B0604020202020204" pitchFamily="34" charset="0"/>
              <a:ea typeface="宋体" charset="0"/>
              <a:cs typeface="Arial" panose="020B0604020202020204" pitchFamily="34" charset="0"/>
            </a:endParaRPr>
          </a:p>
        </p:txBody>
      </p:sp>
      <p:sp>
        <p:nvSpPr>
          <p:cNvPr id="92163" name="Text Box 3"/>
          <p:cNvSpPr txBox="1">
            <a:spLocks noChangeArrowheads="1"/>
          </p:cNvSpPr>
          <p:nvPr/>
        </p:nvSpPr>
        <p:spPr bwMode="auto">
          <a:xfrm>
            <a:off x="8077200" y="152400"/>
            <a:ext cx="914400" cy="457200"/>
          </a:xfrm>
          <a:prstGeom prst="rect">
            <a:avLst/>
          </a:prstGeom>
          <a:solidFill>
            <a:schemeClr val="tx1"/>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nchorCtr="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b="1" dirty="0">
                <a:solidFill>
                  <a:srgbClr val="FFFFFF"/>
                </a:solidFill>
                <a:latin typeface="Arial" panose="020B0604020202020204" pitchFamily="34" charset="0"/>
                <a:cs typeface="Arial" panose="020B0604020202020204" pitchFamily="34" charset="0"/>
              </a:rPr>
              <a:t>270</a:t>
            </a:r>
            <a:endParaRPr lang="en-US" b="1" dirty="0">
              <a:solidFill>
                <a:srgbClr val="FFFFFF"/>
              </a:solidFill>
              <a:latin typeface="Arial" panose="020B0604020202020204" pitchFamily="34" charset="0"/>
              <a:cs typeface="Arial" panose="020B0604020202020204" pitchFamily="34" charset="0"/>
            </a:endParaRPr>
          </a:p>
        </p:txBody>
      </p:sp>
      <p:pic>
        <p:nvPicPr>
          <p:cNvPr id="92164" name="Picture 52"/>
          <p:cNvPicPr>
            <a:picLocks noChangeAspect="1" noChangeArrowheads="1"/>
          </p:cNvPicPr>
          <p:nvPr/>
        </p:nvPicPr>
        <p:blipFill>
          <a:blip r:embed="rId3" cstate="screen">
            <a:clrChange>
              <a:clrFrom>
                <a:srgbClr val="000000"/>
              </a:clrFrom>
              <a:clrTo>
                <a:srgbClr val="000000">
                  <a:alpha val="0"/>
                </a:srgbClr>
              </a:clrTo>
            </a:clrChange>
            <a:extLst>
              <a:ext uri="{28A0092B-C50C-407E-A947-70E740481C1C}">
                <a14:useLocalDpi xmlns:a14="http://schemas.microsoft.com/office/drawing/2010/main"/>
              </a:ext>
            </a:extLst>
          </a:blip>
          <a:srcRect/>
          <a:stretch>
            <a:fillRect/>
          </a:stretch>
        </p:blipFill>
        <p:spPr bwMode="auto">
          <a:xfrm>
            <a:off x="0" y="2101850"/>
            <a:ext cx="9144000" cy="399415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pic>
      <p:sp>
        <p:nvSpPr>
          <p:cNvPr id="92165" name="TextBox 4"/>
          <p:cNvSpPr txBox="1">
            <a:spLocks noChangeArrowheads="1"/>
          </p:cNvSpPr>
          <p:nvPr/>
        </p:nvSpPr>
        <p:spPr bwMode="auto">
          <a:xfrm>
            <a:off x="152400" y="1458913"/>
            <a:ext cx="777240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altLang="zh-CN" sz="1800" b="1" dirty="0">
                <a:solidFill>
                  <a:srgbClr val="FFFFFF"/>
                </a:solidFill>
                <a:latin typeface="Arial" panose="020B0604020202020204" pitchFamily="34" charset="0"/>
                <a:cs typeface="Arial" panose="020B0604020202020204" pitchFamily="34" charset="0"/>
              </a:rPr>
              <a:t>جون ه. والتون قائمة أنساب وخلفيات العهد القديم</a:t>
            </a:r>
            <a:r>
              <a:rPr lang="en-US" altLang="zh-CN" sz="1800" b="1" dirty="0">
                <a:solidFill>
                  <a:srgbClr val="FFFFFF"/>
                </a:solidFill>
                <a:latin typeface="Arial" panose="020B0604020202020204" pitchFamily="34" charset="0"/>
                <a:cs typeface="Arial" panose="020B0604020202020204" pitchFamily="34" charset="0"/>
              </a:rPr>
              <a:t> </a:t>
            </a:r>
            <a:endParaRPr lang="en-US" sz="1800" b="1" dirty="0">
              <a:latin typeface="Arial" panose="020B0604020202020204" pitchFamily="34" charset="0"/>
              <a:cs typeface="Arial" panose="020B0604020202020204" pitchFamily="34" charset="0"/>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4561" name="Picture 2"/>
          <p:cNvPicPr>
            <a:picLocks noChangeAspect="1"/>
          </p:cNvPicPr>
          <p:nvPr/>
        </p:nvPicPr>
        <p:blipFill>
          <a:blip r:embed="rId2" cstate="screen">
            <a:extLst>
              <a:ext uri="{28A0092B-C50C-407E-A947-70E740481C1C}">
                <a14:useLocalDpi xmlns:a14="http://schemas.microsoft.com/office/drawing/2010/main"/>
              </a:ext>
            </a:extLst>
          </a:blip>
          <a:srcRect l="1617" r="1582"/>
          <a:stretch>
            <a:fillRect/>
          </a:stretch>
        </p:blipFill>
        <p:spPr bwMode="auto">
          <a:xfrm>
            <a:off x="0" y="468313"/>
            <a:ext cx="9144000" cy="6386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 name="Group 103"/>
          <p:cNvGrpSpPr>
            <a:grpSpLocks/>
          </p:cNvGrpSpPr>
          <p:nvPr/>
        </p:nvGrpSpPr>
        <p:grpSpPr bwMode="auto">
          <a:xfrm>
            <a:off x="2178050" y="185738"/>
            <a:ext cx="7143750" cy="6556375"/>
            <a:chOff x="144" y="192"/>
            <a:chExt cx="4500" cy="4130"/>
          </a:xfrm>
        </p:grpSpPr>
        <p:sp>
          <p:nvSpPr>
            <p:cNvPr id="63492" name="Text Box 5"/>
            <p:cNvSpPr txBox="1">
              <a:spLocks noChangeArrowheads="1"/>
            </p:cNvSpPr>
            <p:nvPr/>
          </p:nvSpPr>
          <p:spPr bwMode="auto">
            <a:xfrm>
              <a:off x="144" y="192"/>
              <a:ext cx="1344" cy="2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a:spcBef>
                  <a:spcPct val="50000"/>
                </a:spcBef>
                <a:defRPr/>
              </a:pPr>
              <a:r>
                <a:rPr lang="ar-JO" b="1" dirty="0">
                  <a:solidFill>
                    <a:srgbClr val="FFFFFF"/>
                  </a:solidFill>
                  <a:effectLst>
                    <a:glow rad="241300">
                      <a:srgbClr val="000000">
                        <a:alpha val="89000"/>
                      </a:srgbClr>
                    </a:glow>
                  </a:effectLst>
                  <a:latin typeface="Arial" panose="020B0604020202020204" pitchFamily="34" charset="0"/>
                  <a:cs typeface="Arial" panose="020B0604020202020204" pitchFamily="34" charset="0"/>
                </a:rPr>
                <a:t>إبراهيم</a:t>
              </a:r>
              <a:endParaRPr lang="en-GB" b="1" dirty="0">
                <a:solidFill>
                  <a:srgbClr val="FFFFFF"/>
                </a:solidFill>
                <a:effectLst>
                  <a:glow rad="241300">
                    <a:srgbClr val="000000">
                      <a:alpha val="89000"/>
                    </a:srgbClr>
                  </a:glow>
                </a:effectLst>
                <a:latin typeface="Arial" panose="020B0604020202020204" pitchFamily="34" charset="0"/>
                <a:cs typeface="Arial" panose="020B0604020202020204" pitchFamily="34" charset="0"/>
              </a:endParaRPr>
            </a:p>
          </p:txBody>
        </p:sp>
        <p:grpSp>
          <p:nvGrpSpPr>
            <p:cNvPr id="194565" name="Group 100"/>
            <p:cNvGrpSpPr>
              <a:grpSpLocks/>
            </p:cNvGrpSpPr>
            <p:nvPr/>
          </p:nvGrpSpPr>
          <p:grpSpPr bwMode="auto">
            <a:xfrm>
              <a:off x="576" y="432"/>
              <a:ext cx="4068" cy="3890"/>
              <a:chOff x="576" y="432"/>
              <a:chExt cx="4068" cy="3890"/>
            </a:xfrm>
          </p:grpSpPr>
          <p:cxnSp>
            <p:nvCxnSpPr>
              <p:cNvPr id="194566" name="AutoShape 7"/>
              <p:cNvCxnSpPr>
                <a:cxnSpLocks noChangeShapeType="1"/>
              </p:cNvCxnSpPr>
              <p:nvPr/>
            </p:nvCxnSpPr>
            <p:spPr bwMode="auto">
              <a:xfrm>
                <a:off x="672" y="432"/>
                <a:ext cx="228" cy="132"/>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63495" name="Text Box 8"/>
              <p:cNvSpPr txBox="1">
                <a:spLocks noChangeArrowheads="1"/>
              </p:cNvSpPr>
              <p:nvPr/>
            </p:nvSpPr>
            <p:spPr bwMode="auto">
              <a:xfrm>
                <a:off x="576" y="480"/>
                <a:ext cx="610"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a:spcBef>
                    <a:spcPct val="50000"/>
                  </a:spcBef>
                  <a:defRPr/>
                </a:pPr>
                <a:r>
                  <a:rPr lang="ar-JO" b="1" dirty="0">
                    <a:solidFill>
                      <a:srgbClr val="FFFFFF"/>
                    </a:solidFill>
                    <a:effectLst>
                      <a:glow rad="241300">
                        <a:srgbClr val="000000">
                          <a:alpha val="89000"/>
                        </a:srgbClr>
                      </a:glow>
                    </a:effectLst>
                    <a:latin typeface="Arial" panose="020B0604020202020204" pitchFamily="34" charset="0"/>
                    <a:cs typeface="Arial" panose="020B0604020202020204" pitchFamily="34" charset="0"/>
                  </a:rPr>
                  <a:t>إسحق</a:t>
                </a:r>
                <a:endParaRPr lang="en-GB" b="1" dirty="0">
                  <a:solidFill>
                    <a:srgbClr val="FFFFFF"/>
                  </a:solidFill>
                  <a:effectLst>
                    <a:glow rad="241300">
                      <a:srgbClr val="000000">
                        <a:alpha val="89000"/>
                      </a:srgbClr>
                    </a:glow>
                  </a:effectLst>
                  <a:latin typeface="Arial" panose="020B0604020202020204" pitchFamily="34" charset="0"/>
                  <a:cs typeface="Arial" panose="020B0604020202020204" pitchFamily="34" charset="0"/>
                </a:endParaRPr>
              </a:p>
            </p:txBody>
          </p:sp>
          <p:cxnSp>
            <p:nvCxnSpPr>
              <p:cNvPr id="194568" name="AutoShape 9"/>
              <p:cNvCxnSpPr>
                <a:cxnSpLocks noChangeShapeType="1"/>
              </p:cNvCxnSpPr>
              <p:nvPr/>
            </p:nvCxnSpPr>
            <p:spPr bwMode="auto">
              <a:xfrm rot="16200000" flipH="1">
                <a:off x="879" y="753"/>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63497" name="Text Box 10"/>
              <p:cNvSpPr txBox="1">
                <a:spLocks noChangeArrowheads="1"/>
              </p:cNvSpPr>
              <p:nvPr/>
            </p:nvSpPr>
            <p:spPr bwMode="auto">
              <a:xfrm>
                <a:off x="864" y="816"/>
                <a:ext cx="610" cy="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a:spcBef>
                    <a:spcPct val="50000"/>
                  </a:spcBef>
                  <a:defRPr/>
                </a:pPr>
                <a:r>
                  <a:rPr lang="ar-JO" sz="2000" b="1" dirty="0">
                    <a:solidFill>
                      <a:srgbClr val="FFFFFF"/>
                    </a:solidFill>
                    <a:effectLst>
                      <a:glow rad="241300">
                        <a:srgbClr val="000000">
                          <a:alpha val="89000"/>
                        </a:srgbClr>
                      </a:glow>
                    </a:effectLst>
                    <a:latin typeface="Arial" panose="020B0604020202020204" pitchFamily="34" charset="0"/>
                    <a:cs typeface="Arial" panose="020B0604020202020204" pitchFamily="34" charset="0"/>
                  </a:rPr>
                  <a:t>يعقوب</a:t>
                </a:r>
                <a:endParaRPr lang="en-GB" sz="2000" b="1" dirty="0">
                  <a:solidFill>
                    <a:srgbClr val="FFFFFF"/>
                  </a:solidFill>
                  <a:effectLst>
                    <a:glow rad="241300">
                      <a:srgbClr val="000000">
                        <a:alpha val="89000"/>
                      </a:srgbClr>
                    </a:glow>
                  </a:effectLst>
                  <a:latin typeface="Arial" panose="020B0604020202020204" pitchFamily="34" charset="0"/>
                  <a:cs typeface="Arial" panose="020B0604020202020204" pitchFamily="34" charset="0"/>
                </a:endParaRPr>
              </a:p>
            </p:txBody>
          </p:sp>
          <p:cxnSp>
            <p:nvCxnSpPr>
              <p:cNvPr id="194570" name="AutoShape 11"/>
              <p:cNvCxnSpPr>
                <a:cxnSpLocks noChangeShapeType="1"/>
              </p:cNvCxnSpPr>
              <p:nvPr/>
            </p:nvCxnSpPr>
            <p:spPr bwMode="auto">
              <a:xfrm rot="16200000" flipH="1">
                <a:off x="1119" y="1041"/>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63499" name="Text Box 12"/>
              <p:cNvSpPr txBox="1">
                <a:spLocks noChangeArrowheads="1"/>
              </p:cNvSpPr>
              <p:nvPr/>
            </p:nvSpPr>
            <p:spPr bwMode="auto">
              <a:xfrm>
                <a:off x="1056" y="1104"/>
                <a:ext cx="610" cy="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a:spcBef>
                    <a:spcPct val="50000"/>
                  </a:spcBef>
                  <a:defRPr/>
                </a:pPr>
                <a:r>
                  <a:rPr lang="ar-JO" sz="2000" b="1" dirty="0">
                    <a:solidFill>
                      <a:srgbClr val="FFFFFF"/>
                    </a:solidFill>
                    <a:effectLst>
                      <a:glow rad="241300">
                        <a:srgbClr val="000000">
                          <a:alpha val="89000"/>
                        </a:srgbClr>
                      </a:glow>
                    </a:effectLst>
                    <a:latin typeface="Arial" panose="020B0604020202020204" pitchFamily="34" charset="0"/>
                    <a:cs typeface="Arial" panose="020B0604020202020204" pitchFamily="34" charset="0"/>
                  </a:rPr>
                  <a:t>يهوذا</a:t>
                </a:r>
                <a:endParaRPr lang="en-GB" sz="2000" b="1" dirty="0">
                  <a:solidFill>
                    <a:srgbClr val="FFFFFF"/>
                  </a:solidFill>
                  <a:effectLst>
                    <a:glow rad="241300">
                      <a:srgbClr val="000000">
                        <a:alpha val="89000"/>
                      </a:srgbClr>
                    </a:glow>
                  </a:effectLst>
                  <a:latin typeface="Arial" panose="020B0604020202020204" pitchFamily="34" charset="0"/>
                  <a:cs typeface="Arial" panose="020B0604020202020204" pitchFamily="34" charset="0"/>
                </a:endParaRPr>
              </a:p>
            </p:txBody>
          </p:sp>
          <p:cxnSp>
            <p:nvCxnSpPr>
              <p:cNvPr id="194572" name="AutoShape 13"/>
              <p:cNvCxnSpPr>
                <a:cxnSpLocks noChangeShapeType="1"/>
              </p:cNvCxnSpPr>
              <p:nvPr/>
            </p:nvCxnSpPr>
            <p:spPr bwMode="auto">
              <a:xfrm rot="16200000" flipH="1">
                <a:off x="1359" y="1329"/>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63501" name="Text Box 14"/>
              <p:cNvSpPr txBox="1">
                <a:spLocks noChangeArrowheads="1"/>
              </p:cNvSpPr>
              <p:nvPr/>
            </p:nvSpPr>
            <p:spPr bwMode="auto">
              <a:xfrm>
                <a:off x="1296" y="1392"/>
                <a:ext cx="610" cy="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a:spcBef>
                    <a:spcPct val="50000"/>
                  </a:spcBef>
                  <a:defRPr/>
                </a:pPr>
                <a:r>
                  <a:rPr lang="ar-JO" sz="2000" b="1" dirty="0">
                    <a:solidFill>
                      <a:srgbClr val="FFFFFF"/>
                    </a:solidFill>
                    <a:effectLst>
                      <a:glow rad="241300">
                        <a:srgbClr val="000000">
                          <a:alpha val="89000"/>
                        </a:srgbClr>
                      </a:glow>
                    </a:effectLst>
                    <a:latin typeface="Arial" panose="020B0604020202020204" pitchFamily="34" charset="0"/>
                    <a:cs typeface="Arial" panose="020B0604020202020204" pitchFamily="34" charset="0"/>
                  </a:rPr>
                  <a:t>فارص</a:t>
                </a:r>
                <a:endParaRPr lang="en-GB" sz="2000" b="1" dirty="0">
                  <a:solidFill>
                    <a:srgbClr val="FFFFFF"/>
                  </a:solidFill>
                  <a:effectLst>
                    <a:glow rad="241300">
                      <a:srgbClr val="000000">
                        <a:alpha val="89000"/>
                      </a:srgbClr>
                    </a:glow>
                  </a:effectLst>
                  <a:latin typeface="Arial" panose="020B0604020202020204" pitchFamily="34" charset="0"/>
                  <a:cs typeface="Arial" panose="020B0604020202020204" pitchFamily="34" charset="0"/>
                </a:endParaRPr>
              </a:p>
            </p:txBody>
          </p:sp>
          <p:cxnSp>
            <p:nvCxnSpPr>
              <p:cNvPr id="194574" name="AutoShape 15"/>
              <p:cNvCxnSpPr>
                <a:cxnSpLocks noChangeShapeType="1"/>
              </p:cNvCxnSpPr>
              <p:nvPr/>
            </p:nvCxnSpPr>
            <p:spPr bwMode="auto">
              <a:xfrm rot="16200000" flipH="1">
                <a:off x="1599" y="1617"/>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63503" name="Text Box 16"/>
              <p:cNvSpPr txBox="1">
                <a:spLocks noChangeArrowheads="1"/>
              </p:cNvSpPr>
              <p:nvPr/>
            </p:nvSpPr>
            <p:spPr bwMode="auto">
              <a:xfrm>
                <a:off x="1440" y="1680"/>
                <a:ext cx="870" cy="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a:spcBef>
                    <a:spcPct val="50000"/>
                  </a:spcBef>
                  <a:defRPr/>
                </a:pPr>
                <a:r>
                  <a:rPr lang="ar-JO" sz="2000" b="1" dirty="0">
                    <a:solidFill>
                      <a:srgbClr val="FFFFFF"/>
                    </a:solidFill>
                    <a:effectLst>
                      <a:glow rad="241300">
                        <a:srgbClr val="000000">
                          <a:alpha val="89000"/>
                        </a:srgbClr>
                      </a:glow>
                    </a:effectLst>
                    <a:latin typeface="Arial" panose="020B0604020202020204" pitchFamily="34" charset="0"/>
                    <a:cs typeface="Arial" panose="020B0604020202020204" pitchFamily="34" charset="0"/>
                  </a:rPr>
                  <a:t>حصرون</a:t>
                </a:r>
                <a:endParaRPr lang="en-GB" sz="2000" b="1" dirty="0">
                  <a:solidFill>
                    <a:srgbClr val="FFFFFF"/>
                  </a:solidFill>
                  <a:effectLst>
                    <a:glow rad="241300">
                      <a:srgbClr val="000000">
                        <a:alpha val="89000"/>
                      </a:srgbClr>
                    </a:glow>
                  </a:effectLst>
                  <a:latin typeface="Arial" panose="020B0604020202020204" pitchFamily="34" charset="0"/>
                  <a:cs typeface="Arial" panose="020B0604020202020204" pitchFamily="34" charset="0"/>
                </a:endParaRPr>
              </a:p>
            </p:txBody>
          </p:sp>
          <p:cxnSp>
            <p:nvCxnSpPr>
              <p:cNvPr id="194576" name="AutoShape 17"/>
              <p:cNvCxnSpPr>
                <a:cxnSpLocks noChangeShapeType="1"/>
              </p:cNvCxnSpPr>
              <p:nvPr/>
            </p:nvCxnSpPr>
            <p:spPr bwMode="auto">
              <a:xfrm rot="16200000" flipH="1">
                <a:off x="1839" y="1905"/>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63505" name="Text Box 18"/>
              <p:cNvSpPr txBox="1">
                <a:spLocks noChangeArrowheads="1"/>
              </p:cNvSpPr>
              <p:nvPr/>
            </p:nvSpPr>
            <p:spPr bwMode="auto">
              <a:xfrm>
                <a:off x="1776" y="1968"/>
                <a:ext cx="610" cy="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a:spcBef>
                    <a:spcPct val="50000"/>
                  </a:spcBef>
                  <a:defRPr/>
                </a:pPr>
                <a:r>
                  <a:rPr lang="ar-JO" sz="2000" b="1" dirty="0">
                    <a:solidFill>
                      <a:srgbClr val="FFFFFF"/>
                    </a:solidFill>
                    <a:effectLst>
                      <a:glow rad="241300">
                        <a:srgbClr val="000000">
                          <a:alpha val="89000"/>
                        </a:srgbClr>
                      </a:glow>
                    </a:effectLst>
                    <a:latin typeface="Arial" panose="020B0604020202020204" pitchFamily="34" charset="0"/>
                    <a:cs typeface="Arial" panose="020B0604020202020204" pitchFamily="34" charset="0"/>
                  </a:rPr>
                  <a:t>رام</a:t>
                </a:r>
                <a:endParaRPr lang="en-GB" sz="2000" b="1" dirty="0">
                  <a:solidFill>
                    <a:srgbClr val="FFFFFF"/>
                  </a:solidFill>
                  <a:effectLst>
                    <a:glow rad="241300">
                      <a:srgbClr val="000000">
                        <a:alpha val="89000"/>
                      </a:srgbClr>
                    </a:glow>
                  </a:effectLst>
                  <a:latin typeface="Arial" panose="020B0604020202020204" pitchFamily="34" charset="0"/>
                  <a:cs typeface="Arial" panose="020B0604020202020204" pitchFamily="34" charset="0"/>
                </a:endParaRPr>
              </a:p>
            </p:txBody>
          </p:sp>
          <p:cxnSp>
            <p:nvCxnSpPr>
              <p:cNvPr id="194578" name="AutoShape 19"/>
              <p:cNvCxnSpPr>
                <a:cxnSpLocks noChangeShapeType="1"/>
              </p:cNvCxnSpPr>
              <p:nvPr/>
            </p:nvCxnSpPr>
            <p:spPr bwMode="auto">
              <a:xfrm rot="16200000" flipH="1">
                <a:off x="2031" y="2193"/>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63507" name="Text Box 20"/>
              <p:cNvSpPr txBox="1">
                <a:spLocks noChangeArrowheads="1"/>
              </p:cNvSpPr>
              <p:nvPr/>
            </p:nvSpPr>
            <p:spPr bwMode="auto">
              <a:xfrm>
                <a:off x="1776" y="2256"/>
                <a:ext cx="1237" cy="2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a:spcBef>
                    <a:spcPct val="50000"/>
                  </a:spcBef>
                  <a:defRPr/>
                </a:pPr>
                <a:r>
                  <a:rPr lang="ar-JO" sz="2000" b="1" dirty="0">
                    <a:solidFill>
                      <a:srgbClr val="FFFFFF"/>
                    </a:solidFill>
                    <a:effectLst>
                      <a:glow rad="241300">
                        <a:srgbClr val="000000">
                          <a:alpha val="89000"/>
                        </a:srgbClr>
                      </a:glow>
                    </a:effectLst>
                    <a:latin typeface="Arial" panose="020B0604020202020204" pitchFamily="34" charset="0"/>
                    <a:cs typeface="Arial" panose="020B0604020202020204" pitchFamily="34" charset="0"/>
                  </a:rPr>
                  <a:t>عميناداب</a:t>
                </a:r>
                <a:endParaRPr lang="en-GB" sz="2000" b="1" dirty="0">
                  <a:solidFill>
                    <a:srgbClr val="FFFFFF"/>
                  </a:solidFill>
                  <a:effectLst>
                    <a:glow rad="241300">
                      <a:srgbClr val="000000">
                        <a:alpha val="89000"/>
                      </a:srgbClr>
                    </a:glow>
                  </a:effectLst>
                  <a:latin typeface="Arial" panose="020B0604020202020204" pitchFamily="34" charset="0"/>
                  <a:cs typeface="Arial" panose="020B0604020202020204" pitchFamily="34" charset="0"/>
                </a:endParaRPr>
              </a:p>
            </p:txBody>
          </p:sp>
          <p:cxnSp>
            <p:nvCxnSpPr>
              <p:cNvPr id="194580" name="AutoShape 21"/>
              <p:cNvCxnSpPr>
                <a:cxnSpLocks noChangeShapeType="1"/>
              </p:cNvCxnSpPr>
              <p:nvPr/>
            </p:nvCxnSpPr>
            <p:spPr bwMode="auto">
              <a:xfrm rot="16200000" flipH="1">
                <a:off x="2271" y="2481"/>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63509" name="Text Box 22"/>
              <p:cNvSpPr txBox="1">
                <a:spLocks noChangeArrowheads="1"/>
              </p:cNvSpPr>
              <p:nvPr/>
            </p:nvSpPr>
            <p:spPr bwMode="auto">
              <a:xfrm>
                <a:off x="2064" y="2544"/>
                <a:ext cx="856" cy="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a:spcBef>
                    <a:spcPct val="50000"/>
                  </a:spcBef>
                  <a:defRPr/>
                </a:pPr>
                <a:r>
                  <a:rPr lang="ar-JO" sz="2000" b="1" dirty="0">
                    <a:solidFill>
                      <a:srgbClr val="FFFFFF"/>
                    </a:solidFill>
                    <a:effectLst>
                      <a:glow rad="241300">
                        <a:srgbClr val="000000">
                          <a:alpha val="89000"/>
                        </a:srgbClr>
                      </a:glow>
                    </a:effectLst>
                    <a:latin typeface="Arial" panose="020B0604020202020204" pitchFamily="34" charset="0"/>
                    <a:cs typeface="Arial" panose="020B0604020202020204" pitchFamily="34" charset="0"/>
                  </a:rPr>
                  <a:t>نحشون</a:t>
                </a:r>
                <a:endParaRPr lang="en-GB" sz="2000" b="1" dirty="0">
                  <a:solidFill>
                    <a:srgbClr val="FFFFFF"/>
                  </a:solidFill>
                  <a:effectLst>
                    <a:glow rad="241300">
                      <a:srgbClr val="000000">
                        <a:alpha val="89000"/>
                      </a:srgbClr>
                    </a:glow>
                  </a:effectLst>
                  <a:latin typeface="Arial" panose="020B0604020202020204" pitchFamily="34" charset="0"/>
                  <a:cs typeface="Arial" panose="020B0604020202020204" pitchFamily="34" charset="0"/>
                </a:endParaRPr>
              </a:p>
            </p:txBody>
          </p:sp>
          <p:cxnSp>
            <p:nvCxnSpPr>
              <p:cNvPr id="194582" name="AutoShape 23"/>
              <p:cNvCxnSpPr>
                <a:cxnSpLocks noChangeShapeType="1"/>
              </p:cNvCxnSpPr>
              <p:nvPr/>
            </p:nvCxnSpPr>
            <p:spPr bwMode="auto">
              <a:xfrm rot="16200000" flipH="1">
                <a:off x="2415" y="2769"/>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63511" name="Text Box 24"/>
              <p:cNvSpPr txBox="1">
                <a:spLocks noChangeArrowheads="1"/>
              </p:cNvSpPr>
              <p:nvPr/>
            </p:nvSpPr>
            <p:spPr bwMode="auto">
              <a:xfrm>
                <a:off x="2304" y="2832"/>
                <a:ext cx="856" cy="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a:spcBef>
                    <a:spcPct val="50000"/>
                  </a:spcBef>
                  <a:defRPr/>
                </a:pPr>
                <a:r>
                  <a:rPr lang="ar-JO" sz="2000" b="1" dirty="0">
                    <a:solidFill>
                      <a:srgbClr val="FFFFFF"/>
                    </a:solidFill>
                    <a:effectLst>
                      <a:glow rad="241300">
                        <a:srgbClr val="000000">
                          <a:alpha val="89000"/>
                        </a:srgbClr>
                      </a:glow>
                    </a:effectLst>
                    <a:latin typeface="Arial" panose="020B0604020202020204" pitchFamily="34" charset="0"/>
                    <a:cs typeface="Arial" panose="020B0604020202020204" pitchFamily="34" charset="0"/>
                  </a:rPr>
                  <a:t>سلمون</a:t>
                </a:r>
                <a:endParaRPr lang="en-GB" sz="2000" b="1" dirty="0">
                  <a:solidFill>
                    <a:srgbClr val="FFFFFF"/>
                  </a:solidFill>
                  <a:effectLst>
                    <a:glow rad="241300">
                      <a:srgbClr val="000000">
                        <a:alpha val="89000"/>
                      </a:srgbClr>
                    </a:glow>
                  </a:effectLst>
                  <a:latin typeface="Arial" panose="020B0604020202020204" pitchFamily="34" charset="0"/>
                  <a:cs typeface="Arial" panose="020B0604020202020204" pitchFamily="34" charset="0"/>
                </a:endParaRPr>
              </a:p>
            </p:txBody>
          </p:sp>
          <p:cxnSp>
            <p:nvCxnSpPr>
              <p:cNvPr id="194584" name="AutoShape 25"/>
              <p:cNvCxnSpPr>
                <a:cxnSpLocks noChangeShapeType="1"/>
              </p:cNvCxnSpPr>
              <p:nvPr/>
            </p:nvCxnSpPr>
            <p:spPr bwMode="auto">
              <a:xfrm rot="16200000" flipH="1">
                <a:off x="2703" y="3105"/>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63513" name="Text Box 26"/>
              <p:cNvSpPr txBox="1">
                <a:spLocks noChangeArrowheads="1"/>
              </p:cNvSpPr>
              <p:nvPr/>
            </p:nvSpPr>
            <p:spPr bwMode="auto">
              <a:xfrm>
                <a:off x="2640" y="3168"/>
                <a:ext cx="624" cy="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a:spcBef>
                    <a:spcPct val="50000"/>
                  </a:spcBef>
                  <a:defRPr/>
                </a:pPr>
                <a:r>
                  <a:rPr lang="ar-JO" sz="2000" b="1" dirty="0">
                    <a:solidFill>
                      <a:srgbClr val="FFFFFF"/>
                    </a:solidFill>
                    <a:effectLst>
                      <a:glow rad="241300">
                        <a:srgbClr val="000000">
                          <a:alpha val="89000"/>
                        </a:srgbClr>
                      </a:glow>
                    </a:effectLst>
                    <a:latin typeface="Arial" panose="020B0604020202020204" pitchFamily="34" charset="0"/>
                    <a:cs typeface="Arial" panose="020B0604020202020204" pitchFamily="34" charset="0"/>
                  </a:rPr>
                  <a:t>بوعز</a:t>
                </a:r>
                <a:endParaRPr lang="en-GB" sz="2000" b="1" dirty="0">
                  <a:solidFill>
                    <a:srgbClr val="FFFFFF"/>
                  </a:solidFill>
                  <a:effectLst>
                    <a:glow rad="241300">
                      <a:srgbClr val="000000">
                        <a:alpha val="89000"/>
                      </a:srgbClr>
                    </a:glow>
                  </a:effectLst>
                  <a:latin typeface="Arial" panose="020B0604020202020204" pitchFamily="34" charset="0"/>
                  <a:cs typeface="Arial" panose="020B0604020202020204" pitchFamily="34" charset="0"/>
                </a:endParaRPr>
              </a:p>
            </p:txBody>
          </p:sp>
          <p:cxnSp>
            <p:nvCxnSpPr>
              <p:cNvPr id="194586" name="AutoShape 27"/>
              <p:cNvCxnSpPr>
                <a:cxnSpLocks noChangeShapeType="1"/>
              </p:cNvCxnSpPr>
              <p:nvPr/>
            </p:nvCxnSpPr>
            <p:spPr bwMode="auto">
              <a:xfrm rot="16200000" flipH="1">
                <a:off x="2895" y="3441"/>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63515" name="Text Box 28"/>
              <p:cNvSpPr txBox="1">
                <a:spLocks noChangeArrowheads="1"/>
              </p:cNvSpPr>
              <p:nvPr/>
            </p:nvSpPr>
            <p:spPr bwMode="auto">
              <a:xfrm>
                <a:off x="2736" y="3504"/>
                <a:ext cx="856" cy="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a:spcBef>
                    <a:spcPct val="50000"/>
                  </a:spcBef>
                  <a:defRPr/>
                </a:pPr>
                <a:r>
                  <a:rPr lang="ar-JO" sz="2000" b="1" dirty="0">
                    <a:solidFill>
                      <a:srgbClr val="FFFFFF"/>
                    </a:solidFill>
                    <a:effectLst>
                      <a:glow rad="241300">
                        <a:srgbClr val="000000">
                          <a:alpha val="89000"/>
                        </a:srgbClr>
                      </a:glow>
                    </a:effectLst>
                    <a:latin typeface="Arial" panose="020B0604020202020204" pitchFamily="34" charset="0"/>
                    <a:cs typeface="Arial" panose="020B0604020202020204" pitchFamily="34" charset="0"/>
                  </a:rPr>
                  <a:t>عوبيد</a:t>
                </a:r>
                <a:endParaRPr lang="en-GB" sz="2000" b="1" dirty="0">
                  <a:solidFill>
                    <a:srgbClr val="FFFFFF"/>
                  </a:solidFill>
                  <a:effectLst>
                    <a:glow rad="241300">
                      <a:srgbClr val="000000">
                        <a:alpha val="89000"/>
                      </a:srgbClr>
                    </a:glow>
                  </a:effectLst>
                  <a:latin typeface="Arial" panose="020B0604020202020204" pitchFamily="34" charset="0"/>
                  <a:cs typeface="Arial" panose="020B0604020202020204" pitchFamily="34" charset="0"/>
                </a:endParaRPr>
              </a:p>
            </p:txBody>
          </p:sp>
          <p:cxnSp>
            <p:nvCxnSpPr>
              <p:cNvPr id="194588" name="AutoShape 29"/>
              <p:cNvCxnSpPr>
                <a:cxnSpLocks noChangeShapeType="1"/>
              </p:cNvCxnSpPr>
              <p:nvPr/>
            </p:nvCxnSpPr>
            <p:spPr bwMode="auto">
              <a:xfrm rot="16200000" flipH="1">
                <a:off x="3087" y="3729"/>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63517" name="Text Box 30"/>
              <p:cNvSpPr txBox="1">
                <a:spLocks noChangeArrowheads="1"/>
              </p:cNvSpPr>
              <p:nvPr/>
            </p:nvSpPr>
            <p:spPr bwMode="auto">
              <a:xfrm>
                <a:off x="2976" y="3744"/>
                <a:ext cx="856" cy="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a:spcBef>
                    <a:spcPct val="50000"/>
                  </a:spcBef>
                  <a:defRPr/>
                </a:pPr>
                <a:r>
                  <a:rPr lang="ar-JO" sz="2000" b="1" dirty="0">
                    <a:solidFill>
                      <a:srgbClr val="FFFFFF"/>
                    </a:solidFill>
                    <a:effectLst>
                      <a:glow rad="241300">
                        <a:srgbClr val="000000">
                          <a:alpha val="89000"/>
                        </a:srgbClr>
                      </a:glow>
                    </a:effectLst>
                    <a:latin typeface="Arial" panose="020B0604020202020204" pitchFamily="34" charset="0"/>
                    <a:cs typeface="Arial" panose="020B0604020202020204" pitchFamily="34" charset="0"/>
                  </a:rPr>
                  <a:t>يسى</a:t>
                </a:r>
                <a:endParaRPr lang="en-GB" sz="2000" b="1" dirty="0">
                  <a:solidFill>
                    <a:srgbClr val="FFFFFF"/>
                  </a:solidFill>
                  <a:effectLst>
                    <a:glow rad="241300">
                      <a:srgbClr val="000000">
                        <a:alpha val="89000"/>
                      </a:srgbClr>
                    </a:glow>
                  </a:effectLst>
                  <a:latin typeface="Arial" panose="020B0604020202020204" pitchFamily="34" charset="0"/>
                  <a:cs typeface="Arial" panose="020B0604020202020204" pitchFamily="34" charset="0"/>
                </a:endParaRPr>
              </a:p>
            </p:txBody>
          </p:sp>
          <p:cxnSp>
            <p:nvCxnSpPr>
              <p:cNvPr id="194590" name="AutoShape 31"/>
              <p:cNvCxnSpPr>
                <a:cxnSpLocks noChangeShapeType="1"/>
              </p:cNvCxnSpPr>
              <p:nvPr/>
            </p:nvCxnSpPr>
            <p:spPr bwMode="auto">
              <a:xfrm rot="16200000" flipH="1">
                <a:off x="3327" y="3969"/>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63519" name="Text Box 32"/>
              <p:cNvSpPr txBox="1">
                <a:spLocks noChangeArrowheads="1"/>
              </p:cNvSpPr>
              <p:nvPr/>
            </p:nvSpPr>
            <p:spPr bwMode="auto">
              <a:xfrm>
                <a:off x="3312" y="4032"/>
                <a:ext cx="1332" cy="2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a:spcBef>
                    <a:spcPct val="50000"/>
                  </a:spcBef>
                  <a:defRPr/>
                </a:pPr>
                <a:r>
                  <a:rPr lang="ar-JO" b="1" dirty="0">
                    <a:solidFill>
                      <a:srgbClr val="FFFFFF"/>
                    </a:solidFill>
                    <a:effectLst>
                      <a:glow rad="241300">
                        <a:srgbClr val="000000">
                          <a:alpha val="89000"/>
                        </a:srgbClr>
                      </a:glow>
                    </a:effectLst>
                    <a:latin typeface="Arial" panose="020B0604020202020204" pitchFamily="34" charset="0"/>
                    <a:cs typeface="Arial" panose="020B0604020202020204" pitchFamily="34" charset="0"/>
                  </a:rPr>
                  <a:t>داود</a:t>
                </a:r>
                <a:endParaRPr lang="en-GB" b="1" dirty="0">
                  <a:solidFill>
                    <a:srgbClr val="FFFFFF"/>
                  </a:solidFill>
                  <a:effectLst>
                    <a:glow rad="241300">
                      <a:srgbClr val="000000">
                        <a:alpha val="89000"/>
                      </a:srgbClr>
                    </a:glow>
                  </a:effectLst>
                  <a:latin typeface="Arial" panose="020B0604020202020204" pitchFamily="34" charset="0"/>
                  <a:cs typeface="Arial" panose="020B0604020202020204" pitchFamily="34" charset="0"/>
                </a:endParaRPr>
              </a:p>
            </p:txBody>
          </p:sp>
        </p:grpSp>
      </p:grpSp>
      <p:sp>
        <p:nvSpPr>
          <p:cNvPr id="63491" name="Rectangle 97"/>
          <p:cNvSpPr>
            <a:spLocks noGrp="1" noChangeArrowheads="1"/>
          </p:cNvSpPr>
          <p:nvPr>
            <p:ph type="title"/>
          </p:nvPr>
        </p:nvSpPr>
        <p:spPr>
          <a:xfrm>
            <a:off x="4572000" y="68833"/>
            <a:ext cx="4572000" cy="3431605"/>
          </a:xfrm>
        </p:spPr>
        <p:txBody>
          <a:bodyPr/>
          <a:lstStyle/>
          <a:p>
            <a:pPr algn="ctr" eaLnBrk="1" hangingPunct="1">
              <a:defRPr/>
            </a:pPr>
            <a:r>
              <a:rPr lang="ar-JO" dirty="0">
                <a:solidFill>
                  <a:srgbClr val="FFFFFF"/>
                </a:solidFill>
                <a:effectLst>
                  <a:glow rad="241300">
                    <a:schemeClr val="bg1">
                      <a:alpha val="89000"/>
                    </a:schemeClr>
                  </a:glow>
                </a:effectLst>
              </a:rPr>
              <a:t>خط                       نسل داود</a:t>
            </a:r>
            <a:endParaRPr lang="en-US" dirty="0">
              <a:solidFill>
                <a:srgbClr val="FFFFFF"/>
              </a:solidFill>
              <a:effectLst>
                <a:glow rad="241300">
                  <a:schemeClr val="bg1">
                    <a:alpha val="89000"/>
                  </a:schemeClr>
                </a:glow>
              </a:effectLst>
            </a:endParaRPr>
          </a:p>
        </p:txBody>
      </p:sp>
    </p:spTree>
    <p:extLst>
      <p:ext uri="{BB962C8B-B14F-4D97-AF65-F5344CB8AC3E}">
        <p14:creationId xmlns:p14="http://schemas.microsoft.com/office/powerpoint/2010/main" val="414228625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825" name="Picture 1" descr="Matthew LionAsla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4925" y="-531813"/>
            <a:ext cx="9178925" cy="73898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410" name="Rectangle 2"/>
          <p:cNvSpPr>
            <a:spLocks noGrp="1" noChangeArrowheads="1"/>
          </p:cNvSpPr>
          <p:nvPr>
            <p:ph type="title"/>
          </p:nvPr>
        </p:nvSpPr>
        <p:spPr>
          <a:xfrm>
            <a:off x="0" y="-99392"/>
            <a:ext cx="9144000" cy="934690"/>
          </a:xfrm>
          <a:ln>
            <a:miter lim="800000"/>
            <a:headEnd/>
            <a:tailEnd/>
          </a:ln>
        </p:spPr>
        <p:txBody>
          <a:bodyPr/>
          <a:lstStyle/>
          <a:p>
            <a:pPr eaLnBrk="1" hangingPunct="1">
              <a:spcBef>
                <a:spcPct val="20000"/>
              </a:spcBef>
              <a:defRPr/>
            </a:pPr>
            <a:r>
              <a:rPr lang="ar-JO" sz="4800" dirty="0">
                <a:solidFill>
                  <a:schemeClr val="bg1"/>
                </a:solidFill>
                <a:effectLst>
                  <a:glow rad="152400">
                    <a:schemeClr val="tx1">
                      <a:alpha val="95000"/>
                    </a:schemeClr>
                  </a:glow>
                </a:effectLst>
                <a:cs typeface="Arial" panose="020B0604020202020204" pitchFamily="34" charset="0"/>
              </a:rPr>
              <a:t>المسيا من يهوذا</a:t>
            </a:r>
            <a:endParaRPr lang="en-US" sz="4800" dirty="0">
              <a:solidFill>
                <a:schemeClr val="bg1"/>
              </a:solidFill>
              <a:effectLst>
                <a:glow rad="152400">
                  <a:schemeClr val="tx1">
                    <a:alpha val="95000"/>
                  </a:schemeClr>
                </a:glow>
              </a:effectLst>
              <a:cs typeface="Arial" panose="020B0604020202020204" pitchFamily="34" charset="0"/>
            </a:endParaRPr>
          </a:p>
        </p:txBody>
      </p:sp>
      <p:sp>
        <p:nvSpPr>
          <p:cNvPr id="4" name="Rectangle 3"/>
          <p:cNvSpPr txBox="1">
            <a:spLocks noChangeArrowheads="1"/>
          </p:cNvSpPr>
          <p:nvPr/>
        </p:nvSpPr>
        <p:spPr bwMode="auto">
          <a:xfrm>
            <a:off x="0" y="2663823"/>
            <a:ext cx="2771800" cy="4005064"/>
          </a:xfrm>
          <a:prstGeom prst="rect">
            <a:avLst/>
          </a:prstGeom>
          <a:noFill/>
          <a:ln w="9525">
            <a:noFill/>
            <a:miter lim="800000"/>
            <a:headEnd/>
            <a:tailEnd/>
          </a:ln>
          <a:effectLst/>
        </p:spPr>
        <p:txBody>
          <a:bodyPr/>
          <a:lstStyle/>
          <a:p>
            <a:pPr algn="ctr">
              <a:spcBef>
                <a:spcPct val="20000"/>
              </a:spcBef>
              <a:defRPr/>
            </a:pPr>
            <a:r>
              <a:rPr lang="ar-JO" sz="3200" b="1" kern="0" dirty="0">
                <a:solidFill>
                  <a:srgbClr val="FFFFFF"/>
                </a:solidFill>
                <a:effectLst>
                  <a:glow rad="152400">
                    <a:srgbClr val="000000">
                      <a:alpha val="95000"/>
                    </a:srgbClr>
                  </a:glow>
                </a:effectLst>
                <a:latin typeface="Arial" panose="020B0604020202020204" pitchFamily="34" charset="0"/>
                <a:ea typeface="ＭＳ Ｐゴシック" charset="-128"/>
                <a:cs typeface="Arial" panose="020B0604020202020204" pitchFamily="34" charset="0"/>
              </a:rPr>
              <a:t>منذ بركة يعقوب في تكوين 49: 9-10 ، يصور الأسد ملكًا...</a:t>
            </a:r>
            <a:endParaRPr lang="en-US" sz="3200" b="1" kern="0" dirty="0">
              <a:solidFill>
                <a:srgbClr val="FFFFFF"/>
              </a:solidFill>
              <a:effectLst>
                <a:glow rad="152400">
                  <a:srgbClr val="000000">
                    <a:alpha val="95000"/>
                  </a:srgbClr>
                </a:glow>
              </a:effectLst>
              <a:latin typeface="Arial" panose="020B0604020202020204" pitchFamily="34" charset="0"/>
              <a:ea typeface="ＭＳ Ｐゴシック" charset="-128"/>
              <a:cs typeface="Arial" panose="020B0604020202020204" pitchFamily="34" charset="0"/>
            </a:endParaRPr>
          </a:p>
        </p:txBody>
      </p:sp>
      <p:sp>
        <p:nvSpPr>
          <p:cNvPr id="7" name="Rectangle 3"/>
          <p:cNvSpPr txBox="1">
            <a:spLocks noChangeArrowheads="1"/>
          </p:cNvSpPr>
          <p:nvPr/>
        </p:nvSpPr>
        <p:spPr bwMode="auto">
          <a:xfrm>
            <a:off x="3707904" y="2663823"/>
            <a:ext cx="5436096" cy="3994071"/>
          </a:xfrm>
          <a:prstGeom prst="rect">
            <a:avLst/>
          </a:prstGeom>
          <a:noFill/>
          <a:ln w="9525">
            <a:noFill/>
            <a:miter lim="800000"/>
            <a:headEnd/>
            <a:tailEnd/>
          </a:ln>
          <a:effectLst/>
        </p:spPr>
        <p:txBody>
          <a:bodyPr/>
          <a:lstStyle/>
          <a:p>
            <a:pPr algn="ctr">
              <a:spcBef>
                <a:spcPct val="20000"/>
              </a:spcBef>
              <a:defRPr/>
            </a:pPr>
            <a:r>
              <a:rPr lang="ar-JO" sz="3600" b="1" kern="0" dirty="0">
                <a:solidFill>
                  <a:srgbClr val="FFFFFF"/>
                </a:solidFill>
                <a:effectLst>
                  <a:glow rad="152400">
                    <a:srgbClr val="000000">
                      <a:alpha val="95000"/>
                    </a:srgbClr>
                  </a:glow>
                </a:effectLst>
                <a:latin typeface="Arial" panose="020B0604020202020204" pitchFamily="34" charset="0"/>
                <a:ea typeface="ＭＳ Ｐゴシック" charset="-128"/>
                <a:cs typeface="Arial" panose="020B0604020202020204" pitchFamily="34" charset="0"/>
              </a:rPr>
              <a:t>يهوذا جرو أسد من فريسة صعدت يا ابني جثا وربض كأسد وكلبوة من ينهضه لا يزول قضيب من يهوذا ومشترع من بين رجليه حتى يأتي شيلون وله يكون خضوع شعوب</a:t>
            </a:r>
            <a:endParaRPr lang="en-US" sz="3600" b="1" kern="0" dirty="0">
              <a:solidFill>
                <a:srgbClr val="FFFFFF"/>
              </a:solidFill>
              <a:effectLst>
                <a:glow rad="152400">
                  <a:srgbClr val="000000">
                    <a:alpha val="95000"/>
                  </a:srgbClr>
                </a:glow>
              </a:effectLst>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31451701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4624"/>
            <a:ext cx="9144000" cy="1152128"/>
          </a:xfrm>
          <a:solidFill>
            <a:schemeClr val="tx1"/>
          </a:solidFill>
        </p:spPr>
        <p:txBody>
          <a:bodyPr/>
          <a:lstStyle/>
          <a:p>
            <a:r>
              <a:rPr lang="ar-JO" sz="4000" b="1" dirty="0">
                <a:solidFill>
                  <a:schemeClr val="bg1"/>
                </a:solidFill>
                <a:latin typeface="Arial" panose="020B0604020202020204" pitchFamily="34" charset="0"/>
                <a:cs typeface="Arial" panose="020B0604020202020204" pitchFamily="34" charset="0"/>
              </a:rPr>
              <a:t>يا داود، لماذا لديك عدة زوجات؟</a:t>
            </a:r>
            <a:endParaRPr lang="en-US" sz="4000" b="1" dirty="0">
              <a:solidFill>
                <a:schemeClr val="bg1"/>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371600"/>
            <a:ext cx="9144000" cy="4102671"/>
          </a:xfrm>
          <a:prstGeom prst="rect">
            <a:avLst/>
          </a:prstGeom>
        </p:spPr>
      </p:pic>
    </p:spTree>
    <p:extLst>
      <p:ext uri="{BB962C8B-B14F-4D97-AF65-F5344CB8AC3E}">
        <p14:creationId xmlns:p14="http://schemas.microsoft.com/office/powerpoint/2010/main" val="435217335"/>
      </p:ext>
    </p:extLst>
  </p:cSld>
  <p:clrMapOvr>
    <a:masterClrMapping/>
  </p:clrMapOvr>
  <p:transition spd="med">
    <p:randomBar dir="vert"/>
  </p:transition>
</p:sld>
</file>

<file path=ppt/slides/slide8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a:xfrm>
            <a:off x="152400" y="0"/>
            <a:ext cx="7772400" cy="685800"/>
          </a:xfrm>
          <a:solidFill>
            <a:schemeClr val="tx1"/>
          </a:solidFill>
          <a:ln>
            <a:solidFill>
              <a:schemeClr val="tx1"/>
            </a:solidFill>
            <a:miter lim="800000"/>
            <a:headEnd/>
            <a:tailEnd/>
          </a:ln>
        </p:spPr>
        <p:txBody>
          <a:bodyPr/>
          <a:lstStyle/>
          <a:p>
            <a:pPr eaLnBrk="1" hangingPunct="1"/>
            <a:r>
              <a:rPr lang="ar-JO" altLang="zh-CN" sz="3600" b="1" dirty="0">
                <a:solidFill>
                  <a:srgbClr val="FFFFFF"/>
                </a:solidFill>
                <a:latin typeface="Arial Black" charset="0"/>
                <a:ea typeface="宋体" charset="0"/>
                <a:cs typeface="宋体" charset="0"/>
              </a:rPr>
              <a:t>أسلاف وعائلة داود</a:t>
            </a:r>
            <a:endParaRPr lang="en-US" sz="2000" dirty="0">
              <a:solidFill>
                <a:srgbClr val="FFFFFF"/>
              </a:solidFill>
              <a:ea typeface="宋体" charset="0"/>
              <a:cs typeface="宋体" charset="0"/>
            </a:endParaRPr>
          </a:p>
        </p:txBody>
      </p:sp>
      <p:sp>
        <p:nvSpPr>
          <p:cNvPr id="94211" name="Text Box 3"/>
          <p:cNvSpPr txBox="1">
            <a:spLocks noChangeArrowheads="1"/>
          </p:cNvSpPr>
          <p:nvPr/>
        </p:nvSpPr>
        <p:spPr bwMode="auto">
          <a:xfrm>
            <a:off x="8077200" y="152400"/>
            <a:ext cx="914400" cy="457200"/>
          </a:xfrm>
          <a:prstGeom prst="rect">
            <a:avLst/>
          </a:prstGeom>
          <a:solidFill>
            <a:schemeClr val="tx1"/>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nchorCtr="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b="1" dirty="0">
                <a:solidFill>
                  <a:srgbClr val="FFFFFF"/>
                </a:solidFill>
                <a:latin typeface="Arial" panose="020B0604020202020204" pitchFamily="34" charset="0"/>
                <a:cs typeface="Arial" panose="020B0604020202020204" pitchFamily="34" charset="0"/>
              </a:rPr>
              <a:t>270</a:t>
            </a:r>
            <a:endParaRPr lang="en-US" b="1" dirty="0">
              <a:solidFill>
                <a:srgbClr val="FFFFFF"/>
              </a:solidFill>
              <a:latin typeface="Arial" panose="020B0604020202020204" pitchFamily="34" charset="0"/>
              <a:cs typeface="Arial" panose="020B0604020202020204" pitchFamily="34" charset="0"/>
            </a:endParaRPr>
          </a:p>
        </p:txBody>
      </p:sp>
      <p:pic>
        <p:nvPicPr>
          <p:cNvPr id="94212" name="Picture 8"/>
          <p:cNvPicPr>
            <a:picLocks noChangeAspect="1" noChangeArrowheads="1"/>
          </p:cNvPicPr>
          <p:nvPr/>
        </p:nvPicPr>
        <p:blipFill>
          <a:blip r:embed="rId3" cstate="screen">
            <a:clrChange>
              <a:clrFrom>
                <a:srgbClr val="000000"/>
              </a:clrFrom>
              <a:clrTo>
                <a:srgbClr val="000000">
                  <a:alpha val="0"/>
                </a:srgbClr>
              </a:clrTo>
            </a:clrChange>
            <a:extLst>
              <a:ext uri="{28A0092B-C50C-407E-A947-70E740481C1C}">
                <a14:useLocalDpi xmlns:a14="http://schemas.microsoft.com/office/drawing/2010/main"/>
              </a:ext>
            </a:extLst>
          </a:blip>
          <a:srcRect/>
          <a:stretch>
            <a:fillRect/>
          </a:stretch>
        </p:blipFill>
        <p:spPr bwMode="auto">
          <a:xfrm>
            <a:off x="990600" y="852488"/>
            <a:ext cx="7172325" cy="6005512"/>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pic>
      <p:sp>
        <p:nvSpPr>
          <p:cNvPr id="94213" name="TextBox 4"/>
          <p:cNvSpPr txBox="1">
            <a:spLocks noChangeArrowheads="1"/>
          </p:cNvSpPr>
          <p:nvPr/>
        </p:nvSpPr>
        <p:spPr bwMode="auto">
          <a:xfrm>
            <a:off x="152400" y="620713"/>
            <a:ext cx="7772400" cy="369887"/>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altLang="zh-CN" sz="1800" b="1" dirty="0">
                <a:solidFill>
                  <a:srgbClr val="FFFFFF"/>
                </a:solidFill>
                <a:latin typeface="Arial" panose="020B0604020202020204" pitchFamily="34" charset="0"/>
                <a:cs typeface="Arial" panose="020B0604020202020204" pitchFamily="34" charset="0"/>
              </a:rPr>
              <a:t>جون ه. والتون قائمة أنساب وخلفيات العهد القديم</a:t>
            </a:r>
            <a:r>
              <a:rPr lang="en-US" altLang="zh-CN" sz="1800" b="1" dirty="0">
                <a:solidFill>
                  <a:srgbClr val="FFFFFF"/>
                </a:solidFill>
                <a:latin typeface="Arial" panose="020B0604020202020204" pitchFamily="34" charset="0"/>
                <a:cs typeface="Arial" panose="020B0604020202020204" pitchFamily="34" charset="0"/>
              </a:rPr>
              <a:t> </a:t>
            </a:r>
            <a:endParaRPr lang="en-US" sz="1800" b="1" dirty="0">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494CD5F9-601C-2940-BA72-C061A7B4D1C4}"/>
              </a:ext>
            </a:extLst>
          </p:cNvPr>
          <p:cNvSpPr/>
          <p:nvPr/>
        </p:nvSpPr>
        <p:spPr bwMode="auto">
          <a:xfrm>
            <a:off x="1115616" y="1037431"/>
            <a:ext cx="6839106" cy="369887"/>
          </a:xfrm>
          <a:prstGeom prst="rect">
            <a:avLst/>
          </a:prstGeom>
          <a:solidFill>
            <a:srgbClr val="FFFFFF"/>
          </a:solidFill>
          <a:ln w="12700" cap="sq" cmpd="sng" algn="ctr">
            <a:noFill/>
            <a:prstDash val="solid"/>
            <a:round/>
            <a:headEnd type="none" w="sm" len="sm"/>
            <a:tailEnd type="none" w="sm" len="sm"/>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ar-JO" b="1" dirty="0">
                <a:ln w="0"/>
                <a:effectLst>
                  <a:outerShdw blurRad="38100" dist="19050" dir="2700000" algn="tl" rotWithShape="0">
                    <a:schemeClr val="dk1">
                      <a:alpha val="40000"/>
                    </a:schemeClr>
                  </a:outerShdw>
                </a:effectLst>
                <a:latin typeface="Arial" panose="020B0604020202020204" pitchFamily="34" charset="0"/>
              </a:rPr>
              <a:t>العائلة (2 صم 3: 2-5 ؛ 5: 14-16 ؛ 1 اخبار 3: 5-8)</a:t>
            </a:r>
            <a:endParaRPr lang="en-US" b="1" dirty="0">
              <a:ln w="0"/>
              <a:effectLst>
                <a:outerShdw blurRad="38100" dist="19050" dir="2700000" algn="tl" rotWithShape="0">
                  <a:schemeClr val="dk1">
                    <a:alpha val="40000"/>
                  </a:schemeClr>
                </a:outerShdw>
              </a:effectLst>
              <a:latin typeface="Arial" panose="020B0604020202020204" pitchFamily="34" charset="0"/>
            </a:endParaRPr>
          </a:p>
        </p:txBody>
      </p:sp>
      <p:sp>
        <p:nvSpPr>
          <p:cNvPr id="9" name="Rectangle 8">
            <a:extLst>
              <a:ext uri="{FF2B5EF4-FFF2-40B4-BE49-F238E27FC236}">
                <a16:creationId xmlns:a16="http://schemas.microsoft.com/office/drawing/2014/main" id="{EF5D14D2-459A-3641-B459-BC6AC34AF49C}"/>
              </a:ext>
            </a:extLst>
          </p:cNvPr>
          <p:cNvSpPr/>
          <p:nvPr/>
        </p:nvSpPr>
        <p:spPr bwMode="auto">
          <a:xfrm>
            <a:off x="1115616" y="1596411"/>
            <a:ext cx="1925216" cy="288032"/>
          </a:xfrm>
          <a:prstGeom prst="rect">
            <a:avLst/>
          </a:prstGeom>
          <a:solidFill>
            <a:srgbClr val="FFFFFF"/>
          </a:solidFill>
          <a:ln w="12700" cap="sq" cmpd="sng" algn="ctr">
            <a:noFill/>
            <a:prstDash val="solid"/>
            <a:round/>
            <a:headEnd type="none" w="sm" len="sm"/>
            <a:tailEnd type="none" w="sm" len="sm"/>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r>
              <a:rPr lang="ar-JO" sz="1800" b="1" dirty="0">
                <a:ln w="0"/>
                <a:effectLst>
                  <a:outerShdw blurRad="38100" dist="19050" dir="2700000" algn="tl" rotWithShape="0">
                    <a:schemeClr val="dk1">
                      <a:alpha val="40000"/>
                    </a:schemeClr>
                  </a:outerShdw>
                </a:effectLst>
                <a:latin typeface="Arial" panose="020B0604020202020204" pitchFamily="34" charset="0"/>
              </a:rPr>
              <a:t>أولاد يسى</a:t>
            </a:r>
            <a:endParaRPr kumimoji="0" lang="en-US" sz="1800" b="1" u="none" strike="noStrike" normalizeH="0" baseline="0" dirty="0">
              <a:ln w="0"/>
              <a:effectLst>
                <a:outerShdw blurRad="38100" dist="19050" dir="2700000" algn="tl" rotWithShape="0">
                  <a:schemeClr val="dk1">
                    <a:alpha val="40000"/>
                  </a:schemeClr>
                </a:outerShdw>
              </a:effectLst>
              <a:latin typeface="Arial" panose="020B0604020202020204" pitchFamily="34" charset="0"/>
            </a:endParaRPr>
          </a:p>
        </p:txBody>
      </p:sp>
      <p:sp>
        <p:nvSpPr>
          <p:cNvPr id="10" name="Rectangle 9">
            <a:extLst>
              <a:ext uri="{FF2B5EF4-FFF2-40B4-BE49-F238E27FC236}">
                <a16:creationId xmlns:a16="http://schemas.microsoft.com/office/drawing/2014/main" id="{84453D18-EB56-4343-91AE-85A1F324BD98}"/>
              </a:ext>
            </a:extLst>
          </p:cNvPr>
          <p:cNvSpPr/>
          <p:nvPr/>
        </p:nvSpPr>
        <p:spPr bwMode="auto">
          <a:xfrm>
            <a:off x="4283968" y="1596411"/>
            <a:ext cx="3670754" cy="288032"/>
          </a:xfrm>
          <a:prstGeom prst="rect">
            <a:avLst/>
          </a:prstGeom>
          <a:solidFill>
            <a:srgbClr val="FFFFFF"/>
          </a:solidFill>
          <a:ln w="12700" cap="sq" cmpd="sng" algn="ctr">
            <a:noFill/>
            <a:prstDash val="solid"/>
            <a:round/>
            <a:headEnd type="none" w="sm" len="sm"/>
            <a:tailEnd type="none" w="sm" len="sm"/>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ar-JO" sz="2400" b="1" u="none" strike="noStrike" normalizeH="0" baseline="0" dirty="0">
                <a:ln w="0"/>
                <a:effectLst>
                  <a:outerShdw blurRad="38100" dist="19050" dir="2700000" algn="tl" rotWithShape="0">
                    <a:schemeClr val="dk1">
                      <a:alpha val="40000"/>
                    </a:schemeClr>
                  </a:outerShdw>
                </a:effectLst>
                <a:latin typeface="Arial" panose="020B0604020202020204" pitchFamily="34" charset="0"/>
              </a:rPr>
              <a:t>أولاد داود</a:t>
            </a:r>
            <a:endParaRPr kumimoji="0" lang="en-US" sz="2400" b="1" u="none" strike="noStrike" normalizeH="0" baseline="0" dirty="0">
              <a:ln w="0"/>
              <a:effectLst>
                <a:outerShdw blurRad="38100" dist="19050" dir="2700000" algn="tl" rotWithShape="0">
                  <a:schemeClr val="dk1">
                    <a:alpha val="40000"/>
                  </a:schemeClr>
                </a:outerShdw>
              </a:effectLst>
              <a:latin typeface="Arial" panose="020B0604020202020204" pitchFamily="34" charset="0"/>
            </a:endParaRPr>
          </a:p>
        </p:txBody>
      </p:sp>
      <p:sp>
        <p:nvSpPr>
          <p:cNvPr id="11" name="Rectangle 10">
            <a:extLst>
              <a:ext uri="{FF2B5EF4-FFF2-40B4-BE49-F238E27FC236}">
                <a16:creationId xmlns:a16="http://schemas.microsoft.com/office/drawing/2014/main" id="{AFA65F04-49BE-8F41-BEFC-6E56426ADEAE}"/>
              </a:ext>
            </a:extLst>
          </p:cNvPr>
          <p:cNvSpPr/>
          <p:nvPr/>
        </p:nvSpPr>
        <p:spPr bwMode="auto">
          <a:xfrm>
            <a:off x="3256856" y="1520236"/>
            <a:ext cx="811088" cy="468604"/>
          </a:xfrm>
          <a:prstGeom prst="rect">
            <a:avLst/>
          </a:prstGeom>
          <a:solidFill>
            <a:srgbClr val="FFFFFF"/>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ar-JO" sz="1400" b="1" u="none" strike="noStrike" normalizeH="0" baseline="0" dirty="0">
                <a:ln w="0"/>
                <a:effectLst>
                  <a:outerShdw blurRad="38100" dist="19050" dir="2700000" algn="tl" rotWithShape="0">
                    <a:schemeClr val="dk1">
                      <a:alpha val="40000"/>
                    </a:schemeClr>
                  </a:outerShdw>
                </a:effectLst>
                <a:latin typeface="Arial" panose="020B0604020202020204" pitchFamily="34" charset="0"/>
              </a:rPr>
              <a:t>زوجات داود</a:t>
            </a:r>
            <a:endParaRPr kumimoji="0" lang="en-US" sz="1400" b="1" u="none" strike="noStrike" cap="none" normalizeH="0" baseline="0" dirty="0">
              <a:ln>
                <a:noFill/>
              </a:ln>
              <a:solidFill>
                <a:schemeClr val="tx1"/>
              </a:solidFill>
              <a:effectLst/>
              <a:latin typeface="Arial" panose="020B0604020202020204" pitchFamily="34" charset="0"/>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9921" name="Picture 2"/>
          <p:cNvPicPr>
            <a:picLocks noChangeAspect="1"/>
          </p:cNvPicPr>
          <p:nvPr/>
        </p:nvPicPr>
        <p:blipFill>
          <a:blip r:embed="rId3" cstate="screen">
            <a:extLst>
              <a:ext uri="{28A0092B-C50C-407E-A947-70E740481C1C}">
                <a14:useLocalDpi xmlns:a14="http://schemas.microsoft.com/office/drawing/2010/main"/>
              </a:ext>
            </a:extLst>
          </a:blip>
          <a:srcRect l="1617" r="1582"/>
          <a:stretch>
            <a:fillRect/>
          </a:stretch>
        </p:blipFill>
        <p:spPr bwMode="auto">
          <a:xfrm>
            <a:off x="0" y="714896"/>
            <a:ext cx="9144000" cy="6386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7761" name="Text Box 1026"/>
          <p:cNvSpPr txBox="1">
            <a:spLocks noChangeArrowheads="1"/>
          </p:cNvSpPr>
          <p:nvPr/>
        </p:nvSpPr>
        <p:spPr bwMode="auto">
          <a:xfrm>
            <a:off x="8458200" y="5483225"/>
            <a:ext cx="685800"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rPr>
              <a:t>مريم</a:t>
            </a:r>
            <a:endParaRPr kumimoji="0" lang="en-GB"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endParaRPr>
          </a:p>
        </p:txBody>
      </p:sp>
      <p:sp>
        <p:nvSpPr>
          <p:cNvPr id="117762" name="Text Box 1027"/>
          <p:cNvSpPr txBox="1">
            <a:spLocks noChangeArrowheads="1"/>
          </p:cNvSpPr>
          <p:nvPr/>
        </p:nvSpPr>
        <p:spPr bwMode="auto">
          <a:xfrm>
            <a:off x="-36512" y="3086958"/>
            <a:ext cx="2323328" cy="28623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rPr>
              <a:t>فَجَمِيعُ ٱلْأَجْيَالِ مِنْ إِبْراهِيمَ إِلَى دَاوُدَ أَرْبَعَةَ عَشَرَ جِيلًا، وَمِنْ دَاوُدَ إِلَى سَبْيِ بَابِلَ أَرْبَعَةَ عَشَرَ جِيلًا، وَمِنْ سَبْيِ بَابِلَ إِلَى ٱلْمَسِيحِ أَرْبَعَةَ عَشَرَ جِيلًا</a:t>
            </a:r>
            <a:endParaRPr kumimoji="0" lang="en-US" sz="2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rPr>
              <a:t>متَّى 1 : 17</a:t>
            </a:r>
            <a:endParaRPr kumimoji="0" lang="en-GB" sz="2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endParaRPr>
          </a:p>
        </p:txBody>
      </p:sp>
      <p:grpSp>
        <p:nvGrpSpPr>
          <p:cNvPr id="209924" name="Group 1028"/>
          <p:cNvGrpSpPr>
            <a:grpSpLocks/>
          </p:cNvGrpSpPr>
          <p:nvPr/>
        </p:nvGrpSpPr>
        <p:grpSpPr bwMode="auto">
          <a:xfrm>
            <a:off x="228600" y="682625"/>
            <a:ext cx="5086350" cy="5965825"/>
            <a:chOff x="0" y="336"/>
            <a:chExt cx="3204" cy="3758"/>
          </a:xfrm>
        </p:grpSpPr>
        <p:sp>
          <p:nvSpPr>
            <p:cNvPr id="117825" name="Text Box 1029"/>
            <p:cNvSpPr txBox="1">
              <a:spLocks noChangeArrowheads="1"/>
            </p:cNvSpPr>
            <p:nvPr/>
          </p:nvSpPr>
          <p:spPr bwMode="auto">
            <a:xfrm>
              <a:off x="0" y="336"/>
              <a:ext cx="802" cy="2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rPr>
                <a:t>إبراهيم</a:t>
              </a:r>
              <a:endParaRPr kumimoji="0" lang="en-GB"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endParaRPr>
            </a:p>
          </p:txBody>
        </p:sp>
        <p:grpSp>
          <p:nvGrpSpPr>
            <p:cNvPr id="209987" name="Group 1030"/>
            <p:cNvGrpSpPr>
              <a:grpSpLocks/>
            </p:cNvGrpSpPr>
            <p:nvPr/>
          </p:nvGrpSpPr>
          <p:grpSpPr bwMode="auto">
            <a:xfrm>
              <a:off x="364" y="524"/>
              <a:ext cx="2840" cy="3570"/>
              <a:chOff x="608" y="92"/>
              <a:chExt cx="2500" cy="3570"/>
            </a:xfrm>
          </p:grpSpPr>
          <p:cxnSp>
            <p:nvCxnSpPr>
              <p:cNvPr id="209988" name="AutoShape 1031"/>
              <p:cNvCxnSpPr>
                <a:cxnSpLocks noChangeShapeType="1"/>
              </p:cNvCxnSpPr>
              <p:nvPr/>
            </p:nvCxnSpPr>
            <p:spPr bwMode="auto">
              <a:xfrm>
                <a:off x="608" y="92"/>
                <a:ext cx="228" cy="132"/>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828" name="Text Box 1032"/>
              <p:cNvSpPr txBox="1">
                <a:spLocks noChangeArrowheads="1"/>
              </p:cNvSpPr>
              <p:nvPr/>
            </p:nvSpPr>
            <p:spPr bwMode="auto">
              <a:xfrm>
                <a:off x="794" y="122"/>
                <a:ext cx="610" cy="2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rPr>
                  <a:t>إسحق</a:t>
                </a:r>
                <a:endParaRPr kumimoji="0" lang="en-GB"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endParaRPr>
              </a:p>
            </p:txBody>
          </p:sp>
          <p:cxnSp>
            <p:nvCxnSpPr>
              <p:cNvPr id="209990" name="AutoShape 1033"/>
              <p:cNvCxnSpPr>
                <a:cxnSpLocks noChangeShapeType="1"/>
              </p:cNvCxnSpPr>
              <p:nvPr/>
            </p:nvCxnSpPr>
            <p:spPr bwMode="auto">
              <a:xfrm rot="16200000" flipH="1">
                <a:off x="887" y="305"/>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830" name="Text Box 1034"/>
              <p:cNvSpPr txBox="1">
                <a:spLocks noChangeArrowheads="1"/>
              </p:cNvSpPr>
              <p:nvPr/>
            </p:nvSpPr>
            <p:spPr bwMode="auto">
              <a:xfrm>
                <a:off x="878" y="398"/>
                <a:ext cx="610" cy="2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rPr>
                  <a:t>يعقوب</a:t>
                </a:r>
                <a:endParaRPr kumimoji="0" lang="en-GB"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endParaRPr>
              </a:p>
            </p:txBody>
          </p:sp>
          <p:cxnSp>
            <p:nvCxnSpPr>
              <p:cNvPr id="209992" name="AutoShape 1035"/>
              <p:cNvCxnSpPr>
                <a:cxnSpLocks noChangeShapeType="1"/>
              </p:cNvCxnSpPr>
              <p:nvPr/>
            </p:nvCxnSpPr>
            <p:spPr bwMode="auto">
              <a:xfrm rot="16200000" flipH="1">
                <a:off x="995" y="581"/>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832" name="Text Box 1036"/>
              <p:cNvSpPr txBox="1">
                <a:spLocks noChangeArrowheads="1"/>
              </p:cNvSpPr>
              <p:nvPr/>
            </p:nvSpPr>
            <p:spPr bwMode="auto">
              <a:xfrm>
                <a:off x="986" y="674"/>
                <a:ext cx="610" cy="2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rPr>
                  <a:t>يهوذا</a:t>
                </a:r>
                <a:endParaRPr kumimoji="0" lang="en-GB"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endParaRPr>
              </a:p>
            </p:txBody>
          </p:sp>
          <p:cxnSp>
            <p:nvCxnSpPr>
              <p:cNvPr id="209994" name="AutoShape 1037"/>
              <p:cNvCxnSpPr>
                <a:cxnSpLocks noChangeShapeType="1"/>
              </p:cNvCxnSpPr>
              <p:nvPr/>
            </p:nvCxnSpPr>
            <p:spPr bwMode="auto">
              <a:xfrm rot="16200000" flipH="1">
                <a:off x="1103" y="863"/>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834" name="Text Box 1038"/>
              <p:cNvSpPr txBox="1">
                <a:spLocks noChangeArrowheads="1"/>
              </p:cNvSpPr>
              <p:nvPr/>
            </p:nvSpPr>
            <p:spPr bwMode="auto">
              <a:xfrm>
                <a:off x="1094" y="956"/>
                <a:ext cx="610" cy="2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rPr>
                  <a:t>فارص</a:t>
                </a:r>
                <a:endParaRPr kumimoji="0" lang="en-GB"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endParaRPr>
              </a:p>
            </p:txBody>
          </p:sp>
          <p:cxnSp>
            <p:nvCxnSpPr>
              <p:cNvPr id="209996" name="AutoShape 1039"/>
              <p:cNvCxnSpPr>
                <a:cxnSpLocks noChangeShapeType="1"/>
              </p:cNvCxnSpPr>
              <p:nvPr/>
            </p:nvCxnSpPr>
            <p:spPr bwMode="auto">
              <a:xfrm rot="16200000" flipH="1">
                <a:off x="1235" y="1139"/>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836" name="Text Box 1040"/>
              <p:cNvSpPr txBox="1">
                <a:spLocks noChangeArrowheads="1"/>
              </p:cNvSpPr>
              <p:nvPr/>
            </p:nvSpPr>
            <p:spPr bwMode="auto">
              <a:xfrm>
                <a:off x="1226" y="1232"/>
                <a:ext cx="610" cy="2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rPr>
                  <a:t>حصرون</a:t>
                </a:r>
                <a:endParaRPr kumimoji="0" lang="en-GB"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endParaRPr>
              </a:p>
            </p:txBody>
          </p:sp>
          <p:cxnSp>
            <p:nvCxnSpPr>
              <p:cNvPr id="209998" name="AutoShape 1041"/>
              <p:cNvCxnSpPr>
                <a:cxnSpLocks noChangeShapeType="1"/>
              </p:cNvCxnSpPr>
              <p:nvPr/>
            </p:nvCxnSpPr>
            <p:spPr bwMode="auto">
              <a:xfrm rot="16200000" flipH="1">
                <a:off x="1367" y="1415"/>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838" name="Text Box 1042"/>
              <p:cNvSpPr txBox="1">
                <a:spLocks noChangeArrowheads="1"/>
              </p:cNvSpPr>
              <p:nvPr/>
            </p:nvSpPr>
            <p:spPr bwMode="auto">
              <a:xfrm>
                <a:off x="1358" y="1508"/>
                <a:ext cx="610" cy="2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rPr>
                  <a:t>رام</a:t>
                </a:r>
                <a:endParaRPr kumimoji="0" lang="en-GB"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endParaRPr>
              </a:p>
            </p:txBody>
          </p:sp>
          <p:cxnSp>
            <p:nvCxnSpPr>
              <p:cNvPr id="210000" name="AutoShape 1043"/>
              <p:cNvCxnSpPr>
                <a:cxnSpLocks noChangeShapeType="1"/>
              </p:cNvCxnSpPr>
              <p:nvPr/>
            </p:nvCxnSpPr>
            <p:spPr bwMode="auto">
              <a:xfrm rot="16200000" flipH="1">
                <a:off x="1499" y="1685"/>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840" name="Text Box 1044"/>
              <p:cNvSpPr txBox="1">
                <a:spLocks noChangeArrowheads="1"/>
              </p:cNvSpPr>
              <p:nvPr/>
            </p:nvSpPr>
            <p:spPr bwMode="auto">
              <a:xfrm>
                <a:off x="1490" y="1778"/>
                <a:ext cx="856" cy="2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rPr>
                  <a:t>عميناداب</a:t>
                </a:r>
                <a:endParaRPr kumimoji="0" lang="en-GB"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endParaRPr>
              </a:p>
            </p:txBody>
          </p:sp>
          <p:cxnSp>
            <p:nvCxnSpPr>
              <p:cNvPr id="210002" name="AutoShape 1045"/>
              <p:cNvCxnSpPr>
                <a:cxnSpLocks noChangeShapeType="1"/>
              </p:cNvCxnSpPr>
              <p:nvPr/>
            </p:nvCxnSpPr>
            <p:spPr bwMode="auto">
              <a:xfrm rot="16200000" flipH="1">
                <a:off x="1643" y="1961"/>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842" name="Text Box 1046"/>
              <p:cNvSpPr txBox="1">
                <a:spLocks noChangeArrowheads="1"/>
              </p:cNvSpPr>
              <p:nvPr/>
            </p:nvSpPr>
            <p:spPr bwMode="auto">
              <a:xfrm>
                <a:off x="1634" y="2054"/>
                <a:ext cx="856" cy="2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rPr>
                  <a:t>نحشون</a:t>
                </a:r>
                <a:endParaRPr kumimoji="0" lang="en-GB"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endParaRPr>
              </a:p>
            </p:txBody>
          </p:sp>
          <p:cxnSp>
            <p:nvCxnSpPr>
              <p:cNvPr id="210004" name="AutoShape 1047"/>
              <p:cNvCxnSpPr>
                <a:cxnSpLocks noChangeShapeType="1"/>
              </p:cNvCxnSpPr>
              <p:nvPr/>
            </p:nvCxnSpPr>
            <p:spPr bwMode="auto">
              <a:xfrm rot="16200000" flipH="1">
                <a:off x="1763" y="2231"/>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844" name="Text Box 1048"/>
              <p:cNvSpPr txBox="1">
                <a:spLocks noChangeArrowheads="1"/>
              </p:cNvSpPr>
              <p:nvPr/>
            </p:nvSpPr>
            <p:spPr bwMode="auto">
              <a:xfrm>
                <a:off x="1754" y="2324"/>
                <a:ext cx="856" cy="2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rPr>
                  <a:t>سلمون</a:t>
                </a:r>
                <a:endParaRPr kumimoji="0" lang="en-GB"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endParaRPr>
              </a:p>
            </p:txBody>
          </p:sp>
          <p:cxnSp>
            <p:nvCxnSpPr>
              <p:cNvPr id="210006" name="AutoShape 1049"/>
              <p:cNvCxnSpPr>
                <a:cxnSpLocks noChangeShapeType="1"/>
              </p:cNvCxnSpPr>
              <p:nvPr/>
            </p:nvCxnSpPr>
            <p:spPr bwMode="auto">
              <a:xfrm rot="16200000" flipH="1">
                <a:off x="1883" y="2501"/>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846" name="Text Box 1050"/>
              <p:cNvSpPr txBox="1">
                <a:spLocks noChangeArrowheads="1"/>
              </p:cNvSpPr>
              <p:nvPr/>
            </p:nvSpPr>
            <p:spPr bwMode="auto">
              <a:xfrm>
                <a:off x="1874" y="2594"/>
                <a:ext cx="856" cy="2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rPr>
                  <a:t>بوعز</a:t>
                </a:r>
                <a:endParaRPr kumimoji="0" lang="en-GB"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endParaRPr>
              </a:p>
            </p:txBody>
          </p:sp>
          <p:cxnSp>
            <p:nvCxnSpPr>
              <p:cNvPr id="210008" name="AutoShape 1051"/>
              <p:cNvCxnSpPr>
                <a:cxnSpLocks noChangeShapeType="1"/>
              </p:cNvCxnSpPr>
              <p:nvPr/>
            </p:nvCxnSpPr>
            <p:spPr bwMode="auto">
              <a:xfrm rot="16200000" flipH="1">
                <a:off x="2015" y="2771"/>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3" name="Text Box 1052"/>
              <p:cNvSpPr txBox="1">
                <a:spLocks noChangeArrowheads="1"/>
              </p:cNvSpPr>
              <p:nvPr/>
            </p:nvSpPr>
            <p:spPr bwMode="auto">
              <a:xfrm>
                <a:off x="2006" y="2864"/>
                <a:ext cx="856" cy="2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rPr>
                  <a:t>عوبيد</a:t>
                </a:r>
                <a:endParaRPr kumimoji="0" lang="en-GB"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endParaRPr>
              </a:p>
            </p:txBody>
          </p:sp>
          <p:cxnSp>
            <p:nvCxnSpPr>
              <p:cNvPr id="210010" name="AutoShape 1053"/>
              <p:cNvCxnSpPr>
                <a:cxnSpLocks noChangeShapeType="1"/>
              </p:cNvCxnSpPr>
              <p:nvPr/>
            </p:nvCxnSpPr>
            <p:spPr bwMode="auto">
              <a:xfrm rot="16200000" flipH="1">
                <a:off x="2153" y="3047"/>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5" name="Text Box 1054"/>
              <p:cNvSpPr txBox="1">
                <a:spLocks noChangeArrowheads="1"/>
              </p:cNvSpPr>
              <p:nvPr/>
            </p:nvSpPr>
            <p:spPr bwMode="auto">
              <a:xfrm>
                <a:off x="2144" y="3140"/>
                <a:ext cx="856" cy="2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rPr>
                  <a:t>يسى</a:t>
                </a:r>
                <a:endParaRPr kumimoji="0" lang="en-GB"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endParaRPr>
              </a:p>
            </p:txBody>
          </p:sp>
          <p:cxnSp>
            <p:nvCxnSpPr>
              <p:cNvPr id="210012" name="AutoShape 1055"/>
              <p:cNvCxnSpPr>
                <a:cxnSpLocks noChangeShapeType="1"/>
              </p:cNvCxnSpPr>
              <p:nvPr/>
            </p:nvCxnSpPr>
            <p:spPr bwMode="auto">
              <a:xfrm rot="16200000" flipH="1">
                <a:off x="2261" y="3317"/>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7" name="Text Box 1056"/>
              <p:cNvSpPr txBox="1">
                <a:spLocks noChangeArrowheads="1"/>
              </p:cNvSpPr>
              <p:nvPr/>
            </p:nvSpPr>
            <p:spPr bwMode="auto">
              <a:xfrm>
                <a:off x="2252" y="3410"/>
                <a:ext cx="856" cy="2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rPr>
                  <a:t>داود الملك</a:t>
                </a:r>
                <a:endParaRPr kumimoji="0" lang="en-GB"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endParaRPr>
              </a:p>
            </p:txBody>
          </p:sp>
        </p:grpSp>
      </p:grpSp>
      <p:sp>
        <p:nvSpPr>
          <p:cNvPr id="117764" name="Text Box 1057"/>
          <p:cNvSpPr txBox="1">
            <a:spLocks noChangeArrowheads="1"/>
          </p:cNvSpPr>
          <p:nvPr/>
        </p:nvSpPr>
        <p:spPr bwMode="auto">
          <a:xfrm>
            <a:off x="2339752" y="835025"/>
            <a:ext cx="1260475"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rPr>
              <a:t>سليمان</a:t>
            </a:r>
            <a:endParaRPr kumimoji="0" lang="en-GB"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endParaRPr>
          </a:p>
        </p:txBody>
      </p:sp>
      <p:cxnSp>
        <p:nvCxnSpPr>
          <p:cNvPr id="209926" name="AutoShape 1058"/>
          <p:cNvCxnSpPr>
            <a:cxnSpLocks noChangeShapeType="1"/>
          </p:cNvCxnSpPr>
          <p:nvPr/>
        </p:nvCxnSpPr>
        <p:spPr bwMode="auto">
          <a:xfrm>
            <a:off x="3302000" y="1057275"/>
            <a:ext cx="361950" cy="209550"/>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766" name="Text Box 1059"/>
          <p:cNvSpPr txBox="1">
            <a:spLocks noChangeArrowheads="1"/>
          </p:cNvSpPr>
          <p:nvPr/>
        </p:nvSpPr>
        <p:spPr bwMode="auto">
          <a:xfrm>
            <a:off x="3419872" y="1104900"/>
            <a:ext cx="1255713"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rPr>
              <a:t>رحبعام</a:t>
            </a:r>
            <a:endParaRPr kumimoji="0" lang="en-GB"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endParaRPr>
          </a:p>
        </p:txBody>
      </p:sp>
      <p:cxnSp>
        <p:nvCxnSpPr>
          <p:cNvPr id="209928" name="AutoShape 1060"/>
          <p:cNvCxnSpPr>
            <a:cxnSpLocks noChangeShapeType="1"/>
          </p:cNvCxnSpPr>
          <p:nvPr/>
        </p:nvCxnSpPr>
        <p:spPr bwMode="auto">
          <a:xfrm rot="16200000" flipH="1">
            <a:off x="3795712" y="139541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768" name="Text Box 1061"/>
          <p:cNvSpPr txBox="1">
            <a:spLocks noChangeArrowheads="1"/>
          </p:cNvSpPr>
          <p:nvPr/>
        </p:nvSpPr>
        <p:spPr bwMode="auto">
          <a:xfrm>
            <a:off x="3635896" y="1543050"/>
            <a:ext cx="610219"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rPr>
              <a:t>أبيا</a:t>
            </a:r>
            <a:endParaRPr kumimoji="0" lang="en-GB"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endParaRPr>
          </a:p>
        </p:txBody>
      </p:sp>
      <p:cxnSp>
        <p:nvCxnSpPr>
          <p:cNvPr id="209930" name="AutoShape 1062"/>
          <p:cNvCxnSpPr>
            <a:cxnSpLocks noChangeShapeType="1"/>
          </p:cNvCxnSpPr>
          <p:nvPr/>
        </p:nvCxnSpPr>
        <p:spPr bwMode="auto">
          <a:xfrm rot="16200000" flipH="1">
            <a:off x="4005262" y="183356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770" name="Text Box 1063"/>
          <p:cNvSpPr txBox="1">
            <a:spLocks noChangeArrowheads="1"/>
          </p:cNvSpPr>
          <p:nvPr/>
        </p:nvSpPr>
        <p:spPr bwMode="auto">
          <a:xfrm>
            <a:off x="3990975" y="1981200"/>
            <a:ext cx="968375"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rPr>
              <a:t>آسا</a:t>
            </a:r>
            <a:endParaRPr kumimoji="0" lang="en-GB"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endParaRPr>
          </a:p>
        </p:txBody>
      </p:sp>
      <p:cxnSp>
        <p:nvCxnSpPr>
          <p:cNvPr id="209932" name="AutoShape 1064"/>
          <p:cNvCxnSpPr>
            <a:cxnSpLocks noChangeShapeType="1"/>
          </p:cNvCxnSpPr>
          <p:nvPr/>
        </p:nvCxnSpPr>
        <p:spPr bwMode="auto">
          <a:xfrm rot="16200000" flipH="1">
            <a:off x="4189412" y="228123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772" name="Text Box 1065"/>
          <p:cNvSpPr txBox="1">
            <a:spLocks noChangeArrowheads="1"/>
          </p:cNvSpPr>
          <p:nvPr/>
        </p:nvSpPr>
        <p:spPr bwMode="auto">
          <a:xfrm>
            <a:off x="4175125" y="2428875"/>
            <a:ext cx="1395413"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rPr>
              <a:t>يهوشافاط</a:t>
            </a:r>
            <a:endParaRPr kumimoji="0" lang="en-GB"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endParaRPr>
          </a:p>
        </p:txBody>
      </p:sp>
      <p:cxnSp>
        <p:nvCxnSpPr>
          <p:cNvPr id="209934" name="AutoShape 1066"/>
          <p:cNvCxnSpPr>
            <a:cxnSpLocks noChangeShapeType="1"/>
          </p:cNvCxnSpPr>
          <p:nvPr/>
        </p:nvCxnSpPr>
        <p:spPr bwMode="auto">
          <a:xfrm rot="16200000" flipH="1">
            <a:off x="4398962" y="271938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774" name="Text Box 1067"/>
          <p:cNvSpPr txBox="1">
            <a:spLocks noChangeArrowheads="1"/>
          </p:cNvSpPr>
          <p:nvPr/>
        </p:nvSpPr>
        <p:spPr bwMode="auto">
          <a:xfrm>
            <a:off x="4384675" y="2867025"/>
            <a:ext cx="1362075"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rPr>
              <a:t>يهورام</a:t>
            </a:r>
            <a:endParaRPr kumimoji="0" lang="en-GB"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endParaRPr>
          </a:p>
        </p:txBody>
      </p:sp>
      <p:cxnSp>
        <p:nvCxnSpPr>
          <p:cNvPr id="209936" name="AutoShape 1068"/>
          <p:cNvCxnSpPr>
            <a:cxnSpLocks noChangeShapeType="1"/>
          </p:cNvCxnSpPr>
          <p:nvPr/>
        </p:nvCxnSpPr>
        <p:spPr bwMode="auto">
          <a:xfrm rot="16200000" flipH="1">
            <a:off x="4608512" y="315753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776" name="Text Box 1069"/>
          <p:cNvSpPr txBox="1">
            <a:spLocks noChangeArrowheads="1"/>
          </p:cNvSpPr>
          <p:nvPr/>
        </p:nvSpPr>
        <p:spPr bwMode="auto">
          <a:xfrm>
            <a:off x="4594225" y="3305175"/>
            <a:ext cx="968375"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rPr>
              <a:t>عزِّيَّا</a:t>
            </a:r>
            <a:endParaRPr kumimoji="0" lang="en-GB"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endParaRPr>
          </a:p>
        </p:txBody>
      </p:sp>
      <p:cxnSp>
        <p:nvCxnSpPr>
          <p:cNvPr id="209938" name="AutoShape 1070"/>
          <p:cNvCxnSpPr>
            <a:cxnSpLocks noChangeShapeType="1"/>
          </p:cNvCxnSpPr>
          <p:nvPr/>
        </p:nvCxnSpPr>
        <p:spPr bwMode="auto">
          <a:xfrm rot="16200000" flipH="1">
            <a:off x="4818062" y="358616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778" name="Text Box 1071"/>
          <p:cNvSpPr txBox="1">
            <a:spLocks noChangeArrowheads="1"/>
          </p:cNvSpPr>
          <p:nvPr/>
        </p:nvSpPr>
        <p:spPr bwMode="auto">
          <a:xfrm>
            <a:off x="4803775" y="3733800"/>
            <a:ext cx="1358900"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rPr>
              <a:t>يوثام</a:t>
            </a:r>
            <a:endParaRPr kumimoji="0" lang="en-GB"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endParaRPr>
          </a:p>
        </p:txBody>
      </p:sp>
      <p:cxnSp>
        <p:nvCxnSpPr>
          <p:cNvPr id="209940" name="AutoShape 1072"/>
          <p:cNvCxnSpPr>
            <a:cxnSpLocks noChangeShapeType="1"/>
          </p:cNvCxnSpPr>
          <p:nvPr/>
        </p:nvCxnSpPr>
        <p:spPr bwMode="auto">
          <a:xfrm rot="16200000" flipH="1">
            <a:off x="5046662" y="402431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780" name="Text Box 1073"/>
          <p:cNvSpPr txBox="1">
            <a:spLocks noChangeArrowheads="1"/>
          </p:cNvSpPr>
          <p:nvPr/>
        </p:nvSpPr>
        <p:spPr bwMode="auto">
          <a:xfrm>
            <a:off x="5032375" y="4171950"/>
            <a:ext cx="1358900"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rPr>
              <a:t>آحاز</a:t>
            </a:r>
            <a:endParaRPr kumimoji="0" lang="en-GB"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endParaRPr>
          </a:p>
        </p:txBody>
      </p:sp>
      <p:cxnSp>
        <p:nvCxnSpPr>
          <p:cNvPr id="209942" name="AutoShape 1074"/>
          <p:cNvCxnSpPr>
            <a:cxnSpLocks noChangeShapeType="1"/>
          </p:cNvCxnSpPr>
          <p:nvPr/>
        </p:nvCxnSpPr>
        <p:spPr bwMode="auto">
          <a:xfrm rot="16200000" flipH="1">
            <a:off x="5237162" y="445293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782" name="Text Box 1075"/>
          <p:cNvSpPr txBox="1">
            <a:spLocks noChangeArrowheads="1"/>
          </p:cNvSpPr>
          <p:nvPr/>
        </p:nvSpPr>
        <p:spPr bwMode="auto">
          <a:xfrm>
            <a:off x="5222875" y="4600575"/>
            <a:ext cx="1358900"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rPr>
              <a:t>حزقيَّا</a:t>
            </a:r>
            <a:endParaRPr kumimoji="0" lang="en-GB"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endParaRPr>
          </a:p>
        </p:txBody>
      </p:sp>
      <p:cxnSp>
        <p:nvCxnSpPr>
          <p:cNvPr id="209944" name="AutoShape 1076"/>
          <p:cNvCxnSpPr>
            <a:cxnSpLocks noChangeShapeType="1"/>
          </p:cNvCxnSpPr>
          <p:nvPr/>
        </p:nvCxnSpPr>
        <p:spPr bwMode="auto">
          <a:xfrm rot="16200000" flipH="1">
            <a:off x="5427662" y="488156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784" name="Text Box 1077"/>
          <p:cNvSpPr txBox="1">
            <a:spLocks noChangeArrowheads="1"/>
          </p:cNvSpPr>
          <p:nvPr/>
        </p:nvSpPr>
        <p:spPr bwMode="auto">
          <a:xfrm>
            <a:off x="5413375" y="5029200"/>
            <a:ext cx="1358900"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rPr>
              <a:t>منسَّى</a:t>
            </a:r>
            <a:endParaRPr kumimoji="0" lang="en-GB"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endParaRPr>
          </a:p>
        </p:txBody>
      </p:sp>
      <p:cxnSp>
        <p:nvCxnSpPr>
          <p:cNvPr id="209946" name="AutoShape 1078"/>
          <p:cNvCxnSpPr>
            <a:cxnSpLocks noChangeShapeType="1"/>
          </p:cNvCxnSpPr>
          <p:nvPr/>
        </p:nvCxnSpPr>
        <p:spPr bwMode="auto">
          <a:xfrm rot="16200000" flipH="1">
            <a:off x="5637212" y="531018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786" name="Text Box 1079"/>
          <p:cNvSpPr txBox="1">
            <a:spLocks noChangeArrowheads="1"/>
          </p:cNvSpPr>
          <p:nvPr/>
        </p:nvSpPr>
        <p:spPr bwMode="auto">
          <a:xfrm>
            <a:off x="5622925" y="5457825"/>
            <a:ext cx="1358900"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rPr>
              <a:t>آمون</a:t>
            </a:r>
            <a:endParaRPr kumimoji="0" lang="en-GB"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endParaRPr>
          </a:p>
        </p:txBody>
      </p:sp>
      <p:cxnSp>
        <p:nvCxnSpPr>
          <p:cNvPr id="209948" name="AutoShape 1080"/>
          <p:cNvCxnSpPr>
            <a:cxnSpLocks noChangeShapeType="1"/>
          </p:cNvCxnSpPr>
          <p:nvPr/>
        </p:nvCxnSpPr>
        <p:spPr bwMode="auto">
          <a:xfrm rot="16200000" flipH="1">
            <a:off x="5856287" y="574833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788" name="Text Box 1081"/>
          <p:cNvSpPr txBox="1">
            <a:spLocks noChangeArrowheads="1"/>
          </p:cNvSpPr>
          <p:nvPr/>
        </p:nvSpPr>
        <p:spPr bwMode="auto">
          <a:xfrm>
            <a:off x="5842000" y="5895975"/>
            <a:ext cx="1358900"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rPr>
              <a:t>يوشيا</a:t>
            </a:r>
            <a:endParaRPr kumimoji="0" lang="en-GB"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endParaRPr>
          </a:p>
        </p:txBody>
      </p:sp>
      <p:cxnSp>
        <p:nvCxnSpPr>
          <p:cNvPr id="209950" name="AutoShape 1082"/>
          <p:cNvCxnSpPr>
            <a:cxnSpLocks noChangeShapeType="1"/>
          </p:cNvCxnSpPr>
          <p:nvPr/>
        </p:nvCxnSpPr>
        <p:spPr bwMode="auto">
          <a:xfrm rot="16200000" flipH="1">
            <a:off x="6027737" y="617696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790" name="Text Box 1083"/>
          <p:cNvSpPr txBox="1">
            <a:spLocks noChangeArrowheads="1"/>
          </p:cNvSpPr>
          <p:nvPr/>
        </p:nvSpPr>
        <p:spPr bwMode="auto">
          <a:xfrm>
            <a:off x="5364088" y="6321425"/>
            <a:ext cx="2177752"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rPr>
              <a:t>يكنيا (السبي)</a:t>
            </a:r>
            <a:endParaRPr kumimoji="0" lang="en-GB"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endParaRPr>
          </a:p>
        </p:txBody>
      </p:sp>
      <p:sp>
        <p:nvSpPr>
          <p:cNvPr id="117791" name="Text Box 1084"/>
          <p:cNvSpPr txBox="1">
            <a:spLocks noChangeArrowheads="1"/>
          </p:cNvSpPr>
          <p:nvPr/>
        </p:nvSpPr>
        <p:spPr bwMode="auto">
          <a:xfrm>
            <a:off x="4816475" y="911225"/>
            <a:ext cx="1260475"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rPr>
              <a:t>شألتئيل</a:t>
            </a:r>
            <a:endParaRPr kumimoji="0" lang="en-GB"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endParaRPr>
          </a:p>
        </p:txBody>
      </p:sp>
      <p:cxnSp>
        <p:nvCxnSpPr>
          <p:cNvPr id="209953" name="AutoShape 1085"/>
          <p:cNvCxnSpPr>
            <a:cxnSpLocks noChangeShapeType="1"/>
          </p:cNvCxnSpPr>
          <p:nvPr/>
        </p:nvCxnSpPr>
        <p:spPr bwMode="auto">
          <a:xfrm>
            <a:off x="5616575" y="1057275"/>
            <a:ext cx="361950" cy="209550"/>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793" name="Text Box 1086"/>
          <p:cNvSpPr txBox="1">
            <a:spLocks noChangeArrowheads="1"/>
          </p:cNvSpPr>
          <p:nvPr/>
        </p:nvSpPr>
        <p:spPr bwMode="auto">
          <a:xfrm>
            <a:off x="5652120" y="1228690"/>
            <a:ext cx="1255713"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rPr>
              <a:t>زربابل</a:t>
            </a:r>
            <a:endParaRPr kumimoji="0" lang="en-GB"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endParaRPr>
          </a:p>
        </p:txBody>
      </p:sp>
      <p:cxnSp>
        <p:nvCxnSpPr>
          <p:cNvPr id="209955" name="AutoShape 1087"/>
          <p:cNvCxnSpPr>
            <a:cxnSpLocks noChangeShapeType="1"/>
          </p:cNvCxnSpPr>
          <p:nvPr/>
        </p:nvCxnSpPr>
        <p:spPr bwMode="auto">
          <a:xfrm rot="16200000" flipH="1">
            <a:off x="6110287" y="139541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795" name="Text Box 1088"/>
          <p:cNvSpPr txBox="1">
            <a:spLocks noChangeArrowheads="1"/>
          </p:cNvSpPr>
          <p:nvPr/>
        </p:nvSpPr>
        <p:spPr bwMode="auto">
          <a:xfrm>
            <a:off x="5944071" y="1588730"/>
            <a:ext cx="1292225"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rPr>
              <a:t>أبيهود</a:t>
            </a:r>
            <a:endParaRPr kumimoji="0" lang="en-GB"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endParaRPr>
          </a:p>
        </p:txBody>
      </p:sp>
      <p:cxnSp>
        <p:nvCxnSpPr>
          <p:cNvPr id="209957" name="AutoShape 1089"/>
          <p:cNvCxnSpPr>
            <a:cxnSpLocks noChangeShapeType="1"/>
          </p:cNvCxnSpPr>
          <p:nvPr/>
        </p:nvCxnSpPr>
        <p:spPr bwMode="auto">
          <a:xfrm rot="16200000" flipH="1">
            <a:off x="6319837" y="183356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797" name="Text Box 1090"/>
          <p:cNvSpPr txBox="1">
            <a:spLocks noChangeArrowheads="1"/>
          </p:cNvSpPr>
          <p:nvPr/>
        </p:nvSpPr>
        <p:spPr bwMode="auto">
          <a:xfrm>
            <a:off x="6305550" y="1981200"/>
            <a:ext cx="968375"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rPr>
              <a:t>ألياقيم</a:t>
            </a:r>
            <a:endParaRPr kumimoji="0" lang="en-GB"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endParaRPr>
          </a:p>
        </p:txBody>
      </p:sp>
      <p:cxnSp>
        <p:nvCxnSpPr>
          <p:cNvPr id="209959" name="AutoShape 1091"/>
          <p:cNvCxnSpPr>
            <a:cxnSpLocks noChangeShapeType="1"/>
          </p:cNvCxnSpPr>
          <p:nvPr/>
        </p:nvCxnSpPr>
        <p:spPr bwMode="auto">
          <a:xfrm rot="16200000" flipH="1">
            <a:off x="6503987" y="228123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799" name="Text Box 1092"/>
          <p:cNvSpPr txBox="1">
            <a:spLocks noChangeArrowheads="1"/>
          </p:cNvSpPr>
          <p:nvPr/>
        </p:nvSpPr>
        <p:spPr bwMode="auto">
          <a:xfrm>
            <a:off x="6489700" y="2428875"/>
            <a:ext cx="1395413"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rPr>
              <a:t>عازور</a:t>
            </a:r>
            <a:endParaRPr kumimoji="0" lang="en-GB"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endParaRPr>
          </a:p>
        </p:txBody>
      </p:sp>
      <p:cxnSp>
        <p:nvCxnSpPr>
          <p:cNvPr id="209961" name="AutoShape 1093"/>
          <p:cNvCxnSpPr>
            <a:cxnSpLocks noChangeShapeType="1"/>
          </p:cNvCxnSpPr>
          <p:nvPr/>
        </p:nvCxnSpPr>
        <p:spPr bwMode="auto">
          <a:xfrm rot="16200000" flipH="1">
            <a:off x="6729412" y="271621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801" name="Text Box 1094"/>
          <p:cNvSpPr txBox="1">
            <a:spLocks noChangeArrowheads="1"/>
          </p:cNvSpPr>
          <p:nvPr/>
        </p:nvSpPr>
        <p:spPr bwMode="auto">
          <a:xfrm>
            <a:off x="6699250" y="2867025"/>
            <a:ext cx="1362075"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rPr>
              <a:t>صادوق</a:t>
            </a:r>
            <a:endParaRPr kumimoji="0" lang="en-GB"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endParaRPr>
          </a:p>
        </p:txBody>
      </p:sp>
      <p:cxnSp>
        <p:nvCxnSpPr>
          <p:cNvPr id="209963" name="AutoShape 1095"/>
          <p:cNvCxnSpPr>
            <a:cxnSpLocks noChangeShapeType="1"/>
          </p:cNvCxnSpPr>
          <p:nvPr/>
        </p:nvCxnSpPr>
        <p:spPr bwMode="auto">
          <a:xfrm rot="16200000" flipH="1">
            <a:off x="6923087" y="315753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803" name="Text Box 1096"/>
          <p:cNvSpPr txBox="1">
            <a:spLocks noChangeArrowheads="1"/>
          </p:cNvSpPr>
          <p:nvPr/>
        </p:nvSpPr>
        <p:spPr bwMode="auto">
          <a:xfrm>
            <a:off x="6908800" y="3305175"/>
            <a:ext cx="968375"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rPr>
              <a:t>أخيم</a:t>
            </a:r>
            <a:endParaRPr kumimoji="0" lang="en-GB"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endParaRPr>
          </a:p>
        </p:txBody>
      </p:sp>
      <p:cxnSp>
        <p:nvCxnSpPr>
          <p:cNvPr id="209965" name="AutoShape 1097"/>
          <p:cNvCxnSpPr>
            <a:cxnSpLocks noChangeShapeType="1"/>
          </p:cNvCxnSpPr>
          <p:nvPr/>
        </p:nvCxnSpPr>
        <p:spPr bwMode="auto">
          <a:xfrm rot="16200000" flipH="1">
            <a:off x="7132637" y="358616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805" name="Text Box 1098"/>
          <p:cNvSpPr txBox="1">
            <a:spLocks noChangeArrowheads="1"/>
          </p:cNvSpPr>
          <p:nvPr/>
        </p:nvSpPr>
        <p:spPr bwMode="auto">
          <a:xfrm>
            <a:off x="7118350" y="3733800"/>
            <a:ext cx="1358900"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rPr>
              <a:t>أليود</a:t>
            </a:r>
            <a:endParaRPr kumimoji="0" lang="en-GB"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endParaRPr>
          </a:p>
        </p:txBody>
      </p:sp>
      <p:cxnSp>
        <p:nvCxnSpPr>
          <p:cNvPr id="209967" name="AutoShape 1099"/>
          <p:cNvCxnSpPr>
            <a:cxnSpLocks noChangeShapeType="1"/>
          </p:cNvCxnSpPr>
          <p:nvPr/>
        </p:nvCxnSpPr>
        <p:spPr bwMode="auto">
          <a:xfrm rot="16200000" flipH="1">
            <a:off x="7361237" y="402431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807" name="Text Box 1100"/>
          <p:cNvSpPr txBox="1">
            <a:spLocks noChangeArrowheads="1"/>
          </p:cNvSpPr>
          <p:nvPr/>
        </p:nvSpPr>
        <p:spPr bwMode="auto">
          <a:xfrm>
            <a:off x="7346950" y="4171950"/>
            <a:ext cx="1358900"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rPr>
              <a:t>اليعازر</a:t>
            </a:r>
            <a:endParaRPr kumimoji="0" lang="en-GB"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endParaRPr>
          </a:p>
        </p:txBody>
      </p:sp>
      <p:cxnSp>
        <p:nvCxnSpPr>
          <p:cNvPr id="209969" name="AutoShape 1101"/>
          <p:cNvCxnSpPr>
            <a:cxnSpLocks noChangeShapeType="1"/>
          </p:cNvCxnSpPr>
          <p:nvPr/>
        </p:nvCxnSpPr>
        <p:spPr bwMode="auto">
          <a:xfrm rot="16200000" flipH="1">
            <a:off x="7551737" y="445293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809" name="Text Box 1102"/>
          <p:cNvSpPr txBox="1">
            <a:spLocks noChangeArrowheads="1"/>
          </p:cNvSpPr>
          <p:nvPr/>
        </p:nvSpPr>
        <p:spPr bwMode="auto">
          <a:xfrm>
            <a:off x="7537450" y="4600575"/>
            <a:ext cx="1358900"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rPr>
              <a:t>متان</a:t>
            </a:r>
            <a:endParaRPr kumimoji="0" lang="en-GB"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endParaRPr>
          </a:p>
        </p:txBody>
      </p:sp>
      <p:cxnSp>
        <p:nvCxnSpPr>
          <p:cNvPr id="209971" name="AutoShape 1103"/>
          <p:cNvCxnSpPr>
            <a:cxnSpLocks noChangeShapeType="1"/>
          </p:cNvCxnSpPr>
          <p:nvPr/>
        </p:nvCxnSpPr>
        <p:spPr bwMode="auto">
          <a:xfrm rot="16200000" flipH="1">
            <a:off x="7742237" y="488156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811" name="Text Box 1104"/>
          <p:cNvSpPr txBox="1">
            <a:spLocks noChangeArrowheads="1"/>
          </p:cNvSpPr>
          <p:nvPr/>
        </p:nvSpPr>
        <p:spPr bwMode="auto">
          <a:xfrm>
            <a:off x="7727950" y="5029200"/>
            <a:ext cx="1358900"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rPr>
              <a:t>يعقوب</a:t>
            </a:r>
            <a:endParaRPr kumimoji="0" lang="en-GB"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endParaRPr>
          </a:p>
        </p:txBody>
      </p:sp>
      <p:cxnSp>
        <p:nvCxnSpPr>
          <p:cNvPr id="209973" name="AutoShape 1105"/>
          <p:cNvCxnSpPr>
            <a:cxnSpLocks noChangeShapeType="1"/>
          </p:cNvCxnSpPr>
          <p:nvPr/>
        </p:nvCxnSpPr>
        <p:spPr bwMode="auto">
          <a:xfrm rot="16200000" flipH="1">
            <a:off x="7951787" y="531018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813" name="Text Box 1106"/>
          <p:cNvSpPr txBox="1">
            <a:spLocks noChangeArrowheads="1"/>
          </p:cNvSpPr>
          <p:nvPr/>
        </p:nvSpPr>
        <p:spPr bwMode="auto">
          <a:xfrm>
            <a:off x="7543800" y="5483225"/>
            <a:ext cx="946150"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rPr>
              <a:t>يوسف</a:t>
            </a:r>
            <a:endParaRPr kumimoji="0" lang="en-GB"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endParaRPr>
          </a:p>
        </p:txBody>
      </p:sp>
      <p:sp>
        <p:nvSpPr>
          <p:cNvPr id="117814" name="Text Box 1107"/>
          <p:cNvSpPr txBox="1">
            <a:spLocks noChangeArrowheads="1"/>
          </p:cNvSpPr>
          <p:nvPr/>
        </p:nvSpPr>
        <p:spPr bwMode="auto">
          <a:xfrm>
            <a:off x="7380313" y="6321425"/>
            <a:ext cx="1763688"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rPr>
              <a:t>يسوع المسيبح</a:t>
            </a:r>
            <a:endParaRPr kumimoji="0" lang="en-GB"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endParaRPr>
          </a:p>
        </p:txBody>
      </p:sp>
      <p:cxnSp>
        <p:nvCxnSpPr>
          <p:cNvPr id="209976" name="AutoShape 1108"/>
          <p:cNvCxnSpPr>
            <a:cxnSpLocks noChangeShapeType="1"/>
          </p:cNvCxnSpPr>
          <p:nvPr/>
        </p:nvCxnSpPr>
        <p:spPr bwMode="auto">
          <a:xfrm rot="16200000" flipH="1">
            <a:off x="8168482" y="5925343"/>
            <a:ext cx="558800" cy="284163"/>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845" name="Text Box 1109"/>
          <p:cNvSpPr txBox="1">
            <a:spLocks noChangeArrowheads="1"/>
          </p:cNvSpPr>
          <p:nvPr/>
        </p:nvSpPr>
        <p:spPr bwMode="auto">
          <a:xfrm>
            <a:off x="6629400" y="377825"/>
            <a:ext cx="2514600" cy="1384995"/>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rPr>
              <a:t>تأسيس</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rPr>
              <a:t>المملكة</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rPr>
              <a:t>الأبديَّة</a:t>
            </a:r>
            <a:endParaRPr kumimoji="0" lang="en-US" sz="28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endParaRPr>
          </a:p>
        </p:txBody>
      </p:sp>
      <p:sp>
        <p:nvSpPr>
          <p:cNvPr id="117817" name="Line 1110"/>
          <p:cNvSpPr>
            <a:spLocks noChangeShapeType="1"/>
          </p:cNvSpPr>
          <p:nvPr/>
        </p:nvSpPr>
        <p:spPr bwMode="auto">
          <a:xfrm flipH="1" flipV="1">
            <a:off x="2819400" y="1292225"/>
            <a:ext cx="1752600" cy="502920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endParaRPr>
          </a:p>
        </p:txBody>
      </p:sp>
      <p:sp>
        <p:nvSpPr>
          <p:cNvPr id="117818" name="Line 1111"/>
          <p:cNvSpPr>
            <a:spLocks noChangeShapeType="1"/>
          </p:cNvSpPr>
          <p:nvPr/>
        </p:nvSpPr>
        <p:spPr bwMode="auto">
          <a:xfrm flipH="1" flipV="1">
            <a:off x="5257800" y="1292225"/>
            <a:ext cx="1752600" cy="502920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endParaRPr>
          </a:p>
        </p:txBody>
      </p:sp>
      <p:sp>
        <p:nvSpPr>
          <p:cNvPr id="117848" name="Text Box 1112"/>
          <p:cNvSpPr txBox="1">
            <a:spLocks noChangeArrowheads="1"/>
          </p:cNvSpPr>
          <p:nvPr/>
        </p:nvSpPr>
        <p:spPr bwMode="auto">
          <a:xfrm>
            <a:off x="899592" y="6156593"/>
            <a:ext cx="1752600" cy="584775"/>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rPr>
              <a:t>قيام المملكة</a:t>
            </a:r>
            <a:endParaRPr kumimoji="0" lang="en-US" sz="32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endParaRPr>
          </a:p>
        </p:txBody>
      </p:sp>
      <p:sp>
        <p:nvSpPr>
          <p:cNvPr id="117849" name="Text Box 1113"/>
          <p:cNvSpPr txBox="1">
            <a:spLocks noChangeArrowheads="1"/>
          </p:cNvSpPr>
          <p:nvPr/>
        </p:nvSpPr>
        <p:spPr bwMode="auto">
          <a:xfrm>
            <a:off x="1371600" y="332656"/>
            <a:ext cx="3962400" cy="461665"/>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rPr>
              <a:t>سقوط المملكة</a:t>
            </a:r>
            <a:endParaRPr kumimoji="0" lang="en-US" sz="2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endParaRPr>
          </a:p>
        </p:txBody>
      </p:sp>
      <p:sp>
        <p:nvSpPr>
          <p:cNvPr id="117850" name="Oval 1114"/>
          <p:cNvSpPr>
            <a:spLocks noChangeArrowheads="1"/>
          </p:cNvSpPr>
          <p:nvPr/>
        </p:nvSpPr>
        <p:spPr bwMode="auto">
          <a:xfrm rot="-2026311">
            <a:off x="1781175" y="106363"/>
            <a:ext cx="1863725" cy="7394575"/>
          </a:xfrm>
          <a:prstGeom prst="ellipse">
            <a:avLst/>
          </a:prstGeom>
          <a:noFill/>
          <a:ln w="38100">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endParaRPr>
          </a:p>
        </p:txBody>
      </p:sp>
      <p:sp>
        <p:nvSpPr>
          <p:cNvPr id="117851" name="Oval 1115"/>
          <p:cNvSpPr>
            <a:spLocks noChangeArrowheads="1"/>
          </p:cNvSpPr>
          <p:nvPr/>
        </p:nvSpPr>
        <p:spPr bwMode="auto">
          <a:xfrm rot="-2026311">
            <a:off x="4114800" y="225425"/>
            <a:ext cx="1863725" cy="7394575"/>
          </a:xfrm>
          <a:prstGeom prst="ellipse">
            <a:avLst/>
          </a:prstGeom>
          <a:noFill/>
          <a:ln w="38100">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endParaRPr>
          </a:p>
        </p:txBody>
      </p:sp>
      <p:sp>
        <p:nvSpPr>
          <p:cNvPr id="117852" name="Oval 1116"/>
          <p:cNvSpPr>
            <a:spLocks noChangeArrowheads="1"/>
          </p:cNvSpPr>
          <p:nvPr/>
        </p:nvSpPr>
        <p:spPr bwMode="auto">
          <a:xfrm rot="-2026311">
            <a:off x="6172200" y="225425"/>
            <a:ext cx="1863725" cy="7394575"/>
          </a:xfrm>
          <a:prstGeom prst="ellipse">
            <a:avLst/>
          </a:prstGeom>
          <a:noFill/>
          <a:ln w="38100">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endParaRPr>
          </a:p>
        </p:txBody>
      </p:sp>
      <p:sp>
        <p:nvSpPr>
          <p:cNvPr id="117824" name="Rectangle 1117"/>
          <p:cNvSpPr>
            <a:spLocks noGrp="1" noChangeArrowheads="1"/>
          </p:cNvSpPr>
          <p:nvPr>
            <p:ph type="title" idx="4294967295"/>
          </p:nvPr>
        </p:nvSpPr>
        <p:spPr>
          <a:xfrm>
            <a:off x="106288" y="116632"/>
            <a:ext cx="5257800" cy="457200"/>
          </a:xfrm>
        </p:spPr>
        <p:txBody>
          <a:bodyPr/>
          <a:lstStyle/>
          <a:p>
            <a:pPr rtl="1" eaLnBrk="1" hangingPunct="1">
              <a:defRPr/>
            </a:pPr>
            <a:r>
              <a:rPr lang="ar-JO" sz="2800" b="1" dirty="0">
                <a:solidFill>
                  <a:srgbClr val="FFFFFF"/>
                </a:solidFill>
                <a:effectLst>
                  <a:glow rad="228600">
                    <a:schemeClr val="bg1">
                      <a:lumMod val="95000"/>
                      <a:lumOff val="5000"/>
                    </a:schemeClr>
                  </a:glow>
                </a:effectLst>
                <a:latin typeface="Traditional Arabic" panose="02020603050405020304" pitchFamily="18" charset="-78"/>
                <a:ea typeface="ＭＳ Ｐゴシック" charset="0"/>
                <a:cs typeface="Traditional Arabic" panose="02020603050405020304" pitchFamily="18" charset="-78"/>
              </a:rPr>
              <a:t>المملكة بحسب متَّى 1 </a:t>
            </a:r>
            <a:endParaRPr lang="en-US" sz="2800" b="1" dirty="0">
              <a:solidFill>
                <a:srgbClr val="FFFFFF"/>
              </a:solidFill>
              <a:effectLst>
                <a:glow rad="228600">
                  <a:schemeClr val="bg1">
                    <a:lumMod val="95000"/>
                    <a:lumOff val="5000"/>
                  </a:schemeClr>
                </a:glow>
              </a:effectLst>
              <a:latin typeface="Traditional Arabic" panose="02020603050405020304" pitchFamily="18" charset="-78"/>
              <a:ea typeface="ＭＳ Ｐゴシック" charset="0"/>
              <a:cs typeface="Traditional Arabic" panose="02020603050405020304" pitchFamily="18" charset="-78"/>
            </a:endParaRPr>
          </a:p>
        </p:txBody>
      </p:sp>
      <p:sp>
        <p:nvSpPr>
          <p:cNvPr id="96" name="Text Box 6"/>
          <p:cNvSpPr txBox="1">
            <a:spLocks noChangeArrowheads="1"/>
          </p:cNvSpPr>
          <p:nvPr/>
        </p:nvSpPr>
        <p:spPr bwMode="auto">
          <a:xfrm>
            <a:off x="8221663" y="47625"/>
            <a:ext cx="748923" cy="400110"/>
          </a:xfrm>
          <a:prstGeom prst="rect">
            <a:avLst/>
          </a:prstGeom>
          <a:noFill/>
          <a:ln>
            <a:noFill/>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ar-JO" sz="2000" b="1" i="0" u="none" strike="noStrike" kern="0" cap="none" spc="0" normalizeH="0" baseline="0" noProof="0" dirty="0">
                <a:ln>
                  <a:noFill/>
                </a:ln>
                <a:solidFill>
                  <a:srgbClr val="FFFFFF"/>
                </a:solidFill>
                <a:effectLst/>
                <a:uLnTx/>
                <a:uFillTx/>
                <a:latin typeface="Traditional Arabic" panose="02020603050405020304" pitchFamily="18" charset="-78"/>
                <a:ea typeface="ＭＳ Ｐゴシック" charset="0"/>
                <a:cs typeface="Traditional Arabic" panose="02020603050405020304" pitchFamily="18" charset="-78"/>
              </a:rPr>
              <a:t>218ب</a:t>
            </a:r>
            <a:endParaRPr kumimoji="0" lang="en-US" sz="2000" b="1" i="0" u="none" strike="noStrike" kern="0" cap="none" spc="0" normalizeH="0" baseline="0" noProof="0" dirty="0">
              <a:ln>
                <a:noFill/>
              </a:ln>
              <a:solidFill>
                <a:srgbClr val="FFFFFF"/>
              </a:solidFill>
              <a:effectLst/>
              <a:uLnTx/>
              <a:uFillTx/>
              <a:latin typeface="Traditional Arabic" panose="02020603050405020304" pitchFamily="18" charset="-78"/>
              <a:ea typeface="ＭＳ Ｐゴシック" charset="0"/>
              <a:cs typeface="Traditional Arabic" panose="02020603050405020304" pitchFamily="18" charset="-78"/>
            </a:endParaRPr>
          </a:p>
        </p:txBody>
      </p:sp>
    </p:spTree>
    <p:extLst>
      <p:ext uri="{BB962C8B-B14F-4D97-AF65-F5344CB8AC3E}">
        <p14:creationId xmlns:p14="http://schemas.microsoft.com/office/powerpoint/2010/main" val="3086114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117850"/>
                                        </p:tgtEl>
                                        <p:attrNameLst>
                                          <p:attrName>style.visibility</p:attrName>
                                        </p:attrNameLst>
                                      </p:cBhvr>
                                      <p:to>
                                        <p:strVal val="visible"/>
                                      </p:to>
                                    </p:set>
                                    <p:animEffect transition="in" filter="diamond(in)">
                                      <p:cBhvr>
                                        <p:cTn id="7" dur="2000"/>
                                        <p:tgtEl>
                                          <p:spTgt spid="117850"/>
                                        </p:tgtEl>
                                      </p:cBhvr>
                                    </p:animEffect>
                                  </p:childTnLst>
                                </p:cTn>
                              </p:par>
                            </p:childTnLst>
                          </p:cTn>
                        </p:par>
                        <p:par>
                          <p:cTn id="8" fill="hold" nodeType="afterGroup">
                            <p:stCondLst>
                              <p:cond delay="2000"/>
                            </p:stCondLst>
                            <p:childTnLst>
                              <p:par>
                                <p:cTn id="9" presetID="2" presetClass="entr" presetSubtype="4" fill="hold" nodeType="afterEffect">
                                  <p:stCondLst>
                                    <p:cond delay="0"/>
                                  </p:stCondLst>
                                  <p:childTnLst>
                                    <p:set>
                                      <p:cBhvr>
                                        <p:cTn id="10" dur="1" fill="hold">
                                          <p:stCondLst>
                                            <p:cond delay="0"/>
                                          </p:stCondLst>
                                        </p:cTn>
                                        <p:tgtEl>
                                          <p:spTgt spid="117848"/>
                                        </p:tgtEl>
                                        <p:attrNameLst>
                                          <p:attrName>style.visibility</p:attrName>
                                        </p:attrNameLst>
                                      </p:cBhvr>
                                      <p:to>
                                        <p:strVal val="visible"/>
                                      </p:to>
                                    </p:set>
                                    <p:anim calcmode="lin" valueType="num">
                                      <p:cBhvr additive="base">
                                        <p:cTn id="11" dur="500" fill="hold"/>
                                        <p:tgtEl>
                                          <p:spTgt spid="117848"/>
                                        </p:tgtEl>
                                        <p:attrNameLst>
                                          <p:attrName>ppt_x</p:attrName>
                                        </p:attrNameLst>
                                      </p:cBhvr>
                                      <p:tavLst>
                                        <p:tav tm="0">
                                          <p:val>
                                            <p:strVal val="#ppt_x"/>
                                          </p:val>
                                        </p:tav>
                                        <p:tav tm="100000">
                                          <p:val>
                                            <p:strVal val="#ppt_x"/>
                                          </p:val>
                                        </p:tav>
                                      </p:tavLst>
                                    </p:anim>
                                    <p:anim calcmode="lin" valueType="num">
                                      <p:cBhvr additive="base">
                                        <p:cTn id="12" dur="500" fill="hold"/>
                                        <p:tgtEl>
                                          <p:spTgt spid="117848"/>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30" presetClass="entr" presetSubtype="0" fill="hold" grpId="0" nodeType="clickEffect">
                                  <p:stCondLst>
                                    <p:cond delay="0"/>
                                  </p:stCondLst>
                                  <p:childTnLst>
                                    <p:set>
                                      <p:cBhvr>
                                        <p:cTn id="16" dur="1" fill="hold">
                                          <p:stCondLst>
                                            <p:cond delay="0"/>
                                          </p:stCondLst>
                                        </p:cTn>
                                        <p:tgtEl>
                                          <p:spTgt spid="117851"/>
                                        </p:tgtEl>
                                        <p:attrNameLst>
                                          <p:attrName>style.visibility</p:attrName>
                                        </p:attrNameLst>
                                      </p:cBhvr>
                                      <p:to>
                                        <p:strVal val="visible"/>
                                      </p:to>
                                    </p:set>
                                    <p:animEffect transition="in" filter="fade">
                                      <p:cBhvr>
                                        <p:cTn id="17" dur="800" decel="100000"/>
                                        <p:tgtEl>
                                          <p:spTgt spid="117851"/>
                                        </p:tgtEl>
                                      </p:cBhvr>
                                    </p:animEffect>
                                    <p:anim calcmode="lin" valueType="num">
                                      <p:cBhvr>
                                        <p:cTn id="18" dur="800" decel="100000" fill="hold"/>
                                        <p:tgtEl>
                                          <p:spTgt spid="117851"/>
                                        </p:tgtEl>
                                        <p:attrNameLst>
                                          <p:attrName>style.rotation</p:attrName>
                                        </p:attrNameLst>
                                      </p:cBhvr>
                                      <p:tavLst>
                                        <p:tav tm="0">
                                          <p:val>
                                            <p:fltVal val="-90"/>
                                          </p:val>
                                        </p:tav>
                                        <p:tav tm="100000">
                                          <p:val>
                                            <p:fltVal val="0"/>
                                          </p:val>
                                        </p:tav>
                                      </p:tavLst>
                                    </p:anim>
                                    <p:anim calcmode="lin" valueType="num">
                                      <p:cBhvr>
                                        <p:cTn id="19" dur="800" decel="100000" fill="hold"/>
                                        <p:tgtEl>
                                          <p:spTgt spid="117851"/>
                                        </p:tgtEl>
                                        <p:attrNameLst>
                                          <p:attrName>ppt_x</p:attrName>
                                        </p:attrNameLst>
                                      </p:cBhvr>
                                      <p:tavLst>
                                        <p:tav tm="0">
                                          <p:val>
                                            <p:strVal val="#ppt_x+0.4"/>
                                          </p:val>
                                        </p:tav>
                                        <p:tav tm="100000">
                                          <p:val>
                                            <p:strVal val="#ppt_x-0.05"/>
                                          </p:val>
                                        </p:tav>
                                      </p:tavLst>
                                    </p:anim>
                                    <p:anim calcmode="lin" valueType="num">
                                      <p:cBhvr>
                                        <p:cTn id="20" dur="800" decel="100000" fill="hold"/>
                                        <p:tgtEl>
                                          <p:spTgt spid="117851"/>
                                        </p:tgtEl>
                                        <p:attrNameLst>
                                          <p:attrName>ppt_y</p:attrName>
                                        </p:attrNameLst>
                                      </p:cBhvr>
                                      <p:tavLst>
                                        <p:tav tm="0">
                                          <p:val>
                                            <p:strVal val="#ppt_y-0.4"/>
                                          </p:val>
                                        </p:tav>
                                        <p:tav tm="100000">
                                          <p:val>
                                            <p:strVal val="#ppt_y+0.1"/>
                                          </p:val>
                                        </p:tav>
                                      </p:tavLst>
                                    </p:anim>
                                    <p:anim calcmode="lin" valueType="num">
                                      <p:cBhvr>
                                        <p:cTn id="21" dur="200" accel="100000" fill="hold">
                                          <p:stCondLst>
                                            <p:cond delay="800"/>
                                          </p:stCondLst>
                                        </p:cTn>
                                        <p:tgtEl>
                                          <p:spTgt spid="117851"/>
                                        </p:tgtEl>
                                        <p:attrNameLst>
                                          <p:attrName>ppt_x</p:attrName>
                                        </p:attrNameLst>
                                      </p:cBhvr>
                                      <p:tavLst>
                                        <p:tav tm="0">
                                          <p:val>
                                            <p:strVal val="#ppt_x-0.05"/>
                                          </p:val>
                                        </p:tav>
                                        <p:tav tm="100000">
                                          <p:val>
                                            <p:strVal val="#ppt_x"/>
                                          </p:val>
                                        </p:tav>
                                      </p:tavLst>
                                    </p:anim>
                                    <p:anim calcmode="lin" valueType="num">
                                      <p:cBhvr>
                                        <p:cTn id="22" dur="200" accel="100000" fill="hold">
                                          <p:stCondLst>
                                            <p:cond delay="800"/>
                                          </p:stCondLst>
                                        </p:cTn>
                                        <p:tgtEl>
                                          <p:spTgt spid="117851"/>
                                        </p:tgtEl>
                                        <p:attrNameLst>
                                          <p:attrName>ppt_y</p:attrName>
                                        </p:attrNameLst>
                                      </p:cBhvr>
                                      <p:tavLst>
                                        <p:tav tm="0">
                                          <p:val>
                                            <p:strVal val="#ppt_y+0.1"/>
                                          </p:val>
                                        </p:tav>
                                        <p:tav tm="100000">
                                          <p:val>
                                            <p:strVal val="#ppt_y"/>
                                          </p:val>
                                        </p:tav>
                                      </p:tavLst>
                                    </p:anim>
                                  </p:childTnLst>
                                </p:cTn>
                              </p:par>
                            </p:childTnLst>
                          </p:cTn>
                        </p:par>
                        <p:par>
                          <p:cTn id="23" fill="hold" nodeType="afterGroup">
                            <p:stCondLst>
                              <p:cond delay="1000"/>
                            </p:stCondLst>
                            <p:childTnLst>
                              <p:par>
                                <p:cTn id="24" presetID="1" presetClass="entr" presetSubtype="0" fill="hold" nodeType="afterEffect">
                                  <p:stCondLst>
                                    <p:cond delay="0"/>
                                  </p:stCondLst>
                                  <p:childTnLst>
                                    <p:set>
                                      <p:cBhvr>
                                        <p:cTn id="25" dur="1" fill="hold">
                                          <p:stCondLst>
                                            <p:cond delay="0"/>
                                          </p:stCondLst>
                                        </p:cTn>
                                        <p:tgtEl>
                                          <p:spTgt spid="117849"/>
                                        </p:tgtEl>
                                        <p:attrNameLst>
                                          <p:attrName>style.visibility</p:attrName>
                                        </p:attrNameLst>
                                      </p:cBhvr>
                                      <p:to>
                                        <p:strVal val="visible"/>
                                      </p:to>
                                    </p:set>
                                  </p:childTnLst>
                                </p:cTn>
                              </p:par>
                            </p:childTnLst>
                          </p:cTn>
                        </p:par>
                      </p:childTnLst>
                    </p:cTn>
                  </p:par>
                  <p:par>
                    <p:cTn id="26" fill="hold" nodeType="clickPar">
                      <p:stCondLst>
                        <p:cond delay="indefinite"/>
                      </p:stCondLst>
                      <p:childTnLst>
                        <p:par>
                          <p:cTn id="27" fill="hold" nodeType="withGroup">
                            <p:stCondLst>
                              <p:cond delay="0"/>
                            </p:stCondLst>
                            <p:childTnLst>
                              <p:par>
                                <p:cTn id="28" presetID="30" presetClass="entr" presetSubtype="0" fill="hold" grpId="0" nodeType="clickEffect">
                                  <p:stCondLst>
                                    <p:cond delay="0"/>
                                  </p:stCondLst>
                                  <p:childTnLst>
                                    <p:set>
                                      <p:cBhvr>
                                        <p:cTn id="29" dur="1" fill="hold">
                                          <p:stCondLst>
                                            <p:cond delay="0"/>
                                          </p:stCondLst>
                                        </p:cTn>
                                        <p:tgtEl>
                                          <p:spTgt spid="117852"/>
                                        </p:tgtEl>
                                        <p:attrNameLst>
                                          <p:attrName>style.visibility</p:attrName>
                                        </p:attrNameLst>
                                      </p:cBhvr>
                                      <p:to>
                                        <p:strVal val="visible"/>
                                      </p:to>
                                    </p:set>
                                    <p:animEffect transition="in" filter="fade">
                                      <p:cBhvr>
                                        <p:cTn id="30" dur="800" decel="100000"/>
                                        <p:tgtEl>
                                          <p:spTgt spid="117852"/>
                                        </p:tgtEl>
                                      </p:cBhvr>
                                    </p:animEffect>
                                    <p:anim calcmode="lin" valueType="num">
                                      <p:cBhvr>
                                        <p:cTn id="31" dur="800" decel="100000" fill="hold"/>
                                        <p:tgtEl>
                                          <p:spTgt spid="117852"/>
                                        </p:tgtEl>
                                        <p:attrNameLst>
                                          <p:attrName>style.rotation</p:attrName>
                                        </p:attrNameLst>
                                      </p:cBhvr>
                                      <p:tavLst>
                                        <p:tav tm="0">
                                          <p:val>
                                            <p:fltVal val="-90"/>
                                          </p:val>
                                        </p:tav>
                                        <p:tav tm="100000">
                                          <p:val>
                                            <p:fltVal val="0"/>
                                          </p:val>
                                        </p:tav>
                                      </p:tavLst>
                                    </p:anim>
                                    <p:anim calcmode="lin" valueType="num">
                                      <p:cBhvr>
                                        <p:cTn id="32" dur="800" decel="100000" fill="hold"/>
                                        <p:tgtEl>
                                          <p:spTgt spid="117852"/>
                                        </p:tgtEl>
                                        <p:attrNameLst>
                                          <p:attrName>ppt_x</p:attrName>
                                        </p:attrNameLst>
                                      </p:cBhvr>
                                      <p:tavLst>
                                        <p:tav tm="0">
                                          <p:val>
                                            <p:strVal val="#ppt_x+0.4"/>
                                          </p:val>
                                        </p:tav>
                                        <p:tav tm="100000">
                                          <p:val>
                                            <p:strVal val="#ppt_x-0.05"/>
                                          </p:val>
                                        </p:tav>
                                      </p:tavLst>
                                    </p:anim>
                                    <p:anim calcmode="lin" valueType="num">
                                      <p:cBhvr>
                                        <p:cTn id="33" dur="800" decel="100000" fill="hold"/>
                                        <p:tgtEl>
                                          <p:spTgt spid="117852"/>
                                        </p:tgtEl>
                                        <p:attrNameLst>
                                          <p:attrName>ppt_y</p:attrName>
                                        </p:attrNameLst>
                                      </p:cBhvr>
                                      <p:tavLst>
                                        <p:tav tm="0">
                                          <p:val>
                                            <p:strVal val="#ppt_y-0.4"/>
                                          </p:val>
                                        </p:tav>
                                        <p:tav tm="100000">
                                          <p:val>
                                            <p:strVal val="#ppt_y+0.1"/>
                                          </p:val>
                                        </p:tav>
                                      </p:tavLst>
                                    </p:anim>
                                    <p:anim calcmode="lin" valueType="num">
                                      <p:cBhvr>
                                        <p:cTn id="34" dur="200" accel="100000" fill="hold">
                                          <p:stCondLst>
                                            <p:cond delay="800"/>
                                          </p:stCondLst>
                                        </p:cTn>
                                        <p:tgtEl>
                                          <p:spTgt spid="117852"/>
                                        </p:tgtEl>
                                        <p:attrNameLst>
                                          <p:attrName>ppt_x</p:attrName>
                                        </p:attrNameLst>
                                      </p:cBhvr>
                                      <p:tavLst>
                                        <p:tav tm="0">
                                          <p:val>
                                            <p:strVal val="#ppt_x-0.05"/>
                                          </p:val>
                                        </p:tav>
                                        <p:tav tm="100000">
                                          <p:val>
                                            <p:strVal val="#ppt_x"/>
                                          </p:val>
                                        </p:tav>
                                      </p:tavLst>
                                    </p:anim>
                                    <p:anim calcmode="lin" valueType="num">
                                      <p:cBhvr>
                                        <p:cTn id="35" dur="200" accel="100000" fill="hold">
                                          <p:stCondLst>
                                            <p:cond delay="800"/>
                                          </p:stCondLst>
                                        </p:cTn>
                                        <p:tgtEl>
                                          <p:spTgt spid="117852"/>
                                        </p:tgtEl>
                                        <p:attrNameLst>
                                          <p:attrName>ppt_y</p:attrName>
                                        </p:attrNameLst>
                                      </p:cBhvr>
                                      <p:tavLst>
                                        <p:tav tm="0">
                                          <p:val>
                                            <p:strVal val="#ppt_y+0.1"/>
                                          </p:val>
                                        </p:tav>
                                        <p:tav tm="100000">
                                          <p:val>
                                            <p:strVal val="#ppt_y"/>
                                          </p:val>
                                        </p:tav>
                                      </p:tavLst>
                                    </p:anim>
                                  </p:childTnLst>
                                </p:cTn>
                              </p:par>
                            </p:childTnLst>
                          </p:cTn>
                        </p:par>
                        <p:par>
                          <p:cTn id="36" fill="hold" nodeType="afterGroup">
                            <p:stCondLst>
                              <p:cond delay="1000"/>
                            </p:stCondLst>
                            <p:childTnLst>
                              <p:par>
                                <p:cTn id="37" presetID="1" presetClass="entr" presetSubtype="0" fill="hold" nodeType="afterEffect">
                                  <p:stCondLst>
                                    <p:cond delay="0"/>
                                  </p:stCondLst>
                                  <p:childTnLst>
                                    <p:set>
                                      <p:cBhvr>
                                        <p:cTn id="38" dur="1" fill="hold">
                                          <p:stCondLst>
                                            <p:cond delay="0"/>
                                          </p:stCondLst>
                                        </p:cTn>
                                        <p:tgtEl>
                                          <p:spTgt spid="1178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850" grpId="0" animBg="1"/>
      <p:bldP spid="117851" grpId="0" animBg="1"/>
      <p:bldP spid="117852"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7906" name="Rectangle 2"/>
          <p:cNvSpPr>
            <a:spLocks noGrp="1" noChangeArrowheads="1"/>
          </p:cNvSpPr>
          <p:nvPr>
            <p:ph type="ctrTitle"/>
          </p:nvPr>
        </p:nvSpPr>
        <p:spPr>
          <a:xfrm>
            <a:off x="914400" y="152400"/>
            <a:ext cx="7239000" cy="762000"/>
          </a:xfrm>
          <a:solidFill>
            <a:srgbClr val="701A1F"/>
          </a:solidFill>
          <a:effectLst>
            <a:outerShdw blurRad="63500" dist="35921" dir="2700000" algn="ctr" rotWithShape="0">
              <a:srgbClr val="000000">
                <a:alpha val="74998"/>
              </a:srgbClr>
            </a:outerShdw>
          </a:effectLst>
        </p:spPr>
        <p:txBody>
          <a:bodyPr/>
          <a:lstStyle/>
          <a:p>
            <a:pPr rtl="1" eaLnBrk="1" hangingPunct="1">
              <a:defRPr/>
            </a:pPr>
            <a:r>
              <a:rPr kumimoji="1" lang="ar-JO" sz="3600" dirty="0">
                <a:solidFill>
                  <a:schemeClr val="tx1"/>
                </a:solidFill>
                <a:cs typeface="Arial"/>
              </a:rPr>
              <a:t>نهايةٌ شرِّيرةٌ وسيِّئةٌ ليهوذا</a:t>
            </a:r>
            <a:endParaRPr kumimoji="1" lang="en-US" sz="3600" dirty="0">
              <a:solidFill>
                <a:schemeClr val="tx1"/>
              </a:solidFill>
              <a:cs typeface="Arial"/>
            </a:endParaRPr>
          </a:p>
        </p:txBody>
      </p:sp>
      <p:sp>
        <p:nvSpPr>
          <p:cNvPr id="507912" name="Text Box 8"/>
          <p:cNvSpPr txBox="1">
            <a:spLocks noChangeArrowheads="1"/>
          </p:cNvSpPr>
          <p:nvPr/>
        </p:nvSpPr>
        <p:spPr bwMode="auto">
          <a:xfrm>
            <a:off x="4743769" y="2957513"/>
            <a:ext cx="1871025" cy="1815882"/>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charset="0"/>
                <a:ea typeface="ＭＳ Ｐゴシック" charset="0"/>
                <a:cs typeface="Arial" charset="0"/>
              </a:rPr>
              <a:t>صدقيَّا</a:t>
            </a:r>
            <a:br>
              <a:rPr kumimoji="0" lang="en-US" sz="2800" b="1" i="0"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charset="0"/>
                <a:ea typeface="ＭＳ Ｐゴシック" charset="0"/>
                <a:cs typeface="Arial" charset="0"/>
              </a:rPr>
            </a:br>
            <a:r>
              <a:rPr kumimoji="0" lang="ar-JO" sz="2800" b="1" i="0"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charset="0"/>
                <a:ea typeface="ＭＳ Ｐゴシック" charset="0"/>
                <a:cs typeface="Arial" charset="0"/>
              </a:rPr>
              <a:t>(</a:t>
            </a:r>
            <a:r>
              <a:rPr kumimoji="0" lang="ar-JO" sz="3200" b="1" i="0"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charset="0"/>
                <a:ea typeface="ＭＳ Ｐゴシック" charset="0"/>
                <a:cs typeface="Arial" charset="0"/>
              </a:rPr>
              <a:t>متنيا)</a:t>
            </a:r>
            <a:endParaRPr kumimoji="0" lang="en-US" sz="3200" b="1" i="0"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charset="0"/>
              <a:ea typeface="ＭＳ Ｐゴシック"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charset="0"/>
                <a:ea typeface="ＭＳ Ｐゴシック" charset="0"/>
                <a:cs typeface="Arial" charset="0"/>
              </a:rPr>
              <a:t>597-586 ق.م.</a:t>
            </a:r>
            <a:br>
              <a:rPr kumimoji="0" lang="en-US" sz="2400" b="1" i="0"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charset="0"/>
                <a:ea typeface="ＭＳ Ｐゴシック" charset="0"/>
                <a:cs typeface="Arial" charset="0"/>
              </a:rPr>
            </a:br>
            <a:r>
              <a:rPr kumimoji="0" lang="en-US" sz="2400" b="1" i="0"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charset="0"/>
                <a:ea typeface="ＭＳ Ｐゴシック" charset="0"/>
                <a:cs typeface="Arial" charset="0"/>
              </a:rPr>
              <a:t>(</a:t>
            </a:r>
            <a:r>
              <a:rPr kumimoji="0" lang="ar-JO" sz="2400" b="1" i="0"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charset="0"/>
                <a:ea typeface="ＭＳ Ｐゴシック" charset="0"/>
                <a:cs typeface="Arial" charset="0"/>
              </a:rPr>
              <a:t>11 سنة</a:t>
            </a:r>
            <a:r>
              <a:rPr kumimoji="0" lang="en-US" sz="2400" b="1" i="0"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charset="0"/>
                <a:ea typeface="ＭＳ Ｐゴシック" charset="0"/>
                <a:cs typeface="Arial" charset="0"/>
              </a:rPr>
              <a:t>)</a:t>
            </a:r>
          </a:p>
        </p:txBody>
      </p:sp>
      <p:sp>
        <p:nvSpPr>
          <p:cNvPr id="507914" name="Text Box 10"/>
          <p:cNvSpPr txBox="1">
            <a:spLocks noChangeArrowheads="1"/>
          </p:cNvSpPr>
          <p:nvPr/>
        </p:nvSpPr>
        <p:spPr bwMode="auto">
          <a:xfrm>
            <a:off x="7185144" y="2957513"/>
            <a:ext cx="1255472" cy="1815882"/>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charset="0"/>
                <a:ea typeface="ＭＳ Ｐゴシック" charset="0"/>
                <a:cs typeface="Arial" charset="0"/>
              </a:rPr>
              <a:t>يهوآحاز</a:t>
            </a:r>
            <a:br>
              <a:rPr kumimoji="0" lang="en-US" sz="2800" b="1" i="0"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charset="0"/>
                <a:ea typeface="ＭＳ Ｐゴシック" charset="0"/>
                <a:cs typeface="Arial" charset="0"/>
              </a:rPr>
            </a:br>
            <a:r>
              <a:rPr kumimoji="0" lang="ar-JO" sz="2800" b="1" i="0"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charset="0"/>
                <a:ea typeface="ＭＳ Ｐゴシック" charset="0"/>
                <a:cs typeface="Arial" charset="0"/>
              </a:rPr>
              <a:t>(</a:t>
            </a:r>
            <a:r>
              <a:rPr kumimoji="0" lang="ar-JO" sz="3200" b="1" i="0"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charset="0"/>
                <a:ea typeface="ＭＳ Ｐゴシック" charset="0"/>
                <a:cs typeface="Arial" charset="0"/>
              </a:rPr>
              <a:t>شلُّوم)</a:t>
            </a:r>
            <a:br>
              <a:rPr kumimoji="0" lang="en-US" sz="2800" b="1" i="0"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charset="0"/>
                <a:ea typeface="ＭＳ Ｐゴシック" charset="0"/>
                <a:cs typeface="Arial" charset="0"/>
              </a:rPr>
            </a:br>
            <a:r>
              <a:rPr kumimoji="0" lang="ar-JO" sz="2400" b="1" i="0"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charset="0"/>
                <a:ea typeface="ＭＳ Ｐゴシック" charset="0"/>
                <a:cs typeface="Arial" charset="0"/>
              </a:rPr>
              <a:t>609 ق.م.</a:t>
            </a:r>
            <a:br>
              <a:rPr kumimoji="0" lang="en-US" sz="2000" b="1" i="0"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charset="0"/>
                <a:ea typeface="ＭＳ Ｐゴシック" charset="0"/>
                <a:cs typeface="Arial" charset="0"/>
              </a:rPr>
            </a:br>
            <a:r>
              <a:rPr kumimoji="0" lang="en-US" sz="2400" b="1" i="0"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charset="0"/>
                <a:ea typeface="ＭＳ Ｐゴシック" charset="0"/>
                <a:cs typeface="Arial" charset="0"/>
              </a:rPr>
              <a:t>(</a:t>
            </a:r>
            <a:r>
              <a:rPr kumimoji="0" lang="ar-JO" sz="2400" b="1" i="0"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charset="0"/>
                <a:ea typeface="ＭＳ Ｐゴシック" charset="0"/>
                <a:cs typeface="Arial" charset="0"/>
              </a:rPr>
              <a:t>3 شهور</a:t>
            </a:r>
            <a:r>
              <a:rPr kumimoji="0" lang="en-US" sz="2400" b="1" i="0"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charset="0"/>
                <a:ea typeface="ＭＳ Ｐゴシック" charset="0"/>
                <a:cs typeface="Arial" charset="0"/>
              </a:rPr>
              <a:t>)</a:t>
            </a:r>
          </a:p>
        </p:txBody>
      </p:sp>
      <p:sp>
        <p:nvSpPr>
          <p:cNvPr id="507919" name="Line 15"/>
          <p:cNvSpPr>
            <a:spLocks noChangeShapeType="1"/>
          </p:cNvSpPr>
          <p:nvPr/>
        </p:nvSpPr>
        <p:spPr bwMode="auto">
          <a:xfrm>
            <a:off x="3375025" y="4603750"/>
            <a:ext cx="0" cy="457200"/>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507920" name="Text Box 16"/>
          <p:cNvSpPr txBox="1">
            <a:spLocks noChangeArrowheads="1"/>
          </p:cNvSpPr>
          <p:nvPr/>
        </p:nvSpPr>
        <p:spPr bwMode="auto">
          <a:xfrm>
            <a:off x="2629924" y="5060950"/>
            <a:ext cx="1725151" cy="1815882"/>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charset="0"/>
                <a:ea typeface="ＭＳ Ｐゴシック" charset="0"/>
                <a:cs typeface="Arial" charset="0"/>
              </a:rPr>
              <a:t>يهوياكين</a:t>
            </a:r>
            <a:endParaRPr kumimoji="0" lang="en-US" sz="3200" b="1" i="0"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charset="0"/>
              <a:ea typeface="ＭＳ Ｐゴシック"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charset="0"/>
                <a:ea typeface="ＭＳ Ｐゴシック" charset="0"/>
                <a:cs typeface="Arial" charset="0"/>
              </a:rPr>
              <a:t>يكنيا/كُنياهو</a:t>
            </a:r>
            <a:br>
              <a:rPr kumimoji="0" lang="en-US" sz="2800" b="1" i="0"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charset="0"/>
                <a:ea typeface="ＭＳ Ｐゴシック" charset="0"/>
                <a:cs typeface="Arial" charset="0"/>
              </a:rPr>
            </a:br>
            <a:r>
              <a:rPr kumimoji="0" lang="ar-JO" sz="2400" b="1" i="0"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charset="0"/>
                <a:ea typeface="ＭＳ Ｐゴシック" charset="0"/>
                <a:cs typeface="Arial" charset="0"/>
              </a:rPr>
              <a:t>597 ق.م.</a:t>
            </a:r>
            <a:br>
              <a:rPr kumimoji="0" lang="en-US" sz="2000" b="1" i="0"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charset="0"/>
                <a:ea typeface="ＭＳ Ｐゴシック" charset="0"/>
                <a:cs typeface="Arial" charset="0"/>
              </a:rPr>
            </a:br>
            <a:r>
              <a:rPr kumimoji="0" lang="en-US" sz="2400" b="1" i="0"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charset="0"/>
                <a:ea typeface="ＭＳ Ｐゴシック" charset="0"/>
                <a:cs typeface="Arial" charset="0"/>
              </a:rPr>
              <a:t>(</a:t>
            </a:r>
            <a:r>
              <a:rPr kumimoji="0" lang="ar-JO" sz="2400" b="1" i="0"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charset="0"/>
                <a:ea typeface="ＭＳ Ｐゴシック" charset="0"/>
                <a:cs typeface="Arial" charset="0"/>
              </a:rPr>
              <a:t>3 شهور</a:t>
            </a:r>
            <a:r>
              <a:rPr kumimoji="0" lang="en-US" sz="2000" b="1" i="0"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charset="0"/>
                <a:ea typeface="ＭＳ Ｐゴシック" charset="0"/>
                <a:cs typeface="Arial" charset="0"/>
              </a:rPr>
              <a:t>)</a:t>
            </a:r>
          </a:p>
        </p:txBody>
      </p:sp>
      <p:sp>
        <p:nvSpPr>
          <p:cNvPr id="507922" name="Text Box 18"/>
          <p:cNvSpPr txBox="1">
            <a:spLocks noChangeArrowheads="1"/>
          </p:cNvSpPr>
          <p:nvPr/>
        </p:nvSpPr>
        <p:spPr bwMode="auto">
          <a:xfrm>
            <a:off x="3629728" y="908720"/>
            <a:ext cx="1955985" cy="1323439"/>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يوشيَّا</a:t>
            </a:r>
            <a:endPar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640-609 ق.م.</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31 سنة</a:t>
            </a: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507924" name="Text Box 20"/>
          <p:cNvSpPr txBox="1">
            <a:spLocks noChangeArrowheads="1"/>
          </p:cNvSpPr>
          <p:nvPr/>
        </p:nvSpPr>
        <p:spPr bwMode="auto">
          <a:xfrm>
            <a:off x="2346325" y="2957513"/>
            <a:ext cx="2057400" cy="1815882"/>
          </a:xfrm>
          <a:prstGeom prst="rect">
            <a:avLst/>
          </a:prstGeom>
          <a:noFill/>
          <a:ln w="9525">
            <a:noFill/>
            <a:miter lim="800000"/>
            <a:headEnd/>
            <a:tailEnd/>
          </a:ln>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charset="0"/>
                <a:ea typeface="ＭＳ Ｐゴシック" charset="0"/>
                <a:cs typeface="Arial" charset="0"/>
              </a:rPr>
              <a:t>يهوياقيم</a:t>
            </a:r>
            <a:r>
              <a:rPr kumimoji="0" lang="en-US" sz="3200" b="1" i="0"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charset="0"/>
                <a:ea typeface="ＭＳ Ｐゴシック" charset="0"/>
                <a:cs typeface="Arial" charset="0"/>
              </a:rPr>
              <a:t>   </a:t>
            </a:r>
            <a:r>
              <a:rPr kumimoji="0" lang="ar-JO" sz="3200" b="1" i="0"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charset="0"/>
                <a:ea typeface="ＭＳ Ｐゴシック" charset="0"/>
                <a:cs typeface="Arial" charset="0"/>
              </a:rPr>
              <a:t>(ألياقيم)</a:t>
            </a:r>
            <a:br>
              <a:rPr kumimoji="0" lang="en-US" sz="2800" b="1" i="0"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charset="0"/>
                <a:ea typeface="ＭＳ Ｐゴシック" charset="0"/>
                <a:cs typeface="Arial" charset="0"/>
              </a:rPr>
            </a:br>
            <a:r>
              <a:rPr kumimoji="0" lang="ar-JO" sz="2400" b="1" i="0"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charset="0"/>
                <a:ea typeface="ＭＳ Ｐゴシック" charset="0"/>
                <a:cs typeface="Arial" charset="0"/>
              </a:rPr>
              <a:t>609-597 ق.م.</a:t>
            </a:r>
            <a:br>
              <a:rPr kumimoji="0" lang="en-US" sz="2000" b="1" i="0"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charset="0"/>
                <a:ea typeface="ＭＳ Ｐゴシック" charset="0"/>
                <a:cs typeface="Arial" charset="0"/>
              </a:rPr>
            </a:br>
            <a:r>
              <a:rPr kumimoji="0" lang="en-US" sz="2400" b="1" i="0"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charset="0"/>
                <a:ea typeface="ＭＳ Ｐゴシック" charset="0"/>
                <a:cs typeface="Arial" charset="0"/>
              </a:rPr>
              <a:t>(</a:t>
            </a:r>
            <a:r>
              <a:rPr kumimoji="0" lang="ar-JO" sz="2400" b="1" i="0"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charset="0"/>
                <a:ea typeface="ＭＳ Ｐゴシック" charset="0"/>
                <a:cs typeface="Arial" charset="0"/>
              </a:rPr>
              <a:t>11 سنة</a:t>
            </a:r>
            <a:r>
              <a:rPr kumimoji="0" lang="en-US" sz="2400" b="1" i="0" u="none" strike="noStrike" kern="1200" cap="none" spc="0" normalizeH="0" baseline="0" noProof="0" dirty="0">
                <a:ln>
                  <a:noFill/>
                </a:ln>
                <a:solidFill>
                  <a:srgbClr val="F3B600"/>
                </a:solidFill>
                <a:effectLst>
                  <a:outerShdw blurRad="38100" dist="38100" dir="2700000" algn="tl">
                    <a:srgbClr val="000000"/>
                  </a:outerShdw>
                </a:effectLst>
                <a:uLnTx/>
                <a:uFillTx/>
                <a:latin typeface="Arial" charset="0"/>
                <a:ea typeface="ＭＳ Ｐゴシック" charset="0"/>
                <a:cs typeface="Arial" charset="0"/>
              </a:rPr>
              <a:t>)</a:t>
            </a:r>
          </a:p>
        </p:txBody>
      </p:sp>
      <p:sp>
        <p:nvSpPr>
          <p:cNvPr id="507925" name="Text Box 21"/>
          <p:cNvSpPr txBox="1">
            <a:spLocks noChangeArrowheads="1"/>
          </p:cNvSpPr>
          <p:nvPr/>
        </p:nvSpPr>
        <p:spPr bwMode="auto">
          <a:xfrm>
            <a:off x="975148" y="3122965"/>
            <a:ext cx="1436612" cy="1077218"/>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5DBACA"/>
                </a:solidFill>
                <a:effectLst>
                  <a:outerShdw blurRad="38100" dist="38100" dir="2700000" algn="tl">
                    <a:srgbClr val="000000"/>
                  </a:outerShdw>
                </a:effectLst>
                <a:uLnTx/>
                <a:uFillTx/>
                <a:latin typeface="Arial" charset="0"/>
                <a:ea typeface="ＭＳ Ｐゴシック" charset="0"/>
                <a:cs typeface="Arial" charset="0"/>
              </a:rPr>
              <a:t>يوحنَان</a:t>
            </a:r>
            <a:br>
              <a:rPr kumimoji="0" lang="en-US" sz="3200" b="1" i="0" u="none" strike="noStrike" kern="1200" cap="none" spc="0" normalizeH="0" baseline="0" noProof="0" dirty="0">
                <a:ln>
                  <a:noFill/>
                </a:ln>
                <a:solidFill>
                  <a:srgbClr val="5DBACA"/>
                </a:solidFill>
                <a:effectLst>
                  <a:outerShdw blurRad="38100" dist="38100" dir="2700000" algn="tl">
                    <a:srgbClr val="000000"/>
                  </a:outerShdw>
                </a:effectLst>
                <a:uLnTx/>
                <a:uFillTx/>
                <a:latin typeface="Arial" charset="0"/>
                <a:ea typeface="ＭＳ Ｐゴシック" charset="0"/>
                <a:cs typeface="Arial" charset="0"/>
              </a:rPr>
            </a:br>
            <a:r>
              <a:rPr kumimoji="0" lang="en-US" sz="3200" b="1" i="0" u="none" strike="noStrike" kern="1200" cap="none" spc="0" normalizeH="0" baseline="0" noProof="0" dirty="0">
                <a:ln>
                  <a:noFill/>
                </a:ln>
                <a:solidFill>
                  <a:srgbClr val="5DBACA"/>
                </a:solidFill>
                <a:effectLst>
                  <a:outerShdw blurRad="38100" dist="38100" dir="2700000" algn="tl">
                    <a:srgbClr val="000000"/>
                  </a:outerShdw>
                </a:effectLst>
                <a:uLnTx/>
                <a:uFillTx/>
                <a:latin typeface="Arial" charset="0"/>
                <a:ea typeface="ＭＳ Ｐゴシック" charset="0"/>
                <a:cs typeface="Arial" charset="0"/>
              </a:rPr>
              <a:t>(</a:t>
            </a:r>
            <a:r>
              <a:rPr kumimoji="0" lang="ar-JO" sz="3200" b="1" i="0" u="none" strike="noStrike" kern="1200" cap="none" spc="0" normalizeH="0" baseline="0" noProof="0" dirty="0">
                <a:ln>
                  <a:noFill/>
                </a:ln>
                <a:solidFill>
                  <a:srgbClr val="5DBACA"/>
                </a:solidFill>
                <a:effectLst>
                  <a:outerShdw blurRad="38100" dist="38100" dir="2700000" algn="tl">
                    <a:srgbClr val="000000"/>
                  </a:outerShdw>
                </a:effectLst>
                <a:uLnTx/>
                <a:uFillTx/>
                <a:latin typeface="Arial" charset="0"/>
                <a:ea typeface="ＭＳ Ｐゴシック" charset="0"/>
                <a:cs typeface="Arial" charset="0"/>
              </a:rPr>
              <a:t>لم يحكمْ</a:t>
            </a:r>
            <a:r>
              <a:rPr kumimoji="0" lang="en-US" sz="3200" b="1" i="0" u="none" strike="noStrike" kern="1200" cap="none" spc="0" normalizeH="0" baseline="0" noProof="0" dirty="0">
                <a:ln>
                  <a:noFill/>
                </a:ln>
                <a:solidFill>
                  <a:srgbClr val="5DBACA"/>
                </a:solidFill>
                <a:effectLst>
                  <a:outerShdw blurRad="38100" dist="38100" dir="2700000" algn="tl">
                    <a:srgbClr val="000000"/>
                  </a:outerShdw>
                </a:effectLst>
                <a:uLnTx/>
                <a:uFillTx/>
                <a:latin typeface="Arial" charset="0"/>
                <a:ea typeface="ＭＳ Ｐゴシック" charset="0"/>
                <a:cs typeface="Arial" charset="0"/>
              </a:rPr>
              <a:t>)</a:t>
            </a:r>
            <a:endParaRPr kumimoji="0" lang="en-US" sz="3200" b="0"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charset="0"/>
              <a:ea typeface="ＭＳ Ｐゴシック" charset="0"/>
              <a:cs typeface="Arial" charset="0"/>
            </a:endParaRPr>
          </a:p>
        </p:txBody>
      </p:sp>
      <p:grpSp>
        <p:nvGrpSpPr>
          <p:cNvPr id="448521" name="Group 29"/>
          <p:cNvGrpSpPr>
            <a:grpSpLocks/>
          </p:cNvGrpSpPr>
          <p:nvPr/>
        </p:nvGrpSpPr>
        <p:grpSpPr bwMode="auto">
          <a:xfrm>
            <a:off x="1295400" y="2135188"/>
            <a:ext cx="6405563" cy="930275"/>
            <a:chOff x="816" y="1296"/>
            <a:chExt cx="4035" cy="586"/>
          </a:xfrm>
        </p:grpSpPr>
        <p:sp>
          <p:nvSpPr>
            <p:cNvPr id="507908" name="Line 4"/>
            <p:cNvSpPr>
              <a:spLocks noChangeShapeType="1"/>
            </p:cNvSpPr>
            <p:nvPr/>
          </p:nvSpPr>
          <p:spPr bwMode="auto">
            <a:xfrm>
              <a:off x="816" y="1584"/>
              <a:ext cx="4032" cy="0"/>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507911" name="Line 7"/>
            <p:cNvSpPr>
              <a:spLocks noChangeShapeType="1"/>
            </p:cNvSpPr>
            <p:nvPr/>
          </p:nvSpPr>
          <p:spPr bwMode="auto">
            <a:xfrm>
              <a:off x="3547" y="1594"/>
              <a:ext cx="0" cy="288"/>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507913" name="Line 9"/>
            <p:cNvSpPr>
              <a:spLocks noChangeShapeType="1"/>
            </p:cNvSpPr>
            <p:nvPr/>
          </p:nvSpPr>
          <p:spPr bwMode="auto">
            <a:xfrm>
              <a:off x="4851" y="1594"/>
              <a:ext cx="0" cy="288"/>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507921" name="Line 17"/>
            <p:cNvSpPr>
              <a:spLocks noChangeShapeType="1"/>
            </p:cNvSpPr>
            <p:nvPr/>
          </p:nvSpPr>
          <p:spPr bwMode="auto">
            <a:xfrm>
              <a:off x="2880" y="1296"/>
              <a:ext cx="0" cy="288"/>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507923" name="Line 19"/>
            <p:cNvSpPr>
              <a:spLocks noChangeShapeType="1"/>
            </p:cNvSpPr>
            <p:nvPr/>
          </p:nvSpPr>
          <p:spPr bwMode="auto">
            <a:xfrm>
              <a:off x="2126" y="1584"/>
              <a:ext cx="0" cy="288"/>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507926" name="Line 22"/>
            <p:cNvSpPr>
              <a:spLocks noChangeShapeType="1"/>
            </p:cNvSpPr>
            <p:nvPr/>
          </p:nvSpPr>
          <p:spPr bwMode="auto">
            <a:xfrm>
              <a:off x="819" y="1594"/>
              <a:ext cx="0" cy="288"/>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grpSp>
      <p:sp>
        <p:nvSpPr>
          <p:cNvPr id="507927" name="Text Box 23"/>
          <p:cNvSpPr txBox="1">
            <a:spLocks noChangeArrowheads="1"/>
          </p:cNvSpPr>
          <p:nvPr/>
        </p:nvSpPr>
        <p:spPr bwMode="auto">
          <a:xfrm>
            <a:off x="4038600" y="6127750"/>
            <a:ext cx="1676400" cy="584775"/>
          </a:xfrm>
          <a:prstGeom prst="rect">
            <a:avLst/>
          </a:prstGeom>
          <a:noFill/>
          <a:ln w="9525">
            <a:noFill/>
            <a:miter lim="800000"/>
            <a:headEnd/>
            <a:tailEnd/>
          </a:ln>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BCF0"/>
                </a:solidFill>
                <a:effectLst>
                  <a:outerShdw blurRad="38100" dist="38100" dir="2700000" algn="tl">
                    <a:srgbClr val="000000"/>
                  </a:outerShdw>
                </a:effectLst>
                <a:uLnTx/>
                <a:uFillTx/>
                <a:latin typeface="Arial" charset="0"/>
                <a:ea typeface="ＭＳ Ｐゴシック" charset="0"/>
                <a:cs typeface="Arial" charset="0"/>
              </a:rPr>
              <a:t>السبي</a:t>
            </a:r>
            <a:endParaRPr kumimoji="0" lang="en-US" sz="3200" b="0" i="1" u="none" strike="noStrike" kern="1200" cap="none" spc="0" normalizeH="0" baseline="0" noProof="0" dirty="0">
              <a:ln>
                <a:noFill/>
              </a:ln>
              <a:solidFill>
                <a:srgbClr val="FFBCF0"/>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507929" name="Line 25"/>
          <p:cNvSpPr>
            <a:spLocks noChangeShapeType="1"/>
          </p:cNvSpPr>
          <p:nvPr/>
        </p:nvSpPr>
        <p:spPr bwMode="auto">
          <a:xfrm flipV="1">
            <a:off x="5410200" y="5975350"/>
            <a:ext cx="1066800" cy="381000"/>
          </a:xfrm>
          <a:prstGeom prst="line">
            <a:avLst/>
          </a:prstGeom>
          <a:noFill/>
          <a:ln w="76200">
            <a:solidFill>
              <a:schemeClr val="hlink"/>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507930" name="Text Box 26"/>
          <p:cNvSpPr txBox="1">
            <a:spLocks noChangeArrowheads="1"/>
          </p:cNvSpPr>
          <p:nvPr/>
        </p:nvSpPr>
        <p:spPr bwMode="auto">
          <a:xfrm>
            <a:off x="8426450" y="90488"/>
            <a:ext cx="704039"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256</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507931" name="Text Box 27"/>
          <p:cNvSpPr txBox="1">
            <a:spLocks noChangeArrowheads="1"/>
          </p:cNvSpPr>
          <p:nvPr/>
        </p:nvSpPr>
        <p:spPr bwMode="auto">
          <a:xfrm>
            <a:off x="755576" y="1066800"/>
            <a:ext cx="2885726" cy="492443"/>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ملكٌ صالحٌ باللون الأبيض</a:t>
            </a:r>
            <a:endParaRPr kumimoji="0" lang="en-US" sz="26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507932" name="Text Box 28"/>
          <p:cNvSpPr txBox="1">
            <a:spLocks noChangeArrowheads="1"/>
          </p:cNvSpPr>
          <p:nvPr/>
        </p:nvSpPr>
        <p:spPr bwMode="auto">
          <a:xfrm>
            <a:off x="755576" y="1588730"/>
            <a:ext cx="3047629" cy="492443"/>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600" b="1" i="0" u="none" strike="noStrike" kern="1200" cap="none" spc="0" normalizeH="0" baseline="0" noProof="0" dirty="0">
                <a:ln>
                  <a:noFill/>
                </a:ln>
                <a:solidFill>
                  <a:srgbClr val="F3B600"/>
                </a:solidFill>
                <a:effectLst/>
                <a:uLnTx/>
                <a:uFillTx/>
                <a:latin typeface="Arial" charset="0"/>
                <a:ea typeface="ＭＳ Ｐゴシック" charset="0"/>
                <a:cs typeface="Arial" charset="0"/>
              </a:rPr>
              <a:t>ملوكٌ أشرارٌ باللون الأصفر</a:t>
            </a:r>
            <a:endParaRPr kumimoji="0" lang="en-US" sz="2600" b="0" i="0" u="none" strike="noStrike" kern="1200" cap="none" spc="0" normalizeH="0" baseline="0" noProof="0" dirty="0">
              <a:ln>
                <a:noFill/>
              </a:ln>
              <a:solidFill>
                <a:srgbClr val="F3B600"/>
              </a:solidFill>
              <a:effectLst/>
              <a:uLnTx/>
              <a:uFillTx/>
              <a:latin typeface="Arial" charset="0"/>
              <a:ea typeface="ＭＳ Ｐゴシック" charset="0"/>
              <a:cs typeface="Arial" charset="0"/>
            </a:endParaRPr>
          </a:p>
        </p:txBody>
      </p:sp>
      <p:sp>
        <p:nvSpPr>
          <p:cNvPr id="507934" name="Text Box 30"/>
          <p:cNvSpPr txBox="1">
            <a:spLocks noChangeArrowheads="1"/>
          </p:cNvSpPr>
          <p:nvPr/>
        </p:nvSpPr>
        <p:spPr bwMode="auto">
          <a:xfrm>
            <a:off x="6156176" y="5436513"/>
            <a:ext cx="1676400" cy="584775"/>
          </a:xfrm>
          <a:prstGeom prst="rect">
            <a:avLst/>
          </a:prstGeom>
          <a:noFill/>
          <a:ln w="9525">
            <a:noFill/>
            <a:miter lim="800000"/>
            <a:headEnd/>
            <a:tailEnd/>
          </a:ln>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BCF0"/>
                </a:solidFill>
                <a:effectLst>
                  <a:outerShdw blurRad="38100" dist="38100" dir="2700000" algn="tl">
                    <a:srgbClr val="000000"/>
                  </a:outerShdw>
                </a:effectLst>
                <a:uLnTx/>
                <a:uFillTx/>
                <a:latin typeface="Arial" charset="0"/>
                <a:ea typeface="ＭＳ Ｐゴシック" charset="0"/>
                <a:cs typeface="Arial" charset="0"/>
              </a:rPr>
              <a:t>بابل</a:t>
            </a:r>
            <a:endParaRPr kumimoji="0" lang="en-US" sz="3200" b="0" i="1" u="none" strike="noStrike" kern="1200" cap="none" spc="0" normalizeH="0" baseline="0" noProof="0" dirty="0">
              <a:ln>
                <a:noFill/>
              </a:ln>
              <a:solidFill>
                <a:srgbClr val="FFBCF0"/>
              </a:solidFill>
              <a:effectLst>
                <a:outerShdw blurRad="38100" dist="38100" dir="2700000" algn="tl">
                  <a:srgbClr val="000000"/>
                </a:outerShdw>
              </a:effectLst>
              <a:uLnTx/>
              <a:uFillTx/>
              <a:latin typeface="Arial" charset="0"/>
              <a:ea typeface="ＭＳ Ｐゴシック" charset="0"/>
              <a:cs typeface="Arial" charset="0"/>
            </a:endParaRPr>
          </a:p>
        </p:txBody>
      </p:sp>
      <p:grpSp>
        <p:nvGrpSpPr>
          <p:cNvPr id="3" name="Group 35"/>
          <p:cNvGrpSpPr>
            <a:grpSpLocks/>
          </p:cNvGrpSpPr>
          <p:nvPr/>
        </p:nvGrpSpPr>
        <p:grpSpPr bwMode="auto">
          <a:xfrm>
            <a:off x="3758952" y="836712"/>
            <a:ext cx="381000" cy="420688"/>
            <a:chOff x="146" y="806"/>
            <a:chExt cx="240" cy="265"/>
          </a:xfrm>
        </p:grpSpPr>
        <p:sp>
          <p:nvSpPr>
            <p:cNvPr id="507937" name="Oval 33"/>
            <p:cNvSpPr>
              <a:spLocks noChangeArrowheads="1"/>
            </p:cNvSpPr>
            <p:nvPr/>
          </p:nvSpPr>
          <p:spPr bwMode="auto">
            <a:xfrm>
              <a:off x="146" y="829"/>
              <a:ext cx="240" cy="242"/>
            </a:xfrm>
            <a:prstGeom prst="ellipse">
              <a:avLst/>
            </a:prstGeom>
            <a:solidFill>
              <a:schemeClr val="accent1"/>
            </a:solid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507936" name="Text Box 32"/>
            <p:cNvSpPr txBox="1">
              <a:spLocks noChangeArrowheads="1"/>
            </p:cNvSpPr>
            <p:nvPr/>
          </p:nvSpPr>
          <p:spPr bwMode="auto">
            <a:xfrm>
              <a:off x="163" y="806"/>
              <a:ext cx="206" cy="252"/>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1</a:t>
              </a:r>
              <a:endParaRPr kumimoji="0" lang="en-US" sz="20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grpSp>
      <p:grpSp>
        <p:nvGrpSpPr>
          <p:cNvPr id="4" name="Group 36"/>
          <p:cNvGrpSpPr>
            <a:grpSpLocks/>
          </p:cNvGrpSpPr>
          <p:nvPr/>
        </p:nvGrpSpPr>
        <p:grpSpPr bwMode="auto">
          <a:xfrm>
            <a:off x="6783288" y="2774950"/>
            <a:ext cx="381000" cy="420688"/>
            <a:chOff x="146" y="806"/>
            <a:chExt cx="240" cy="265"/>
          </a:xfrm>
        </p:grpSpPr>
        <p:sp>
          <p:nvSpPr>
            <p:cNvPr id="507941" name="Oval 37"/>
            <p:cNvSpPr>
              <a:spLocks noChangeArrowheads="1"/>
            </p:cNvSpPr>
            <p:nvPr/>
          </p:nvSpPr>
          <p:spPr bwMode="auto">
            <a:xfrm>
              <a:off x="146" y="829"/>
              <a:ext cx="240" cy="242"/>
            </a:xfrm>
            <a:prstGeom prst="ellipse">
              <a:avLst/>
            </a:prstGeom>
            <a:solidFill>
              <a:schemeClr val="accent1"/>
            </a:solid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507942" name="Text Box 38"/>
            <p:cNvSpPr txBox="1">
              <a:spLocks noChangeArrowheads="1"/>
            </p:cNvSpPr>
            <p:nvPr/>
          </p:nvSpPr>
          <p:spPr bwMode="auto">
            <a:xfrm>
              <a:off x="163" y="806"/>
              <a:ext cx="206" cy="252"/>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0" i="0" u="none" strike="noStrike" kern="1200" cap="none" spc="0" normalizeH="0" baseline="0" noProof="0" dirty="0">
                  <a:ln>
                    <a:noFill/>
                  </a:ln>
                  <a:solidFill>
                    <a:srgbClr val="FFFFFF"/>
                  </a:solidFill>
                  <a:effectLst/>
                  <a:uLnTx/>
                  <a:uFillTx/>
                  <a:latin typeface="Arial"/>
                  <a:ea typeface="ＭＳ Ｐゴシック" charset="0"/>
                  <a:cs typeface="Arial"/>
                </a:rPr>
                <a:t>2</a:t>
              </a:r>
              <a:endParaRPr kumimoji="0" lang="en-US" sz="20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grpSp>
      <p:grpSp>
        <p:nvGrpSpPr>
          <p:cNvPr id="5" name="Group 39"/>
          <p:cNvGrpSpPr>
            <a:grpSpLocks/>
          </p:cNvGrpSpPr>
          <p:nvPr/>
        </p:nvGrpSpPr>
        <p:grpSpPr bwMode="auto">
          <a:xfrm>
            <a:off x="2462808" y="2774950"/>
            <a:ext cx="381000" cy="420688"/>
            <a:chOff x="146" y="806"/>
            <a:chExt cx="240" cy="265"/>
          </a:xfrm>
        </p:grpSpPr>
        <p:sp>
          <p:nvSpPr>
            <p:cNvPr id="507944" name="Oval 40"/>
            <p:cNvSpPr>
              <a:spLocks noChangeArrowheads="1"/>
            </p:cNvSpPr>
            <p:nvPr/>
          </p:nvSpPr>
          <p:spPr bwMode="auto">
            <a:xfrm>
              <a:off x="146" y="829"/>
              <a:ext cx="240" cy="242"/>
            </a:xfrm>
            <a:prstGeom prst="ellipse">
              <a:avLst/>
            </a:prstGeom>
            <a:solidFill>
              <a:schemeClr val="accent1"/>
            </a:solid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507945" name="Text Box 41"/>
            <p:cNvSpPr txBox="1">
              <a:spLocks noChangeArrowheads="1"/>
            </p:cNvSpPr>
            <p:nvPr/>
          </p:nvSpPr>
          <p:spPr bwMode="auto">
            <a:xfrm>
              <a:off x="163" y="806"/>
              <a:ext cx="206" cy="252"/>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0" i="0" u="none" strike="noStrike" kern="1200" cap="none" spc="0" normalizeH="0" baseline="0" noProof="0" dirty="0">
                  <a:ln>
                    <a:noFill/>
                  </a:ln>
                  <a:solidFill>
                    <a:srgbClr val="FFFFFF"/>
                  </a:solidFill>
                  <a:effectLst/>
                  <a:uLnTx/>
                  <a:uFillTx/>
                  <a:latin typeface="Arial"/>
                  <a:ea typeface="ＭＳ Ｐゴシック" charset="0"/>
                  <a:cs typeface="Arial"/>
                </a:rPr>
                <a:t>3</a:t>
              </a:r>
              <a:endParaRPr kumimoji="0" lang="en-US" sz="20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grpSp>
      <p:grpSp>
        <p:nvGrpSpPr>
          <p:cNvPr id="6" name="Group 42"/>
          <p:cNvGrpSpPr>
            <a:grpSpLocks/>
          </p:cNvGrpSpPr>
          <p:nvPr/>
        </p:nvGrpSpPr>
        <p:grpSpPr bwMode="auto">
          <a:xfrm>
            <a:off x="2390800" y="5024536"/>
            <a:ext cx="381000" cy="420688"/>
            <a:chOff x="146" y="806"/>
            <a:chExt cx="240" cy="265"/>
          </a:xfrm>
        </p:grpSpPr>
        <p:sp>
          <p:nvSpPr>
            <p:cNvPr id="507947" name="Oval 43"/>
            <p:cNvSpPr>
              <a:spLocks noChangeArrowheads="1"/>
            </p:cNvSpPr>
            <p:nvPr/>
          </p:nvSpPr>
          <p:spPr bwMode="auto">
            <a:xfrm>
              <a:off x="146" y="829"/>
              <a:ext cx="240" cy="242"/>
            </a:xfrm>
            <a:prstGeom prst="ellipse">
              <a:avLst/>
            </a:prstGeom>
            <a:solidFill>
              <a:schemeClr val="accent1"/>
            </a:solid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507948" name="Text Box 44"/>
            <p:cNvSpPr txBox="1">
              <a:spLocks noChangeArrowheads="1"/>
            </p:cNvSpPr>
            <p:nvPr/>
          </p:nvSpPr>
          <p:spPr bwMode="auto">
            <a:xfrm>
              <a:off x="163" y="806"/>
              <a:ext cx="206" cy="252"/>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0" i="0" u="none" strike="noStrike" kern="1200" cap="none" spc="0" normalizeH="0" baseline="0" noProof="0" dirty="0">
                  <a:ln>
                    <a:noFill/>
                  </a:ln>
                  <a:solidFill>
                    <a:srgbClr val="FFFFFF"/>
                  </a:solidFill>
                  <a:effectLst/>
                  <a:uLnTx/>
                  <a:uFillTx/>
                  <a:latin typeface="Arial"/>
                  <a:ea typeface="ＭＳ Ｐゴシック" charset="0"/>
                  <a:cs typeface="Arial"/>
                </a:rPr>
                <a:t>4</a:t>
              </a:r>
              <a:endParaRPr kumimoji="0" lang="en-US" sz="20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grpSp>
      <p:grpSp>
        <p:nvGrpSpPr>
          <p:cNvPr id="7" name="Group 45"/>
          <p:cNvGrpSpPr>
            <a:grpSpLocks/>
          </p:cNvGrpSpPr>
          <p:nvPr/>
        </p:nvGrpSpPr>
        <p:grpSpPr bwMode="auto">
          <a:xfrm>
            <a:off x="4788024" y="2811463"/>
            <a:ext cx="381000" cy="401638"/>
            <a:chOff x="375" y="829"/>
            <a:chExt cx="240" cy="253"/>
          </a:xfrm>
        </p:grpSpPr>
        <p:sp>
          <p:nvSpPr>
            <p:cNvPr id="507950" name="Oval 46"/>
            <p:cNvSpPr>
              <a:spLocks noChangeArrowheads="1"/>
            </p:cNvSpPr>
            <p:nvPr/>
          </p:nvSpPr>
          <p:spPr bwMode="auto">
            <a:xfrm>
              <a:off x="375" y="829"/>
              <a:ext cx="240" cy="242"/>
            </a:xfrm>
            <a:prstGeom prst="ellipse">
              <a:avLst/>
            </a:prstGeom>
            <a:solidFill>
              <a:schemeClr val="accent1"/>
            </a:solid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507951" name="Text Box 47"/>
            <p:cNvSpPr txBox="1">
              <a:spLocks noChangeArrowheads="1"/>
            </p:cNvSpPr>
            <p:nvPr/>
          </p:nvSpPr>
          <p:spPr bwMode="auto">
            <a:xfrm>
              <a:off x="396" y="830"/>
              <a:ext cx="206" cy="252"/>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0" i="0" u="none" strike="noStrike" kern="1200" cap="none" spc="0" normalizeH="0" baseline="0" noProof="0" dirty="0">
                  <a:ln>
                    <a:noFill/>
                  </a:ln>
                  <a:solidFill>
                    <a:srgbClr val="FFFFFF"/>
                  </a:solidFill>
                  <a:effectLst/>
                  <a:uLnTx/>
                  <a:uFillTx/>
                  <a:latin typeface="Arial"/>
                  <a:ea typeface="ＭＳ Ｐゴシック" charset="0"/>
                  <a:cs typeface="Arial"/>
                </a:rPr>
                <a:t>5</a:t>
              </a:r>
              <a:endParaRPr kumimoji="0" lang="en-US" sz="20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grpSp>
      <p:sp>
        <p:nvSpPr>
          <p:cNvPr id="2" name="Text Box 18">
            <a:extLst>
              <a:ext uri="{FF2B5EF4-FFF2-40B4-BE49-F238E27FC236}">
                <a16:creationId xmlns:a16="http://schemas.microsoft.com/office/drawing/2014/main" id="{7BBBC4DB-C65C-9085-6470-7468AE77A6BF}"/>
              </a:ext>
            </a:extLst>
          </p:cNvPr>
          <p:cNvSpPr txBox="1">
            <a:spLocks noChangeArrowheads="1"/>
          </p:cNvSpPr>
          <p:nvPr/>
        </p:nvSpPr>
        <p:spPr bwMode="auto">
          <a:xfrm>
            <a:off x="6372200" y="1061120"/>
            <a:ext cx="2759090" cy="1323439"/>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2ملوك</a:t>
            </a:r>
            <a:r>
              <a:rPr kumimoji="0" lang="ar-JO"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25</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1أخبار الأيَّام 3: 16-24</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2أخبار الأيَّام 36</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507925">
                                            <p:txEl>
                                              <p:pRg st="0" end="0"/>
                                            </p:txEl>
                                          </p:spTgt>
                                        </p:tgtEl>
                                        <p:attrNameLst>
                                          <p:attrName>style.visibility</p:attrName>
                                        </p:attrNameLst>
                                      </p:cBhvr>
                                      <p:to>
                                        <p:strVal val="visible"/>
                                      </p:to>
                                    </p:set>
                                    <p:animEffect transition="in" filter="dissolve">
                                      <p:cBhvr>
                                        <p:cTn id="11" dur="500"/>
                                        <p:tgtEl>
                                          <p:spTgt spid="507925">
                                            <p:txEl>
                                              <p:pRg st="0" end="0"/>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507914">
                                            <p:txEl>
                                              <p:pRg st="0" end="0"/>
                                            </p:txEl>
                                          </p:spTgt>
                                        </p:tgtEl>
                                        <p:attrNameLst>
                                          <p:attrName>style.visibility</p:attrName>
                                        </p:attrNameLst>
                                      </p:cBhvr>
                                      <p:to>
                                        <p:strVal val="visible"/>
                                      </p:to>
                                    </p:set>
                                    <p:animEffect transition="in" filter="dissolve">
                                      <p:cBhvr>
                                        <p:cTn id="16" dur="500"/>
                                        <p:tgtEl>
                                          <p:spTgt spid="507914">
                                            <p:txEl>
                                              <p:pRg st="0" end="0"/>
                                            </p:txEl>
                                          </p:spTgt>
                                        </p:tgtEl>
                                      </p:cBhvr>
                                    </p:animEffect>
                                  </p:childTnLst>
                                </p:cTn>
                              </p:par>
                              <p:par>
                                <p:cTn id="17" presetID="9"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dissolve">
                                      <p:cBhvr>
                                        <p:cTn id="19" dur="500"/>
                                        <p:tgtEl>
                                          <p:spTgt spid="4"/>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507924">
                                            <p:txEl>
                                              <p:pRg st="0" end="0"/>
                                            </p:txEl>
                                          </p:spTgt>
                                        </p:tgtEl>
                                        <p:attrNameLst>
                                          <p:attrName>style.visibility</p:attrName>
                                        </p:attrNameLst>
                                      </p:cBhvr>
                                      <p:to>
                                        <p:strVal val="visible"/>
                                      </p:to>
                                    </p:set>
                                    <p:animEffect transition="in" filter="dissolve">
                                      <p:cBhvr>
                                        <p:cTn id="24" dur="500"/>
                                        <p:tgtEl>
                                          <p:spTgt spid="507924">
                                            <p:txEl>
                                              <p:pRg st="0" end="0"/>
                                            </p:txEl>
                                          </p:spTgt>
                                        </p:tgtEl>
                                      </p:cBhvr>
                                    </p:animEffect>
                                  </p:childTnLst>
                                </p:cTn>
                              </p:par>
                              <p:par>
                                <p:cTn id="25" presetID="9" presetClass="entr" presetSubtype="0"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dissolve">
                                      <p:cBhvr>
                                        <p:cTn id="27" dur="500"/>
                                        <p:tgtEl>
                                          <p:spTgt spid="5"/>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nodeType="clickEffect">
                                  <p:stCondLst>
                                    <p:cond delay="0"/>
                                  </p:stCondLst>
                                  <p:childTnLst>
                                    <p:set>
                                      <p:cBhvr>
                                        <p:cTn id="31" dur="1" fill="hold">
                                          <p:stCondLst>
                                            <p:cond delay="0"/>
                                          </p:stCondLst>
                                        </p:cTn>
                                        <p:tgtEl>
                                          <p:spTgt spid="507919"/>
                                        </p:tgtEl>
                                        <p:attrNameLst>
                                          <p:attrName>style.visibility</p:attrName>
                                        </p:attrNameLst>
                                      </p:cBhvr>
                                      <p:to>
                                        <p:strVal val="visible"/>
                                      </p:to>
                                    </p:set>
                                    <p:animEffect transition="in" filter="dissolve">
                                      <p:cBhvr>
                                        <p:cTn id="32" dur="500"/>
                                        <p:tgtEl>
                                          <p:spTgt spid="507919"/>
                                        </p:tgtEl>
                                      </p:cBhvr>
                                    </p:animEffect>
                                  </p:childTnLst>
                                </p:cTn>
                              </p:par>
                            </p:childTnLst>
                          </p:cTn>
                        </p:par>
                        <p:par>
                          <p:cTn id="33" fill="hold" nodeType="afterGroup">
                            <p:stCondLst>
                              <p:cond delay="500"/>
                            </p:stCondLst>
                            <p:childTnLst>
                              <p:par>
                                <p:cTn id="34" presetID="9" presetClass="entr" presetSubtype="0" fill="hold" grpId="0" nodeType="afterEffect">
                                  <p:stCondLst>
                                    <p:cond delay="0"/>
                                  </p:stCondLst>
                                  <p:childTnLst>
                                    <p:set>
                                      <p:cBhvr>
                                        <p:cTn id="35" dur="1" fill="hold">
                                          <p:stCondLst>
                                            <p:cond delay="0"/>
                                          </p:stCondLst>
                                        </p:cTn>
                                        <p:tgtEl>
                                          <p:spTgt spid="507920">
                                            <p:txEl>
                                              <p:pRg st="0" end="0"/>
                                            </p:txEl>
                                          </p:spTgt>
                                        </p:tgtEl>
                                        <p:attrNameLst>
                                          <p:attrName>style.visibility</p:attrName>
                                        </p:attrNameLst>
                                      </p:cBhvr>
                                      <p:to>
                                        <p:strVal val="visible"/>
                                      </p:to>
                                    </p:set>
                                    <p:animEffect transition="in" filter="dissolve">
                                      <p:cBhvr>
                                        <p:cTn id="36" dur="500"/>
                                        <p:tgtEl>
                                          <p:spTgt spid="507920">
                                            <p:txEl>
                                              <p:pRg st="0" end="0"/>
                                            </p:txEl>
                                          </p:spTgt>
                                        </p:tgtEl>
                                      </p:cBhvr>
                                    </p:animEffect>
                                  </p:childTnLst>
                                </p:cTn>
                              </p:par>
                            </p:childTnLst>
                          </p:cTn>
                        </p:par>
                        <p:par>
                          <p:cTn id="37" fill="hold">
                            <p:stCondLst>
                              <p:cond delay="1000"/>
                            </p:stCondLst>
                            <p:childTnLst>
                              <p:par>
                                <p:cTn id="38" presetID="9" presetClass="entr" presetSubtype="0" fill="hold" grpId="0" nodeType="afterEffect">
                                  <p:stCondLst>
                                    <p:cond delay="0"/>
                                  </p:stCondLst>
                                  <p:childTnLst>
                                    <p:set>
                                      <p:cBhvr>
                                        <p:cTn id="39" dur="1" fill="hold">
                                          <p:stCondLst>
                                            <p:cond delay="0"/>
                                          </p:stCondLst>
                                        </p:cTn>
                                        <p:tgtEl>
                                          <p:spTgt spid="507920">
                                            <p:txEl>
                                              <p:pRg st="1" end="1"/>
                                            </p:txEl>
                                          </p:spTgt>
                                        </p:tgtEl>
                                        <p:attrNameLst>
                                          <p:attrName>style.visibility</p:attrName>
                                        </p:attrNameLst>
                                      </p:cBhvr>
                                      <p:to>
                                        <p:strVal val="visible"/>
                                      </p:to>
                                    </p:set>
                                    <p:animEffect transition="in" filter="dissolve">
                                      <p:cBhvr>
                                        <p:cTn id="40" dur="500"/>
                                        <p:tgtEl>
                                          <p:spTgt spid="507920">
                                            <p:txEl>
                                              <p:pRg st="1" end="1"/>
                                            </p:txEl>
                                          </p:spTgt>
                                        </p:tgtEl>
                                      </p:cBhvr>
                                    </p:animEffect>
                                  </p:childTnLst>
                                </p:cTn>
                              </p:par>
                              <p:par>
                                <p:cTn id="41" presetID="9" presetClass="entr" presetSubtype="0" fill="hold" nodeType="with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dissolve">
                                      <p:cBhvr>
                                        <p:cTn id="43" dur="500"/>
                                        <p:tgtEl>
                                          <p:spTgt spid="6"/>
                                        </p:tgtEl>
                                      </p:cBhvr>
                                    </p:animEffect>
                                  </p:childTnLst>
                                </p:cTn>
                              </p:par>
                              <p:par>
                                <p:cTn id="44" presetID="9" presetClass="entr" presetSubtype="0" fill="hold" grpId="0" nodeType="withEffect">
                                  <p:stCondLst>
                                    <p:cond delay="0"/>
                                  </p:stCondLst>
                                  <p:childTnLst>
                                    <p:set>
                                      <p:cBhvr>
                                        <p:cTn id="45" dur="1" fill="hold">
                                          <p:stCondLst>
                                            <p:cond delay="0"/>
                                          </p:stCondLst>
                                        </p:cTn>
                                        <p:tgtEl>
                                          <p:spTgt spid="507927">
                                            <p:txEl>
                                              <p:pRg st="0" end="0"/>
                                            </p:txEl>
                                          </p:spTgt>
                                        </p:tgtEl>
                                        <p:attrNameLst>
                                          <p:attrName>style.visibility</p:attrName>
                                        </p:attrNameLst>
                                      </p:cBhvr>
                                      <p:to>
                                        <p:strVal val="visible"/>
                                      </p:to>
                                    </p:set>
                                    <p:animEffect transition="in" filter="dissolve">
                                      <p:cBhvr>
                                        <p:cTn id="46" dur="500"/>
                                        <p:tgtEl>
                                          <p:spTgt spid="507927">
                                            <p:txEl>
                                              <p:pRg st="0" end="0"/>
                                            </p:txEl>
                                          </p:spTgt>
                                        </p:tgtEl>
                                      </p:cBhvr>
                                    </p:animEffect>
                                  </p:childTnLst>
                                </p:cTn>
                              </p:par>
                              <p:par>
                                <p:cTn id="47" presetID="9" presetClass="entr" presetSubtype="0" fill="hold" grpId="0" nodeType="withEffect">
                                  <p:stCondLst>
                                    <p:cond delay="0"/>
                                  </p:stCondLst>
                                  <p:childTnLst>
                                    <p:set>
                                      <p:cBhvr>
                                        <p:cTn id="48" dur="1" fill="hold">
                                          <p:stCondLst>
                                            <p:cond delay="0"/>
                                          </p:stCondLst>
                                        </p:cTn>
                                        <p:tgtEl>
                                          <p:spTgt spid="507929"/>
                                        </p:tgtEl>
                                        <p:attrNameLst>
                                          <p:attrName>style.visibility</p:attrName>
                                        </p:attrNameLst>
                                      </p:cBhvr>
                                      <p:to>
                                        <p:strVal val="visible"/>
                                      </p:to>
                                    </p:set>
                                    <p:animEffect transition="in" filter="dissolve">
                                      <p:cBhvr>
                                        <p:cTn id="49" dur="500"/>
                                        <p:tgtEl>
                                          <p:spTgt spid="507929"/>
                                        </p:tgtEl>
                                      </p:cBhvr>
                                    </p:animEffect>
                                  </p:childTnLst>
                                </p:cTn>
                              </p:par>
                              <p:par>
                                <p:cTn id="50" presetID="9" presetClass="entr" presetSubtype="0" fill="hold" grpId="0" nodeType="withEffect">
                                  <p:stCondLst>
                                    <p:cond delay="0"/>
                                  </p:stCondLst>
                                  <p:childTnLst>
                                    <p:set>
                                      <p:cBhvr>
                                        <p:cTn id="51" dur="1" fill="hold">
                                          <p:stCondLst>
                                            <p:cond delay="0"/>
                                          </p:stCondLst>
                                        </p:cTn>
                                        <p:tgtEl>
                                          <p:spTgt spid="507934">
                                            <p:txEl>
                                              <p:pRg st="0" end="0"/>
                                            </p:txEl>
                                          </p:spTgt>
                                        </p:tgtEl>
                                        <p:attrNameLst>
                                          <p:attrName>style.visibility</p:attrName>
                                        </p:attrNameLst>
                                      </p:cBhvr>
                                      <p:to>
                                        <p:strVal val="visible"/>
                                      </p:to>
                                    </p:set>
                                    <p:animEffect transition="in" filter="dissolve">
                                      <p:cBhvr>
                                        <p:cTn id="52" dur="500"/>
                                        <p:tgtEl>
                                          <p:spTgt spid="507934">
                                            <p:txEl>
                                              <p:pRg st="0" end="0"/>
                                            </p:txEl>
                                          </p:spTgt>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9" presetClass="entr" presetSubtype="0" fill="hold" grpId="0" nodeType="clickEffect">
                                  <p:stCondLst>
                                    <p:cond delay="0"/>
                                  </p:stCondLst>
                                  <p:childTnLst>
                                    <p:set>
                                      <p:cBhvr>
                                        <p:cTn id="56" dur="1" fill="hold">
                                          <p:stCondLst>
                                            <p:cond delay="0"/>
                                          </p:stCondLst>
                                        </p:cTn>
                                        <p:tgtEl>
                                          <p:spTgt spid="507912">
                                            <p:txEl>
                                              <p:pRg st="0" end="0"/>
                                            </p:txEl>
                                          </p:spTgt>
                                        </p:tgtEl>
                                        <p:attrNameLst>
                                          <p:attrName>style.visibility</p:attrName>
                                        </p:attrNameLst>
                                      </p:cBhvr>
                                      <p:to>
                                        <p:strVal val="visible"/>
                                      </p:to>
                                    </p:set>
                                    <p:animEffect transition="in" filter="dissolve">
                                      <p:cBhvr>
                                        <p:cTn id="57" dur="500"/>
                                        <p:tgtEl>
                                          <p:spTgt spid="507912">
                                            <p:txEl>
                                              <p:pRg st="0" end="0"/>
                                            </p:txEl>
                                          </p:spTgt>
                                        </p:tgtEl>
                                      </p:cBhvr>
                                    </p:animEffect>
                                  </p:childTnLst>
                                </p:cTn>
                              </p:par>
                              <p:par>
                                <p:cTn id="58" presetID="9" presetClass="entr" presetSubtype="0" fill="hold" grpId="0" nodeType="withEffect">
                                  <p:stCondLst>
                                    <p:cond delay="0"/>
                                  </p:stCondLst>
                                  <p:childTnLst>
                                    <p:set>
                                      <p:cBhvr>
                                        <p:cTn id="59" dur="1" fill="hold">
                                          <p:stCondLst>
                                            <p:cond delay="0"/>
                                          </p:stCondLst>
                                        </p:cTn>
                                        <p:tgtEl>
                                          <p:spTgt spid="507912">
                                            <p:txEl>
                                              <p:pRg st="1" end="1"/>
                                            </p:txEl>
                                          </p:spTgt>
                                        </p:tgtEl>
                                        <p:attrNameLst>
                                          <p:attrName>style.visibility</p:attrName>
                                        </p:attrNameLst>
                                      </p:cBhvr>
                                      <p:to>
                                        <p:strVal val="visible"/>
                                      </p:to>
                                    </p:set>
                                    <p:animEffect transition="in" filter="dissolve">
                                      <p:cBhvr>
                                        <p:cTn id="60" dur="500"/>
                                        <p:tgtEl>
                                          <p:spTgt spid="507912">
                                            <p:txEl>
                                              <p:pRg st="1" end="1"/>
                                            </p:txEl>
                                          </p:spTgt>
                                        </p:tgtEl>
                                      </p:cBhvr>
                                    </p:animEffect>
                                  </p:childTnLst>
                                </p:cTn>
                              </p:par>
                              <p:par>
                                <p:cTn id="61" presetID="9" presetClass="entr" presetSubtype="0" fill="hold" nodeType="withEffect">
                                  <p:stCondLst>
                                    <p:cond delay="0"/>
                                  </p:stCondLst>
                                  <p:childTnLst>
                                    <p:set>
                                      <p:cBhvr>
                                        <p:cTn id="62" dur="1" fill="hold">
                                          <p:stCondLst>
                                            <p:cond delay="0"/>
                                          </p:stCondLst>
                                        </p:cTn>
                                        <p:tgtEl>
                                          <p:spTgt spid="7"/>
                                        </p:tgtEl>
                                        <p:attrNameLst>
                                          <p:attrName>style.visibility</p:attrName>
                                        </p:attrNameLst>
                                      </p:cBhvr>
                                      <p:to>
                                        <p:strVal val="visible"/>
                                      </p:to>
                                    </p:set>
                                    <p:animEffect transition="in" filter="dissolve">
                                      <p:cBhvr>
                                        <p:cTn id="6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7912" grpId="0" uiExpand="1" build="p" autoUpdateAnimBg="0"/>
      <p:bldP spid="507914" grpId="0" build="p" autoUpdateAnimBg="0"/>
      <p:bldP spid="507920" grpId="0" build="p" autoUpdateAnimBg="0"/>
      <p:bldP spid="507924" grpId="0" build="p" autoUpdateAnimBg="0"/>
      <p:bldP spid="507925" grpId="0" build="p" autoUpdateAnimBg="0"/>
      <p:bldP spid="507927" grpId="0" build="p" autoUpdateAnimBg="0"/>
      <p:bldP spid="507929" grpId="0" animBg="1"/>
      <p:bldP spid="507934" grpId="0" build="p" autoUpdateAnimBg="0"/>
    </p:bldLst>
  </p:timing>
</p:sld>
</file>

<file path=ppt/slides/slide8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52609" name="Rectangle 9"/>
          <p:cNvSpPr>
            <a:spLocks noChangeArrowheads="1"/>
          </p:cNvSpPr>
          <p:nvPr/>
        </p:nvSpPr>
        <p:spPr bwMode="auto">
          <a:xfrm>
            <a:off x="0" y="5334000"/>
            <a:ext cx="8686800" cy="381000"/>
          </a:xfrm>
          <a:prstGeom prst="rect">
            <a:avLst/>
          </a:prstGeom>
          <a:solidFill>
            <a:srgbClr val="701A1F"/>
          </a:solidFill>
          <a:ln w="28575"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EAEAEA"/>
              </a:solidFill>
              <a:effectLst/>
              <a:uLnTx/>
              <a:uFillTx/>
              <a:latin typeface="Arial" charset="0"/>
              <a:ea typeface="ＭＳ Ｐゴシック" charset="0"/>
              <a:cs typeface="Arial" charset="0"/>
            </a:endParaRPr>
          </a:p>
        </p:txBody>
      </p:sp>
      <p:sp>
        <p:nvSpPr>
          <p:cNvPr id="29706" name="Text Box 10"/>
          <p:cNvSpPr txBox="1">
            <a:spLocks noChangeArrowheads="1"/>
          </p:cNvSpPr>
          <p:nvPr/>
        </p:nvSpPr>
        <p:spPr bwMode="auto">
          <a:xfrm>
            <a:off x="8382000" y="76200"/>
            <a:ext cx="704039" cy="830997"/>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232</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342</a:t>
            </a:r>
            <a:endPar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9709" name="Rectangle 13"/>
          <p:cNvSpPr>
            <a:spLocks noChangeArrowheads="1"/>
          </p:cNvSpPr>
          <p:nvPr/>
        </p:nvSpPr>
        <p:spPr bwMode="auto">
          <a:xfrm>
            <a:off x="7391400" y="39624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0" i="0" u="none" strike="noStrike" kern="1200" cap="none" spc="0" normalizeH="0" baseline="0" noProof="0" dirty="0">
                <a:ln>
                  <a:noFill/>
                </a:ln>
                <a:solidFill>
                  <a:srgbClr val="FFFFFF"/>
                </a:solidFill>
                <a:effectLst/>
                <a:uLnTx/>
                <a:uFillTx/>
                <a:latin typeface="Arial"/>
                <a:ea typeface="ＭＳ Ｐゴシック" charset="0"/>
                <a:cs typeface="Arial"/>
              </a:rPr>
              <a:t>586</a:t>
            </a:r>
            <a:endPar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9721" name="Rectangle 25"/>
          <p:cNvSpPr>
            <a:spLocks noChangeArrowheads="1"/>
          </p:cNvSpPr>
          <p:nvPr/>
        </p:nvSpPr>
        <p:spPr bwMode="auto">
          <a:xfrm>
            <a:off x="-76200" y="5257800"/>
            <a:ext cx="20574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0" i="0" u="none" strike="noStrike" kern="1200" cap="none" spc="0" normalizeH="0" baseline="0" noProof="0" dirty="0">
                <a:ln>
                  <a:noFill/>
                </a:ln>
                <a:solidFill>
                  <a:srgbClr val="FFFFFF"/>
                </a:solidFill>
                <a:effectLst/>
                <a:uLnTx/>
                <a:uFillTx/>
                <a:latin typeface="Arial"/>
                <a:ea typeface="ＭＳ Ｐゴシック" charset="0"/>
                <a:cs typeface="Arial"/>
              </a:rPr>
              <a:t>إرميا</a:t>
            </a:r>
            <a:endPar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452613" name="Rectangle 32"/>
          <p:cNvSpPr>
            <a:spLocks noChangeArrowheads="1"/>
          </p:cNvSpPr>
          <p:nvPr/>
        </p:nvSpPr>
        <p:spPr bwMode="auto">
          <a:xfrm>
            <a:off x="2438400" y="1524000"/>
            <a:ext cx="6705600" cy="381000"/>
          </a:xfrm>
          <a:prstGeom prst="rect">
            <a:avLst/>
          </a:prstGeom>
          <a:solidFill>
            <a:srgbClr val="701A1F"/>
          </a:solidFill>
          <a:ln w="28575"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EAEAEA"/>
              </a:solidFill>
              <a:effectLst/>
              <a:uLnTx/>
              <a:uFillTx/>
              <a:latin typeface="Arial" charset="0"/>
              <a:ea typeface="ＭＳ Ｐゴシック" charset="0"/>
              <a:cs typeface="Arial" charset="0"/>
            </a:endParaRPr>
          </a:p>
        </p:txBody>
      </p:sp>
      <p:sp>
        <p:nvSpPr>
          <p:cNvPr id="452614" name="Rectangle 33"/>
          <p:cNvSpPr>
            <a:spLocks noChangeArrowheads="1"/>
          </p:cNvSpPr>
          <p:nvPr/>
        </p:nvSpPr>
        <p:spPr bwMode="auto">
          <a:xfrm>
            <a:off x="4572000" y="2133600"/>
            <a:ext cx="4572000" cy="381000"/>
          </a:xfrm>
          <a:prstGeom prst="rect">
            <a:avLst/>
          </a:prstGeom>
          <a:solidFill>
            <a:srgbClr val="701A1F"/>
          </a:solidFill>
          <a:ln w="28575"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EAEAEA"/>
              </a:solidFill>
              <a:effectLst/>
              <a:uLnTx/>
              <a:uFillTx/>
              <a:latin typeface="Arial" charset="0"/>
              <a:ea typeface="ＭＳ Ｐゴシック" charset="0"/>
              <a:cs typeface="Arial" charset="0"/>
            </a:endParaRPr>
          </a:p>
        </p:txBody>
      </p:sp>
      <p:sp>
        <p:nvSpPr>
          <p:cNvPr id="29724" name="Rectangle 28"/>
          <p:cNvSpPr>
            <a:spLocks noChangeArrowheads="1"/>
          </p:cNvSpPr>
          <p:nvPr/>
        </p:nvSpPr>
        <p:spPr bwMode="auto">
          <a:xfrm>
            <a:off x="4648200" y="2057400"/>
            <a:ext cx="29464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0" i="0" u="none" strike="noStrike" kern="1200" cap="none" spc="0" normalizeH="0" baseline="0" noProof="0" dirty="0">
                <a:ln>
                  <a:noFill/>
                </a:ln>
                <a:solidFill>
                  <a:srgbClr val="FFFFFF"/>
                </a:solidFill>
                <a:effectLst/>
                <a:uLnTx/>
                <a:uFillTx/>
                <a:latin typeface="Arial"/>
                <a:ea typeface="ＭＳ Ｐゴシック" charset="0"/>
                <a:cs typeface="Arial"/>
              </a:rPr>
              <a:t>حزقيال</a:t>
            </a:r>
            <a:endPar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9723" name="Rectangle 27"/>
          <p:cNvSpPr>
            <a:spLocks noChangeArrowheads="1"/>
          </p:cNvSpPr>
          <p:nvPr/>
        </p:nvSpPr>
        <p:spPr bwMode="auto">
          <a:xfrm>
            <a:off x="2362200" y="1447800"/>
            <a:ext cx="1524000" cy="5334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0" i="0" u="none" strike="noStrike" kern="1200" cap="none" spc="0" normalizeH="0" baseline="0" noProof="0" dirty="0">
                <a:ln>
                  <a:noFill/>
                </a:ln>
                <a:solidFill>
                  <a:srgbClr val="FFFFFF"/>
                </a:solidFill>
                <a:effectLst/>
                <a:uLnTx/>
                <a:uFillTx/>
                <a:latin typeface="Arial"/>
                <a:ea typeface="ＭＳ Ｐゴシック" charset="0"/>
                <a:cs typeface="Arial"/>
              </a:rPr>
              <a:t>دانيال</a:t>
            </a:r>
            <a:endPar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9730" name="Rectangle 34"/>
          <p:cNvSpPr>
            <a:spLocks noChangeArrowheads="1"/>
          </p:cNvSpPr>
          <p:nvPr/>
        </p:nvSpPr>
        <p:spPr bwMode="auto">
          <a:xfrm>
            <a:off x="4267200" y="39624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0" i="0" u="none" strike="noStrike" kern="1200" cap="none" spc="0" normalizeH="0" baseline="0" noProof="0" dirty="0">
                <a:ln>
                  <a:noFill/>
                </a:ln>
                <a:solidFill>
                  <a:srgbClr val="FFFFFF"/>
                </a:solidFill>
                <a:effectLst/>
                <a:uLnTx/>
                <a:uFillTx/>
                <a:latin typeface="Arial"/>
                <a:ea typeface="ＭＳ Ｐゴシック" charset="0"/>
                <a:cs typeface="Arial"/>
              </a:rPr>
              <a:t>597</a:t>
            </a:r>
            <a:endPar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9731" name="Rectangle 35"/>
          <p:cNvSpPr>
            <a:spLocks noChangeArrowheads="1"/>
          </p:cNvSpPr>
          <p:nvPr/>
        </p:nvSpPr>
        <p:spPr bwMode="auto">
          <a:xfrm>
            <a:off x="1981200" y="19050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0" i="0" u="none" strike="noStrike" kern="1200" cap="none" spc="0" normalizeH="0" baseline="0" noProof="0" dirty="0">
                <a:ln>
                  <a:noFill/>
                </a:ln>
                <a:solidFill>
                  <a:srgbClr val="FFFFFF"/>
                </a:solidFill>
                <a:effectLst/>
                <a:uLnTx/>
                <a:uFillTx/>
                <a:latin typeface="Arial"/>
                <a:ea typeface="ＭＳ Ｐゴシック" charset="0"/>
                <a:cs typeface="Arial"/>
              </a:rPr>
              <a:t>605</a:t>
            </a:r>
            <a:endPar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9737" name="Rectangle 41"/>
          <p:cNvSpPr>
            <a:spLocks noGrp="1" noChangeArrowheads="1"/>
          </p:cNvSpPr>
          <p:nvPr>
            <p:ph type="ctrTitle"/>
          </p:nvPr>
        </p:nvSpPr>
        <p:spPr>
          <a:xfrm>
            <a:off x="914400" y="228600"/>
            <a:ext cx="7162800" cy="990600"/>
          </a:xfrm>
          <a:solidFill>
            <a:srgbClr val="004200"/>
          </a:solidFill>
          <a:ln>
            <a:solidFill>
              <a:schemeClr val="tx2"/>
            </a:solidFill>
          </a:ln>
          <a:effectLst>
            <a:prstShdw prst="shdw17" dist="17961" dir="2700000">
              <a:schemeClr val="tx2">
                <a:gamma/>
                <a:shade val="60000"/>
                <a:invGamma/>
                <a:alpha val="74998"/>
              </a:schemeClr>
            </a:prstShdw>
          </a:effectLst>
        </p:spPr>
        <p:txBody>
          <a:bodyPr/>
          <a:lstStyle/>
          <a:p>
            <a:pPr eaLnBrk="1" hangingPunct="1">
              <a:defRPr/>
            </a:pPr>
            <a:r>
              <a:rPr kumimoji="1" lang="ar-JO" sz="3600" b="1" dirty="0">
                <a:latin typeface="Arial" charset="0"/>
                <a:ea typeface="ＭＳ Ｐゴシック" charset="0"/>
                <a:cs typeface="Arial" charset="0"/>
              </a:rPr>
              <a:t>أبناء يوشيَّا والأنبياء</a:t>
            </a:r>
            <a:endParaRPr kumimoji="1" lang="en-US" sz="2800" dirty="0">
              <a:latin typeface="Arial" charset="0"/>
              <a:ea typeface="ＭＳ Ｐゴシック" charset="0"/>
              <a:cs typeface="Arial" charset="0"/>
            </a:endParaRPr>
          </a:p>
        </p:txBody>
      </p:sp>
      <p:sp>
        <p:nvSpPr>
          <p:cNvPr id="29740" name="Rectangle 44"/>
          <p:cNvSpPr>
            <a:spLocks noChangeArrowheads="1"/>
          </p:cNvSpPr>
          <p:nvPr/>
        </p:nvSpPr>
        <p:spPr bwMode="auto">
          <a:xfrm>
            <a:off x="0" y="2590800"/>
            <a:ext cx="8001000" cy="1371600"/>
          </a:xfrm>
          <a:prstGeom prst="rect">
            <a:avLst/>
          </a:prstGeom>
          <a:solidFill>
            <a:schemeClr val="accent1"/>
          </a:solidFill>
          <a:ln w="12700"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EAEAEA"/>
              </a:solidFill>
              <a:effectLst/>
              <a:uLnTx/>
              <a:uFillTx/>
              <a:latin typeface="Arial"/>
              <a:ea typeface="ＭＳ Ｐゴシック" charset="0"/>
              <a:cs typeface="Arial"/>
            </a:endParaRPr>
          </a:p>
        </p:txBody>
      </p:sp>
      <p:sp>
        <p:nvSpPr>
          <p:cNvPr id="29741" name="Rectangle 45"/>
          <p:cNvSpPr>
            <a:spLocks noChangeArrowheads="1"/>
          </p:cNvSpPr>
          <p:nvPr/>
        </p:nvSpPr>
        <p:spPr bwMode="auto">
          <a:xfrm>
            <a:off x="990600" y="6172200"/>
            <a:ext cx="6173688"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400" b="0" i="0" u="none" strike="noStrike" kern="1200" cap="none" spc="0" normalizeH="0" baseline="0" noProof="0" dirty="0">
                <a:ln>
                  <a:noFill/>
                </a:ln>
                <a:solidFill>
                  <a:srgbClr val="FFFFFF"/>
                </a:solidFill>
                <a:effectLst/>
                <a:uLnTx/>
                <a:uFillTx/>
                <a:latin typeface="Arial"/>
                <a:ea typeface="ＭＳ Ｐゴシック" charset="0"/>
                <a:cs typeface="Arial"/>
              </a:rPr>
              <a:t>الملوك التابعين والعديمي السلطة الذين حكموا مُدَدًا قصيرة</a:t>
            </a:r>
            <a:endParaRPr kumimoji="0" lang="en-US" sz="24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9742" name="Rectangle 46"/>
          <p:cNvSpPr>
            <a:spLocks noChangeArrowheads="1"/>
          </p:cNvSpPr>
          <p:nvPr/>
        </p:nvSpPr>
        <p:spPr bwMode="auto">
          <a:xfrm>
            <a:off x="1295400" y="2590800"/>
            <a:ext cx="304800" cy="1371600"/>
          </a:xfrm>
          <a:prstGeom prst="rect">
            <a:avLst/>
          </a:prstGeom>
          <a:solidFill>
            <a:srgbClr val="800080"/>
          </a:solidFill>
          <a:ln w="9525">
            <a:solidFill>
              <a:schemeClr val="tx1"/>
            </a:solidFill>
            <a:miter lim="800000"/>
            <a:headEnd/>
            <a:tailEnd/>
          </a:ln>
          <a:effectLst>
            <a:outerShdw blurRad="63500" dist="35921" dir="2700000" algn="ctr" rotWithShape="0">
              <a:srgbClr val="000000">
                <a:alpha val="74998"/>
              </a:srgb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99CCFF"/>
              </a:solidFill>
              <a:effectLst/>
              <a:uLnTx/>
              <a:uFillTx/>
              <a:latin typeface="Arial"/>
              <a:ea typeface="ＭＳ Ｐゴシック" charset="0"/>
              <a:cs typeface="Arial"/>
            </a:endParaRPr>
          </a:p>
        </p:txBody>
      </p:sp>
      <p:sp>
        <p:nvSpPr>
          <p:cNvPr id="29743" name="Rectangle 47"/>
          <p:cNvSpPr>
            <a:spLocks noChangeArrowheads="1"/>
          </p:cNvSpPr>
          <p:nvPr/>
        </p:nvSpPr>
        <p:spPr bwMode="auto">
          <a:xfrm>
            <a:off x="4572000" y="2590800"/>
            <a:ext cx="304800" cy="1371600"/>
          </a:xfrm>
          <a:prstGeom prst="rect">
            <a:avLst/>
          </a:prstGeom>
          <a:solidFill>
            <a:srgbClr val="800080"/>
          </a:solidFill>
          <a:ln w="9525">
            <a:solidFill>
              <a:schemeClr val="tx1"/>
            </a:solidFill>
            <a:miter lim="800000"/>
            <a:headEnd/>
            <a:tailEnd/>
          </a:ln>
          <a:effectLst>
            <a:outerShdw blurRad="63500" dist="35921" dir="2700000" algn="ctr" rotWithShape="0">
              <a:srgbClr val="000000">
                <a:alpha val="74998"/>
              </a:srgb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99CCFF"/>
              </a:solidFill>
              <a:effectLst/>
              <a:uLnTx/>
              <a:uFillTx/>
              <a:latin typeface="Arial"/>
              <a:ea typeface="ＭＳ Ｐゴシック" charset="0"/>
              <a:cs typeface="Arial"/>
            </a:endParaRPr>
          </a:p>
        </p:txBody>
      </p:sp>
      <p:sp>
        <p:nvSpPr>
          <p:cNvPr id="29744" name="Rectangle 48"/>
          <p:cNvSpPr>
            <a:spLocks noChangeArrowheads="1"/>
          </p:cNvSpPr>
          <p:nvPr/>
        </p:nvSpPr>
        <p:spPr bwMode="auto">
          <a:xfrm>
            <a:off x="381000" y="6172200"/>
            <a:ext cx="609600" cy="457200"/>
          </a:xfrm>
          <a:prstGeom prst="rect">
            <a:avLst/>
          </a:prstGeom>
          <a:solidFill>
            <a:srgbClr val="800080"/>
          </a:solidFill>
          <a:ln w="9525">
            <a:solidFill>
              <a:schemeClr val="tx1"/>
            </a:solidFill>
            <a:miter lim="800000"/>
            <a:headEnd/>
            <a:tailEnd/>
          </a:ln>
          <a:effectLst>
            <a:outerShdw blurRad="63500" dist="35921" dir="2700000" algn="ctr" rotWithShape="0">
              <a:srgbClr val="000000">
                <a:alpha val="74998"/>
              </a:srgb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99CCFF"/>
              </a:solidFill>
              <a:effectLst/>
              <a:uLnTx/>
              <a:uFillTx/>
              <a:latin typeface="Arial"/>
              <a:ea typeface="ＭＳ Ｐゴシック" charset="0"/>
              <a:cs typeface="Arial"/>
            </a:endParaRPr>
          </a:p>
        </p:txBody>
      </p:sp>
      <p:sp>
        <p:nvSpPr>
          <p:cNvPr id="29745" name="Rectangle 49"/>
          <p:cNvSpPr>
            <a:spLocks noChangeArrowheads="1"/>
          </p:cNvSpPr>
          <p:nvPr/>
        </p:nvSpPr>
        <p:spPr bwMode="auto">
          <a:xfrm>
            <a:off x="7924800" y="2743200"/>
            <a:ext cx="1066800" cy="990600"/>
          </a:xfrm>
          <a:prstGeom prst="rect">
            <a:avLst/>
          </a:prstGeom>
          <a:noFill/>
          <a:ln w="9525">
            <a:noFill/>
            <a:miter lim="800000"/>
            <a:headEnd/>
            <a:tailEnd/>
          </a:ln>
          <a:effectLst>
            <a:outerShdw blurRad="63500" dist="35921" dir="2700000" algn="ctr" rotWithShape="0">
              <a:srgbClr val="000000">
                <a:alpha val="74998"/>
              </a:srgbClr>
            </a:outerShdw>
          </a:effectLst>
        </p:spPr>
        <p:txBody>
          <a:bodyPr anchor="ct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1" lang="ar-JO" sz="2800" b="0" i="0" u="none" strike="noStrike" kern="1200" cap="none" spc="0" normalizeH="0" baseline="0" noProof="0" dirty="0">
                <a:ln>
                  <a:noFill/>
                </a:ln>
                <a:solidFill>
                  <a:srgbClr val="FFFFFF"/>
                </a:solidFill>
                <a:effectLst/>
                <a:uLnTx/>
                <a:uFillTx/>
                <a:latin typeface="Arial"/>
                <a:ea typeface="ＭＳ Ｐゴシック" charset="0"/>
                <a:cs typeface="Arial"/>
              </a:rPr>
              <a:t>سقطَتِ المدينة</a:t>
            </a:r>
            <a:endParaRPr kumimoji="1" lang="en-US" sz="28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9746" name="Rectangle 50"/>
          <p:cNvSpPr>
            <a:spLocks noChangeArrowheads="1"/>
          </p:cNvSpPr>
          <p:nvPr/>
        </p:nvSpPr>
        <p:spPr bwMode="auto">
          <a:xfrm>
            <a:off x="5638800" y="3028950"/>
            <a:ext cx="18288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0" i="0" u="none" strike="noStrike" kern="1200" cap="none" spc="0" normalizeH="0" baseline="0" noProof="0" dirty="0">
                <a:ln>
                  <a:noFill/>
                </a:ln>
                <a:solidFill>
                  <a:srgbClr val="FFFFFF"/>
                </a:solidFill>
                <a:effectLst/>
                <a:uLnTx/>
                <a:uFillTx/>
                <a:latin typeface="Arial"/>
                <a:ea typeface="ＭＳ Ｐゴシック" charset="0"/>
                <a:cs typeface="Arial"/>
              </a:rPr>
              <a:t>صدقيَّا</a:t>
            </a:r>
            <a:endPar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9747" name="Rectangle 51"/>
          <p:cNvSpPr>
            <a:spLocks noChangeArrowheads="1"/>
          </p:cNvSpPr>
          <p:nvPr/>
        </p:nvSpPr>
        <p:spPr bwMode="auto">
          <a:xfrm>
            <a:off x="914400" y="39624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0" i="0" u="none" strike="noStrike" kern="1200" cap="none" spc="0" normalizeH="0" baseline="0" noProof="0" dirty="0">
                <a:ln>
                  <a:noFill/>
                </a:ln>
                <a:solidFill>
                  <a:srgbClr val="FFFFFF"/>
                </a:solidFill>
                <a:effectLst/>
                <a:uLnTx/>
                <a:uFillTx/>
                <a:latin typeface="Arial"/>
                <a:ea typeface="ＭＳ Ｐゴシック" charset="0"/>
                <a:cs typeface="Arial"/>
              </a:rPr>
              <a:t>609</a:t>
            </a:r>
            <a:endPar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9752" name="Rectangle 56"/>
          <p:cNvSpPr>
            <a:spLocks noChangeArrowheads="1"/>
          </p:cNvSpPr>
          <p:nvPr/>
        </p:nvSpPr>
        <p:spPr bwMode="auto">
          <a:xfrm rot="16200000">
            <a:off x="3581400" y="3086100"/>
            <a:ext cx="2133600" cy="3048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000" b="0" i="0" u="none" strike="noStrike" kern="1200" cap="none" spc="0" normalizeH="0" baseline="0" noProof="0" dirty="0">
                <a:ln>
                  <a:noFill/>
                </a:ln>
                <a:solidFill>
                  <a:srgbClr val="FFFFFF"/>
                </a:solidFill>
                <a:effectLst/>
                <a:uLnTx/>
                <a:uFillTx/>
                <a:latin typeface="Arial"/>
                <a:ea typeface="ＭＳ Ｐゴシック" charset="0"/>
                <a:cs typeface="Arial"/>
              </a:rPr>
              <a:t>يهوياكين</a:t>
            </a:r>
            <a:endParaRPr kumimoji="0" lang="en-US" sz="20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9753" name="Rectangle 57"/>
          <p:cNvSpPr>
            <a:spLocks noChangeArrowheads="1"/>
          </p:cNvSpPr>
          <p:nvPr/>
        </p:nvSpPr>
        <p:spPr bwMode="auto">
          <a:xfrm>
            <a:off x="2057400" y="3028950"/>
            <a:ext cx="2133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0" i="0" u="none" strike="noStrike" kern="1200" cap="none" spc="0" normalizeH="0" baseline="0" noProof="0" dirty="0">
                <a:ln>
                  <a:noFill/>
                </a:ln>
                <a:solidFill>
                  <a:srgbClr val="FFFFFF"/>
                </a:solidFill>
                <a:effectLst/>
                <a:uLnTx/>
                <a:uFillTx/>
                <a:latin typeface="Arial"/>
                <a:ea typeface="ＭＳ Ｐゴシック" charset="0"/>
                <a:cs typeface="Arial"/>
              </a:rPr>
              <a:t>يهوياقيم</a:t>
            </a:r>
            <a:endPar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9755" name="Rectangle 59"/>
          <p:cNvSpPr>
            <a:spLocks noChangeArrowheads="1"/>
          </p:cNvSpPr>
          <p:nvPr/>
        </p:nvSpPr>
        <p:spPr bwMode="auto">
          <a:xfrm rot="-21600000">
            <a:off x="-228600" y="3028950"/>
            <a:ext cx="18288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0" i="0" u="none" strike="noStrike" kern="1200" cap="none" spc="0" normalizeH="0" baseline="0" noProof="0" dirty="0">
                <a:ln>
                  <a:noFill/>
                </a:ln>
                <a:solidFill>
                  <a:srgbClr val="FFFFFF"/>
                </a:solidFill>
                <a:effectLst/>
                <a:uLnTx/>
                <a:uFillTx/>
                <a:latin typeface="Arial"/>
                <a:ea typeface="ＭＳ Ｐゴシック" charset="0"/>
                <a:cs typeface="Arial"/>
              </a:rPr>
              <a:t>يوشيَّا</a:t>
            </a:r>
            <a:endPar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9756" name="Rectangle 60"/>
          <p:cNvSpPr>
            <a:spLocks noChangeArrowheads="1"/>
          </p:cNvSpPr>
          <p:nvPr/>
        </p:nvSpPr>
        <p:spPr bwMode="auto">
          <a:xfrm>
            <a:off x="457200" y="4343400"/>
            <a:ext cx="19050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0" i="0" u="none" strike="noStrike" kern="1200" cap="none" spc="0" normalizeH="0" baseline="0" noProof="0" dirty="0">
                <a:ln>
                  <a:noFill/>
                </a:ln>
                <a:solidFill>
                  <a:srgbClr val="FFFFFF"/>
                </a:solidFill>
                <a:effectLst/>
                <a:uLnTx/>
                <a:uFillTx/>
                <a:latin typeface="Arial"/>
                <a:ea typeface="ＭＳ Ｐゴシック" charset="0"/>
                <a:cs typeface="Arial"/>
              </a:rPr>
              <a:t>(3 شهور)</a:t>
            </a:r>
            <a:endPar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9757" name="Rectangle 61"/>
          <p:cNvSpPr>
            <a:spLocks noChangeArrowheads="1"/>
          </p:cNvSpPr>
          <p:nvPr/>
        </p:nvSpPr>
        <p:spPr bwMode="auto">
          <a:xfrm>
            <a:off x="3810000" y="4343400"/>
            <a:ext cx="19050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0" i="0" u="none" strike="noStrike" kern="1200" cap="none" spc="0" normalizeH="0" baseline="0" noProof="0" dirty="0">
                <a:ln>
                  <a:noFill/>
                </a:ln>
                <a:solidFill>
                  <a:srgbClr val="FFFFFF"/>
                </a:solidFill>
                <a:effectLst/>
                <a:uLnTx/>
                <a:uFillTx/>
                <a:latin typeface="Arial"/>
                <a:ea typeface="ＭＳ Ｐゴシック" charset="0"/>
                <a:cs typeface="Arial"/>
              </a:rPr>
              <a:t>(3 شهور)</a:t>
            </a:r>
            <a:endPar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9758" name="Rectangle 62"/>
          <p:cNvSpPr>
            <a:spLocks noChangeArrowheads="1"/>
          </p:cNvSpPr>
          <p:nvPr/>
        </p:nvSpPr>
        <p:spPr bwMode="auto">
          <a:xfrm>
            <a:off x="2171700" y="4343400"/>
            <a:ext cx="19050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0" i="0" u="none" strike="noStrike" kern="1200" cap="none" spc="0" normalizeH="0" baseline="0" noProof="0" dirty="0">
                <a:ln>
                  <a:noFill/>
                </a:ln>
                <a:solidFill>
                  <a:srgbClr val="FFFFFF"/>
                </a:solidFill>
                <a:effectLst/>
                <a:uLnTx/>
                <a:uFillTx/>
                <a:latin typeface="Arial"/>
                <a:ea typeface="ＭＳ Ｐゴシック" charset="0"/>
                <a:cs typeface="Arial"/>
              </a:rPr>
              <a:t>(11 سنة)</a:t>
            </a:r>
            <a:endPar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9759" name="Rectangle 63"/>
          <p:cNvSpPr>
            <a:spLocks noChangeArrowheads="1"/>
          </p:cNvSpPr>
          <p:nvPr/>
        </p:nvSpPr>
        <p:spPr bwMode="auto">
          <a:xfrm>
            <a:off x="5638800" y="4343400"/>
            <a:ext cx="19050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0" i="0" u="none" strike="noStrike" kern="1200" cap="none" spc="0" normalizeH="0" baseline="0" noProof="0" dirty="0">
                <a:ln>
                  <a:noFill/>
                </a:ln>
                <a:solidFill>
                  <a:srgbClr val="FFFFFF"/>
                </a:solidFill>
                <a:effectLst/>
                <a:uLnTx/>
                <a:uFillTx/>
                <a:latin typeface="Arial"/>
                <a:ea typeface="ＭＳ Ｐゴシック" charset="0"/>
                <a:cs typeface="Arial"/>
              </a:rPr>
              <a:t>(11 سنة)</a:t>
            </a:r>
            <a:endPar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9760" name="Rectangle 64"/>
          <p:cNvSpPr>
            <a:spLocks noChangeArrowheads="1"/>
          </p:cNvSpPr>
          <p:nvPr/>
        </p:nvSpPr>
        <p:spPr bwMode="auto">
          <a:xfrm>
            <a:off x="-152400" y="56388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800" b="0" i="0" u="none" strike="noStrike" kern="1200" cap="none" spc="0" normalizeH="0" baseline="0" noProof="0" dirty="0">
                <a:ln>
                  <a:noFill/>
                </a:ln>
                <a:solidFill>
                  <a:srgbClr val="FFFFFF"/>
                </a:solidFill>
                <a:effectLst/>
                <a:uLnTx/>
                <a:uFillTx/>
                <a:latin typeface="Arial"/>
                <a:ea typeface="ＭＳ Ｐゴシック" charset="0"/>
                <a:cs typeface="Arial"/>
              </a:rPr>
              <a:t>627</a:t>
            </a:r>
            <a:endPar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9754" name="Rectangle 58"/>
          <p:cNvSpPr>
            <a:spLocks noChangeArrowheads="1"/>
          </p:cNvSpPr>
          <p:nvPr/>
        </p:nvSpPr>
        <p:spPr bwMode="auto">
          <a:xfrm rot="16200000">
            <a:off x="533400" y="3009900"/>
            <a:ext cx="18288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ar-JO" sz="2400" b="0" i="0" u="none" strike="noStrike" kern="1200" cap="none" spc="0" normalizeH="0" baseline="0" noProof="0" dirty="0">
                <a:ln>
                  <a:noFill/>
                </a:ln>
                <a:solidFill>
                  <a:srgbClr val="FFFFFF"/>
                </a:solidFill>
                <a:effectLst/>
                <a:uLnTx/>
                <a:uFillTx/>
                <a:latin typeface="Arial"/>
                <a:ea typeface="ＭＳ Ｐゴシック" charset="0"/>
                <a:cs typeface="Arial"/>
              </a:rPr>
              <a:t>يهوآحاز</a:t>
            </a:r>
            <a:endParaRPr kumimoji="0" lang="en-US" sz="24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9709"/>
                                        </p:tgtEl>
                                        <p:attrNameLst>
                                          <p:attrName>style.visibility</p:attrName>
                                        </p:attrNameLst>
                                      </p:cBhvr>
                                      <p:to>
                                        <p:strVal val="visible"/>
                                      </p:to>
                                    </p:set>
                                    <p:anim calcmode="lin" valueType="num">
                                      <p:cBhvr additive="base">
                                        <p:cTn id="7" dur="500" fill="hold"/>
                                        <p:tgtEl>
                                          <p:spTgt spid="29709"/>
                                        </p:tgtEl>
                                        <p:attrNameLst>
                                          <p:attrName>ppt_x</p:attrName>
                                        </p:attrNameLst>
                                      </p:cBhvr>
                                      <p:tavLst>
                                        <p:tav tm="0">
                                          <p:val>
                                            <p:strVal val="0-#ppt_w/2"/>
                                          </p:val>
                                        </p:tav>
                                        <p:tav tm="100000">
                                          <p:val>
                                            <p:strVal val="#ppt_x"/>
                                          </p:val>
                                        </p:tav>
                                      </p:tavLst>
                                    </p:anim>
                                    <p:anim calcmode="lin" valueType="num">
                                      <p:cBhvr additive="base">
                                        <p:cTn id="8" dur="500" fill="hold"/>
                                        <p:tgtEl>
                                          <p:spTgt spid="29709"/>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9721"/>
                                        </p:tgtEl>
                                        <p:attrNameLst>
                                          <p:attrName>style.visibility</p:attrName>
                                        </p:attrNameLst>
                                      </p:cBhvr>
                                      <p:to>
                                        <p:strVal val="visible"/>
                                      </p:to>
                                    </p:set>
                                    <p:anim calcmode="lin" valueType="num">
                                      <p:cBhvr additive="base">
                                        <p:cTn id="13" dur="500" fill="hold"/>
                                        <p:tgtEl>
                                          <p:spTgt spid="29721"/>
                                        </p:tgtEl>
                                        <p:attrNameLst>
                                          <p:attrName>ppt_x</p:attrName>
                                        </p:attrNameLst>
                                      </p:cBhvr>
                                      <p:tavLst>
                                        <p:tav tm="0">
                                          <p:val>
                                            <p:strVal val="0-#ppt_w/2"/>
                                          </p:val>
                                        </p:tav>
                                        <p:tav tm="100000">
                                          <p:val>
                                            <p:strVal val="#ppt_x"/>
                                          </p:val>
                                        </p:tav>
                                      </p:tavLst>
                                    </p:anim>
                                    <p:anim calcmode="lin" valueType="num">
                                      <p:cBhvr additive="base">
                                        <p:cTn id="14" dur="500" fill="hold"/>
                                        <p:tgtEl>
                                          <p:spTgt spid="29721"/>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9723"/>
                                        </p:tgtEl>
                                        <p:attrNameLst>
                                          <p:attrName>style.visibility</p:attrName>
                                        </p:attrNameLst>
                                      </p:cBhvr>
                                      <p:to>
                                        <p:strVal val="visible"/>
                                      </p:to>
                                    </p:set>
                                    <p:anim calcmode="lin" valueType="num">
                                      <p:cBhvr additive="base">
                                        <p:cTn id="19" dur="500" fill="hold"/>
                                        <p:tgtEl>
                                          <p:spTgt spid="29723"/>
                                        </p:tgtEl>
                                        <p:attrNameLst>
                                          <p:attrName>ppt_x</p:attrName>
                                        </p:attrNameLst>
                                      </p:cBhvr>
                                      <p:tavLst>
                                        <p:tav tm="0">
                                          <p:val>
                                            <p:strVal val="0-#ppt_w/2"/>
                                          </p:val>
                                        </p:tav>
                                        <p:tav tm="100000">
                                          <p:val>
                                            <p:strVal val="#ppt_x"/>
                                          </p:val>
                                        </p:tav>
                                      </p:tavLst>
                                    </p:anim>
                                    <p:anim calcmode="lin" valueType="num">
                                      <p:cBhvr additive="base">
                                        <p:cTn id="20" dur="500" fill="hold"/>
                                        <p:tgtEl>
                                          <p:spTgt spid="29723"/>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9731"/>
                                        </p:tgtEl>
                                        <p:attrNameLst>
                                          <p:attrName>style.visibility</p:attrName>
                                        </p:attrNameLst>
                                      </p:cBhvr>
                                      <p:to>
                                        <p:strVal val="visible"/>
                                      </p:to>
                                    </p:set>
                                    <p:anim calcmode="lin" valueType="num">
                                      <p:cBhvr additive="base">
                                        <p:cTn id="25" dur="500" fill="hold"/>
                                        <p:tgtEl>
                                          <p:spTgt spid="29731"/>
                                        </p:tgtEl>
                                        <p:attrNameLst>
                                          <p:attrName>ppt_x</p:attrName>
                                        </p:attrNameLst>
                                      </p:cBhvr>
                                      <p:tavLst>
                                        <p:tav tm="0">
                                          <p:val>
                                            <p:strVal val="0-#ppt_w/2"/>
                                          </p:val>
                                        </p:tav>
                                        <p:tav tm="100000">
                                          <p:val>
                                            <p:strVal val="#ppt_x"/>
                                          </p:val>
                                        </p:tav>
                                      </p:tavLst>
                                    </p:anim>
                                    <p:anim calcmode="lin" valueType="num">
                                      <p:cBhvr additive="base">
                                        <p:cTn id="26" dur="500" fill="hold"/>
                                        <p:tgtEl>
                                          <p:spTgt spid="29731"/>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29724"/>
                                        </p:tgtEl>
                                        <p:attrNameLst>
                                          <p:attrName>style.visibility</p:attrName>
                                        </p:attrNameLst>
                                      </p:cBhvr>
                                      <p:to>
                                        <p:strVal val="visible"/>
                                      </p:to>
                                    </p:set>
                                    <p:anim calcmode="lin" valueType="num">
                                      <p:cBhvr additive="base">
                                        <p:cTn id="31" dur="500" fill="hold"/>
                                        <p:tgtEl>
                                          <p:spTgt spid="29724"/>
                                        </p:tgtEl>
                                        <p:attrNameLst>
                                          <p:attrName>ppt_x</p:attrName>
                                        </p:attrNameLst>
                                      </p:cBhvr>
                                      <p:tavLst>
                                        <p:tav tm="0">
                                          <p:val>
                                            <p:strVal val="0-#ppt_w/2"/>
                                          </p:val>
                                        </p:tav>
                                        <p:tav tm="100000">
                                          <p:val>
                                            <p:strVal val="#ppt_x"/>
                                          </p:val>
                                        </p:tav>
                                      </p:tavLst>
                                    </p:anim>
                                    <p:anim calcmode="lin" valueType="num">
                                      <p:cBhvr additive="base">
                                        <p:cTn id="32" dur="500" fill="hold"/>
                                        <p:tgtEl>
                                          <p:spTgt spid="29724"/>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29730"/>
                                        </p:tgtEl>
                                        <p:attrNameLst>
                                          <p:attrName>style.visibility</p:attrName>
                                        </p:attrNameLst>
                                      </p:cBhvr>
                                      <p:to>
                                        <p:strVal val="visible"/>
                                      </p:to>
                                    </p:set>
                                    <p:anim calcmode="lin" valueType="num">
                                      <p:cBhvr additive="base">
                                        <p:cTn id="37" dur="500" fill="hold"/>
                                        <p:tgtEl>
                                          <p:spTgt spid="29730"/>
                                        </p:tgtEl>
                                        <p:attrNameLst>
                                          <p:attrName>ppt_x</p:attrName>
                                        </p:attrNameLst>
                                      </p:cBhvr>
                                      <p:tavLst>
                                        <p:tav tm="0">
                                          <p:val>
                                            <p:strVal val="0-#ppt_w/2"/>
                                          </p:val>
                                        </p:tav>
                                        <p:tav tm="100000">
                                          <p:val>
                                            <p:strVal val="#ppt_x"/>
                                          </p:val>
                                        </p:tav>
                                      </p:tavLst>
                                    </p:anim>
                                    <p:anim calcmode="lin" valueType="num">
                                      <p:cBhvr additive="base">
                                        <p:cTn id="38" dur="500" fill="hold"/>
                                        <p:tgtEl>
                                          <p:spTgt spid="29730"/>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29747"/>
                                        </p:tgtEl>
                                        <p:attrNameLst>
                                          <p:attrName>style.visibility</p:attrName>
                                        </p:attrNameLst>
                                      </p:cBhvr>
                                      <p:to>
                                        <p:strVal val="visible"/>
                                      </p:to>
                                    </p:set>
                                    <p:anim calcmode="lin" valueType="num">
                                      <p:cBhvr additive="base">
                                        <p:cTn id="43" dur="500" fill="hold"/>
                                        <p:tgtEl>
                                          <p:spTgt spid="29747"/>
                                        </p:tgtEl>
                                        <p:attrNameLst>
                                          <p:attrName>ppt_x</p:attrName>
                                        </p:attrNameLst>
                                      </p:cBhvr>
                                      <p:tavLst>
                                        <p:tav tm="0">
                                          <p:val>
                                            <p:strVal val="0-#ppt_w/2"/>
                                          </p:val>
                                        </p:tav>
                                        <p:tav tm="100000">
                                          <p:val>
                                            <p:strVal val="#ppt_x"/>
                                          </p:val>
                                        </p:tav>
                                      </p:tavLst>
                                    </p:anim>
                                    <p:anim calcmode="lin" valueType="num">
                                      <p:cBhvr additive="base">
                                        <p:cTn id="44" dur="500" fill="hold"/>
                                        <p:tgtEl>
                                          <p:spTgt spid="29747"/>
                                        </p:tgtEl>
                                        <p:attrNameLst>
                                          <p:attrName>ppt_y</p:attrName>
                                        </p:attrNameLst>
                                      </p:cBhvr>
                                      <p:tavLst>
                                        <p:tav tm="0">
                                          <p:val>
                                            <p:strVal val="#ppt_y"/>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29755"/>
                                        </p:tgtEl>
                                        <p:attrNameLst>
                                          <p:attrName>style.visibility</p:attrName>
                                        </p:attrNameLst>
                                      </p:cBhvr>
                                      <p:to>
                                        <p:strVal val="visible"/>
                                      </p:to>
                                    </p:set>
                                    <p:anim calcmode="lin" valueType="num">
                                      <p:cBhvr additive="base">
                                        <p:cTn id="49" dur="500" fill="hold"/>
                                        <p:tgtEl>
                                          <p:spTgt spid="29755"/>
                                        </p:tgtEl>
                                        <p:attrNameLst>
                                          <p:attrName>ppt_x</p:attrName>
                                        </p:attrNameLst>
                                      </p:cBhvr>
                                      <p:tavLst>
                                        <p:tav tm="0">
                                          <p:val>
                                            <p:strVal val="0-#ppt_w/2"/>
                                          </p:val>
                                        </p:tav>
                                        <p:tav tm="100000">
                                          <p:val>
                                            <p:strVal val="#ppt_x"/>
                                          </p:val>
                                        </p:tav>
                                      </p:tavLst>
                                    </p:anim>
                                    <p:anim calcmode="lin" valueType="num">
                                      <p:cBhvr additive="base">
                                        <p:cTn id="50" dur="500" fill="hold"/>
                                        <p:tgtEl>
                                          <p:spTgt spid="29755"/>
                                        </p:tgtEl>
                                        <p:attrNameLst>
                                          <p:attrName>ppt_y</p:attrName>
                                        </p:attrNameLst>
                                      </p:cBhvr>
                                      <p:tavLst>
                                        <p:tav tm="0">
                                          <p:val>
                                            <p:strVal val="#ppt_y"/>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29754"/>
                                        </p:tgtEl>
                                        <p:attrNameLst>
                                          <p:attrName>style.visibility</p:attrName>
                                        </p:attrNameLst>
                                      </p:cBhvr>
                                      <p:to>
                                        <p:strVal val="visible"/>
                                      </p:to>
                                    </p:set>
                                    <p:anim calcmode="lin" valueType="num">
                                      <p:cBhvr additive="base">
                                        <p:cTn id="55" dur="500" fill="hold"/>
                                        <p:tgtEl>
                                          <p:spTgt spid="29754"/>
                                        </p:tgtEl>
                                        <p:attrNameLst>
                                          <p:attrName>ppt_x</p:attrName>
                                        </p:attrNameLst>
                                      </p:cBhvr>
                                      <p:tavLst>
                                        <p:tav tm="0">
                                          <p:val>
                                            <p:strVal val="0-#ppt_w/2"/>
                                          </p:val>
                                        </p:tav>
                                        <p:tav tm="100000">
                                          <p:val>
                                            <p:strVal val="#ppt_x"/>
                                          </p:val>
                                        </p:tav>
                                      </p:tavLst>
                                    </p:anim>
                                    <p:anim calcmode="lin" valueType="num">
                                      <p:cBhvr additive="base">
                                        <p:cTn id="56" dur="500" fill="hold"/>
                                        <p:tgtEl>
                                          <p:spTgt spid="29754"/>
                                        </p:tgtEl>
                                        <p:attrNameLst>
                                          <p:attrName>ppt_y</p:attrName>
                                        </p:attrNameLst>
                                      </p:cBhvr>
                                      <p:tavLst>
                                        <p:tav tm="0">
                                          <p:val>
                                            <p:strVal val="#ppt_y"/>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8" fill="hold" grpId="0" nodeType="clickEffect">
                                  <p:stCondLst>
                                    <p:cond delay="0"/>
                                  </p:stCondLst>
                                  <p:childTnLst>
                                    <p:set>
                                      <p:cBhvr>
                                        <p:cTn id="60" dur="1" fill="hold">
                                          <p:stCondLst>
                                            <p:cond delay="0"/>
                                          </p:stCondLst>
                                        </p:cTn>
                                        <p:tgtEl>
                                          <p:spTgt spid="29756"/>
                                        </p:tgtEl>
                                        <p:attrNameLst>
                                          <p:attrName>style.visibility</p:attrName>
                                        </p:attrNameLst>
                                      </p:cBhvr>
                                      <p:to>
                                        <p:strVal val="visible"/>
                                      </p:to>
                                    </p:set>
                                    <p:anim calcmode="lin" valueType="num">
                                      <p:cBhvr additive="base">
                                        <p:cTn id="61" dur="500" fill="hold"/>
                                        <p:tgtEl>
                                          <p:spTgt spid="29756"/>
                                        </p:tgtEl>
                                        <p:attrNameLst>
                                          <p:attrName>ppt_x</p:attrName>
                                        </p:attrNameLst>
                                      </p:cBhvr>
                                      <p:tavLst>
                                        <p:tav tm="0">
                                          <p:val>
                                            <p:strVal val="0-#ppt_w/2"/>
                                          </p:val>
                                        </p:tav>
                                        <p:tav tm="100000">
                                          <p:val>
                                            <p:strVal val="#ppt_x"/>
                                          </p:val>
                                        </p:tav>
                                      </p:tavLst>
                                    </p:anim>
                                    <p:anim calcmode="lin" valueType="num">
                                      <p:cBhvr additive="base">
                                        <p:cTn id="62" dur="500" fill="hold"/>
                                        <p:tgtEl>
                                          <p:spTgt spid="29756"/>
                                        </p:tgtEl>
                                        <p:attrNameLst>
                                          <p:attrName>ppt_y</p:attrName>
                                        </p:attrNameLst>
                                      </p:cBhvr>
                                      <p:tavLst>
                                        <p:tav tm="0">
                                          <p:val>
                                            <p:strVal val="#ppt_y"/>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8" fill="hold" grpId="0" nodeType="clickEffect">
                                  <p:stCondLst>
                                    <p:cond delay="0"/>
                                  </p:stCondLst>
                                  <p:childTnLst>
                                    <p:set>
                                      <p:cBhvr>
                                        <p:cTn id="66" dur="1" fill="hold">
                                          <p:stCondLst>
                                            <p:cond delay="0"/>
                                          </p:stCondLst>
                                        </p:cTn>
                                        <p:tgtEl>
                                          <p:spTgt spid="29753"/>
                                        </p:tgtEl>
                                        <p:attrNameLst>
                                          <p:attrName>style.visibility</p:attrName>
                                        </p:attrNameLst>
                                      </p:cBhvr>
                                      <p:to>
                                        <p:strVal val="visible"/>
                                      </p:to>
                                    </p:set>
                                    <p:anim calcmode="lin" valueType="num">
                                      <p:cBhvr additive="base">
                                        <p:cTn id="67" dur="500" fill="hold"/>
                                        <p:tgtEl>
                                          <p:spTgt spid="29753"/>
                                        </p:tgtEl>
                                        <p:attrNameLst>
                                          <p:attrName>ppt_x</p:attrName>
                                        </p:attrNameLst>
                                      </p:cBhvr>
                                      <p:tavLst>
                                        <p:tav tm="0">
                                          <p:val>
                                            <p:strVal val="0-#ppt_w/2"/>
                                          </p:val>
                                        </p:tav>
                                        <p:tav tm="100000">
                                          <p:val>
                                            <p:strVal val="#ppt_x"/>
                                          </p:val>
                                        </p:tav>
                                      </p:tavLst>
                                    </p:anim>
                                    <p:anim calcmode="lin" valueType="num">
                                      <p:cBhvr additive="base">
                                        <p:cTn id="68" dur="500" fill="hold"/>
                                        <p:tgtEl>
                                          <p:spTgt spid="29753"/>
                                        </p:tgtEl>
                                        <p:attrNameLst>
                                          <p:attrName>ppt_y</p:attrName>
                                        </p:attrNameLst>
                                      </p:cBhvr>
                                      <p:tavLst>
                                        <p:tav tm="0">
                                          <p:val>
                                            <p:strVal val="#ppt_y"/>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8" fill="hold" grpId="0" nodeType="clickEffect">
                                  <p:stCondLst>
                                    <p:cond delay="0"/>
                                  </p:stCondLst>
                                  <p:childTnLst>
                                    <p:set>
                                      <p:cBhvr>
                                        <p:cTn id="72" dur="1" fill="hold">
                                          <p:stCondLst>
                                            <p:cond delay="0"/>
                                          </p:stCondLst>
                                        </p:cTn>
                                        <p:tgtEl>
                                          <p:spTgt spid="29758"/>
                                        </p:tgtEl>
                                        <p:attrNameLst>
                                          <p:attrName>style.visibility</p:attrName>
                                        </p:attrNameLst>
                                      </p:cBhvr>
                                      <p:to>
                                        <p:strVal val="visible"/>
                                      </p:to>
                                    </p:set>
                                    <p:anim calcmode="lin" valueType="num">
                                      <p:cBhvr additive="base">
                                        <p:cTn id="73" dur="500" fill="hold"/>
                                        <p:tgtEl>
                                          <p:spTgt spid="29758"/>
                                        </p:tgtEl>
                                        <p:attrNameLst>
                                          <p:attrName>ppt_x</p:attrName>
                                        </p:attrNameLst>
                                      </p:cBhvr>
                                      <p:tavLst>
                                        <p:tav tm="0">
                                          <p:val>
                                            <p:strVal val="0-#ppt_w/2"/>
                                          </p:val>
                                        </p:tav>
                                        <p:tav tm="100000">
                                          <p:val>
                                            <p:strVal val="#ppt_x"/>
                                          </p:val>
                                        </p:tav>
                                      </p:tavLst>
                                    </p:anim>
                                    <p:anim calcmode="lin" valueType="num">
                                      <p:cBhvr additive="base">
                                        <p:cTn id="74" dur="500" fill="hold"/>
                                        <p:tgtEl>
                                          <p:spTgt spid="29758"/>
                                        </p:tgtEl>
                                        <p:attrNameLst>
                                          <p:attrName>ppt_y</p:attrName>
                                        </p:attrNameLst>
                                      </p:cBhvr>
                                      <p:tavLst>
                                        <p:tav tm="0">
                                          <p:val>
                                            <p:strVal val="#ppt_y"/>
                                          </p:val>
                                        </p:tav>
                                        <p:tav tm="100000">
                                          <p:val>
                                            <p:strVal val="#ppt_y"/>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2" presetClass="entr" presetSubtype="8" fill="hold" grpId="0" nodeType="clickEffect">
                                  <p:stCondLst>
                                    <p:cond delay="0"/>
                                  </p:stCondLst>
                                  <p:childTnLst>
                                    <p:set>
                                      <p:cBhvr>
                                        <p:cTn id="78" dur="1" fill="hold">
                                          <p:stCondLst>
                                            <p:cond delay="0"/>
                                          </p:stCondLst>
                                        </p:cTn>
                                        <p:tgtEl>
                                          <p:spTgt spid="29752"/>
                                        </p:tgtEl>
                                        <p:attrNameLst>
                                          <p:attrName>style.visibility</p:attrName>
                                        </p:attrNameLst>
                                      </p:cBhvr>
                                      <p:to>
                                        <p:strVal val="visible"/>
                                      </p:to>
                                    </p:set>
                                    <p:anim calcmode="lin" valueType="num">
                                      <p:cBhvr additive="base">
                                        <p:cTn id="79" dur="500" fill="hold"/>
                                        <p:tgtEl>
                                          <p:spTgt spid="29752"/>
                                        </p:tgtEl>
                                        <p:attrNameLst>
                                          <p:attrName>ppt_x</p:attrName>
                                        </p:attrNameLst>
                                      </p:cBhvr>
                                      <p:tavLst>
                                        <p:tav tm="0">
                                          <p:val>
                                            <p:strVal val="0-#ppt_w/2"/>
                                          </p:val>
                                        </p:tav>
                                        <p:tav tm="100000">
                                          <p:val>
                                            <p:strVal val="#ppt_x"/>
                                          </p:val>
                                        </p:tav>
                                      </p:tavLst>
                                    </p:anim>
                                    <p:anim calcmode="lin" valueType="num">
                                      <p:cBhvr additive="base">
                                        <p:cTn id="80" dur="500" fill="hold"/>
                                        <p:tgtEl>
                                          <p:spTgt spid="29752"/>
                                        </p:tgtEl>
                                        <p:attrNameLst>
                                          <p:attrName>ppt_y</p:attrName>
                                        </p:attrNameLst>
                                      </p:cBhvr>
                                      <p:tavLst>
                                        <p:tav tm="0">
                                          <p:val>
                                            <p:strVal val="#ppt_y"/>
                                          </p:val>
                                        </p:tav>
                                        <p:tav tm="100000">
                                          <p:val>
                                            <p:strVal val="#ppt_y"/>
                                          </p:val>
                                        </p:tav>
                                      </p:tavLst>
                                    </p:anim>
                                  </p:childTnLst>
                                </p:cTn>
                              </p:par>
                            </p:childTnLst>
                          </p:cTn>
                        </p:par>
                      </p:childTnLst>
                    </p:cTn>
                  </p:par>
                  <p:par>
                    <p:cTn id="81" fill="hold" nodeType="clickPar">
                      <p:stCondLst>
                        <p:cond delay="indefinite"/>
                      </p:stCondLst>
                      <p:childTnLst>
                        <p:par>
                          <p:cTn id="82" fill="hold" nodeType="withGroup">
                            <p:stCondLst>
                              <p:cond delay="0"/>
                            </p:stCondLst>
                            <p:childTnLst>
                              <p:par>
                                <p:cTn id="83" presetID="2" presetClass="entr" presetSubtype="8" fill="hold" grpId="0" nodeType="clickEffect">
                                  <p:stCondLst>
                                    <p:cond delay="0"/>
                                  </p:stCondLst>
                                  <p:childTnLst>
                                    <p:set>
                                      <p:cBhvr>
                                        <p:cTn id="84" dur="1" fill="hold">
                                          <p:stCondLst>
                                            <p:cond delay="0"/>
                                          </p:stCondLst>
                                        </p:cTn>
                                        <p:tgtEl>
                                          <p:spTgt spid="29757"/>
                                        </p:tgtEl>
                                        <p:attrNameLst>
                                          <p:attrName>style.visibility</p:attrName>
                                        </p:attrNameLst>
                                      </p:cBhvr>
                                      <p:to>
                                        <p:strVal val="visible"/>
                                      </p:to>
                                    </p:set>
                                    <p:anim calcmode="lin" valueType="num">
                                      <p:cBhvr additive="base">
                                        <p:cTn id="85" dur="500" fill="hold"/>
                                        <p:tgtEl>
                                          <p:spTgt spid="29757"/>
                                        </p:tgtEl>
                                        <p:attrNameLst>
                                          <p:attrName>ppt_x</p:attrName>
                                        </p:attrNameLst>
                                      </p:cBhvr>
                                      <p:tavLst>
                                        <p:tav tm="0">
                                          <p:val>
                                            <p:strVal val="0-#ppt_w/2"/>
                                          </p:val>
                                        </p:tav>
                                        <p:tav tm="100000">
                                          <p:val>
                                            <p:strVal val="#ppt_x"/>
                                          </p:val>
                                        </p:tav>
                                      </p:tavLst>
                                    </p:anim>
                                    <p:anim calcmode="lin" valueType="num">
                                      <p:cBhvr additive="base">
                                        <p:cTn id="86" dur="500" fill="hold"/>
                                        <p:tgtEl>
                                          <p:spTgt spid="29757"/>
                                        </p:tgtEl>
                                        <p:attrNameLst>
                                          <p:attrName>ppt_y</p:attrName>
                                        </p:attrNameLst>
                                      </p:cBhvr>
                                      <p:tavLst>
                                        <p:tav tm="0">
                                          <p:val>
                                            <p:strVal val="#ppt_y"/>
                                          </p:val>
                                        </p:tav>
                                        <p:tav tm="100000">
                                          <p:val>
                                            <p:strVal val="#ppt_y"/>
                                          </p:val>
                                        </p:tav>
                                      </p:tavLst>
                                    </p:anim>
                                  </p:childTnLst>
                                </p:cTn>
                              </p:par>
                            </p:childTnLst>
                          </p:cTn>
                        </p:par>
                      </p:childTnLst>
                    </p:cTn>
                  </p:par>
                  <p:par>
                    <p:cTn id="87" fill="hold" nodeType="clickPar">
                      <p:stCondLst>
                        <p:cond delay="indefinite"/>
                      </p:stCondLst>
                      <p:childTnLst>
                        <p:par>
                          <p:cTn id="88" fill="hold" nodeType="withGroup">
                            <p:stCondLst>
                              <p:cond delay="0"/>
                            </p:stCondLst>
                            <p:childTnLst>
                              <p:par>
                                <p:cTn id="89" presetID="2" presetClass="entr" presetSubtype="8" fill="hold" grpId="0" nodeType="clickEffect">
                                  <p:stCondLst>
                                    <p:cond delay="0"/>
                                  </p:stCondLst>
                                  <p:childTnLst>
                                    <p:set>
                                      <p:cBhvr>
                                        <p:cTn id="90" dur="1" fill="hold">
                                          <p:stCondLst>
                                            <p:cond delay="0"/>
                                          </p:stCondLst>
                                        </p:cTn>
                                        <p:tgtEl>
                                          <p:spTgt spid="29746"/>
                                        </p:tgtEl>
                                        <p:attrNameLst>
                                          <p:attrName>style.visibility</p:attrName>
                                        </p:attrNameLst>
                                      </p:cBhvr>
                                      <p:to>
                                        <p:strVal val="visible"/>
                                      </p:to>
                                    </p:set>
                                    <p:anim calcmode="lin" valueType="num">
                                      <p:cBhvr additive="base">
                                        <p:cTn id="91" dur="500" fill="hold"/>
                                        <p:tgtEl>
                                          <p:spTgt spid="29746"/>
                                        </p:tgtEl>
                                        <p:attrNameLst>
                                          <p:attrName>ppt_x</p:attrName>
                                        </p:attrNameLst>
                                      </p:cBhvr>
                                      <p:tavLst>
                                        <p:tav tm="0">
                                          <p:val>
                                            <p:strVal val="0-#ppt_w/2"/>
                                          </p:val>
                                        </p:tav>
                                        <p:tav tm="100000">
                                          <p:val>
                                            <p:strVal val="#ppt_x"/>
                                          </p:val>
                                        </p:tav>
                                      </p:tavLst>
                                    </p:anim>
                                    <p:anim calcmode="lin" valueType="num">
                                      <p:cBhvr additive="base">
                                        <p:cTn id="92" dur="500" fill="hold"/>
                                        <p:tgtEl>
                                          <p:spTgt spid="29746"/>
                                        </p:tgtEl>
                                        <p:attrNameLst>
                                          <p:attrName>ppt_y</p:attrName>
                                        </p:attrNameLst>
                                      </p:cBhvr>
                                      <p:tavLst>
                                        <p:tav tm="0">
                                          <p:val>
                                            <p:strVal val="#ppt_y"/>
                                          </p:val>
                                        </p:tav>
                                        <p:tav tm="100000">
                                          <p:val>
                                            <p:strVal val="#ppt_y"/>
                                          </p:val>
                                        </p:tav>
                                      </p:tavLst>
                                    </p:anim>
                                  </p:childTnLst>
                                </p:cTn>
                              </p:par>
                            </p:childTnLst>
                          </p:cTn>
                        </p:par>
                      </p:childTnLst>
                    </p:cTn>
                  </p:par>
                  <p:par>
                    <p:cTn id="93" fill="hold" nodeType="clickPar">
                      <p:stCondLst>
                        <p:cond delay="indefinite"/>
                      </p:stCondLst>
                      <p:childTnLst>
                        <p:par>
                          <p:cTn id="94" fill="hold" nodeType="withGroup">
                            <p:stCondLst>
                              <p:cond delay="0"/>
                            </p:stCondLst>
                            <p:childTnLst>
                              <p:par>
                                <p:cTn id="95" presetID="2" presetClass="entr" presetSubtype="8" fill="hold" grpId="0" nodeType="clickEffect">
                                  <p:stCondLst>
                                    <p:cond delay="0"/>
                                  </p:stCondLst>
                                  <p:childTnLst>
                                    <p:set>
                                      <p:cBhvr>
                                        <p:cTn id="96" dur="1" fill="hold">
                                          <p:stCondLst>
                                            <p:cond delay="0"/>
                                          </p:stCondLst>
                                        </p:cTn>
                                        <p:tgtEl>
                                          <p:spTgt spid="29759"/>
                                        </p:tgtEl>
                                        <p:attrNameLst>
                                          <p:attrName>style.visibility</p:attrName>
                                        </p:attrNameLst>
                                      </p:cBhvr>
                                      <p:to>
                                        <p:strVal val="visible"/>
                                      </p:to>
                                    </p:set>
                                    <p:anim calcmode="lin" valueType="num">
                                      <p:cBhvr additive="base">
                                        <p:cTn id="97" dur="500" fill="hold"/>
                                        <p:tgtEl>
                                          <p:spTgt spid="29759"/>
                                        </p:tgtEl>
                                        <p:attrNameLst>
                                          <p:attrName>ppt_x</p:attrName>
                                        </p:attrNameLst>
                                      </p:cBhvr>
                                      <p:tavLst>
                                        <p:tav tm="0">
                                          <p:val>
                                            <p:strVal val="0-#ppt_w/2"/>
                                          </p:val>
                                        </p:tav>
                                        <p:tav tm="100000">
                                          <p:val>
                                            <p:strVal val="#ppt_x"/>
                                          </p:val>
                                        </p:tav>
                                      </p:tavLst>
                                    </p:anim>
                                    <p:anim calcmode="lin" valueType="num">
                                      <p:cBhvr additive="base">
                                        <p:cTn id="98" dur="500" fill="hold"/>
                                        <p:tgtEl>
                                          <p:spTgt spid="2975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9" grpId="0" autoUpdateAnimBg="0"/>
      <p:bldP spid="29721" grpId="0" autoUpdateAnimBg="0"/>
      <p:bldP spid="29724" grpId="0" autoUpdateAnimBg="0"/>
      <p:bldP spid="29723" grpId="0" autoUpdateAnimBg="0"/>
      <p:bldP spid="29730" grpId="0" autoUpdateAnimBg="0"/>
      <p:bldP spid="29731" grpId="0" autoUpdateAnimBg="0"/>
      <p:bldP spid="29746" grpId="0" autoUpdateAnimBg="0"/>
      <p:bldP spid="29747" grpId="0" autoUpdateAnimBg="0"/>
      <p:bldP spid="29752" grpId="0" autoUpdateAnimBg="0"/>
      <p:bldP spid="29753" grpId="0" autoUpdateAnimBg="0"/>
      <p:bldP spid="29755" grpId="0" autoUpdateAnimBg="0"/>
      <p:bldP spid="29756" grpId="0" autoUpdateAnimBg="0"/>
      <p:bldP spid="29757" grpId="0" autoUpdateAnimBg="0"/>
      <p:bldP spid="29758" grpId="0" autoUpdateAnimBg="0"/>
      <p:bldP spid="29759" grpId="0" autoUpdateAnimBg="0"/>
      <p:bldP spid="29754" grpId="0"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ethsemene.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8654" y="0"/>
            <a:ext cx="9162653" cy="6858000"/>
          </a:xfrm>
          <a:prstGeom prst="rect">
            <a:avLst/>
          </a:prstGeom>
        </p:spPr>
      </p:pic>
      <p:sp>
        <p:nvSpPr>
          <p:cNvPr id="2" name="Title 1"/>
          <p:cNvSpPr>
            <a:spLocks noGrp="1"/>
          </p:cNvSpPr>
          <p:nvPr>
            <p:ph type="ctrTitle"/>
          </p:nvPr>
        </p:nvSpPr>
        <p:spPr>
          <a:xfrm>
            <a:off x="-18653" y="-7614"/>
            <a:ext cx="9162651" cy="1397996"/>
          </a:xfrm>
          <a:solidFill>
            <a:schemeClr val="tx1"/>
          </a:solidFill>
        </p:spPr>
        <p:txBody>
          <a:bodyPr/>
          <a:lstStyle/>
          <a:p>
            <a:r>
              <a:rPr lang="ar-JO"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المسيا</a:t>
            </a:r>
            <a:endParaRPr lang="en-US"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endParaRPr>
          </a:p>
        </p:txBody>
      </p:sp>
      <p:sp>
        <p:nvSpPr>
          <p:cNvPr id="4" name="Rectangle 2"/>
          <p:cNvSpPr txBox="1">
            <a:spLocks noChangeArrowheads="1"/>
          </p:cNvSpPr>
          <p:nvPr/>
        </p:nvSpPr>
        <p:spPr bwMode="auto">
          <a:xfrm>
            <a:off x="251520" y="1795155"/>
            <a:ext cx="8640960" cy="4096629"/>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US"/>
            </a:defPPr>
            <a:lvl1pPr algn="ctr" eaLnBrk="0" hangingPunct="0">
              <a:defRPr sz="3600" b="1" kern="0">
                <a:solidFill>
                  <a:srgbClr val="FFFFFF"/>
                </a:solidFill>
                <a:effectLst>
                  <a:glow rad="127000">
                    <a:srgbClr val="000000"/>
                  </a:glow>
                </a:effectLst>
                <a:latin typeface="Arial" panose="020B0604020202020204" pitchFamily="34" charset="0"/>
                <a:cs typeface="Arial" panose="020B0604020202020204" pitchFamily="34"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ar-JO" dirty="0"/>
              <a:t>يسوع هو المسيا عند الولادة في نسل داود غير المنقطع على الرغم من سبي يهوذا (١-٩) وذلك بسبب وعد الله غير المشروط بحراسة نسل داود إلى الأبد (١٧: ١١-١٤ ؛ لوقا ١: ٣٢-٣٣).</a:t>
            </a:r>
            <a:endParaRPr lang="en-US" dirty="0"/>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ar-JO" b="1" dirty="0">
                <a:solidFill>
                  <a:srgbClr val="FFFFFF"/>
                </a:solidFill>
                <a:latin typeface="Arial" panose="020B0604020202020204" pitchFamily="34" charset="0"/>
                <a:cs typeface="Arial" panose="020B0604020202020204" pitchFamily="34" charset="0"/>
              </a:rPr>
              <a:t>42د</a:t>
            </a:r>
            <a:endParaRPr lang="en-US" b="1" dirty="0">
              <a:solidFill>
                <a:srgbClr val="FFFFFF"/>
              </a:solidFill>
              <a:latin typeface="Arial" panose="020B0604020202020204" pitchFamily="34" charset="0"/>
              <a:cs typeface="Arial" panose="020B0604020202020204" pitchFamily="34" charset="0"/>
            </a:endParaRPr>
          </a:p>
        </p:txBody>
      </p:sp>
      <p:sp>
        <p:nvSpPr>
          <p:cNvPr id="7"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ar-JO"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١ أخبار الأيام</a:t>
            </a:r>
            <a:endParaRPr lang="en-US"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774257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70018" name="Picture 2" descr="1119.) Jeremiah 51:36-64 | DWELLING in the Word">
            <a:extLst>
              <a:ext uri="{FF2B5EF4-FFF2-40B4-BE49-F238E27FC236}">
                <a16:creationId xmlns:a16="http://schemas.microsoft.com/office/drawing/2014/main" id="{A7182814-0F05-234F-BB2A-1BEDD2F655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41345" name="Rectangle 2"/>
          <p:cNvSpPr>
            <a:spLocks noGrp="1" noChangeArrowheads="1"/>
          </p:cNvSpPr>
          <p:nvPr>
            <p:ph type="title"/>
          </p:nvPr>
        </p:nvSpPr>
        <p:spPr>
          <a:xfrm>
            <a:off x="251520" y="6021288"/>
            <a:ext cx="6324600" cy="652934"/>
          </a:xfrm>
          <a:solidFill>
            <a:schemeClr val="tx1"/>
          </a:solidFill>
          <a:ln w="76200">
            <a:solidFill>
              <a:schemeClr val="tx1"/>
            </a:solidFill>
            <a:miter lim="800000"/>
            <a:headEnd/>
            <a:tailEnd/>
          </a:ln>
        </p:spPr>
        <p:txBody>
          <a:bodyPr/>
          <a:lstStyle/>
          <a:p>
            <a:pPr eaLnBrk="1" hangingPunct="1"/>
            <a:r>
              <a:rPr lang="ar-JO" sz="2800" dirty="0"/>
              <a:t>حدائق بابل المعلقة</a:t>
            </a:r>
            <a:endParaRPr lang="en-GB" sz="2800" dirty="0"/>
          </a:p>
        </p:txBody>
      </p:sp>
    </p:spTree>
    <p:extLst>
      <p:ext uri="{BB962C8B-B14F-4D97-AF65-F5344CB8AC3E}">
        <p14:creationId xmlns:p14="http://schemas.microsoft.com/office/powerpoint/2010/main" val="3710779661"/>
      </p:ext>
    </p:extLst>
  </p:cSld>
  <p:clrMapOvr>
    <a:overrideClrMapping bg1="lt1" tx1="dk1" bg2="lt2" tx2="dk2" accent1="accent1" accent2="accent2" accent3="accent3" accent4="accent4" accent5="accent5" accent6="accent6" hlink="hlink" folHlink="folHlink"/>
  </p:clrMapOvr>
  <p:transition spd="slow"/>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41345" name="Rectangle 2"/>
          <p:cNvSpPr>
            <a:spLocks noGrp="1" noChangeArrowheads="1"/>
          </p:cNvSpPr>
          <p:nvPr>
            <p:ph type="title"/>
          </p:nvPr>
        </p:nvSpPr>
        <p:spPr>
          <a:xfrm>
            <a:off x="5580112" y="269669"/>
            <a:ext cx="3250704" cy="1930226"/>
          </a:xfrm>
          <a:solidFill>
            <a:srgbClr val="3333FF"/>
          </a:solidFill>
          <a:ln w="76200">
            <a:solidFill>
              <a:schemeClr val="tx1"/>
            </a:solidFill>
            <a:miter lim="800000"/>
            <a:headEnd/>
            <a:tailEnd/>
          </a:ln>
        </p:spPr>
        <p:txBody>
          <a:bodyPr/>
          <a:lstStyle/>
          <a:p>
            <a:pPr eaLnBrk="1" hangingPunct="1"/>
            <a:r>
              <a:rPr lang="ar-JO" sz="3600" dirty="0"/>
              <a:t>اللطف نحو يهوياكين في السبي </a:t>
            </a:r>
            <a:endParaRPr lang="en-GB" sz="3600" dirty="0"/>
          </a:p>
        </p:txBody>
      </p:sp>
      <p:sp>
        <p:nvSpPr>
          <p:cNvPr id="441347" name="Text Box 7"/>
          <p:cNvSpPr txBox="1">
            <a:spLocks noChangeArrowheads="1"/>
          </p:cNvSpPr>
          <p:nvPr/>
        </p:nvSpPr>
        <p:spPr bwMode="auto">
          <a:xfrm>
            <a:off x="6705600" y="6491288"/>
            <a:ext cx="113665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Chap. 21</a:t>
            </a:r>
            <a:endParaRPr kumimoji="0" lang="en-GB"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41349" name="Rectangle 3"/>
          <p:cNvSpPr txBox="1">
            <a:spLocks noChangeArrowheads="1"/>
          </p:cNvSpPr>
          <p:nvPr/>
        </p:nvSpPr>
        <p:spPr bwMode="auto">
          <a:xfrm>
            <a:off x="107504" y="274638"/>
            <a:ext cx="5328592" cy="63947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228600">
                    <a:srgbClr val="000000">
                      <a:alpha val="99000"/>
                    </a:srgbClr>
                  </a:glow>
                </a:effectLst>
                <a:uLnTx/>
                <a:uFillTx/>
                <a:latin typeface="Arial" panose="020B0604020202020204" pitchFamily="34" charset="0"/>
                <a:cs typeface="Arial" panose="020B0604020202020204" pitchFamily="34" charset="0"/>
              </a:rPr>
              <a:t>وفي السنة السابعة والثلاثين لسبي يهوياكين ملك يهوذا في الشهر الثاني عشر في السابع</a:t>
            </a:r>
            <a:r>
              <a:rPr kumimoji="0" lang="ar-JO" sz="3200" b="1" u="none" strike="noStrike" kern="1200" cap="none" spc="0" normalizeH="0" noProof="0" dirty="0">
                <a:ln>
                  <a:noFill/>
                </a:ln>
                <a:solidFill>
                  <a:srgbClr val="FFFFFF"/>
                </a:solidFill>
                <a:effectLst>
                  <a:glow rad="228600">
                    <a:srgbClr val="000000">
                      <a:alpha val="99000"/>
                    </a:srgbClr>
                  </a:glow>
                </a:effectLst>
                <a:uLnTx/>
                <a:uFillTx/>
                <a:latin typeface="Arial" panose="020B0604020202020204" pitchFamily="34" charset="0"/>
                <a:cs typeface="Arial" panose="020B0604020202020204" pitchFamily="34" charset="0"/>
              </a:rPr>
              <a:t> والعشرين من الشهر رفع أويل مردوخ ملك بابل في سنة تملكه رأس يهوياكين ملك يهوذا من السجن وكلمه بخير وجعل كرسيه فوق كراسي الملوك الذين معه في بابل وغيّر ثياب سجنه وكان يأكل دائماً الخبز أمامه كل أيام حياته ووظيفته وظيفة دائمة تعطى له من عند الملك أمر كل يوم بيومه كل أيام حياته</a:t>
            </a:r>
            <a:endParaRPr kumimoji="0" lang="en-US" sz="3200" b="1" u="none" strike="noStrike" kern="1200" cap="none" spc="0" normalizeH="0" baseline="0" noProof="0" dirty="0">
              <a:ln>
                <a:noFill/>
              </a:ln>
              <a:solidFill>
                <a:srgbClr val="FFFFFF"/>
              </a:solidFill>
              <a:effectLst>
                <a:glow rad="228600">
                  <a:srgbClr val="000000">
                    <a:alpha val="99000"/>
                  </a:srgbClr>
                </a:glow>
              </a:effectLst>
              <a:uLnTx/>
              <a:uFillTx/>
              <a:latin typeface="Arial" panose="020B0604020202020204" pitchFamily="34" charset="0"/>
              <a:cs typeface="Arial" panose="020B0604020202020204" pitchFamily="34" charset="0"/>
            </a:endParaRPr>
          </a:p>
          <a:p>
            <a:pPr marL="0" marR="0" lvl="0" indent="0" defTabSz="914400" rtl="0" eaLnBrk="1" fontAlgn="base" latinLnBrk="0" hangingPunct="1">
              <a:lnSpc>
                <a:spcPct val="100000"/>
              </a:lnSpc>
              <a:spcBef>
                <a:spcPct val="2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228600">
                    <a:srgbClr val="000000">
                      <a:alpha val="99000"/>
                    </a:srgbClr>
                  </a:glow>
                </a:effectLst>
                <a:uLnTx/>
                <a:uFillTx/>
                <a:latin typeface="Arial" panose="020B0604020202020204" pitchFamily="34" charset="0"/>
                <a:cs typeface="Arial" panose="020B0604020202020204" pitchFamily="34" charset="0"/>
              </a:rPr>
              <a:t>2 ملوك 25: 27-30</a:t>
            </a:r>
            <a:endParaRPr kumimoji="0" lang="en-US" sz="3200" b="1" u="none" strike="noStrike" kern="1200" cap="none" spc="0" normalizeH="0" baseline="0" noProof="0" dirty="0">
              <a:ln>
                <a:noFill/>
              </a:ln>
              <a:solidFill>
                <a:srgbClr val="FFFFFF"/>
              </a:solidFill>
              <a:effectLst>
                <a:glow rad="228600">
                  <a:srgbClr val="000000">
                    <a:alpha val="99000"/>
                  </a:srgbClr>
                </a:glow>
              </a:effectLst>
              <a:uLnTx/>
              <a:uFillTx/>
              <a:latin typeface="Arial" panose="020B0604020202020204" pitchFamily="34" charset="0"/>
              <a:cs typeface="Arial" panose="020B0604020202020204" pitchFamily="34" charset="0"/>
            </a:endParaRPr>
          </a:p>
        </p:txBody>
      </p:sp>
      <p:pic>
        <p:nvPicPr>
          <p:cNvPr id="471042" name="Picture 2">
            <a:extLst>
              <a:ext uri="{FF2B5EF4-FFF2-40B4-BE49-F238E27FC236}">
                <a16:creationId xmlns:a16="http://schemas.microsoft.com/office/drawing/2014/main" id="{566D17B4-0E88-F841-8291-240488D50EF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80111" y="2996952"/>
            <a:ext cx="3250705" cy="2911501"/>
          </a:xfrm>
          <a:prstGeom prst="rect">
            <a:avLst/>
          </a:prstGeom>
          <a:noFill/>
          <a:extLst>
            <a:ext uri="{909E8E84-426E-40DD-AFC4-6F175D3DCCD1}">
              <a14:hiddenFill xmlns:a14="http://schemas.microsoft.com/office/drawing/2010/main">
                <a:solidFill>
                  <a:srgbClr val="FFFFFF"/>
                </a:solidFill>
              </a14:hiddenFill>
            </a:ext>
          </a:extLst>
        </p:spPr>
      </p:pic>
      <p:sp>
        <p:nvSpPr>
          <p:cNvPr id="8" name="Text Box 7">
            <a:extLst>
              <a:ext uri="{FF2B5EF4-FFF2-40B4-BE49-F238E27FC236}">
                <a16:creationId xmlns:a16="http://schemas.microsoft.com/office/drawing/2014/main" id="{3A5C50F9-DD30-834A-BE9A-D33670745922}"/>
              </a:ext>
            </a:extLst>
          </p:cNvPr>
          <p:cNvSpPr txBox="1">
            <a:spLocks noChangeArrowheads="1"/>
          </p:cNvSpPr>
          <p:nvPr/>
        </p:nvSpPr>
        <p:spPr bwMode="auto">
          <a:xfrm>
            <a:off x="5652120" y="5908453"/>
            <a:ext cx="3178696"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لوح المؤن</a:t>
            </a:r>
            <a:br>
              <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متحف برلين</a:t>
            </a:r>
            <a:endParaRPr kumimoji="0" lang="en-GB"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94512959"/>
      </p:ext>
    </p:extLst>
  </p:cSld>
  <p:clrMapOvr>
    <a:overrideClrMapping bg1="lt1" tx1="dk1" bg2="lt2" tx2="dk2" accent1="accent1" accent2="accent2" accent3="accent3" accent4="accent4" accent5="accent5" accent6="accent6" hlink="hlink" folHlink="folHlink"/>
  </p:clrMapOvr>
  <p:transition spd="slow"/>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CCAAE41-E113-3747-85C9-4646B7BE22BE}"/>
              </a:ext>
            </a:extLst>
          </p:cNvPr>
          <p:cNvGrpSpPr/>
          <p:nvPr/>
        </p:nvGrpSpPr>
        <p:grpSpPr>
          <a:xfrm>
            <a:off x="79600" y="2132856"/>
            <a:ext cx="8984799" cy="4680520"/>
            <a:chOff x="79600" y="2132856"/>
            <a:chExt cx="8984799" cy="4680520"/>
          </a:xfrm>
        </p:grpSpPr>
        <p:pic>
          <p:nvPicPr>
            <p:cNvPr id="3" name="Picture 2">
              <a:extLst>
                <a:ext uri="{FF2B5EF4-FFF2-40B4-BE49-F238E27FC236}">
                  <a16:creationId xmlns:a16="http://schemas.microsoft.com/office/drawing/2014/main" id="{C4D8DB5D-E5B2-2A40-B911-71D11715B8F2}"/>
                </a:ext>
              </a:extLst>
            </p:cNvPr>
            <p:cNvPicPr>
              <a:picLocks noChangeAspect="1"/>
            </p:cNvPicPr>
            <p:nvPr/>
          </p:nvPicPr>
          <p:blipFill rotWithShape="1">
            <a:blip r:embed="rId3"/>
            <a:srcRect b="10283"/>
            <a:stretch/>
          </p:blipFill>
          <p:spPr>
            <a:xfrm>
              <a:off x="79600" y="2132856"/>
              <a:ext cx="8984799" cy="4680520"/>
            </a:xfrm>
            <a:prstGeom prst="rect">
              <a:avLst/>
            </a:prstGeom>
          </p:spPr>
        </p:pic>
        <p:sp>
          <p:nvSpPr>
            <p:cNvPr id="5" name="Rectangle 4">
              <a:extLst>
                <a:ext uri="{FF2B5EF4-FFF2-40B4-BE49-F238E27FC236}">
                  <a16:creationId xmlns:a16="http://schemas.microsoft.com/office/drawing/2014/main" id="{25225764-E32A-DD46-9853-B72F4ECF997F}"/>
                </a:ext>
              </a:extLst>
            </p:cNvPr>
            <p:cNvSpPr/>
            <p:nvPr/>
          </p:nvSpPr>
          <p:spPr bwMode="auto">
            <a:xfrm>
              <a:off x="323528" y="5532040"/>
              <a:ext cx="6336704" cy="461665"/>
            </a:xfrm>
            <a:prstGeom prst="rect">
              <a:avLst/>
            </a:prstGeom>
            <a:solidFill>
              <a:schemeClr val="bg1"/>
            </a:solidFill>
            <a:ln w="12700" cap="sq"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914400" algn="l" defTabSz="914400" rtl="0" eaLnBrk="0" fontAlgn="base" latinLnBrk="0" hangingPunct="0">
                <a:lnSpc>
                  <a:spcPct val="100000"/>
                </a:lnSpc>
                <a:spcBef>
                  <a:spcPct val="50000"/>
                </a:spcBef>
                <a:spcAft>
                  <a:spcPct val="0"/>
                </a:spcAft>
                <a:buClrTx/>
                <a:buSzTx/>
                <a:buFont typeface="Wingdings" pitchFamily="-111" charset="2"/>
                <a:buChar char="§"/>
                <a:tabLst/>
                <a:defRPr/>
              </a:pPr>
              <a:endParaRPr kumimoji="0" lang="en-US" sz="2400" b="1" u="none" strike="noStrike" kern="1200" cap="none" spc="0" normalizeH="0" baseline="0" noProof="0" dirty="0">
                <a:ln>
                  <a:noFill/>
                </a:ln>
                <a:solidFill>
                  <a:sysClr val="windowText" lastClr="000000"/>
                </a:solidFill>
                <a:effectLst/>
                <a:uLnTx/>
                <a:uFillTx/>
                <a:latin typeface="Arial" panose="020B0604020202020204" pitchFamily="34" charset="0"/>
                <a:ea typeface="Times New Roman" pitchFamily="-111" charset="0"/>
                <a:cs typeface="Arial" panose="020B0604020202020204" pitchFamily="34" charset="0"/>
              </a:endParaRPr>
            </a:p>
          </p:txBody>
        </p:sp>
      </p:grpSp>
      <p:sp>
        <p:nvSpPr>
          <p:cNvPr id="441345" name="Rectangle 2"/>
          <p:cNvSpPr>
            <a:spLocks noGrp="1" noChangeArrowheads="1"/>
          </p:cNvSpPr>
          <p:nvPr>
            <p:ph type="title"/>
          </p:nvPr>
        </p:nvSpPr>
        <p:spPr>
          <a:xfrm>
            <a:off x="5580112" y="269669"/>
            <a:ext cx="3250704" cy="1930226"/>
          </a:xfrm>
          <a:solidFill>
            <a:srgbClr val="3333FF"/>
          </a:solidFill>
          <a:ln w="76200">
            <a:solidFill>
              <a:schemeClr val="tx1"/>
            </a:solidFill>
            <a:miter lim="800000"/>
            <a:headEnd/>
            <a:tailEnd/>
          </a:ln>
        </p:spPr>
        <p:txBody>
          <a:bodyPr/>
          <a:lstStyle/>
          <a:p>
            <a:pPr eaLnBrk="1" hangingPunct="1"/>
            <a:r>
              <a:rPr lang="ar-JO" sz="3600" dirty="0"/>
              <a:t>لوح مؤن </a:t>
            </a:r>
            <a:br>
              <a:rPr lang="ar-JO" sz="3600" dirty="0"/>
            </a:br>
            <a:r>
              <a:rPr lang="ar-JO" sz="3600" dirty="0"/>
              <a:t>يهوياكين </a:t>
            </a:r>
            <a:br>
              <a:rPr lang="ar-JO" sz="3600" dirty="0"/>
            </a:br>
            <a:r>
              <a:rPr lang="ar-JO" sz="3600" dirty="0"/>
              <a:t>في السبي</a:t>
            </a:r>
            <a:endParaRPr lang="en-GB" sz="3600" dirty="0"/>
          </a:p>
        </p:txBody>
      </p:sp>
      <p:sp>
        <p:nvSpPr>
          <p:cNvPr id="441347" name="Text Box 7"/>
          <p:cNvSpPr txBox="1">
            <a:spLocks noChangeArrowheads="1"/>
          </p:cNvSpPr>
          <p:nvPr/>
        </p:nvSpPr>
        <p:spPr bwMode="auto">
          <a:xfrm>
            <a:off x="179512" y="5517232"/>
            <a:ext cx="8964488"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342900" marR="0" lvl="0" indent="-342900" algn="r" defTabSz="914400" rtl="0" eaLnBrk="1" fontAlgn="base" latinLnBrk="0" hangingPunct="1">
              <a:lnSpc>
                <a:spcPct val="100000"/>
              </a:lnSpc>
              <a:spcBef>
                <a:spcPct val="0"/>
              </a:spcBef>
              <a:spcAft>
                <a:spcPct val="0"/>
              </a:spcAft>
              <a:buClrTx/>
              <a:buSzTx/>
              <a:tabLst/>
              <a:defRPr/>
            </a:pPr>
            <a:r>
              <a:rPr lang="ar-JO" b="1" dirty="0">
                <a:solidFill>
                  <a:srgbClr val="000000"/>
                </a:solidFill>
                <a:latin typeface="Arial" panose="020B0604020202020204" pitchFamily="34" charset="0"/>
                <a:cs typeface="Arial" panose="020B0604020202020204" pitchFamily="34" charset="0"/>
              </a:rPr>
              <a:t>38) 10سيلا (زيت)                  ليهوياكين ملك يهوذا</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342900" marR="0" lvl="0" indent="-342900" algn="r" defTabSz="914400" rtl="0" eaLnBrk="1" fontAlgn="base" latinLnBrk="0" hangingPunct="1">
              <a:lnSpc>
                <a:spcPct val="100000"/>
              </a:lnSpc>
              <a:spcBef>
                <a:spcPct val="0"/>
              </a:spcBef>
              <a:spcAft>
                <a:spcPct val="0"/>
              </a:spcAft>
              <a:buClrTx/>
              <a:buSzTx/>
              <a:tabLst/>
              <a:defRPr/>
            </a:pPr>
            <a:r>
              <a:rPr lang="ar-JO" b="1" dirty="0">
                <a:solidFill>
                  <a:srgbClr val="000000"/>
                </a:solidFill>
                <a:latin typeface="Arial" panose="020B0604020202020204" pitchFamily="34" charset="0"/>
                <a:cs typeface="Arial" panose="020B0604020202020204" pitchFamily="34" charset="0"/>
              </a:rPr>
              <a:t>39) 2 ونصف سيلا (زيت)          لخمسة من ابناء ملك يهوذا</a:t>
            </a:r>
            <a:r>
              <a:rPr lang="en-US" b="1" dirty="0">
                <a:solidFill>
                  <a:srgbClr val="000000"/>
                </a:solidFill>
                <a:latin typeface="Arial" panose="020B0604020202020204" pitchFamily="34" charset="0"/>
                <a:cs typeface="Arial" panose="020B0604020202020204" pitchFamily="34" charset="0"/>
              </a:rPr>
              <a:t>   </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342900" marR="0" lvl="0" indent="-342900" algn="r" defTabSz="914400" rtl="0" eaLnBrk="1" fontAlgn="base" latinLnBrk="0" hangingPunct="1">
              <a:lnSpc>
                <a:spcPct val="100000"/>
              </a:lnSpc>
              <a:spcBef>
                <a:spcPct val="0"/>
              </a:spcBef>
              <a:spcAft>
                <a:spcPct val="0"/>
              </a:spcAft>
              <a:buClrTx/>
              <a:buSzTx/>
              <a:tabLst/>
              <a:defRPr/>
            </a:pPr>
            <a:r>
              <a:rPr lang="ar-JO" b="1" dirty="0">
                <a:solidFill>
                  <a:srgbClr val="000000"/>
                </a:solidFill>
                <a:latin typeface="Arial" panose="020B0604020202020204" pitchFamily="34" charset="0"/>
                <a:cs typeface="Arial" panose="020B0604020202020204" pitchFamily="34" charset="0"/>
              </a:rPr>
              <a:t>40) 4 سيلا (زيت)                   لثمانية من رجال يهوذا، نص سيلا لكل رجل </a:t>
            </a:r>
            <a:endParaRPr kumimoji="0" lang="en-GB"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pic>
        <p:nvPicPr>
          <p:cNvPr id="471042" name="Picture 2">
            <a:extLst>
              <a:ext uri="{FF2B5EF4-FFF2-40B4-BE49-F238E27FC236}">
                <a16:creationId xmlns:a16="http://schemas.microsoft.com/office/drawing/2014/main" id="{566D17B4-0E88-F841-8291-240488D50EF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83768" y="234233"/>
            <a:ext cx="2736304" cy="2450777"/>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7A8FB938-4093-E645-B378-D93C8A1ACF03}"/>
              </a:ext>
            </a:extLst>
          </p:cNvPr>
          <p:cNvSpPr/>
          <p:nvPr/>
        </p:nvSpPr>
        <p:spPr bwMode="auto">
          <a:xfrm>
            <a:off x="-900608" y="2685010"/>
            <a:ext cx="1656184" cy="461665"/>
          </a:xfrm>
          <a:prstGeom prst="rect">
            <a:avLst/>
          </a:prstGeom>
          <a:noFill/>
          <a:ln w="12700" cap="sq"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914400" algn="l" defTabSz="914400" rtl="0" eaLnBrk="0" fontAlgn="base" latinLnBrk="0" hangingPunct="0">
              <a:lnSpc>
                <a:spcPct val="100000"/>
              </a:lnSpc>
              <a:spcBef>
                <a:spcPct val="50000"/>
              </a:spcBef>
              <a:spcAft>
                <a:spcPct val="0"/>
              </a:spcAft>
              <a:buClrTx/>
              <a:buSzTx/>
              <a:buFont typeface="Wingdings" pitchFamily="-111" charset="2"/>
              <a:buChar char="§"/>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Times New Roman" pitchFamily="-111" charset="0"/>
              <a:cs typeface="Arial" panose="020B0604020202020204" pitchFamily="34" charset="0"/>
            </a:endParaRPr>
          </a:p>
        </p:txBody>
      </p:sp>
      <p:sp>
        <p:nvSpPr>
          <p:cNvPr id="13" name="Text Box 7">
            <a:extLst>
              <a:ext uri="{FF2B5EF4-FFF2-40B4-BE49-F238E27FC236}">
                <a16:creationId xmlns:a16="http://schemas.microsoft.com/office/drawing/2014/main" id="{A42B5A2E-335C-0045-9A9B-68AACE4B8280}"/>
              </a:ext>
            </a:extLst>
          </p:cNvPr>
          <p:cNvSpPr txBox="1">
            <a:spLocks noChangeArrowheads="1"/>
          </p:cNvSpPr>
          <p:nvPr/>
        </p:nvSpPr>
        <p:spPr bwMode="auto">
          <a:xfrm>
            <a:off x="45009" y="392007"/>
            <a:ext cx="2438760"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الحفريات</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b="1" dirty="0">
                <a:solidFill>
                  <a:srgbClr val="FFFFFF"/>
                </a:solidFill>
                <a:latin typeface="Arial" panose="020B0604020202020204" pitchFamily="34" charset="0"/>
                <a:cs typeface="Arial" panose="020B0604020202020204" pitchFamily="34" charset="0"/>
              </a:rPr>
              <a:t>البابلية</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1899-1917</a:t>
            </a:r>
            <a:endParaRPr kumimoji="0" lang="en-GB"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32797342"/>
      </p:ext>
    </p:extLst>
  </p:cSld>
  <p:clrMapOvr>
    <a:masterClrMapping/>
  </p:clrMapOvr>
  <p:transition spd="slow"/>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4C4CF7D-060B-524C-BE88-B6AC759043A4}"/>
              </a:ext>
            </a:extLst>
          </p:cNvPr>
          <p:cNvSpPr/>
          <p:nvPr/>
        </p:nvSpPr>
        <p:spPr bwMode="auto">
          <a:xfrm>
            <a:off x="0" y="0"/>
            <a:ext cx="9144000" cy="6858000"/>
          </a:xfrm>
          <a:prstGeom prst="rect">
            <a:avLst/>
          </a:prstGeom>
          <a:gradFill>
            <a:gsLst>
              <a:gs pos="79000">
                <a:schemeClr val="accent6">
                  <a:lumMod val="50000"/>
                </a:schemeClr>
              </a:gs>
              <a:gs pos="11000">
                <a:schemeClr val="bg1"/>
              </a:gs>
            </a:gsLst>
            <a:lin ang="5400000" scaled="1"/>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07906" name="Rectangle 2"/>
          <p:cNvSpPr>
            <a:spLocks noGrp="1" noChangeArrowheads="1"/>
          </p:cNvSpPr>
          <p:nvPr>
            <p:ph type="ctrTitle"/>
          </p:nvPr>
        </p:nvSpPr>
        <p:spPr>
          <a:xfrm>
            <a:off x="755576" y="152400"/>
            <a:ext cx="7239000" cy="762000"/>
          </a:xfrm>
          <a:gradFill flip="none" rotWithShape="1">
            <a:gsLst>
              <a:gs pos="79000">
                <a:srgbClr val="7030A0"/>
              </a:gs>
              <a:gs pos="11000">
                <a:schemeClr val="bg1"/>
              </a:gs>
            </a:gsLst>
            <a:path path="circle">
              <a:fillToRect l="50000" t="50000" r="50000" b="50000"/>
            </a:path>
            <a:tileRect/>
          </a:gradFill>
          <a:ln>
            <a:solidFill>
              <a:schemeClr val="tx1"/>
            </a:solidFill>
          </a:ln>
          <a:effectLst>
            <a:outerShdw blurRad="63500" dist="35921" dir="2700000" algn="ctr" rotWithShape="0">
              <a:srgbClr val="000000">
                <a:alpha val="74998"/>
              </a:srgbClr>
            </a:outerShdw>
          </a:effectLst>
        </p:spPr>
        <p:txBody>
          <a:bodyPr/>
          <a:lstStyle/>
          <a:p>
            <a:pPr eaLnBrk="1" hangingPunct="1">
              <a:defRPr/>
            </a:pPr>
            <a:r>
              <a:rPr kumimoji="1" lang="ar-JO" dirty="0">
                <a:solidFill>
                  <a:schemeClr val="tx1"/>
                </a:solidFill>
                <a:cs typeface="Arial" panose="020B0604020202020204" pitchFamily="34" charset="0"/>
              </a:rPr>
              <a:t>النعمة في السبي</a:t>
            </a:r>
            <a:endParaRPr kumimoji="1" lang="en-US" dirty="0">
              <a:solidFill>
                <a:schemeClr val="tx1"/>
              </a:solidFill>
              <a:cs typeface="Arial" panose="020B0604020202020204" pitchFamily="34" charset="0"/>
            </a:endParaRPr>
          </a:p>
        </p:txBody>
      </p:sp>
      <p:sp>
        <p:nvSpPr>
          <p:cNvPr id="507919" name="Line 15"/>
          <p:cNvSpPr>
            <a:spLocks noChangeShapeType="1"/>
          </p:cNvSpPr>
          <p:nvPr/>
        </p:nvSpPr>
        <p:spPr bwMode="auto">
          <a:xfrm>
            <a:off x="2134072" y="3022948"/>
            <a:ext cx="0" cy="1268660"/>
          </a:xfrm>
          <a:prstGeom prst="line">
            <a:avLst/>
          </a:prstGeom>
          <a:noFill/>
          <a:ln w="4127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07922" name="Text Box 18"/>
          <p:cNvSpPr txBox="1">
            <a:spLocks noChangeArrowheads="1"/>
          </p:cNvSpPr>
          <p:nvPr/>
        </p:nvSpPr>
        <p:spPr bwMode="auto">
          <a:xfrm>
            <a:off x="3394679" y="1052736"/>
            <a:ext cx="1960793" cy="1261884"/>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يهوياكين</a:t>
            </a:r>
            <a:br>
              <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br>
            <a:r>
              <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a:t>
            </a:r>
            <a:r>
              <a:rPr lang="ar-JO"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يكنيا/كنيا</a:t>
            </a:r>
            <a:r>
              <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a:t>
            </a:r>
            <a:endParaRPr kumimoji="0" lang="en-US" sz="2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lang="ar-JO" sz="20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597 (حكم 3 شهور)</a:t>
            </a:r>
            <a:endParaRPr kumimoji="0" lang="en-US" sz="2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507925" name="Text Box 21"/>
          <p:cNvSpPr txBox="1">
            <a:spLocks noChangeArrowheads="1"/>
          </p:cNvSpPr>
          <p:nvPr/>
        </p:nvSpPr>
        <p:spPr bwMode="auto">
          <a:xfrm>
            <a:off x="541486" y="3533577"/>
            <a:ext cx="1027845" cy="523220"/>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شألتئيل</a:t>
            </a:r>
            <a:endParaRPr kumimoji="0" lang="en-US" sz="2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grpSp>
        <p:nvGrpSpPr>
          <p:cNvPr id="448521" name="Group 29"/>
          <p:cNvGrpSpPr>
            <a:grpSpLocks/>
          </p:cNvGrpSpPr>
          <p:nvPr/>
        </p:nvGrpSpPr>
        <p:grpSpPr bwMode="auto">
          <a:xfrm>
            <a:off x="1089720" y="2565748"/>
            <a:ext cx="6865940" cy="930275"/>
            <a:chOff x="816" y="1296"/>
            <a:chExt cx="4325" cy="586"/>
          </a:xfrm>
        </p:grpSpPr>
        <p:sp>
          <p:nvSpPr>
            <p:cNvPr id="507908" name="Line 4"/>
            <p:cNvSpPr>
              <a:spLocks noChangeShapeType="1"/>
            </p:cNvSpPr>
            <p:nvPr/>
          </p:nvSpPr>
          <p:spPr bwMode="auto">
            <a:xfrm>
              <a:off x="816" y="1584"/>
              <a:ext cx="4325" cy="24"/>
            </a:xfrm>
            <a:prstGeom prst="line">
              <a:avLst/>
            </a:prstGeom>
            <a:noFill/>
            <a:ln w="4127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07911" name="Line 7"/>
            <p:cNvSpPr>
              <a:spLocks noChangeShapeType="1"/>
            </p:cNvSpPr>
            <p:nvPr/>
          </p:nvSpPr>
          <p:spPr bwMode="auto">
            <a:xfrm>
              <a:off x="3645" y="1594"/>
              <a:ext cx="0" cy="288"/>
            </a:xfrm>
            <a:prstGeom prst="line">
              <a:avLst/>
            </a:prstGeom>
            <a:noFill/>
            <a:ln w="4127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07913" name="Line 9"/>
            <p:cNvSpPr>
              <a:spLocks noChangeShapeType="1"/>
            </p:cNvSpPr>
            <p:nvPr/>
          </p:nvSpPr>
          <p:spPr bwMode="auto">
            <a:xfrm>
              <a:off x="5141" y="1594"/>
              <a:ext cx="0" cy="288"/>
            </a:xfrm>
            <a:prstGeom prst="line">
              <a:avLst/>
            </a:prstGeom>
            <a:noFill/>
            <a:ln w="4127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07921" name="Line 17"/>
            <p:cNvSpPr>
              <a:spLocks noChangeShapeType="1"/>
            </p:cNvSpPr>
            <p:nvPr/>
          </p:nvSpPr>
          <p:spPr bwMode="auto">
            <a:xfrm>
              <a:off x="2880" y="1296"/>
              <a:ext cx="0" cy="288"/>
            </a:xfrm>
            <a:prstGeom prst="line">
              <a:avLst/>
            </a:prstGeom>
            <a:noFill/>
            <a:ln w="4127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07923" name="Line 19"/>
            <p:cNvSpPr>
              <a:spLocks noChangeShapeType="1"/>
            </p:cNvSpPr>
            <p:nvPr/>
          </p:nvSpPr>
          <p:spPr bwMode="auto">
            <a:xfrm>
              <a:off x="2193" y="1584"/>
              <a:ext cx="0" cy="288"/>
            </a:xfrm>
            <a:prstGeom prst="line">
              <a:avLst/>
            </a:prstGeom>
            <a:noFill/>
            <a:ln w="4127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07926" name="Line 22"/>
            <p:cNvSpPr>
              <a:spLocks noChangeShapeType="1"/>
            </p:cNvSpPr>
            <p:nvPr/>
          </p:nvSpPr>
          <p:spPr bwMode="auto">
            <a:xfrm>
              <a:off x="819" y="1594"/>
              <a:ext cx="0" cy="288"/>
            </a:xfrm>
            <a:prstGeom prst="line">
              <a:avLst/>
            </a:prstGeom>
            <a:noFill/>
            <a:ln w="4127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507930" name="Text Box 26"/>
          <p:cNvSpPr txBox="1">
            <a:spLocks noChangeArrowheads="1"/>
          </p:cNvSpPr>
          <p:nvPr/>
        </p:nvSpPr>
        <p:spPr bwMode="auto">
          <a:xfrm>
            <a:off x="8426450" y="90488"/>
            <a:ext cx="704039"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256</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8" name="Text Box 27">
            <a:extLst>
              <a:ext uri="{FF2B5EF4-FFF2-40B4-BE49-F238E27FC236}">
                <a16:creationId xmlns:a16="http://schemas.microsoft.com/office/drawing/2014/main" id="{D059C222-A2E5-5D4E-87F1-01DE77FE9BBE}"/>
              </a:ext>
            </a:extLst>
          </p:cNvPr>
          <p:cNvSpPr txBox="1">
            <a:spLocks noChangeArrowheads="1"/>
          </p:cNvSpPr>
          <p:nvPr/>
        </p:nvSpPr>
        <p:spPr bwMode="auto">
          <a:xfrm>
            <a:off x="5292080" y="6277531"/>
            <a:ext cx="3312289" cy="400110"/>
          </a:xfrm>
          <a:prstGeom prst="rect">
            <a:avLst/>
          </a:prstGeom>
          <a:noFill/>
          <a:ln w="9525">
            <a:noFill/>
            <a:miter lim="800000"/>
            <a:headEnd/>
            <a:tailEnd/>
          </a:ln>
          <a:effectLst>
            <a:outerShdw blurRad="63500" dist="35921" dir="2700000" algn="ctr" rotWithShape="0">
              <a:srgbClr val="000000">
                <a:alpha val="74998"/>
              </a:srgbClr>
            </a:outerShdw>
          </a:effectLst>
        </p:spPr>
        <p:txBody>
          <a:bodyPr wrap="squar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 أخ 3 : 17-19</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9" name="Line 15">
            <a:extLst>
              <a:ext uri="{FF2B5EF4-FFF2-40B4-BE49-F238E27FC236}">
                <a16:creationId xmlns:a16="http://schemas.microsoft.com/office/drawing/2014/main" id="{B089543A-6C76-C348-98AD-BD8FD98CE230}"/>
              </a:ext>
            </a:extLst>
          </p:cNvPr>
          <p:cNvSpPr>
            <a:spLocks noChangeShapeType="1"/>
          </p:cNvSpPr>
          <p:nvPr/>
        </p:nvSpPr>
        <p:spPr bwMode="auto">
          <a:xfrm>
            <a:off x="4366321" y="3038823"/>
            <a:ext cx="0" cy="1268660"/>
          </a:xfrm>
          <a:prstGeom prst="line">
            <a:avLst/>
          </a:prstGeom>
          <a:noFill/>
          <a:ln w="4127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40" name="Line 15">
            <a:extLst>
              <a:ext uri="{FF2B5EF4-FFF2-40B4-BE49-F238E27FC236}">
                <a16:creationId xmlns:a16="http://schemas.microsoft.com/office/drawing/2014/main" id="{CAD53BCE-62E4-3D41-9839-610AA8B726FE}"/>
              </a:ext>
            </a:extLst>
          </p:cNvPr>
          <p:cNvSpPr>
            <a:spLocks noChangeShapeType="1"/>
          </p:cNvSpPr>
          <p:nvPr/>
        </p:nvSpPr>
        <p:spPr bwMode="auto">
          <a:xfrm>
            <a:off x="6738345" y="3065978"/>
            <a:ext cx="0" cy="1268660"/>
          </a:xfrm>
          <a:prstGeom prst="line">
            <a:avLst/>
          </a:prstGeom>
          <a:noFill/>
          <a:ln w="4127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41" name="Text Box 21">
            <a:extLst>
              <a:ext uri="{FF2B5EF4-FFF2-40B4-BE49-F238E27FC236}">
                <a16:creationId xmlns:a16="http://schemas.microsoft.com/office/drawing/2014/main" id="{2B036322-BCE6-A44A-ADFA-5FE53509063A}"/>
              </a:ext>
            </a:extLst>
          </p:cNvPr>
          <p:cNvSpPr txBox="1">
            <a:spLocks noChangeArrowheads="1"/>
          </p:cNvSpPr>
          <p:nvPr/>
        </p:nvSpPr>
        <p:spPr bwMode="auto">
          <a:xfrm>
            <a:off x="2944318" y="3533577"/>
            <a:ext cx="678391" cy="523220"/>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فدايا</a:t>
            </a:r>
            <a:endParaRPr kumimoji="0" lang="en-US" sz="2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42" name="Text Box 21">
            <a:extLst>
              <a:ext uri="{FF2B5EF4-FFF2-40B4-BE49-F238E27FC236}">
                <a16:creationId xmlns:a16="http://schemas.microsoft.com/office/drawing/2014/main" id="{4D241AD0-12A6-8848-BBC3-C07C6B130E8D}"/>
              </a:ext>
            </a:extLst>
          </p:cNvPr>
          <p:cNvSpPr txBox="1">
            <a:spLocks noChangeArrowheads="1"/>
          </p:cNvSpPr>
          <p:nvPr/>
        </p:nvSpPr>
        <p:spPr bwMode="auto">
          <a:xfrm>
            <a:off x="5184817" y="3533577"/>
            <a:ext cx="755335" cy="523220"/>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يقميا</a:t>
            </a:r>
            <a:endParaRPr kumimoji="0" lang="en-US" sz="2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43" name="Text Box 21">
            <a:extLst>
              <a:ext uri="{FF2B5EF4-FFF2-40B4-BE49-F238E27FC236}">
                <a16:creationId xmlns:a16="http://schemas.microsoft.com/office/drawing/2014/main" id="{1CDFD325-E74C-5149-BD1C-ED915AC531AE}"/>
              </a:ext>
            </a:extLst>
          </p:cNvPr>
          <p:cNvSpPr txBox="1">
            <a:spLocks noChangeArrowheads="1"/>
          </p:cNvSpPr>
          <p:nvPr/>
        </p:nvSpPr>
        <p:spPr bwMode="auto">
          <a:xfrm>
            <a:off x="7605965" y="3533577"/>
            <a:ext cx="710451" cy="523220"/>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ندبيا</a:t>
            </a:r>
            <a:endParaRPr kumimoji="0" lang="en-US" sz="2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44" name="Text Box 21">
            <a:extLst>
              <a:ext uri="{FF2B5EF4-FFF2-40B4-BE49-F238E27FC236}">
                <a16:creationId xmlns:a16="http://schemas.microsoft.com/office/drawing/2014/main" id="{7596AA33-1B57-6E45-9C84-2DECB11D39B8}"/>
              </a:ext>
            </a:extLst>
          </p:cNvPr>
          <p:cNvSpPr txBox="1">
            <a:spLocks noChangeArrowheads="1"/>
          </p:cNvSpPr>
          <p:nvPr/>
        </p:nvSpPr>
        <p:spPr bwMode="auto">
          <a:xfrm>
            <a:off x="1584417" y="4365104"/>
            <a:ext cx="1010213" cy="523220"/>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ملكيرام</a:t>
            </a:r>
            <a:endParaRPr kumimoji="0" lang="en-US" sz="2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45" name="Text Box 21">
            <a:extLst>
              <a:ext uri="{FF2B5EF4-FFF2-40B4-BE49-F238E27FC236}">
                <a16:creationId xmlns:a16="http://schemas.microsoft.com/office/drawing/2014/main" id="{E6A63A7D-335A-C349-88C8-DB3D14E6FF75}"/>
              </a:ext>
            </a:extLst>
          </p:cNvPr>
          <p:cNvSpPr txBox="1">
            <a:spLocks noChangeArrowheads="1"/>
          </p:cNvSpPr>
          <p:nvPr/>
        </p:nvSpPr>
        <p:spPr bwMode="auto">
          <a:xfrm>
            <a:off x="3880422" y="4365104"/>
            <a:ext cx="1018227" cy="523220"/>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شنأصر</a:t>
            </a:r>
            <a:endParaRPr kumimoji="0" lang="en-US" sz="2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46" name="Text Box 21">
            <a:extLst>
              <a:ext uri="{FF2B5EF4-FFF2-40B4-BE49-F238E27FC236}">
                <a16:creationId xmlns:a16="http://schemas.microsoft.com/office/drawing/2014/main" id="{FE9C82F4-D984-744F-A66D-5F781CE66C56}"/>
              </a:ext>
            </a:extLst>
          </p:cNvPr>
          <p:cNvSpPr txBox="1">
            <a:spLocks noChangeArrowheads="1"/>
          </p:cNvSpPr>
          <p:nvPr/>
        </p:nvSpPr>
        <p:spPr bwMode="auto">
          <a:xfrm>
            <a:off x="6139237" y="4365104"/>
            <a:ext cx="1245854" cy="523220"/>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هوشاماع</a:t>
            </a:r>
            <a:endParaRPr kumimoji="0" lang="en-US" sz="2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47" name="Line 15">
            <a:extLst>
              <a:ext uri="{FF2B5EF4-FFF2-40B4-BE49-F238E27FC236}">
                <a16:creationId xmlns:a16="http://schemas.microsoft.com/office/drawing/2014/main" id="{D3E258E1-45E0-4745-8A3C-43B92A3C56D4}"/>
              </a:ext>
            </a:extLst>
          </p:cNvPr>
          <p:cNvSpPr>
            <a:spLocks noChangeShapeType="1"/>
          </p:cNvSpPr>
          <p:nvPr/>
        </p:nvSpPr>
        <p:spPr bwMode="auto">
          <a:xfrm>
            <a:off x="3290557" y="4082314"/>
            <a:ext cx="0" cy="1268660"/>
          </a:xfrm>
          <a:prstGeom prst="line">
            <a:avLst/>
          </a:prstGeom>
          <a:noFill/>
          <a:ln w="4127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48" name="Text Box 21">
            <a:extLst>
              <a:ext uri="{FF2B5EF4-FFF2-40B4-BE49-F238E27FC236}">
                <a16:creationId xmlns:a16="http://schemas.microsoft.com/office/drawing/2014/main" id="{53D8B87E-52E5-8349-BA8A-B1CB2F2BF0B6}"/>
              </a:ext>
            </a:extLst>
          </p:cNvPr>
          <p:cNvSpPr txBox="1">
            <a:spLocks noChangeArrowheads="1"/>
          </p:cNvSpPr>
          <p:nvPr/>
        </p:nvSpPr>
        <p:spPr bwMode="auto">
          <a:xfrm>
            <a:off x="2769827" y="5454550"/>
            <a:ext cx="938077" cy="523220"/>
          </a:xfrm>
          <a:prstGeom prst="rect">
            <a:avLst/>
          </a:prstGeom>
          <a:noFill/>
          <a:ln w="9525">
            <a:noFill/>
            <a:miter lim="800000"/>
            <a:headEnd/>
            <a:tailEnd/>
          </a:ln>
          <a:effectLst/>
        </p:spPr>
        <p:txBody>
          <a:bodyPr wrap="none">
            <a:spAutoFit/>
          </a:bodyPr>
          <a:lstStyle>
            <a:defPPr>
              <a:defRPr lang="en-US"/>
            </a:defPPr>
            <a:lvl1pPr eaLnBrk="0" hangingPunct="0">
              <a:defRPr sz="2800" b="1">
                <a:effectLst>
                  <a:outerShdw blurRad="38100" dist="38100" dir="2700000" algn="tl">
                    <a:srgbClr val="000000"/>
                  </a:outerShdw>
                </a:effectLst>
                <a:cs typeface="Arial" charset="0"/>
              </a:defRPr>
            </a:lvl1pPr>
            <a:lvl2pPr marL="37931725" indent="-37474525">
              <a:defRPr sz="2400">
                <a:latin typeface="Times" charset="0"/>
              </a:defRPr>
            </a:lvl2pPr>
            <a:lvl3pPr>
              <a:defRPr sz="2400">
                <a:latin typeface="Times" charset="0"/>
              </a:defRPr>
            </a:lvl3pPr>
            <a:lvl4pPr>
              <a:defRPr sz="2400">
                <a:latin typeface="Times" charset="0"/>
              </a:defRPr>
            </a:lvl4pPr>
            <a:lvl5pPr>
              <a:defRPr sz="2400">
                <a:latin typeface="Times" charset="0"/>
              </a:defRPr>
            </a:lvl5pPr>
            <a:lvl6pPr marL="457200" eaLnBrk="0" fontAlgn="base" hangingPunct="0">
              <a:spcBef>
                <a:spcPct val="0"/>
              </a:spcBef>
              <a:spcAft>
                <a:spcPct val="0"/>
              </a:spcAft>
              <a:defRPr sz="2400">
                <a:latin typeface="Times" charset="0"/>
              </a:defRPr>
            </a:lvl6pPr>
            <a:lvl7pPr marL="914400" eaLnBrk="0" fontAlgn="base" hangingPunct="0">
              <a:spcBef>
                <a:spcPct val="0"/>
              </a:spcBef>
              <a:spcAft>
                <a:spcPct val="0"/>
              </a:spcAft>
              <a:defRPr sz="2400">
                <a:latin typeface="Times" charset="0"/>
              </a:defRPr>
            </a:lvl7pPr>
            <a:lvl8pPr marL="1371600" eaLnBrk="0" fontAlgn="base" hangingPunct="0">
              <a:spcBef>
                <a:spcPct val="0"/>
              </a:spcBef>
              <a:spcAft>
                <a:spcPct val="0"/>
              </a:spcAft>
              <a:defRPr sz="2400">
                <a:latin typeface="Times" charset="0"/>
              </a:defRPr>
            </a:lvl8pPr>
            <a:lvl9pPr marL="1828800" eaLnBrk="0" fontAlgn="base" hangingPunct="0">
              <a:spcBef>
                <a:spcPct val="0"/>
              </a:spcBef>
              <a:spcAft>
                <a:spcPct val="0"/>
              </a:spcAft>
              <a:defRPr sz="2400">
                <a:latin typeface="Times"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80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زربابل</a:t>
            </a:r>
            <a:endParaRPr kumimoji="0" lang="en-US" sz="280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9707744"/>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4">
                                            <p:txEl>
                                              <p:pRg st="0" end="0"/>
                                            </p:txEl>
                                          </p:spTgt>
                                        </p:tgtEl>
                                        <p:attrNameLst>
                                          <p:attrName>style.visibility</p:attrName>
                                        </p:attrNameLst>
                                      </p:cBhvr>
                                      <p:to>
                                        <p:strVal val="visible"/>
                                      </p:to>
                                    </p:set>
                                    <p:animEffect transition="in" filter="dissolve">
                                      <p:cBhvr>
                                        <p:cTn id="7" dur="500"/>
                                        <p:tgtEl>
                                          <p:spTgt spid="44">
                                            <p:txEl>
                                              <p:pRg st="0" end="0"/>
                                            </p:txEl>
                                          </p:spTgt>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41">
                                            <p:txEl>
                                              <p:pRg st="0" end="0"/>
                                            </p:txEl>
                                          </p:spTgt>
                                        </p:tgtEl>
                                        <p:attrNameLst>
                                          <p:attrName>style.visibility</p:attrName>
                                        </p:attrNameLst>
                                      </p:cBhvr>
                                      <p:to>
                                        <p:strVal val="visible"/>
                                      </p:to>
                                    </p:set>
                                    <p:animEffect transition="in" filter="dissolve">
                                      <p:cBhvr>
                                        <p:cTn id="11" dur="500"/>
                                        <p:tgtEl>
                                          <p:spTgt spid="41">
                                            <p:txEl>
                                              <p:pRg st="0" end="0"/>
                                            </p:txEl>
                                          </p:spTgt>
                                        </p:tgtEl>
                                      </p:cBhvr>
                                    </p:animEffect>
                                  </p:childTnLst>
                                </p:cTn>
                              </p:par>
                            </p:childTnLst>
                          </p:cTn>
                        </p:par>
                        <p:par>
                          <p:cTn id="12" fill="hold">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45">
                                            <p:txEl>
                                              <p:pRg st="0" end="0"/>
                                            </p:txEl>
                                          </p:spTgt>
                                        </p:tgtEl>
                                        <p:attrNameLst>
                                          <p:attrName>style.visibility</p:attrName>
                                        </p:attrNameLst>
                                      </p:cBhvr>
                                      <p:to>
                                        <p:strVal val="visible"/>
                                      </p:to>
                                    </p:set>
                                    <p:animEffect transition="in" filter="dissolve">
                                      <p:cBhvr>
                                        <p:cTn id="15" dur="500"/>
                                        <p:tgtEl>
                                          <p:spTgt spid="45">
                                            <p:txEl>
                                              <p:pRg st="0" end="0"/>
                                            </p:txEl>
                                          </p:spTgt>
                                        </p:tgtEl>
                                      </p:cBhvr>
                                    </p:animEffect>
                                  </p:childTnLst>
                                </p:cTn>
                              </p:par>
                            </p:childTnLst>
                          </p:cTn>
                        </p:par>
                        <p:par>
                          <p:cTn id="16" fill="hold">
                            <p:stCondLst>
                              <p:cond delay="1500"/>
                            </p:stCondLst>
                            <p:childTnLst>
                              <p:par>
                                <p:cTn id="17" presetID="9" presetClass="entr" presetSubtype="0" fill="hold" grpId="0" nodeType="afterEffect">
                                  <p:stCondLst>
                                    <p:cond delay="0"/>
                                  </p:stCondLst>
                                  <p:childTnLst>
                                    <p:set>
                                      <p:cBhvr>
                                        <p:cTn id="18" dur="1" fill="hold">
                                          <p:stCondLst>
                                            <p:cond delay="0"/>
                                          </p:stCondLst>
                                        </p:cTn>
                                        <p:tgtEl>
                                          <p:spTgt spid="42">
                                            <p:txEl>
                                              <p:pRg st="0" end="0"/>
                                            </p:txEl>
                                          </p:spTgt>
                                        </p:tgtEl>
                                        <p:attrNameLst>
                                          <p:attrName>style.visibility</p:attrName>
                                        </p:attrNameLst>
                                      </p:cBhvr>
                                      <p:to>
                                        <p:strVal val="visible"/>
                                      </p:to>
                                    </p:set>
                                    <p:animEffect transition="in" filter="dissolve">
                                      <p:cBhvr>
                                        <p:cTn id="19" dur="500"/>
                                        <p:tgtEl>
                                          <p:spTgt spid="42">
                                            <p:txEl>
                                              <p:pRg st="0" end="0"/>
                                            </p:txEl>
                                          </p:spTgt>
                                        </p:tgtEl>
                                      </p:cBhvr>
                                    </p:animEffect>
                                  </p:childTnLst>
                                </p:cTn>
                              </p:par>
                            </p:childTnLst>
                          </p:cTn>
                        </p:par>
                        <p:par>
                          <p:cTn id="20" fill="hold">
                            <p:stCondLst>
                              <p:cond delay="2000"/>
                            </p:stCondLst>
                            <p:childTnLst>
                              <p:par>
                                <p:cTn id="21" presetID="9" presetClass="entr" presetSubtype="0" fill="hold" grpId="0" nodeType="afterEffect">
                                  <p:stCondLst>
                                    <p:cond delay="0"/>
                                  </p:stCondLst>
                                  <p:childTnLst>
                                    <p:set>
                                      <p:cBhvr>
                                        <p:cTn id="22" dur="1" fill="hold">
                                          <p:stCondLst>
                                            <p:cond delay="0"/>
                                          </p:stCondLst>
                                        </p:cTn>
                                        <p:tgtEl>
                                          <p:spTgt spid="46">
                                            <p:txEl>
                                              <p:pRg st="0" end="0"/>
                                            </p:txEl>
                                          </p:spTgt>
                                        </p:tgtEl>
                                        <p:attrNameLst>
                                          <p:attrName>style.visibility</p:attrName>
                                        </p:attrNameLst>
                                      </p:cBhvr>
                                      <p:to>
                                        <p:strVal val="visible"/>
                                      </p:to>
                                    </p:set>
                                    <p:animEffect transition="in" filter="dissolve">
                                      <p:cBhvr>
                                        <p:cTn id="23" dur="500"/>
                                        <p:tgtEl>
                                          <p:spTgt spid="46">
                                            <p:txEl>
                                              <p:pRg st="0" end="0"/>
                                            </p:txEl>
                                          </p:spTgt>
                                        </p:tgtEl>
                                      </p:cBhvr>
                                    </p:animEffect>
                                  </p:childTnLst>
                                </p:cTn>
                              </p:par>
                            </p:childTnLst>
                          </p:cTn>
                        </p:par>
                        <p:par>
                          <p:cTn id="24" fill="hold">
                            <p:stCondLst>
                              <p:cond delay="2500"/>
                            </p:stCondLst>
                            <p:childTnLst>
                              <p:par>
                                <p:cTn id="25" presetID="9" presetClass="entr" presetSubtype="0" fill="hold" grpId="0" nodeType="afterEffect">
                                  <p:stCondLst>
                                    <p:cond delay="0"/>
                                  </p:stCondLst>
                                  <p:childTnLst>
                                    <p:set>
                                      <p:cBhvr>
                                        <p:cTn id="26" dur="1" fill="hold">
                                          <p:stCondLst>
                                            <p:cond delay="0"/>
                                          </p:stCondLst>
                                        </p:cTn>
                                        <p:tgtEl>
                                          <p:spTgt spid="43">
                                            <p:txEl>
                                              <p:pRg st="0" end="0"/>
                                            </p:txEl>
                                          </p:spTgt>
                                        </p:tgtEl>
                                        <p:attrNameLst>
                                          <p:attrName>style.visibility</p:attrName>
                                        </p:attrNameLst>
                                      </p:cBhvr>
                                      <p:to>
                                        <p:strVal val="visible"/>
                                      </p:to>
                                    </p:set>
                                    <p:animEffect transition="in" filter="dissolve">
                                      <p:cBhvr>
                                        <p:cTn id="27" dur="500"/>
                                        <p:tgtEl>
                                          <p:spTgt spid="43">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47"/>
                                        </p:tgtEl>
                                        <p:attrNameLst>
                                          <p:attrName>style.visibility</p:attrName>
                                        </p:attrNameLst>
                                      </p:cBhvr>
                                      <p:to>
                                        <p:strVal val="visible"/>
                                      </p:to>
                                    </p:set>
                                    <p:animEffect transition="in" filter="dissolve">
                                      <p:cBhvr>
                                        <p:cTn id="32" dur="500"/>
                                        <p:tgtEl>
                                          <p:spTgt spid="47"/>
                                        </p:tgtEl>
                                      </p:cBhvr>
                                    </p:animEffect>
                                  </p:childTnLst>
                                </p:cTn>
                              </p:par>
                            </p:childTnLst>
                          </p:cTn>
                        </p:par>
                        <p:par>
                          <p:cTn id="33" fill="hold">
                            <p:stCondLst>
                              <p:cond delay="500"/>
                            </p:stCondLst>
                            <p:childTnLst>
                              <p:par>
                                <p:cTn id="34" presetID="9" presetClass="entr" presetSubtype="0" fill="hold" grpId="0" nodeType="afterEffect">
                                  <p:stCondLst>
                                    <p:cond delay="0"/>
                                  </p:stCondLst>
                                  <p:childTnLst>
                                    <p:set>
                                      <p:cBhvr>
                                        <p:cTn id="35" dur="1" fill="hold">
                                          <p:stCondLst>
                                            <p:cond delay="0"/>
                                          </p:stCondLst>
                                        </p:cTn>
                                        <p:tgtEl>
                                          <p:spTgt spid="48">
                                            <p:txEl>
                                              <p:pRg st="0" end="0"/>
                                            </p:txEl>
                                          </p:spTgt>
                                        </p:tgtEl>
                                        <p:attrNameLst>
                                          <p:attrName>style.visibility</p:attrName>
                                        </p:attrNameLst>
                                      </p:cBhvr>
                                      <p:to>
                                        <p:strVal val="visible"/>
                                      </p:to>
                                    </p:set>
                                    <p:animEffect transition="in" filter="dissolve">
                                      <p:cBhvr>
                                        <p:cTn id="36" dur="500"/>
                                        <p:tgtEl>
                                          <p:spTgt spid="4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build="p" autoUpdateAnimBg="0"/>
      <p:bldP spid="42" grpId="0" build="p" autoUpdateAnimBg="0"/>
      <p:bldP spid="43" grpId="0" build="p" autoUpdateAnimBg="0"/>
      <p:bldP spid="44" grpId="0" build="p" autoUpdateAnimBg="0"/>
      <p:bldP spid="45" grpId="0" build="p" autoUpdateAnimBg="0"/>
      <p:bldP spid="46" grpId="0" build="p" autoUpdateAnimBg="0"/>
      <p:bldP spid="48" grpId="0" build="p" autoUpdateAnimBg="0"/>
    </p:bldLst>
  </p:timing>
</p:sld>
</file>

<file path=ppt/slides/slide9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4561" name="Picture 2"/>
          <p:cNvPicPr>
            <a:picLocks noChangeAspect="1"/>
          </p:cNvPicPr>
          <p:nvPr/>
        </p:nvPicPr>
        <p:blipFill rotWithShape="1">
          <a:blip r:embed="rId3" cstate="screen">
            <a:extLst>
              <a:ext uri="{28A0092B-C50C-407E-A947-70E740481C1C}">
                <a14:useLocalDpi xmlns:a14="http://schemas.microsoft.com/office/drawing/2010/main"/>
              </a:ext>
            </a:extLst>
          </a:blip>
          <a:srcRect l="1617" r="1582" b="2038"/>
          <a:stretch/>
        </p:blipFill>
        <p:spPr bwMode="auto">
          <a:xfrm flipH="1">
            <a:off x="0" y="570880"/>
            <a:ext cx="9144000" cy="62563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3492" name="Text Box 5"/>
          <p:cNvSpPr txBox="1">
            <a:spLocks noChangeArrowheads="1"/>
          </p:cNvSpPr>
          <p:nvPr/>
        </p:nvSpPr>
        <p:spPr bwMode="auto">
          <a:xfrm>
            <a:off x="54071" y="44624"/>
            <a:ext cx="2781672"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cs typeface="Arial" panose="020B0604020202020204" pitchFamily="34" charset="0"/>
              </a:rPr>
              <a:t>يهوياكين</a:t>
            </a:r>
            <a:endParaRPr kumimoji="0" lang="en-GB" sz="2400" b="1"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cs typeface="Arial" panose="020B0604020202020204" pitchFamily="34" charset="0"/>
            </a:endParaRPr>
          </a:p>
        </p:txBody>
      </p:sp>
      <p:sp>
        <p:nvSpPr>
          <p:cNvPr id="63491" name="Rectangle 97"/>
          <p:cNvSpPr>
            <a:spLocks noGrp="1" noChangeArrowheads="1"/>
          </p:cNvSpPr>
          <p:nvPr>
            <p:ph type="title"/>
          </p:nvPr>
        </p:nvSpPr>
        <p:spPr>
          <a:xfrm>
            <a:off x="5940152" y="30747"/>
            <a:ext cx="3187972" cy="2059991"/>
          </a:xfrm>
        </p:spPr>
        <p:txBody>
          <a:bodyPr/>
          <a:lstStyle/>
          <a:p>
            <a:pPr algn="ctr" eaLnBrk="1" hangingPunct="1">
              <a:defRPr/>
            </a:pPr>
            <a:r>
              <a:rPr lang="ar-JO" sz="2800" dirty="0">
                <a:solidFill>
                  <a:srgbClr val="FFFFFF"/>
                </a:solidFill>
                <a:effectLst>
                  <a:glow rad="241300">
                    <a:schemeClr val="bg1">
                      <a:alpha val="89000"/>
                    </a:schemeClr>
                  </a:glow>
                </a:effectLst>
              </a:rPr>
              <a:t>خط نسل يهوياكين/يكنيا/كنيا</a:t>
            </a:r>
            <a:br>
              <a:rPr lang="ar-JO" sz="2800" dirty="0">
                <a:solidFill>
                  <a:srgbClr val="FFFFFF"/>
                </a:solidFill>
                <a:effectLst>
                  <a:glow rad="241300">
                    <a:schemeClr val="bg1">
                      <a:alpha val="89000"/>
                    </a:schemeClr>
                  </a:glow>
                </a:effectLst>
              </a:rPr>
            </a:br>
            <a:r>
              <a:rPr lang="ar-JO" sz="2800" dirty="0">
                <a:solidFill>
                  <a:srgbClr val="FFFFFF"/>
                </a:solidFill>
                <a:effectLst>
                  <a:glow rad="241300">
                    <a:schemeClr val="bg1">
                      <a:alpha val="89000"/>
                    </a:schemeClr>
                  </a:glow>
                </a:effectLst>
              </a:rPr>
              <a:t>(1 أخ 3: 17-24)</a:t>
            </a:r>
            <a:endParaRPr lang="en-US" sz="2800" dirty="0">
              <a:solidFill>
                <a:srgbClr val="FFFFFF"/>
              </a:solidFill>
              <a:effectLst>
                <a:glow rad="241300">
                  <a:schemeClr val="bg1">
                    <a:alpha val="89000"/>
                  </a:schemeClr>
                </a:glow>
              </a:effectLst>
            </a:endParaRPr>
          </a:p>
        </p:txBody>
      </p:sp>
      <p:sp>
        <p:nvSpPr>
          <p:cNvPr id="33" name="Text Box 5">
            <a:extLst>
              <a:ext uri="{FF2B5EF4-FFF2-40B4-BE49-F238E27FC236}">
                <a16:creationId xmlns:a16="http://schemas.microsoft.com/office/drawing/2014/main" id="{93522005-3F89-624A-B4D0-702201494787}"/>
              </a:ext>
            </a:extLst>
          </p:cNvPr>
          <p:cNvSpPr txBox="1">
            <a:spLocks noChangeArrowheads="1"/>
          </p:cNvSpPr>
          <p:nvPr/>
        </p:nvSpPr>
        <p:spPr bwMode="auto">
          <a:xfrm>
            <a:off x="54071" y="840772"/>
            <a:ext cx="2781672"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cs typeface="Arial" panose="020B0604020202020204" pitchFamily="34" charset="0"/>
              </a:rPr>
              <a:t>فدايا</a:t>
            </a:r>
            <a:endParaRPr kumimoji="0" lang="en-GB" sz="2400" b="1"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cs typeface="Arial" panose="020B0604020202020204" pitchFamily="34" charset="0"/>
            </a:endParaRPr>
          </a:p>
        </p:txBody>
      </p:sp>
      <p:sp>
        <p:nvSpPr>
          <p:cNvPr id="34" name="Text Box 5">
            <a:extLst>
              <a:ext uri="{FF2B5EF4-FFF2-40B4-BE49-F238E27FC236}">
                <a16:creationId xmlns:a16="http://schemas.microsoft.com/office/drawing/2014/main" id="{B35B947F-12F8-884F-A0C0-9CDE6CCFC154}"/>
              </a:ext>
            </a:extLst>
          </p:cNvPr>
          <p:cNvSpPr txBox="1">
            <a:spLocks noChangeArrowheads="1"/>
          </p:cNvSpPr>
          <p:nvPr/>
        </p:nvSpPr>
        <p:spPr bwMode="auto">
          <a:xfrm>
            <a:off x="2411760" y="840772"/>
            <a:ext cx="2781672"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cs typeface="Arial" panose="020B0604020202020204" pitchFamily="34" charset="0"/>
              </a:rPr>
              <a:t>+ </a:t>
            </a:r>
            <a:r>
              <a:rPr kumimoji="0" lang="ar-JO" sz="2400" b="1"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cs typeface="Arial" panose="020B0604020202020204" pitchFamily="34" charset="0"/>
              </a:rPr>
              <a:t>7 إخوة</a:t>
            </a:r>
            <a:endParaRPr kumimoji="0" lang="en-GB" sz="2400" b="1"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cs typeface="Arial" panose="020B0604020202020204" pitchFamily="34" charset="0"/>
            </a:endParaRPr>
          </a:p>
        </p:txBody>
      </p:sp>
      <p:sp>
        <p:nvSpPr>
          <p:cNvPr id="3" name="Down Arrow 2">
            <a:extLst>
              <a:ext uri="{FF2B5EF4-FFF2-40B4-BE49-F238E27FC236}">
                <a16:creationId xmlns:a16="http://schemas.microsoft.com/office/drawing/2014/main" id="{5333D1D8-59B1-7D45-BF87-7F5F481F0061}"/>
              </a:ext>
            </a:extLst>
          </p:cNvPr>
          <p:cNvSpPr/>
          <p:nvPr/>
        </p:nvSpPr>
        <p:spPr bwMode="auto">
          <a:xfrm>
            <a:off x="1336895" y="541156"/>
            <a:ext cx="216024" cy="263459"/>
          </a:xfrm>
          <a:prstGeom prst="downArrow">
            <a:avLst/>
          </a:prstGeom>
          <a:solidFill>
            <a:schemeClr val="tx2"/>
          </a:solidFill>
          <a:ln w="9525" cap="flat" cmpd="sng" algn="ctr">
            <a:solidFill>
              <a:schemeClr val="bg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CC00"/>
              </a:solidFill>
              <a:effectLst/>
              <a:uLnTx/>
              <a:uFillTx/>
              <a:latin typeface="Arial" panose="020B0604020202020204" pitchFamily="34" charset="0"/>
              <a:cs typeface="Arial" panose="020B0604020202020204" pitchFamily="34" charset="0"/>
            </a:endParaRPr>
          </a:p>
        </p:txBody>
      </p:sp>
      <p:sp>
        <p:nvSpPr>
          <p:cNvPr id="36" name="Text Box 5">
            <a:extLst>
              <a:ext uri="{FF2B5EF4-FFF2-40B4-BE49-F238E27FC236}">
                <a16:creationId xmlns:a16="http://schemas.microsoft.com/office/drawing/2014/main" id="{F2BD4CE2-5A3C-A94C-A68E-3E79127B7CB7}"/>
              </a:ext>
            </a:extLst>
          </p:cNvPr>
          <p:cNvSpPr txBox="1">
            <a:spLocks noChangeArrowheads="1"/>
          </p:cNvSpPr>
          <p:nvPr/>
        </p:nvSpPr>
        <p:spPr bwMode="auto">
          <a:xfrm>
            <a:off x="54071" y="1636920"/>
            <a:ext cx="2781672"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lang="ar-JO" b="1" dirty="0">
                <a:solidFill>
                  <a:srgbClr val="FFFFFF"/>
                </a:solidFill>
                <a:effectLst>
                  <a:glow rad="241300">
                    <a:srgbClr val="000000">
                      <a:alpha val="89000"/>
                    </a:srgbClr>
                  </a:glow>
                </a:effectLst>
                <a:latin typeface="Arial" panose="020B0604020202020204" pitchFamily="34" charset="0"/>
                <a:cs typeface="Arial" panose="020B0604020202020204" pitchFamily="34" charset="0"/>
              </a:rPr>
              <a:t>زربابل</a:t>
            </a:r>
            <a:endParaRPr kumimoji="0" lang="en-GB" sz="2400" b="1"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cs typeface="Arial" panose="020B0604020202020204" pitchFamily="34" charset="0"/>
            </a:endParaRPr>
          </a:p>
        </p:txBody>
      </p:sp>
      <p:sp>
        <p:nvSpPr>
          <p:cNvPr id="37" name="Text Box 5">
            <a:extLst>
              <a:ext uri="{FF2B5EF4-FFF2-40B4-BE49-F238E27FC236}">
                <a16:creationId xmlns:a16="http://schemas.microsoft.com/office/drawing/2014/main" id="{2A4E25BB-B71E-3642-A197-7FDED9A0AA61}"/>
              </a:ext>
            </a:extLst>
          </p:cNvPr>
          <p:cNvSpPr txBox="1">
            <a:spLocks noChangeArrowheads="1"/>
          </p:cNvSpPr>
          <p:nvPr/>
        </p:nvSpPr>
        <p:spPr bwMode="auto">
          <a:xfrm>
            <a:off x="2411759" y="1636920"/>
            <a:ext cx="389649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cs typeface="Arial" panose="020B0604020202020204" pitchFamily="34" charset="0"/>
              </a:rPr>
              <a:t>+ </a:t>
            </a:r>
            <a:r>
              <a:rPr kumimoji="0" lang="ar-JO" sz="2400" b="1"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cs typeface="Arial" panose="020B0604020202020204" pitchFamily="34" charset="0"/>
              </a:rPr>
              <a:t>أخ واحد (شمعي)</a:t>
            </a:r>
            <a:endParaRPr kumimoji="0" lang="en-GB" sz="2400" b="1"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cs typeface="Arial" panose="020B0604020202020204" pitchFamily="34" charset="0"/>
            </a:endParaRPr>
          </a:p>
        </p:txBody>
      </p:sp>
      <p:sp>
        <p:nvSpPr>
          <p:cNvPr id="38" name="Down Arrow 37">
            <a:extLst>
              <a:ext uri="{FF2B5EF4-FFF2-40B4-BE49-F238E27FC236}">
                <a16:creationId xmlns:a16="http://schemas.microsoft.com/office/drawing/2014/main" id="{D8E4D167-E7DF-154E-8A0C-C0C9C17ACA91}"/>
              </a:ext>
            </a:extLst>
          </p:cNvPr>
          <p:cNvSpPr/>
          <p:nvPr/>
        </p:nvSpPr>
        <p:spPr bwMode="auto">
          <a:xfrm>
            <a:off x="1336895" y="1337304"/>
            <a:ext cx="216024" cy="263459"/>
          </a:xfrm>
          <a:prstGeom prst="downArrow">
            <a:avLst/>
          </a:prstGeom>
          <a:solidFill>
            <a:schemeClr val="tx2"/>
          </a:solidFill>
          <a:ln w="9525" cap="flat" cmpd="sng" algn="ctr">
            <a:solidFill>
              <a:schemeClr val="bg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CC00"/>
              </a:solidFill>
              <a:effectLst/>
              <a:uLnTx/>
              <a:uFillTx/>
              <a:latin typeface="Arial" panose="020B0604020202020204" pitchFamily="34" charset="0"/>
              <a:cs typeface="Arial" panose="020B0604020202020204" pitchFamily="34" charset="0"/>
            </a:endParaRPr>
          </a:p>
        </p:txBody>
      </p:sp>
      <p:sp>
        <p:nvSpPr>
          <p:cNvPr id="39" name="Text Box 5">
            <a:extLst>
              <a:ext uri="{FF2B5EF4-FFF2-40B4-BE49-F238E27FC236}">
                <a16:creationId xmlns:a16="http://schemas.microsoft.com/office/drawing/2014/main" id="{16B452E4-16A1-2443-8296-DC99EB0513C4}"/>
              </a:ext>
            </a:extLst>
          </p:cNvPr>
          <p:cNvSpPr txBox="1">
            <a:spLocks noChangeArrowheads="1"/>
          </p:cNvSpPr>
          <p:nvPr/>
        </p:nvSpPr>
        <p:spPr bwMode="auto">
          <a:xfrm>
            <a:off x="54071" y="2433068"/>
            <a:ext cx="2781672"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cs typeface="Arial" panose="020B0604020202020204" pitchFamily="34" charset="0"/>
              </a:rPr>
              <a:t>حننيا</a:t>
            </a:r>
            <a:endParaRPr kumimoji="0" lang="en-GB" sz="2400" b="1"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cs typeface="Arial" panose="020B0604020202020204" pitchFamily="34" charset="0"/>
            </a:endParaRPr>
          </a:p>
        </p:txBody>
      </p:sp>
      <p:sp>
        <p:nvSpPr>
          <p:cNvPr id="40" name="Text Box 5">
            <a:extLst>
              <a:ext uri="{FF2B5EF4-FFF2-40B4-BE49-F238E27FC236}">
                <a16:creationId xmlns:a16="http://schemas.microsoft.com/office/drawing/2014/main" id="{F4F98302-5698-DF4A-A142-EDAD1670A75F}"/>
              </a:ext>
            </a:extLst>
          </p:cNvPr>
          <p:cNvSpPr txBox="1">
            <a:spLocks noChangeArrowheads="1"/>
          </p:cNvSpPr>
          <p:nvPr/>
        </p:nvSpPr>
        <p:spPr bwMode="auto">
          <a:xfrm>
            <a:off x="2411760" y="2433068"/>
            <a:ext cx="576064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cs typeface="Arial" panose="020B0604020202020204" pitchFamily="34" charset="0"/>
              </a:rPr>
              <a:t>+ </a:t>
            </a:r>
            <a:r>
              <a:rPr kumimoji="0" lang="ar-JO" sz="2400" b="1"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cs typeface="Arial" panose="020B0604020202020204" pitchFamily="34" charset="0"/>
              </a:rPr>
              <a:t>6 إخوة وأخت واحدة</a:t>
            </a:r>
            <a:endParaRPr kumimoji="0" lang="en-GB" sz="2400" b="1"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cs typeface="Arial" panose="020B0604020202020204" pitchFamily="34" charset="0"/>
            </a:endParaRPr>
          </a:p>
        </p:txBody>
      </p:sp>
      <p:sp>
        <p:nvSpPr>
          <p:cNvPr id="41" name="Down Arrow 40">
            <a:extLst>
              <a:ext uri="{FF2B5EF4-FFF2-40B4-BE49-F238E27FC236}">
                <a16:creationId xmlns:a16="http://schemas.microsoft.com/office/drawing/2014/main" id="{54865BD3-31F1-354A-8187-DDE3A67DEA39}"/>
              </a:ext>
            </a:extLst>
          </p:cNvPr>
          <p:cNvSpPr/>
          <p:nvPr/>
        </p:nvSpPr>
        <p:spPr bwMode="auto">
          <a:xfrm>
            <a:off x="1336895" y="2133452"/>
            <a:ext cx="216024" cy="263459"/>
          </a:xfrm>
          <a:prstGeom prst="downArrow">
            <a:avLst/>
          </a:prstGeom>
          <a:solidFill>
            <a:schemeClr val="tx2"/>
          </a:solidFill>
          <a:ln w="9525" cap="flat" cmpd="sng" algn="ctr">
            <a:solidFill>
              <a:schemeClr val="bg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CC00"/>
              </a:solidFill>
              <a:effectLst/>
              <a:uLnTx/>
              <a:uFillTx/>
              <a:latin typeface="Arial" panose="020B0604020202020204" pitchFamily="34" charset="0"/>
              <a:cs typeface="Arial" panose="020B0604020202020204" pitchFamily="34" charset="0"/>
            </a:endParaRPr>
          </a:p>
        </p:txBody>
      </p:sp>
      <p:sp>
        <p:nvSpPr>
          <p:cNvPr id="42" name="Text Box 5">
            <a:extLst>
              <a:ext uri="{FF2B5EF4-FFF2-40B4-BE49-F238E27FC236}">
                <a16:creationId xmlns:a16="http://schemas.microsoft.com/office/drawing/2014/main" id="{52A1D188-D17B-6748-B060-21D6645732AD}"/>
              </a:ext>
            </a:extLst>
          </p:cNvPr>
          <p:cNvSpPr txBox="1">
            <a:spLocks noChangeArrowheads="1"/>
          </p:cNvSpPr>
          <p:nvPr/>
        </p:nvSpPr>
        <p:spPr bwMode="auto">
          <a:xfrm>
            <a:off x="54071" y="3229216"/>
            <a:ext cx="2781672"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cs typeface="Arial" panose="020B0604020202020204" pitchFamily="34" charset="0"/>
              </a:rPr>
              <a:t>شكنيا</a:t>
            </a:r>
            <a:endParaRPr kumimoji="0" lang="en-GB" sz="2400" b="1"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cs typeface="Arial" panose="020B0604020202020204" pitchFamily="34" charset="0"/>
            </a:endParaRPr>
          </a:p>
        </p:txBody>
      </p:sp>
      <p:sp>
        <p:nvSpPr>
          <p:cNvPr id="43" name="Text Box 5">
            <a:extLst>
              <a:ext uri="{FF2B5EF4-FFF2-40B4-BE49-F238E27FC236}">
                <a16:creationId xmlns:a16="http://schemas.microsoft.com/office/drawing/2014/main" id="{705A7FFD-C109-9242-9F0C-17D07790AAAB}"/>
              </a:ext>
            </a:extLst>
          </p:cNvPr>
          <p:cNvSpPr txBox="1">
            <a:spLocks noChangeArrowheads="1"/>
          </p:cNvSpPr>
          <p:nvPr/>
        </p:nvSpPr>
        <p:spPr bwMode="auto">
          <a:xfrm>
            <a:off x="2411760" y="3229216"/>
            <a:ext cx="2781672"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cs typeface="Arial" panose="020B0604020202020204" pitchFamily="34" charset="0"/>
              </a:rPr>
              <a:t>+ </a:t>
            </a:r>
            <a:r>
              <a:rPr kumimoji="0" lang="ar-JO" sz="2400" b="1"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cs typeface="Arial" panose="020B0604020202020204" pitchFamily="34" charset="0"/>
              </a:rPr>
              <a:t>5 إخوة</a:t>
            </a:r>
            <a:endParaRPr kumimoji="0" lang="en-GB" sz="2400" b="1"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cs typeface="Arial" panose="020B0604020202020204" pitchFamily="34" charset="0"/>
            </a:endParaRPr>
          </a:p>
        </p:txBody>
      </p:sp>
      <p:sp>
        <p:nvSpPr>
          <p:cNvPr id="44" name="Down Arrow 43">
            <a:extLst>
              <a:ext uri="{FF2B5EF4-FFF2-40B4-BE49-F238E27FC236}">
                <a16:creationId xmlns:a16="http://schemas.microsoft.com/office/drawing/2014/main" id="{7E74516A-A12D-BA4A-995C-252E8DB90033}"/>
              </a:ext>
            </a:extLst>
          </p:cNvPr>
          <p:cNvSpPr/>
          <p:nvPr/>
        </p:nvSpPr>
        <p:spPr bwMode="auto">
          <a:xfrm>
            <a:off x="1336895" y="2929600"/>
            <a:ext cx="216024" cy="263459"/>
          </a:xfrm>
          <a:prstGeom prst="downArrow">
            <a:avLst/>
          </a:prstGeom>
          <a:solidFill>
            <a:schemeClr val="tx2"/>
          </a:solidFill>
          <a:ln w="9525" cap="flat" cmpd="sng" algn="ctr">
            <a:solidFill>
              <a:schemeClr val="bg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CC00"/>
              </a:solidFill>
              <a:effectLst/>
              <a:uLnTx/>
              <a:uFillTx/>
              <a:latin typeface="Arial" panose="020B0604020202020204" pitchFamily="34" charset="0"/>
              <a:cs typeface="Arial" panose="020B0604020202020204" pitchFamily="34" charset="0"/>
            </a:endParaRPr>
          </a:p>
        </p:txBody>
      </p:sp>
      <p:sp>
        <p:nvSpPr>
          <p:cNvPr id="45" name="Text Box 5">
            <a:extLst>
              <a:ext uri="{FF2B5EF4-FFF2-40B4-BE49-F238E27FC236}">
                <a16:creationId xmlns:a16="http://schemas.microsoft.com/office/drawing/2014/main" id="{38E880E1-A02E-D34A-A57C-E247FAA6AAC3}"/>
              </a:ext>
            </a:extLst>
          </p:cNvPr>
          <p:cNvSpPr txBox="1">
            <a:spLocks noChangeArrowheads="1"/>
          </p:cNvSpPr>
          <p:nvPr/>
        </p:nvSpPr>
        <p:spPr bwMode="auto">
          <a:xfrm>
            <a:off x="54071" y="4025364"/>
            <a:ext cx="2781672"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cs typeface="Arial" panose="020B0604020202020204" pitchFamily="34" charset="0"/>
              </a:rPr>
              <a:t>شمعيا</a:t>
            </a:r>
            <a:endParaRPr kumimoji="0" lang="en-GB" sz="2400" b="1"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cs typeface="Arial" panose="020B0604020202020204" pitchFamily="34" charset="0"/>
            </a:endParaRPr>
          </a:p>
        </p:txBody>
      </p:sp>
      <p:sp>
        <p:nvSpPr>
          <p:cNvPr id="46" name="Text Box 5">
            <a:extLst>
              <a:ext uri="{FF2B5EF4-FFF2-40B4-BE49-F238E27FC236}">
                <a16:creationId xmlns:a16="http://schemas.microsoft.com/office/drawing/2014/main" id="{17099704-1DF6-9447-98B3-8B788114D0DB}"/>
              </a:ext>
            </a:extLst>
          </p:cNvPr>
          <p:cNvSpPr txBox="1">
            <a:spLocks noChangeArrowheads="1"/>
          </p:cNvSpPr>
          <p:nvPr/>
        </p:nvSpPr>
        <p:spPr bwMode="auto">
          <a:xfrm>
            <a:off x="2411760" y="4025364"/>
            <a:ext cx="2781672"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cs typeface="Arial" panose="020B0604020202020204" pitchFamily="34" charset="0"/>
              </a:rPr>
              <a:t>+ </a:t>
            </a:r>
            <a:r>
              <a:rPr lang="ar-JO" b="1" dirty="0">
                <a:solidFill>
                  <a:srgbClr val="FFFFFF"/>
                </a:solidFill>
                <a:effectLst>
                  <a:glow rad="241300">
                    <a:srgbClr val="000000">
                      <a:alpha val="89000"/>
                    </a:srgbClr>
                  </a:glow>
                </a:effectLst>
                <a:latin typeface="Arial" panose="020B0604020202020204" pitchFamily="34" charset="0"/>
                <a:cs typeface="Arial" panose="020B0604020202020204" pitchFamily="34" charset="0"/>
              </a:rPr>
              <a:t>لا إخوة</a:t>
            </a:r>
            <a:endParaRPr kumimoji="0" lang="en-GB" sz="2400" b="1"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cs typeface="Arial" panose="020B0604020202020204" pitchFamily="34" charset="0"/>
            </a:endParaRPr>
          </a:p>
        </p:txBody>
      </p:sp>
      <p:sp>
        <p:nvSpPr>
          <p:cNvPr id="47" name="Down Arrow 46">
            <a:extLst>
              <a:ext uri="{FF2B5EF4-FFF2-40B4-BE49-F238E27FC236}">
                <a16:creationId xmlns:a16="http://schemas.microsoft.com/office/drawing/2014/main" id="{F286D8D3-6F25-C749-A791-DAAB47204080}"/>
              </a:ext>
            </a:extLst>
          </p:cNvPr>
          <p:cNvSpPr/>
          <p:nvPr/>
        </p:nvSpPr>
        <p:spPr bwMode="auto">
          <a:xfrm>
            <a:off x="1336895" y="3725748"/>
            <a:ext cx="216024" cy="263459"/>
          </a:xfrm>
          <a:prstGeom prst="downArrow">
            <a:avLst/>
          </a:prstGeom>
          <a:solidFill>
            <a:schemeClr val="tx2"/>
          </a:solidFill>
          <a:ln w="9525" cap="flat" cmpd="sng" algn="ctr">
            <a:solidFill>
              <a:schemeClr val="bg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CC00"/>
              </a:solidFill>
              <a:effectLst/>
              <a:uLnTx/>
              <a:uFillTx/>
              <a:latin typeface="Arial" panose="020B0604020202020204" pitchFamily="34" charset="0"/>
              <a:cs typeface="Arial" panose="020B0604020202020204" pitchFamily="34" charset="0"/>
            </a:endParaRPr>
          </a:p>
        </p:txBody>
      </p:sp>
      <p:sp>
        <p:nvSpPr>
          <p:cNvPr id="48" name="Text Box 5">
            <a:extLst>
              <a:ext uri="{FF2B5EF4-FFF2-40B4-BE49-F238E27FC236}">
                <a16:creationId xmlns:a16="http://schemas.microsoft.com/office/drawing/2014/main" id="{329EEB39-8BF2-154F-9F62-C336B64D0250}"/>
              </a:ext>
            </a:extLst>
          </p:cNvPr>
          <p:cNvSpPr txBox="1">
            <a:spLocks noChangeArrowheads="1"/>
          </p:cNvSpPr>
          <p:nvPr/>
        </p:nvSpPr>
        <p:spPr bwMode="auto">
          <a:xfrm>
            <a:off x="54071" y="4821512"/>
            <a:ext cx="2781672"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cs typeface="Arial" panose="020B0604020202020204" pitchFamily="34" charset="0"/>
              </a:rPr>
              <a:t>نعريا</a:t>
            </a:r>
            <a:endParaRPr kumimoji="0" lang="en-GB" sz="2400" b="1"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cs typeface="Arial" panose="020B0604020202020204" pitchFamily="34" charset="0"/>
            </a:endParaRPr>
          </a:p>
        </p:txBody>
      </p:sp>
      <p:sp>
        <p:nvSpPr>
          <p:cNvPr id="49" name="Text Box 5">
            <a:extLst>
              <a:ext uri="{FF2B5EF4-FFF2-40B4-BE49-F238E27FC236}">
                <a16:creationId xmlns:a16="http://schemas.microsoft.com/office/drawing/2014/main" id="{C84CCA50-0A6F-154E-8E8C-1EBDE5836459}"/>
              </a:ext>
            </a:extLst>
          </p:cNvPr>
          <p:cNvSpPr txBox="1">
            <a:spLocks noChangeArrowheads="1"/>
          </p:cNvSpPr>
          <p:nvPr/>
        </p:nvSpPr>
        <p:spPr bwMode="auto">
          <a:xfrm>
            <a:off x="2411760" y="4821512"/>
            <a:ext cx="2781672"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cs typeface="Arial" panose="020B0604020202020204" pitchFamily="34" charset="0"/>
              </a:rPr>
              <a:t>+ </a:t>
            </a:r>
            <a:r>
              <a:rPr lang="ar-JO" b="1" dirty="0">
                <a:solidFill>
                  <a:srgbClr val="FFFFFF"/>
                </a:solidFill>
                <a:effectLst>
                  <a:glow rad="241300">
                    <a:srgbClr val="000000">
                      <a:alpha val="89000"/>
                    </a:srgbClr>
                  </a:glow>
                </a:effectLst>
                <a:latin typeface="Arial" panose="020B0604020202020204" pitchFamily="34" charset="0"/>
                <a:cs typeface="Arial" panose="020B0604020202020204" pitchFamily="34" charset="0"/>
              </a:rPr>
              <a:t>5 إخوة</a:t>
            </a:r>
            <a:endParaRPr kumimoji="0" lang="en-GB" sz="2400" b="1"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cs typeface="Arial" panose="020B0604020202020204" pitchFamily="34" charset="0"/>
            </a:endParaRPr>
          </a:p>
        </p:txBody>
      </p:sp>
      <p:sp>
        <p:nvSpPr>
          <p:cNvPr id="50" name="Down Arrow 49">
            <a:extLst>
              <a:ext uri="{FF2B5EF4-FFF2-40B4-BE49-F238E27FC236}">
                <a16:creationId xmlns:a16="http://schemas.microsoft.com/office/drawing/2014/main" id="{59E4A026-9D62-6741-83B3-0E049F56D727}"/>
              </a:ext>
            </a:extLst>
          </p:cNvPr>
          <p:cNvSpPr/>
          <p:nvPr/>
        </p:nvSpPr>
        <p:spPr bwMode="auto">
          <a:xfrm>
            <a:off x="1336895" y="4521896"/>
            <a:ext cx="216024" cy="263459"/>
          </a:xfrm>
          <a:prstGeom prst="downArrow">
            <a:avLst/>
          </a:prstGeom>
          <a:solidFill>
            <a:schemeClr val="tx2"/>
          </a:solidFill>
          <a:ln w="9525" cap="flat" cmpd="sng" algn="ctr">
            <a:solidFill>
              <a:schemeClr val="bg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CC00"/>
              </a:solidFill>
              <a:effectLst/>
              <a:uLnTx/>
              <a:uFillTx/>
              <a:latin typeface="Arial" panose="020B0604020202020204" pitchFamily="34" charset="0"/>
              <a:cs typeface="Arial" panose="020B0604020202020204" pitchFamily="34" charset="0"/>
            </a:endParaRPr>
          </a:p>
        </p:txBody>
      </p:sp>
      <p:sp>
        <p:nvSpPr>
          <p:cNvPr id="51" name="Text Box 5">
            <a:extLst>
              <a:ext uri="{FF2B5EF4-FFF2-40B4-BE49-F238E27FC236}">
                <a16:creationId xmlns:a16="http://schemas.microsoft.com/office/drawing/2014/main" id="{9A7FC647-9CF0-5E49-9BE2-AD31755590DF}"/>
              </a:ext>
            </a:extLst>
          </p:cNvPr>
          <p:cNvSpPr txBox="1">
            <a:spLocks noChangeArrowheads="1"/>
          </p:cNvSpPr>
          <p:nvPr/>
        </p:nvSpPr>
        <p:spPr bwMode="auto">
          <a:xfrm>
            <a:off x="54071" y="5617660"/>
            <a:ext cx="2781672"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cs typeface="Arial" panose="020B0604020202020204" pitchFamily="34" charset="0"/>
              </a:rPr>
              <a:t>اليوعيني</a:t>
            </a:r>
            <a:endParaRPr kumimoji="0" lang="en-GB" sz="2400" b="1"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cs typeface="Arial" panose="020B0604020202020204" pitchFamily="34" charset="0"/>
            </a:endParaRPr>
          </a:p>
        </p:txBody>
      </p:sp>
      <p:sp>
        <p:nvSpPr>
          <p:cNvPr id="52" name="Text Box 5">
            <a:extLst>
              <a:ext uri="{FF2B5EF4-FFF2-40B4-BE49-F238E27FC236}">
                <a16:creationId xmlns:a16="http://schemas.microsoft.com/office/drawing/2014/main" id="{EE46A572-397C-7546-A643-2FE78141ADDC}"/>
              </a:ext>
            </a:extLst>
          </p:cNvPr>
          <p:cNvSpPr txBox="1">
            <a:spLocks noChangeArrowheads="1"/>
          </p:cNvSpPr>
          <p:nvPr/>
        </p:nvSpPr>
        <p:spPr bwMode="auto">
          <a:xfrm>
            <a:off x="2411760" y="5617660"/>
            <a:ext cx="2781672"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cs typeface="Arial" panose="020B0604020202020204" pitchFamily="34" charset="0"/>
              </a:rPr>
              <a:t>+ </a:t>
            </a:r>
            <a:r>
              <a:rPr kumimoji="0" lang="ar-JO" sz="2400" b="1"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cs typeface="Arial" panose="020B0604020202020204" pitchFamily="34" charset="0"/>
              </a:rPr>
              <a:t>أخوين</a:t>
            </a:r>
            <a:endParaRPr kumimoji="0" lang="en-GB" sz="2400" b="1"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cs typeface="Arial" panose="020B0604020202020204" pitchFamily="34" charset="0"/>
            </a:endParaRPr>
          </a:p>
        </p:txBody>
      </p:sp>
      <p:sp>
        <p:nvSpPr>
          <p:cNvPr id="53" name="Down Arrow 52">
            <a:extLst>
              <a:ext uri="{FF2B5EF4-FFF2-40B4-BE49-F238E27FC236}">
                <a16:creationId xmlns:a16="http://schemas.microsoft.com/office/drawing/2014/main" id="{64F58731-89D1-9C47-A490-1471361407D5}"/>
              </a:ext>
            </a:extLst>
          </p:cNvPr>
          <p:cNvSpPr/>
          <p:nvPr/>
        </p:nvSpPr>
        <p:spPr bwMode="auto">
          <a:xfrm>
            <a:off x="1336895" y="5318044"/>
            <a:ext cx="216024" cy="263459"/>
          </a:xfrm>
          <a:prstGeom prst="downArrow">
            <a:avLst/>
          </a:prstGeom>
          <a:solidFill>
            <a:schemeClr val="tx2"/>
          </a:solidFill>
          <a:ln w="9525" cap="flat" cmpd="sng" algn="ctr">
            <a:solidFill>
              <a:schemeClr val="bg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CC00"/>
              </a:solidFill>
              <a:effectLst/>
              <a:uLnTx/>
              <a:uFillTx/>
              <a:latin typeface="Arial" panose="020B0604020202020204" pitchFamily="34" charset="0"/>
              <a:cs typeface="Arial" panose="020B0604020202020204" pitchFamily="34" charset="0"/>
            </a:endParaRPr>
          </a:p>
        </p:txBody>
      </p:sp>
      <p:sp>
        <p:nvSpPr>
          <p:cNvPr id="56" name="Text Box 5">
            <a:extLst>
              <a:ext uri="{FF2B5EF4-FFF2-40B4-BE49-F238E27FC236}">
                <a16:creationId xmlns:a16="http://schemas.microsoft.com/office/drawing/2014/main" id="{6A51AC85-C6F5-E64E-A632-2633C851ECD7}"/>
              </a:ext>
            </a:extLst>
          </p:cNvPr>
          <p:cNvSpPr txBox="1">
            <a:spLocks noChangeArrowheads="1"/>
          </p:cNvSpPr>
          <p:nvPr/>
        </p:nvSpPr>
        <p:spPr bwMode="auto">
          <a:xfrm>
            <a:off x="62864" y="6413809"/>
            <a:ext cx="2781672"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cs typeface="Arial" panose="020B0604020202020204" pitchFamily="34" charset="0"/>
              </a:rPr>
              <a:t>هوداياهو</a:t>
            </a:r>
            <a:endParaRPr kumimoji="0" lang="en-GB" sz="2400" b="1"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cs typeface="Arial" panose="020B0604020202020204" pitchFamily="34" charset="0"/>
            </a:endParaRPr>
          </a:p>
        </p:txBody>
      </p:sp>
      <p:sp>
        <p:nvSpPr>
          <p:cNvPr id="57" name="Text Box 5">
            <a:extLst>
              <a:ext uri="{FF2B5EF4-FFF2-40B4-BE49-F238E27FC236}">
                <a16:creationId xmlns:a16="http://schemas.microsoft.com/office/drawing/2014/main" id="{42247A4C-5EA7-0844-9926-A30A762F7845}"/>
              </a:ext>
            </a:extLst>
          </p:cNvPr>
          <p:cNvSpPr txBox="1">
            <a:spLocks noChangeArrowheads="1"/>
          </p:cNvSpPr>
          <p:nvPr/>
        </p:nvSpPr>
        <p:spPr bwMode="auto">
          <a:xfrm>
            <a:off x="2420553" y="6413809"/>
            <a:ext cx="2781672"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cs typeface="Arial" panose="020B0604020202020204" pitchFamily="34" charset="0"/>
              </a:rPr>
              <a:t>+ </a:t>
            </a:r>
            <a:r>
              <a:rPr kumimoji="0" lang="ar-JO" sz="2400" b="1"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cs typeface="Arial" panose="020B0604020202020204" pitchFamily="34" charset="0"/>
              </a:rPr>
              <a:t>6 إخوة</a:t>
            </a:r>
            <a:endParaRPr kumimoji="0" lang="en-GB" sz="2400" b="1"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cs typeface="Arial" panose="020B0604020202020204" pitchFamily="34" charset="0"/>
            </a:endParaRPr>
          </a:p>
        </p:txBody>
      </p:sp>
      <p:sp>
        <p:nvSpPr>
          <p:cNvPr id="58" name="Down Arrow 57">
            <a:extLst>
              <a:ext uri="{FF2B5EF4-FFF2-40B4-BE49-F238E27FC236}">
                <a16:creationId xmlns:a16="http://schemas.microsoft.com/office/drawing/2014/main" id="{7554B009-EEA4-6942-B72F-9A9AD2550F9E}"/>
              </a:ext>
            </a:extLst>
          </p:cNvPr>
          <p:cNvSpPr/>
          <p:nvPr/>
        </p:nvSpPr>
        <p:spPr bwMode="auto">
          <a:xfrm>
            <a:off x="1345688" y="6114192"/>
            <a:ext cx="216024" cy="263459"/>
          </a:xfrm>
          <a:prstGeom prst="downArrow">
            <a:avLst/>
          </a:prstGeom>
          <a:solidFill>
            <a:schemeClr val="tx2"/>
          </a:solidFill>
          <a:ln w="9525" cap="flat" cmpd="sng" algn="ctr">
            <a:solidFill>
              <a:schemeClr val="bg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CC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2850060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3492"/>
                                        </p:tgtEl>
                                        <p:attrNameLst>
                                          <p:attrName>style.visibility</p:attrName>
                                        </p:attrNameLst>
                                      </p:cBhvr>
                                      <p:to>
                                        <p:strVal val="visible"/>
                                      </p:to>
                                    </p:set>
                                    <p:animEffect transition="in" filter="blinds(horizontal)">
                                      <p:cBhvr>
                                        <p:cTn id="7" dur="500"/>
                                        <p:tgtEl>
                                          <p:spTgt spid="6349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500"/>
                                        <p:tgtEl>
                                          <p:spTgt spid="3"/>
                                        </p:tgtEl>
                                      </p:cBhvr>
                                    </p:animEffect>
                                  </p:childTnLst>
                                </p:cTn>
                              </p:par>
                            </p:childTnLst>
                          </p:cTn>
                        </p:par>
                        <p:par>
                          <p:cTn id="13" fill="hold">
                            <p:stCondLst>
                              <p:cond delay="500"/>
                            </p:stCondLst>
                            <p:childTnLst>
                              <p:par>
                                <p:cTn id="14" presetID="3" presetClass="entr" presetSubtype="10" fill="hold" grpId="0" nodeType="after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blinds(horizontal)">
                                      <p:cBhvr>
                                        <p:cTn id="16" dur="500"/>
                                        <p:tgtEl>
                                          <p:spTgt spid="33"/>
                                        </p:tgtEl>
                                      </p:cBhvr>
                                    </p:animEffect>
                                  </p:childTnLst>
                                </p:cTn>
                              </p:par>
                            </p:childTnLst>
                          </p:cTn>
                        </p:par>
                        <p:par>
                          <p:cTn id="17" fill="hold">
                            <p:stCondLst>
                              <p:cond delay="1000"/>
                            </p:stCondLst>
                            <p:childTnLst>
                              <p:par>
                                <p:cTn id="18" presetID="3" presetClass="entr" presetSubtype="10" fill="hold" grpId="0" nodeType="afterEffect">
                                  <p:stCondLst>
                                    <p:cond delay="0"/>
                                  </p:stCondLst>
                                  <p:childTnLst>
                                    <p:set>
                                      <p:cBhvr>
                                        <p:cTn id="19" dur="1" fill="hold">
                                          <p:stCondLst>
                                            <p:cond delay="0"/>
                                          </p:stCondLst>
                                        </p:cTn>
                                        <p:tgtEl>
                                          <p:spTgt spid="34"/>
                                        </p:tgtEl>
                                        <p:attrNameLst>
                                          <p:attrName>style.visibility</p:attrName>
                                        </p:attrNameLst>
                                      </p:cBhvr>
                                      <p:to>
                                        <p:strVal val="visible"/>
                                      </p:to>
                                    </p:set>
                                    <p:animEffect transition="in" filter="blinds(horizontal)">
                                      <p:cBhvr>
                                        <p:cTn id="20" dur="500"/>
                                        <p:tgtEl>
                                          <p:spTgt spid="3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wipe(up)">
                                      <p:cBhvr>
                                        <p:cTn id="25" dur="500"/>
                                        <p:tgtEl>
                                          <p:spTgt spid="38"/>
                                        </p:tgtEl>
                                      </p:cBhvr>
                                    </p:animEffect>
                                  </p:childTnLst>
                                </p:cTn>
                              </p:par>
                            </p:childTnLst>
                          </p:cTn>
                        </p:par>
                        <p:par>
                          <p:cTn id="26" fill="hold">
                            <p:stCondLst>
                              <p:cond delay="500"/>
                            </p:stCondLst>
                            <p:childTnLst>
                              <p:par>
                                <p:cTn id="27" presetID="3" presetClass="entr" presetSubtype="10" fill="hold" grpId="0" nodeType="afterEffect">
                                  <p:stCondLst>
                                    <p:cond delay="0"/>
                                  </p:stCondLst>
                                  <p:childTnLst>
                                    <p:set>
                                      <p:cBhvr>
                                        <p:cTn id="28" dur="1" fill="hold">
                                          <p:stCondLst>
                                            <p:cond delay="0"/>
                                          </p:stCondLst>
                                        </p:cTn>
                                        <p:tgtEl>
                                          <p:spTgt spid="36"/>
                                        </p:tgtEl>
                                        <p:attrNameLst>
                                          <p:attrName>style.visibility</p:attrName>
                                        </p:attrNameLst>
                                      </p:cBhvr>
                                      <p:to>
                                        <p:strVal val="visible"/>
                                      </p:to>
                                    </p:set>
                                    <p:animEffect transition="in" filter="blinds(horizontal)">
                                      <p:cBhvr>
                                        <p:cTn id="29" dur="500"/>
                                        <p:tgtEl>
                                          <p:spTgt spid="36"/>
                                        </p:tgtEl>
                                      </p:cBhvr>
                                    </p:animEffect>
                                  </p:childTnLst>
                                </p:cTn>
                              </p:par>
                            </p:childTnLst>
                          </p:cTn>
                        </p:par>
                        <p:par>
                          <p:cTn id="30" fill="hold">
                            <p:stCondLst>
                              <p:cond delay="1000"/>
                            </p:stCondLst>
                            <p:childTnLst>
                              <p:par>
                                <p:cTn id="31" presetID="3" presetClass="entr" presetSubtype="10" fill="hold" grpId="0" nodeType="afterEffect">
                                  <p:stCondLst>
                                    <p:cond delay="0"/>
                                  </p:stCondLst>
                                  <p:childTnLst>
                                    <p:set>
                                      <p:cBhvr>
                                        <p:cTn id="32" dur="1" fill="hold">
                                          <p:stCondLst>
                                            <p:cond delay="0"/>
                                          </p:stCondLst>
                                        </p:cTn>
                                        <p:tgtEl>
                                          <p:spTgt spid="37"/>
                                        </p:tgtEl>
                                        <p:attrNameLst>
                                          <p:attrName>style.visibility</p:attrName>
                                        </p:attrNameLst>
                                      </p:cBhvr>
                                      <p:to>
                                        <p:strVal val="visible"/>
                                      </p:to>
                                    </p:set>
                                    <p:animEffect transition="in" filter="blinds(horizontal)">
                                      <p:cBhvr>
                                        <p:cTn id="33" dur="500"/>
                                        <p:tgtEl>
                                          <p:spTgt spid="37"/>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1" fill="hold" grpId="0" nodeType="clickEffect">
                                  <p:stCondLst>
                                    <p:cond delay="0"/>
                                  </p:stCondLst>
                                  <p:childTnLst>
                                    <p:set>
                                      <p:cBhvr>
                                        <p:cTn id="37" dur="1" fill="hold">
                                          <p:stCondLst>
                                            <p:cond delay="0"/>
                                          </p:stCondLst>
                                        </p:cTn>
                                        <p:tgtEl>
                                          <p:spTgt spid="41"/>
                                        </p:tgtEl>
                                        <p:attrNameLst>
                                          <p:attrName>style.visibility</p:attrName>
                                        </p:attrNameLst>
                                      </p:cBhvr>
                                      <p:to>
                                        <p:strVal val="visible"/>
                                      </p:to>
                                    </p:set>
                                    <p:animEffect transition="in" filter="wipe(up)">
                                      <p:cBhvr>
                                        <p:cTn id="38" dur="500"/>
                                        <p:tgtEl>
                                          <p:spTgt spid="41"/>
                                        </p:tgtEl>
                                      </p:cBhvr>
                                    </p:animEffect>
                                  </p:childTnLst>
                                </p:cTn>
                              </p:par>
                            </p:childTnLst>
                          </p:cTn>
                        </p:par>
                        <p:par>
                          <p:cTn id="39" fill="hold">
                            <p:stCondLst>
                              <p:cond delay="500"/>
                            </p:stCondLst>
                            <p:childTnLst>
                              <p:par>
                                <p:cTn id="40" presetID="3" presetClass="entr" presetSubtype="10" fill="hold" grpId="0" nodeType="afterEffect">
                                  <p:stCondLst>
                                    <p:cond delay="0"/>
                                  </p:stCondLst>
                                  <p:childTnLst>
                                    <p:set>
                                      <p:cBhvr>
                                        <p:cTn id="41" dur="1" fill="hold">
                                          <p:stCondLst>
                                            <p:cond delay="0"/>
                                          </p:stCondLst>
                                        </p:cTn>
                                        <p:tgtEl>
                                          <p:spTgt spid="39"/>
                                        </p:tgtEl>
                                        <p:attrNameLst>
                                          <p:attrName>style.visibility</p:attrName>
                                        </p:attrNameLst>
                                      </p:cBhvr>
                                      <p:to>
                                        <p:strVal val="visible"/>
                                      </p:to>
                                    </p:set>
                                    <p:animEffect transition="in" filter="blinds(horizontal)">
                                      <p:cBhvr>
                                        <p:cTn id="42" dur="500"/>
                                        <p:tgtEl>
                                          <p:spTgt spid="39"/>
                                        </p:tgtEl>
                                      </p:cBhvr>
                                    </p:animEffect>
                                  </p:childTnLst>
                                </p:cTn>
                              </p:par>
                            </p:childTnLst>
                          </p:cTn>
                        </p:par>
                        <p:par>
                          <p:cTn id="43" fill="hold">
                            <p:stCondLst>
                              <p:cond delay="1000"/>
                            </p:stCondLst>
                            <p:childTnLst>
                              <p:par>
                                <p:cTn id="44" presetID="3" presetClass="entr" presetSubtype="10" fill="hold" grpId="0" nodeType="afterEffect">
                                  <p:stCondLst>
                                    <p:cond delay="0"/>
                                  </p:stCondLst>
                                  <p:childTnLst>
                                    <p:set>
                                      <p:cBhvr>
                                        <p:cTn id="45" dur="1" fill="hold">
                                          <p:stCondLst>
                                            <p:cond delay="0"/>
                                          </p:stCondLst>
                                        </p:cTn>
                                        <p:tgtEl>
                                          <p:spTgt spid="40"/>
                                        </p:tgtEl>
                                        <p:attrNameLst>
                                          <p:attrName>style.visibility</p:attrName>
                                        </p:attrNameLst>
                                      </p:cBhvr>
                                      <p:to>
                                        <p:strVal val="visible"/>
                                      </p:to>
                                    </p:set>
                                    <p:animEffect transition="in" filter="blinds(horizontal)">
                                      <p:cBhvr>
                                        <p:cTn id="46" dur="500"/>
                                        <p:tgtEl>
                                          <p:spTgt spid="40"/>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1" fill="hold" grpId="0" nodeType="clickEffect">
                                  <p:stCondLst>
                                    <p:cond delay="0"/>
                                  </p:stCondLst>
                                  <p:childTnLst>
                                    <p:set>
                                      <p:cBhvr>
                                        <p:cTn id="50" dur="1" fill="hold">
                                          <p:stCondLst>
                                            <p:cond delay="0"/>
                                          </p:stCondLst>
                                        </p:cTn>
                                        <p:tgtEl>
                                          <p:spTgt spid="44"/>
                                        </p:tgtEl>
                                        <p:attrNameLst>
                                          <p:attrName>style.visibility</p:attrName>
                                        </p:attrNameLst>
                                      </p:cBhvr>
                                      <p:to>
                                        <p:strVal val="visible"/>
                                      </p:to>
                                    </p:set>
                                    <p:animEffect transition="in" filter="wipe(up)">
                                      <p:cBhvr>
                                        <p:cTn id="51" dur="500"/>
                                        <p:tgtEl>
                                          <p:spTgt spid="44"/>
                                        </p:tgtEl>
                                      </p:cBhvr>
                                    </p:animEffect>
                                  </p:childTnLst>
                                </p:cTn>
                              </p:par>
                            </p:childTnLst>
                          </p:cTn>
                        </p:par>
                        <p:par>
                          <p:cTn id="52" fill="hold">
                            <p:stCondLst>
                              <p:cond delay="500"/>
                            </p:stCondLst>
                            <p:childTnLst>
                              <p:par>
                                <p:cTn id="53" presetID="3" presetClass="entr" presetSubtype="10" fill="hold" grpId="0" nodeType="afterEffect">
                                  <p:stCondLst>
                                    <p:cond delay="0"/>
                                  </p:stCondLst>
                                  <p:childTnLst>
                                    <p:set>
                                      <p:cBhvr>
                                        <p:cTn id="54" dur="1" fill="hold">
                                          <p:stCondLst>
                                            <p:cond delay="0"/>
                                          </p:stCondLst>
                                        </p:cTn>
                                        <p:tgtEl>
                                          <p:spTgt spid="42"/>
                                        </p:tgtEl>
                                        <p:attrNameLst>
                                          <p:attrName>style.visibility</p:attrName>
                                        </p:attrNameLst>
                                      </p:cBhvr>
                                      <p:to>
                                        <p:strVal val="visible"/>
                                      </p:to>
                                    </p:set>
                                    <p:animEffect transition="in" filter="blinds(horizontal)">
                                      <p:cBhvr>
                                        <p:cTn id="55" dur="500"/>
                                        <p:tgtEl>
                                          <p:spTgt spid="42"/>
                                        </p:tgtEl>
                                      </p:cBhvr>
                                    </p:animEffect>
                                  </p:childTnLst>
                                </p:cTn>
                              </p:par>
                            </p:childTnLst>
                          </p:cTn>
                        </p:par>
                        <p:par>
                          <p:cTn id="56" fill="hold">
                            <p:stCondLst>
                              <p:cond delay="1000"/>
                            </p:stCondLst>
                            <p:childTnLst>
                              <p:par>
                                <p:cTn id="57" presetID="3" presetClass="entr" presetSubtype="10" fill="hold" grpId="0" nodeType="afterEffect">
                                  <p:stCondLst>
                                    <p:cond delay="0"/>
                                  </p:stCondLst>
                                  <p:childTnLst>
                                    <p:set>
                                      <p:cBhvr>
                                        <p:cTn id="58" dur="1" fill="hold">
                                          <p:stCondLst>
                                            <p:cond delay="0"/>
                                          </p:stCondLst>
                                        </p:cTn>
                                        <p:tgtEl>
                                          <p:spTgt spid="43"/>
                                        </p:tgtEl>
                                        <p:attrNameLst>
                                          <p:attrName>style.visibility</p:attrName>
                                        </p:attrNameLst>
                                      </p:cBhvr>
                                      <p:to>
                                        <p:strVal val="visible"/>
                                      </p:to>
                                    </p:set>
                                    <p:animEffect transition="in" filter="blinds(horizontal)">
                                      <p:cBhvr>
                                        <p:cTn id="59" dur="500"/>
                                        <p:tgtEl>
                                          <p:spTgt spid="43"/>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1" fill="hold" grpId="0" nodeType="clickEffect">
                                  <p:stCondLst>
                                    <p:cond delay="0"/>
                                  </p:stCondLst>
                                  <p:childTnLst>
                                    <p:set>
                                      <p:cBhvr>
                                        <p:cTn id="63" dur="1" fill="hold">
                                          <p:stCondLst>
                                            <p:cond delay="0"/>
                                          </p:stCondLst>
                                        </p:cTn>
                                        <p:tgtEl>
                                          <p:spTgt spid="47"/>
                                        </p:tgtEl>
                                        <p:attrNameLst>
                                          <p:attrName>style.visibility</p:attrName>
                                        </p:attrNameLst>
                                      </p:cBhvr>
                                      <p:to>
                                        <p:strVal val="visible"/>
                                      </p:to>
                                    </p:set>
                                    <p:animEffect transition="in" filter="wipe(up)">
                                      <p:cBhvr>
                                        <p:cTn id="64" dur="500"/>
                                        <p:tgtEl>
                                          <p:spTgt spid="47"/>
                                        </p:tgtEl>
                                      </p:cBhvr>
                                    </p:animEffect>
                                  </p:childTnLst>
                                </p:cTn>
                              </p:par>
                            </p:childTnLst>
                          </p:cTn>
                        </p:par>
                        <p:par>
                          <p:cTn id="65" fill="hold">
                            <p:stCondLst>
                              <p:cond delay="500"/>
                            </p:stCondLst>
                            <p:childTnLst>
                              <p:par>
                                <p:cTn id="66" presetID="3" presetClass="entr" presetSubtype="10" fill="hold" grpId="0" nodeType="afterEffect">
                                  <p:stCondLst>
                                    <p:cond delay="0"/>
                                  </p:stCondLst>
                                  <p:childTnLst>
                                    <p:set>
                                      <p:cBhvr>
                                        <p:cTn id="67" dur="1" fill="hold">
                                          <p:stCondLst>
                                            <p:cond delay="0"/>
                                          </p:stCondLst>
                                        </p:cTn>
                                        <p:tgtEl>
                                          <p:spTgt spid="45"/>
                                        </p:tgtEl>
                                        <p:attrNameLst>
                                          <p:attrName>style.visibility</p:attrName>
                                        </p:attrNameLst>
                                      </p:cBhvr>
                                      <p:to>
                                        <p:strVal val="visible"/>
                                      </p:to>
                                    </p:set>
                                    <p:animEffect transition="in" filter="blinds(horizontal)">
                                      <p:cBhvr>
                                        <p:cTn id="68" dur="500"/>
                                        <p:tgtEl>
                                          <p:spTgt spid="45"/>
                                        </p:tgtEl>
                                      </p:cBhvr>
                                    </p:animEffect>
                                  </p:childTnLst>
                                </p:cTn>
                              </p:par>
                            </p:childTnLst>
                          </p:cTn>
                        </p:par>
                        <p:par>
                          <p:cTn id="69" fill="hold">
                            <p:stCondLst>
                              <p:cond delay="1000"/>
                            </p:stCondLst>
                            <p:childTnLst>
                              <p:par>
                                <p:cTn id="70" presetID="3" presetClass="entr" presetSubtype="10" fill="hold" grpId="0" nodeType="afterEffect">
                                  <p:stCondLst>
                                    <p:cond delay="0"/>
                                  </p:stCondLst>
                                  <p:childTnLst>
                                    <p:set>
                                      <p:cBhvr>
                                        <p:cTn id="71" dur="1" fill="hold">
                                          <p:stCondLst>
                                            <p:cond delay="0"/>
                                          </p:stCondLst>
                                        </p:cTn>
                                        <p:tgtEl>
                                          <p:spTgt spid="46"/>
                                        </p:tgtEl>
                                        <p:attrNameLst>
                                          <p:attrName>style.visibility</p:attrName>
                                        </p:attrNameLst>
                                      </p:cBhvr>
                                      <p:to>
                                        <p:strVal val="visible"/>
                                      </p:to>
                                    </p:set>
                                    <p:animEffect transition="in" filter="blinds(horizontal)">
                                      <p:cBhvr>
                                        <p:cTn id="72" dur="500"/>
                                        <p:tgtEl>
                                          <p:spTgt spid="46"/>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1" fill="hold" grpId="0" nodeType="clickEffect">
                                  <p:stCondLst>
                                    <p:cond delay="0"/>
                                  </p:stCondLst>
                                  <p:childTnLst>
                                    <p:set>
                                      <p:cBhvr>
                                        <p:cTn id="76" dur="1" fill="hold">
                                          <p:stCondLst>
                                            <p:cond delay="0"/>
                                          </p:stCondLst>
                                        </p:cTn>
                                        <p:tgtEl>
                                          <p:spTgt spid="50"/>
                                        </p:tgtEl>
                                        <p:attrNameLst>
                                          <p:attrName>style.visibility</p:attrName>
                                        </p:attrNameLst>
                                      </p:cBhvr>
                                      <p:to>
                                        <p:strVal val="visible"/>
                                      </p:to>
                                    </p:set>
                                    <p:animEffect transition="in" filter="wipe(up)">
                                      <p:cBhvr>
                                        <p:cTn id="77" dur="500"/>
                                        <p:tgtEl>
                                          <p:spTgt spid="50"/>
                                        </p:tgtEl>
                                      </p:cBhvr>
                                    </p:animEffect>
                                  </p:childTnLst>
                                </p:cTn>
                              </p:par>
                            </p:childTnLst>
                          </p:cTn>
                        </p:par>
                        <p:par>
                          <p:cTn id="78" fill="hold">
                            <p:stCondLst>
                              <p:cond delay="500"/>
                            </p:stCondLst>
                            <p:childTnLst>
                              <p:par>
                                <p:cTn id="79" presetID="3" presetClass="entr" presetSubtype="10" fill="hold" grpId="0" nodeType="afterEffect">
                                  <p:stCondLst>
                                    <p:cond delay="0"/>
                                  </p:stCondLst>
                                  <p:childTnLst>
                                    <p:set>
                                      <p:cBhvr>
                                        <p:cTn id="80" dur="1" fill="hold">
                                          <p:stCondLst>
                                            <p:cond delay="0"/>
                                          </p:stCondLst>
                                        </p:cTn>
                                        <p:tgtEl>
                                          <p:spTgt spid="48"/>
                                        </p:tgtEl>
                                        <p:attrNameLst>
                                          <p:attrName>style.visibility</p:attrName>
                                        </p:attrNameLst>
                                      </p:cBhvr>
                                      <p:to>
                                        <p:strVal val="visible"/>
                                      </p:to>
                                    </p:set>
                                    <p:animEffect transition="in" filter="blinds(horizontal)">
                                      <p:cBhvr>
                                        <p:cTn id="81" dur="500"/>
                                        <p:tgtEl>
                                          <p:spTgt spid="48"/>
                                        </p:tgtEl>
                                      </p:cBhvr>
                                    </p:animEffect>
                                  </p:childTnLst>
                                </p:cTn>
                              </p:par>
                            </p:childTnLst>
                          </p:cTn>
                        </p:par>
                        <p:par>
                          <p:cTn id="82" fill="hold">
                            <p:stCondLst>
                              <p:cond delay="1000"/>
                            </p:stCondLst>
                            <p:childTnLst>
                              <p:par>
                                <p:cTn id="83" presetID="3" presetClass="entr" presetSubtype="10" fill="hold" grpId="0" nodeType="afterEffect">
                                  <p:stCondLst>
                                    <p:cond delay="0"/>
                                  </p:stCondLst>
                                  <p:childTnLst>
                                    <p:set>
                                      <p:cBhvr>
                                        <p:cTn id="84" dur="1" fill="hold">
                                          <p:stCondLst>
                                            <p:cond delay="0"/>
                                          </p:stCondLst>
                                        </p:cTn>
                                        <p:tgtEl>
                                          <p:spTgt spid="49"/>
                                        </p:tgtEl>
                                        <p:attrNameLst>
                                          <p:attrName>style.visibility</p:attrName>
                                        </p:attrNameLst>
                                      </p:cBhvr>
                                      <p:to>
                                        <p:strVal val="visible"/>
                                      </p:to>
                                    </p:set>
                                    <p:animEffect transition="in" filter="blinds(horizontal)">
                                      <p:cBhvr>
                                        <p:cTn id="85" dur="500"/>
                                        <p:tgtEl>
                                          <p:spTgt spid="49"/>
                                        </p:tgtEl>
                                      </p:cBhvr>
                                    </p:animEffect>
                                  </p:childTnLst>
                                </p:cTn>
                              </p:par>
                            </p:childTnLst>
                          </p:cTn>
                        </p:par>
                      </p:childTnLst>
                    </p:cTn>
                  </p:par>
                  <p:par>
                    <p:cTn id="86" fill="hold">
                      <p:stCondLst>
                        <p:cond delay="indefinite"/>
                      </p:stCondLst>
                      <p:childTnLst>
                        <p:par>
                          <p:cTn id="87" fill="hold">
                            <p:stCondLst>
                              <p:cond delay="0"/>
                            </p:stCondLst>
                            <p:childTnLst>
                              <p:par>
                                <p:cTn id="88" presetID="22" presetClass="entr" presetSubtype="1" fill="hold" grpId="0" nodeType="clickEffect">
                                  <p:stCondLst>
                                    <p:cond delay="0"/>
                                  </p:stCondLst>
                                  <p:childTnLst>
                                    <p:set>
                                      <p:cBhvr>
                                        <p:cTn id="89" dur="1" fill="hold">
                                          <p:stCondLst>
                                            <p:cond delay="0"/>
                                          </p:stCondLst>
                                        </p:cTn>
                                        <p:tgtEl>
                                          <p:spTgt spid="53"/>
                                        </p:tgtEl>
                                        <p:attrNameLst>
                                          <p:attrName>style.visibility</p:attrName>
                                        </p:attrNameLst>
                                      </p:cBhvr>
                                      <p:to>
                                        <p:strVal val="visible"/>
                                      </p:to>
                                    </p:set>
                                    <p:animEffect transition="in" filter="wipe(up)">
                                      <p:cBhvr>
                                        <p:cTn id="90" dur="500"/>
                                        <p:tgtEl>
                                          <p:spTgt spid="53"/>
                                        </p:tgtEl>
                                      </p:cBhvr>
                                    </p:animEffect>
                                  </p:childTnLst>
                                </p:cTn>
                              </p:par>
                            </p:childTnLst>
                          </p:cTn>
                        </p:par>
                        <p:par>
                          <p:cTn id="91" fill="hold">
                            <p:stCondLst>
                              <p:cond delay="500"/>
                            </p:stCondLst>
                            <p:childTnLst>
                              <p:par>
                                <p:cTn id="92" presetID="3" presetClass="entr" presetSubtype="10" fill="hold" grpId="0" nodeType="afterEffect">
                                  <p:stCondLst>
                                    <p:cond delay="0"/>
                                  </p:stCondLst>
                                  <p:childTnLst>
                                    <p:set>
                                      <p:cBhvr>
                                        <p:cTn id="93" dur="1" fill="hold">
                                          <p:stCondLst>
                                            <p:cond delay="0"/>
                                          </p:stCondLst>
                                        </p:cTn>
                                        <p:tgtEl>
                                          <p:spTgt spid="51"/>
                                        </p:tgtEl>
                                        <p:attrNameLst>
                                          <p:attrName>style.visibility</p:attrName>
                                        </p:attrNameLst>
                                      </p:cBhvr>
                                      <p:to>
                                        <p:strVal val="visible"/>
                                      </p:to>
                                    </p:set>
                                    <p:animEffect transition="in" filter="blinds(horizontal)">
                                      <p:cBhvr>
                                        <p:cTn id="94" dur="500"/>
                                        <p:tgtEl>
                                          <p:spTgt spid="51"/>
                                        </p:tgtEl>
                                      </p:cBhvr>
                                    </p:animEffect>
                                  </p:childTnLst>
                                </p:cTn>
                              </p:par>
                            </p:childTnLst>
                          </p:cTn>
                        </p:par>
                        <p:par>
                          <p:cTn id="95" fill="hold">
                            <p:stCondLst>
                              <p:cond delay="1000"/>
                            </p:stCondLst>
                            <p:childTnLst>
                              <p:par>
                                <p:cTn id="96" presetID="3" presetClass="entr" presetSubtype="10" fill="hold" grpId="0" nodeType="afterEffect">
                                  <p:stCondLst>
                                    <p:cond delay="0"/>
                                  </p:stCondLst>
                                  <p:childTnLst>
                                    <p:set>
                                      <p:cBhvr>
                                        <p:cTn id="97" dur="1" fill="hold">
                                          <p:stCondLst>
                                            <p:cond delay="0"/>
                                          </p:stCondLst>
                                        </p:cTn>
                                        <p:tgtEl>
                                          <p:spTgt spid="52"/>
                                        </p:tgtEl>
                                        <p:attrNameLst>
                                          <p:attrName>style.visibility</p:attrName>
                                        </p:attrNameLst>
                                      </p:cBhvr>
                                      <p:to>
                                        <p:strVal val="visible"/>
                                      </p:to>
                                    </p:set>
                                    <p:animEffect transition="in" filter="blinds(horizontal)">
                                      <p:cBhvr>
                                        <p:cTn id="98" dur="500"/>
                                        <p:tgtEl>
                                          <p:spTgt spid="52"/>
                                        </p:tgtEl>
                                      </p:cBhvr>
                                    </p:animEffect>
                                  </p:childTnLst>
                                </p:cTn>
                              </p:par>
                            </p:childTnLst>
                          </p:cTn>
                        </p:par>
                      </p:childTnLst>
                    </p:cTn>
                  </p:par>
                  <p:par>
                    <p:cTn id="99" fill="hold">
                      <p:stCondLst>
                        <p:cond delay="indefinite"/>
                      </p:stCondLst>
                      <p:childTnLst>
                        <p:par>
                          <p:cTn id="100" fill="hold">
                            <p:stCondLst>
                              <p:cond delay="0"/>
                            </p:stCondLst>
                            <p:childTnLst>
                              <p:par>
                                <p:cTn id="101" presetID="22" presetClass="entr" presetSubtype="1" fill="hold" grpId="0" nodeType="clickEffect">
                                  <p:stCondLst>
                                    <p:cond delay="0"/>
                                  </p:stCondLst>
                                  <p:childTnLst>
                                    <p:set>
                                      <p:cBhvr>
                                        <p:cTn id="102" dur="1" fill="hold">
                                          <p:stCondLst>
                                            <p:cond delay="0"/>
                                          </p:stCondLst>
                                        </p:cTn>
                                        <p:tgtEl>
                                          <p:spTgt spid="58"/>
                                        </p:tgtEl>
                                        <p:attrNameLst>
                                          <p:attrName>style.visibility</p:attrName>
                                        </p:attrNameLst>
                                      </p:cBhvr>
                                      <p:to>
                                        <p:strVal val="visible"/>
                                      </p:to>
                                    </p:set>
                                    <p:animEffect transition="in" filter="wipe(up)">
                                      <p:cBhvr>
                                        <p:cTn id="103" dur="500"/>
                                        <p:tgtEl>
                                          <p:spTgt spid="58"/>
                                        </p:tgtEl>
                                      </p:cBhvr>
                                    </p:animEffect>
                                  </p:childTnLst>
                                </p:cTn>
                              </p:par>
                            </p:childTnLst>
                          </p:cTn>
                        </p:par>
                        <p:par>
                          <p:cTn id="104" fill="hold">
                            <p:stCondLst>
                              <p:cond delay="500"/>
                            </p:stCondLst>
                            <p:childTnLst>
                              <p:par>
                                <p:cTn id="105" presetID="3" presetClass="entr" presetSubtype="10" fill="hold" grpId="0" nodeType="afterEffect">
                                  <p:stCondLst>
                                    <p:cond delay="0"/>
                                  </p:stCondLst>
                                  <p:childTnLst>
                                    <p:set>
                                      <p:cBhvr>
                                        <p:cTn id="106" dur="1" fill="hold">
                                          <p:stCondLst>
                                            <p:cond delay="0"/>
                                          </p:stCondLst>
                                        </p:cTn>
                                        <p:tgtEl>
                                          <p:spTgt spid="56"/>
                                        </p:tgtEl>
                                        <p:attrNameLst>
                                          <p:attrName>style.visibility</p:attrName>
                                        </p:attrNameLst>
                                      </p:cBhvr>
                                      <p:to>
                                        <p:strVal val="visible"/>
                                      </p:to>
                                    </p:set>
                                    <p:animEffect transition="in" filter="blinds(horizontal)">
                                      <p:cBhvr>
                                        <p:cTn id="107" dur="500"/>
                                        <p:tgtEl>
                                          <p:spTgt spid="56"/>
                                        </p:tgtEl>
                                      </p:cBhvr>
                                    </p:animEffect>
                                  </p:childTnLst>
                                </p:cTn>
                              </p:par>
                            </p:childTnLst>
                          </p:cTn>
                        </p:par>
                        <p:par>
                          <p:cTn id="108" fill="hold">
                            <p:stCondLst>
                              <p:cond delay="1000"/>
                            </p:stCondLst>
                            <p:childTnLst>
                              <p:par>
                                <p:cTn id="109" presetID="3" presetClass="entr" presetSubtype="10" fill="hold" grpId="0" nodeType="afterEffect">
                                  <p:stCondLst>
                                    <p:cond delay="0"/>
                                  </p:stCondLst>
                                  <p:childTnLst>
                                    <p:set>
                                      <p:cBhvr>
                                        <p:cTn id="110" dur="1" fill="hold">
                                          <p:stCondLst>
                                            <p:cond delay="0"/>
                                          </p:stCondLst>
                                        </p:cTn>
                                        <p:tgtEl>
                                          <p:spTgt spid="57"/>
                                        </p:tgtEl>
                                        <p:attrNameLst>
                                          <p:attrName>style.visibility</p:attrName>
                                        </p:attrNameLst>
                                      </p:cBhvr>
                                      <p:to>
                                        <p:strVal val="visible"/>
                                      </p:to>
                                    </p:set>
                                    <p:animEffect transition="in" filter="blinds(horizontal)">
                                      <p:cBhvr>
                                        <p:cTn id="111"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2" grpId="0"/>
      <p:bldP spid="33" grpId="0"/>
      <p:bldP spid="34" grpId="0"/>
      <p:bldP spid="3" grpId="0" animBg="1"/>
      <p:bldP spid="36" grpId="0"/>
      <p:bldP spid="37" grpId="0"/>
      <p:bldP spid="38" grpId="0" animBg="1"/>
      <p:bldP spid="39" grpId="0"/>
      <p:bldP spid="40" grpId="0"/>
      <p:bldP spid="41" grpId="0" animBg="1"/>
      <p:bldP spid="42" grpId="0"/>
      <p:bldP spid="43" grpId="0"/>
      <p:bldP spid="44" grpId="0" animBg="1"/>
      <p:bldP spid="45" grpId="0"/>
      <p:bldP spid="46" grpId="0"/>
      <p:bldP spid="47" grpId="0" animBg="1"/>
      <p:bldP spid="48" grpId="0"/>
      <p:bldP spid="49" grpId="0"/>
      <p:bldP spid="50" grpId="0" animBg="1"/>
      <p:bldP spid="51" grpId="0"/>
      <p:bldP spid="52" grpId="0"/>
      <p:bldP spid="53" grpId="0" animBg="1"/>
      <p:bldP spid="56" grpId="0"/>
      <p:bldP spid="57" grpId="0"/>
      <p:bldP spid="58"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dirty="0">
              <a:solidFill>
                <a:srgbClr val="000000"/>
              </a:solidFill>
              <a:latin typeface="Arial" panose="020B0604020202020204" pitchFamily="34"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ea typeface="Osaka" charset="0"/>
                <a:cs typeface="Arial" panose="020B0604020202020204" pitchFamily="34" charset="0"/>
              </a:rPr>
              <a:t>١ أخبار الأيام 4 </a:t>
            </a:r>
            <a:endParaRPr lang="en-US" sz="8800" dirty="0">
              <a:ea typeface="Osaka" charset="0"/>
              <a:cs typeface="Arial" panose="020B0604020202020204" pitchFamily="34" charset="0"/>
            </a:endParaRPr>
          </a:p>
        </p:txBody>
      </p:sp>
    </p:spTree>
    <p:extLst>
      <p:ext uri="{BB962C8B-B14F-4D97-AF65-F5344CB8AC3E}">
        <p14:creationId xmlns:p14="http://schemas.microsoft.com/office/powerpoint/2010/main" val="418119136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81" name="Picture 3" descr="Israel Map Tribes West.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7938"/>
            <a:ext cx="9144000" cy="6865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1" y="43012"/>
            <a:ext cx="3452843" cy="2203339"/>
          </a:xfrm>
          <a:effectLst>
            <a:outerShdw blurRad="63500" dist="35921" dir="2700000" algn="ctr" rotWithShape="0">
              <a:schemeClr val="tx2">
                <a:alpha val="74998"/>
              </a:schemeClr>
            </a:outerShdw>
          </a:effectLst>
        </p:spPr>
        <p:txBody>
          <a:bodyPr anchor="t"/>
          <a:lstStyle/>
          <a:p>
            <a:pPr algn="l">
              <a:defRPr/>
            </a:pPr>
            <a:r>
              <a:rPr lang="ar-JO" sz="4000" dirty="0">
                <a:solidFill>
                  <a:srgbClr val="FFFFFF"/>
                </a:solidFill>
                <a:effectLst>
                  <a:glow rad="127000">
                    <a:schemeClr val="tx1"/>
                  </a:glow>
                </a:effectLst>
                <a:ea typeface="ＭＳ Ｐゴシック" charset="0"/>
                <a:cs typeface="Arial" panose="020B0604020202020204" pitchFamily="34" charset="0"/>
              </a:rPr>
              <a:t>تعداد كل سبط</a:t>
            </a:r>
            <a:endParaRPr lang="en-US" sz="4000" dirty="0">
              <a:solidFill>
                <a:srgbClr val="FFFFFF"/>
              </a:solidFill>
              <a:effectLst>
                <a:glow rad="127000">
                  <a:schemeClr val="tx1"/>
                </a:glow>
              </a:effectLst>
              <a:ea typeface="ＭＳ Ｐゴシック" charset="0"/>
              <a:cs typeface="Arial" panose="020B0604020202020204" pitchFamily="34" charset="0"/>
            </a:endParaRPr>
          </a:p>
        </p:txBody>
      </p:sp>
      <p:sp>
        <p:nvSpPr>
          <p:cNvPr id="8" name="Text Box 4"/>
          <p:cNvSpPr txBox="1">
            <a:spLocks noChangeArrowheads="1"/>
          </p:cNvSpPr>
          <p:nvPr/>
        </p:nvSpPr>
        <p:spPr bwMode="auto">
          <a:xfrm>
            <a:off x="4549224" y="4286551"/>
            <a:ext cx="2061485"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ar-JO" sz="20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rPr>
              <a:t>يهوذا           76500</a:t>
            </a:r>
            <a:endParaRPr lang="en-US" sz="20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endParaRPr>
          </a:p>
        </p:txBody>
      </p:sp>
      <p:sp>
        <p:nvSpPr>
          <p:cNvPr id="9" name="Text Box 5"/>
          <p:cNvSpPr txBox="1">
            <a:spLocks noChangeArrowheads="1"/>
          </p:cNvSpPr>
          <p:nvPr/>
        </p:nvSpPr>
        <p:spPr bwMode="auto">
          <a:xfrm>
            <a:off x="3946562" y="5122694"/>
            <a:ext cx="266700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ar-JO" sz="20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rPr>
              <a:t>شمعون                  22200</a:t>
            </a:r>
            <a:endParaRPr lang="en-US" sz="20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endParaRPr>
          </a:p>
        </p:txBody>
      </p:sp>
      <p:sp>
        <p:nvSpPr>
          <p:cNvPr id="174095" name="Text Box 2"/>
          <p:cNvSpPr txBox="1">
            <a:spLocks noChangeArrowheads="1"/>
          </p:cNvSpPr>
          <p:nvPr/>
        </p:nvSpPr>
        <p:spPr bwMode="auto">
          <a:xfrm>
            <a:off x="8388757" y="88900"/>
            <a:ext cx="704039" cy="461665"/>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b="1" dirty="0">
                <a:solidFill>
                  <a:srgbClr val="FFFFFF"/>
                </a:solidFill>
                <a:latin typeface="Arial" panose="020B0604020202020204" pitchFamily="34" charset="0"/>
                <a:cs typeface="Arial" panose="020B0604020202020204" pitchFamily="34" charset="0"/>
              </a:rPr>
              <a:t>171</a:t>
            </a:r>
            <a:endParaRPr lang="en-US" b="1" dirty="0">
              <a:solidFill>
                <a:srgbClr val="FFFFFF"/>
              </a:solidFill>
              <a:latin typeface="Arial" panose="020B0604020202020204" pitchFamily="34" charset="0"/>
              <a:cs typeface="Arial" panose="020B0604020202020204" pitchFamily="34" charset="0"/>
            </a:endParaRPr>
          </a:p>
        </p:txBody>
      </p:sp>
      <p:sp>
        <p:nvSpPr>
          <p:cNvPr id="50" name="Rectangle 2"/>
          <p:cNvSpPr txBox="1">
            <a:spLocks noChangeArrowheads="1"/>
          </p:cNvSpPr>
          <p:nvPr/>
        </p:nvSpPr>
        <p:spPr bwMode="auto">
          <a:xfrm>
            <a:off x="-2" y="1435222"/>
            <a:ext cx="4283969" cy="177775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ar-JO" sz="2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عد 26</a:t>
            </a:r>
          </a:p>
          <a:p>
            <a:pPr algn="l" defTabSz="457200">
              <a:defRPr/>
            </a:pPr>
            <a:r>
              <a:rPr lang="ar-JO" sz="2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يش 13: 1-19: 48</a:t>
            </a:r>
          </a:p>
          <a:p>
            <a:pPr algn="l" defTabSz="457200">
              <a:defRPr/>
            </a:pPr>
            <a:r>
              <a:rPr lang="ar-JO" sz="2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1 أخ 4 (يهوذا – شمعون)</a:t>
            </a:r>
            <a:endParaRPr lang="en-US" sz="32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116628520"/>
      </p:ext>
    </p:extLst>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dirty="0">
              <a:solidFill>
                <a:srgbClr val="000000"/>
              </a:solidFill>
              <a:latin typeface="Arial" panose="020B0604020202020204" pitchFamily="34"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ea typeface="Osaka" charset="0"/>
                <a:cs typeface="Arial" panose="020B0604020202020204" pitchFamily="34" charset="0"/>
              </a:rPr>
              <a:t>١ أخبار الأيام 5 </a:t>
            </a:r>
            <a:endParaRPr lang="en-US" sz="8800" dirty="0">
              <a:ea typeface="Osaka" charset="0"/>
              <a:cs typeface="Arial" panose="020B0604020202020204" pitchFamily="34" charset="0"/>
            </a:endParaRPr>
          </a:p>
        </p:txBody>
      </p:sp>
    </p:spTree>
    <p:extLst>
      <p:ext uri="{BB962C8B-B14F-4D97-AF65-F5344CB8AC3E}">
        <p14:creationId xmlns:p14="http://schemas.microsoft.com/office/powerpoint/2010/main" val="239801631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674" name="Rectangle 64"/>
          <p:cNvSpPr>
            <a:spLocks noChangeArrowheads="1"/>
          </p:cNvSpPr>
          <p:nvPr/>
        </p:nvSpPr>
        <p:spPr bwMode="auto">
          <a:xfrm>
            <a:off x="0" y="0"/>
            <a:ext cx="9144000" cy="6858000"/>
          </a:xfrm>
          <a:prstGeom prst="rect">
            <a:avLst/>
          </a:prstGeom>
          <a:solidFill>
            <a:srgbClr val="F8E47F"/>
          </a:solidFill>
          <a:ln w="9525">
            <a:solidFill>
              <a:schemeClr val="tx1"/>
            </a:solidFill>
            <a:miter lim="800000"/>
            <a:headEnd/>
            <a:tailEnd/>
          </a:ln>
        </p:spPr>
        <p:txBody>
          <a:bodyPr wrap="none" anchor="ctr"/>
          <a:lstStyle/>
          <a:p>
            <a:pPr eaLnBrk="0" hangingPunct="0"/>
            <a:endParaRPr lang="zh-CN" altLang="en-US" b="1" dirty="0">
              <a:solidFill>
                <a:srgbClr val="000000"/>
              </a:solidFill>
              <a:latin typeface="Arial" panose="020B0604020202020204" pitchFamily="34" charset="0"/>
              <a:cs typeface="Arial" panose="020B0604020202020204" pitchFamily="34" charset="0"/>
            </a:endParaRPr>
          </a:p>
        </p:txBody>
      </p:sp>
      <p:sp>
        <p:nvSpPr>
          <p:cNvPr id="412673" name="Rectangle 2"/>
          <p:cNvSpPr>
            <a:spLocks noGrp="1" noChangeArrowheads="1"/>
          </p:cNvSpPr>
          <p:nvPr>
            <p:ph type="title" idx="4294967295"/>
          </p:nvPr>
        </p:nvSpPr>
        <p:spPr>
          <a:xfrm>
            <a:off x="3276599" y="-505907"/>
            <a:ext cx="5800725" cy="487362"/>
          </a:xfrm>
        </p:spPr>
        <p:txBody>
          <a:bodyPr/>
          <a:lstStyle/>
          <a:p>
            <a:pPr eaLnBrk="1" hangingPunct="1"/>
            <a:r>
              <a:rPr lang="ar-JO" altLang="zh-CN" sz="2800" dirty="0">
                <a:solidFill>
                  <a:schemeClr val="tx1"/>
                </a:solidFill>
                <a:ea typeface="ＭＳ Ｐゴシック" charset="0"/>
                <a:cs typeface="Arial" panose="020B0604020202020204" pitchFamily="34" charset="0"/>
              </a:rPr>
              <a:t>شجرة عائلة الآباء</a:t>
            </a:r>
            <a:endParaRPr lang="en-US" altLang="zh-CN" sz="2800" dirty="0">
              <a:solidFill>
                <a:schemeClr val="tx1"/>
              </a:solidFill>
              <a:ea typeface="ＭＳ Ｐゴシック" charset="0"/>
              <a:cs typeface="Arial" panose="020B0604020202020204" pitchFamily="34" charset="0"/>
            </a:endParaRPr>
          </a:p>
        </p:txBody>
      </p:sp>
      <p:sp>
        <p:nvSpPr>
          <p:cNvPr id="412675" name="Text Box 3"/>
          <p:cNvSpPr txBox="1">
            <a:spLocks noChangeArrowheads="1"/>
          </p:cNvSpPr>
          <p:nvPr/>
        </p:nvSpPr>
        <p:spPr bwMode="auto">
          <a:xfrm>
            <a:off x="3657600" y="642180"/>
            <a:ext cx="1066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ar-JO" altLang="zh-CN" b="1" dirty="0">
                <a:solidFill>
                  <a:srgbClr val="007000"/>
                </a:solidFill>
                <a:latin typeface="Arial" panose="020B0604020202020204" pitchFamily="34" charset="0"/>
                <a:cs typeface="Arial" panose="020B0604020202020204" pitchFamily="34" charset="0"/>
              </a:rPr>
              <a:t>تارح</a:t>
            </a:r>
            <a:endParaRPr lang="en-US" altLang="zh-CN" b="1" dirty="0">
              <a:solidFill>
                <a:srgbClr val="007000"/>
              </a:solidFill>
              <a:latin typeface="Arial" panose="020B0604020202020204" pitchFamily="34" charset="0"/>
              <a:cs typeface="Arial" panose="020B0604020202020204" pitchFamily="34" charset="0"/>
            </a:endParaRPr>
          </a:p>
        </p:txBody>
      </p:sp>
      <p:sp>
        <p:nvSpPr>
          <p:cNvPr id="412676" name="Text Box 4"/>
          <p:cNvSpPr txBox="1">
            <a:spLocks noChangeArrowheads="1"/>
          </p:cNvSpPr>
          <p:nvPr/>
        </p:nvSpPr>
        <p:spPr bwMode="auto">
          <a:xfrm>
            <a:off x="1028700" y="1251780"/>
            <a:ext cx="1066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ar-JO" altLang="zh-CN" b="1" dirty="0">
                <a:solidFill>
                  <a:srgbClr val="000000"/>
                </a:solidFill>
                <a:latin typeface="Arial" panose="020B0604020202020204" pitchFamily="34" charset="0"/>
                <a:cs typeface="Arial" panose="020B0604020202020204" pitchFamily="34" charset="0"/>
              </a:rPr>
              <a:t>هاران</a:t>
            </a:r>
            <a:endParaRPr lang="en-US" altLang="zh-CN" b="1" dirty="0">
              <a:solidFill>
                <a:srgbClr val="000000"/>
              </a:solidFill>
              <a:latin typeface="Arial" panose="020B0604020202020204" pitchFamily="34" charset="0"/>
              <a:cs typeface="Arial" panose="020B0604020202020204" pitchFamily="34" charset="0"/>
            </a:endParaRPr>
          </a:p>
        </p:txBody>
      </p:sp>
      <p:sp>
        <p:nvSpPr>
          <p:cNvPr id="412677" name="Text Box 5"/>
          <p:cNvSpPr txBox="1">
            <a:spLocks noChangeArrowheads="1"/>
          </p:cNvSpPr>
          <p:nvPr/>
        </p:nvSpPr>
        <p:spPr bwMode="auto">
          <a:xfrm>
            <a:off x="3657600" y="1251780"/>
            <a:ext cx="1066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ar-JO" altLang="zh-CN" b="1" dirty="0">
                <a:solidFill>
                  <a:srgbClr val="000000"/>
                </a:solidFill>
                <a:latin typeface="Arial" panose="020B0604020202020204" pitchFamily="34" charset="0"/>
                <a:cs typeface="Arial" panose="020B0604020202020204" pitchFamily="34" charset="0"/>
              </a:rPr>
              <a:t>ناحور</a:t>
            </a:r>
            <a:endParaRPr lang="en-US" altLang="zh-CN" b="1" dirty="0">
              <a:solidFill>
                <a:srgbClr val="000000"/>
              </a:solidFill>
              <a:latin typeface="Arial" panose="020B0604020202020204" pitchFamily="34" charset="0"/>
              <a:cs typeface="Arial" panose="020B0604020202020204" pitchFamily="34" charset="0"/>
            </a:endParaRPr>
          </a:p>
        </p:txBody>
      </p:sp>
      <p:sp>
        <p:nvSpPr>
          <p:cNvPr id="412678" name="Text Box 6"/>
          <p:cNvSpPr txBox="1">
            <a:spLocks noChangeArrowheads="1"/>
          </p:cNvSpPr>
          <p:nvPr/>
        </p:nvSpPr>
        <p:spPr bwMode="auto">
          <a:xfrm>
            <a:off x="6400800" y="1251780"/>
            <a:ext cx="1828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ar-JO" altLang="zh-CN" b="1" dirty="0">
                <a:solidFill>
                  <a:srgbClr val="007000"/>
                </a:solidFill>
                <a:latin typeface="Arial" panose="020B0604020202020204" pitchFamily="34" charset="0"/>
                <a:cs typeface="Arial" panose="020B0604020202020204" pitchFamily="34" charset="0"/>
              </a:rPr>
              <a:t>إبراهيم</a:t>
            </a:r>
            <a:endParaRPr lang="en-US" altLang="zh-CN" b="1" dirty="0">
              <a:solidFill>
                <a:srgbClr val="009900"/>
              </a:solidFill>
              <a:latin typeface="Arial" panose="020B0604020202020204" pitchFamily="34" charset="0"/>
              <a:cs typeface="Arial" panose="020B0604020202020204" pitchFamily="34" charset="0"/>
            </a:endParaRPr>
          </a:p>
        </p:txBody>
      </p:sp>
      <p:sp>
        <p:nvSpPr>
          <p:cNvPr id="412679" name="Text Box 7"/>
          <p:cNvSpPr txBox="1">
            <a:spLocks noChangeArrowheads="1"/>
          </p:cNvSpPr>
          <p:nvPr/>
        </p:nvSpPr>
        <p:spPr bwMode="auto">
          <a:xfrm>
            <a:off x="914400" y="2013780"/>
            <a:ext cx="10287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ar-JO" altLang="zh-CN" b="1" dirty="0">
                <a:solidFill>
                  <a:srgbClr val="000000"/>
                </a:solidFill>
                <a:latin typeface="Arial" panose="020B0604020202020204" pitchFamily="34" charset="0"/>
                <a:cs typeface="Arial" panose="020B0604020202020204" pitchFamily="34" charset="0"/>
              </a:rPr>
              <a:t>لوط</a:t>
            </a:r>
            <a:endParaRPr lang="en-US" altLang="zh-CN" b="1" dirty="0">
              <a:solidFill>
                <a:srgbClr val="000000"/>
              </a:solidFill>
              <a:latin typeface="Arial" panose="020B0604020202020204" pitchFamily="34" charset="0"/>
              <a:cs typeface="Arial" panose="020B0604020202020204" pitchFamily="34" charset="0"/>
            </a:endParaRPr>
          </a:p>
        </p:txBody>
      </p:sp>
      <p:sp>
        <p:nvSpPr>
          <p:cNvPr id="412680" name="Text Box 8"/>
          <p:cNvSpPr txBox="1">
            <a:spLocks noChangeArrowheads="1"/>
          </p:cNvSpPr>
          <p:nvPr/>
        </p:nvSpPr>
        <p:spPr bwMode="auto">
          <a:xfrm>
            <a:off x="3505200" y="1937580"/>
            <a:ext cx="1371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ar-JO" altLang="zh-CN" b="1" dirty="0">
                <a:solidFill>
                  <a:srgbClr val="000000"/>
                </a:solidFill>
                <a:latin typeface="Arial" panose="020B0604020202020204" pitchFamily="34" charset="0"/>
                <a:cs typeface="Arial" panose="020B0604020202020204" pitchFamily="34" charset="0"/>
              </a:rPr>
              <a:t>بتوئيل</a:t>
            </a:r>
            <a:endParaRPr lang="en-US" altLang="zh-CN" b="1" dirty="0">
              <a:solidFill>
                <a:srgbClr val="000000"/>
              </a:solidFill>
              <a:latin typeface="Arial" panose="020B0604020202020204" pitchFamily="34" charset="0"/>
              <a:cs typeface="Arial" panose="020B0604020202020204" pitchFamily="34" charset="0"/>
            </a:endParaRPr>
          </a:p>
        </p:txBody>
      </p:sp>
      <p:sp>
        <p:nvSpPr>
          <p:cNvPr id="412681" name="Text Box 9"/>
          <p:cNvSpPr txBox="1">
            <a:spLocks noChangeArrowheads="1"/>
          </p:cNvSpPr>
          <p:nvPr/>
        </p:nvSpPr>
        <p:spPr bwMode="auto">
          <a:xfrm>
            <a:off x="5257800" y="2020130"/>
            <a:ext cx="1752600" cy="830997"/>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zh-CN" b="1" dirty="0">
                <a:solidFill>
                  <a:srgbClr val="FF33CC"/>
                </a:solidFill>
                <a:latin typeface="Arial" panose="020B0604020202020204" pitchFamily="34" charset="0"/>
                <a:cs typeface="Arial" panose="020B0604020202020204" pitchFamily="34" charset="0"/>
              </a:rPr>
              <a:t>(</a:t>
            </a:r>
            <a:r>
              <a:rPr lang="ar-JO" altLang="zh-CN" b="1" dirty="0">
                <a:solidFill>
                  <a:srgbClr val="FF33CC"/>
                </a:solidFill>
                <a:latin typeface="Arial" panose="020B0604020202020204" pitchFamily="34" charset="0"/>
                <a:cs typeface="Arial" panose="020B0604020202020204" pitchFamily="34" charset="0"/>
              </a:rPr>
              <a:t>من هاجر</a:t>
            </a:r>
            <a:r>
              <a:rPr lang="en-US" altLang="zh-CN" b="1" dirty="0">
                <a:solidFill>
                  <a:srgbClr val="FF33CC"/>
                </a:solidFill>
                <a:latin typeface="Arial" panose="020B0604020202020204" pitchFamily="34" charset="0"/>
                <a:cs typeface="Arial" panose="020B0604020202020204" pitchFamily="34" charset="0"/>
              </a:rPr>
              <a:t>) </a:t>
            </a:r>
            <a:r>
              <a:rPr lang="ar-JO" altLang="zh-CN" b="1" dirty="0">
                <a:solidFill>
                  <a:srgbClr val="000000"/>
                </a:solidFill>
                <a:latin typeface="Arial" panose="020B0604020202020204" pitchFamily="34" charset="0"/>
                <a:cs typeface="Arial" panose="020B0604020202020204" pitchFamily="34" charset="0"/>
              </a:rPr>
              <a:t>إسماعيل</a:t>
            </a:r>
            <a:endParaRPr lang="en-US" altLang="zh-CN" b="1" dirty="0">
              <a:solidFill>
                <a:srgbClr val="000000"/>
              </a:solidFill>
              <a:latin typeface="Arial" panose="020B0604020202020204" pitchFamily="34" charset="0"/>
              <a:cs typeface="Arial" panose="020B0604020202020204" pitchFamily="34" charset="0"/>
            </a:endParaRPr>
          </a:p>
        </p:txBody>
      </p:sp>
      <p:sp>
        <p:nvSpPr>
          <p:cNvPr id="412682" name="Text Box 10"/>
          <p:cNvSpPr txBox="1">
            <a:spLocks noChangeArrowheads="1"/>
          </p:cNvSpPr>
          <p:nvPr/>
        </p:nvSpPr>
        <p:spPr bwMode="auto">
          <a:xfrm>
            <a:off x="7162800" y="2020130"/>
            <a:ext cx="1752600" cy="830997"/>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zh-CN" b="1" dirty="0">
                <a:solidFill>
                  <a:srgbClr val="FF33CC"/>
                </a:solidFill>
                <a:latin typeface="Arial" panose="020B0604020202020204" pitchFamily="34" charset="0"/>
                <a:cs typeface="Arial" panose="020B0604020202020204" pitchFamily="34" charset="0"/>
              </a:rPr>
              <a:t>(</a:t>
            </a:r>
            <a:r>
              <a:rPr lang="ar-JO" altLang="zh-CN" b="1" dirty="0">
                <a:solidFill>
                  <a:srgbClr val="FF33CC"/>
                </a:solidFill>
                <a:latin typeface="Arial" panose="020B0604020202020204" pitchFamily="34" charset="0"/>
                <a:cs typeface="Arial" panose="020B0604020202020204" pitchFamily="34" charset="0"/>
              </a:rPr>
              <a:t>من سارة</a:t>
            </a:r>
            <a:r>
              <a:rPr lang="en-US" altLang="zh-CN" b="1" dirty="0">
                <a:solidFill>
                  <a:srgbClr val="FF33CC"/>
                </a:solidFill>
                <a:latin typeface="Arial" panose="020B0604020202020204" pitchFamily="34" charset="0"/>
                <a:cs typeface="Arial" panose="020B0604020202020204" pitchFamily="34" charset="0"/>
              </a:rPr>
              <a:t>) </a:t>
            </a:r>
            <a:r>
              <a:rPr lang="ar-JO" altLang="zh-CN" b="1" dirty="0">
                <a:solidFill>
                  <a:srgbClr val="007000"/>
                </a:solidFill>
                <a:latin typeface="Arial" panose="020B0604020202020204" pitchFamily="34" charset="0"/>
                <a:cs typeface="Arial" panose="020B0604020202020204" pitchFamily="34" charset="0"/>
              </a:rPr>
              <a:t>إسحق</a:t>
            </a:r>
            <a:endParaRPr lang="en-US" altLang="zh-CN" b="1" dirty="0">
              <a:solidFill>
                <a:srgbClr val="009900"/>
              </a:solidFill>
              <a:latin typeface="Arial" panose="020B0604020202020204" pitchFamily="34" charset="0"/>
              <a:cs typeface="Arial" panose="020B0604020202020204" pitchFamily="34" charset="0"/>
            </a:endParaRPr>
          </a:p>
        </p:txBody>
      </p:sp>
      <p:sp>
        <p:nvSpPr>
          <p:cNvPr id="412683" name="Text Box 11"/>
          <p:cNvSpPr txBox="1">
            <a:spLocks noChangeArrowheads="1"/>
          </p:cNvSpPr>
          <p:nvPr/>
        </p:nvSpPr>
        <p:spPr bwMode="auto">
          <a:xfrm>
            <a:off x="2743200" y="2775780"/>
            <a:ext cx="2895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ar-JO" altLang="zh-CN" b="1" dirty="0">
                <a:solidFill>
                  <a:srgbClr val="000000"/>
                </a:solidFill>
                <a:latin typeface="Arial" panose="020B0604020202020204" pitchFamily="34" charset="0"/>
                <a:cs typeface="Arial" panose="020B0604020202020204" pitchFamily="34" charset="0"/>
              </a:rPr>
              <a:t>لابان</a:t>
            </a:r>
            <a:r>
              <a:rPr lang="en-US" altLang="zh-CN" b="1" dirty="0">
                <a:solidFill>
                  <a:srgbClr val="000000"/>
                </a:solidFill>
                <a:latin typeface="Arial" panose="020B0604020202020204" pitchFamily="34" charset="0"/>
                <a:cs typeface="Arial" panose="020B0604020202020204" pitchFamily="34" charset="0"/>
              </a:rPr>
              <a:t>     </a:t>
            </a:r>
            <a:r>
              <a:rPr lang="ar-JO" altLang="zh-CN" b="1" dirty="0">
                <a:solidFill>
                  <a:srgbClr val="FF33CC"/>
                </a:solidFill>
                <a:latin typeface="Arial" panose="020B0604020202020204" pitchFamily="34" charset="0"/>
                <a:cs typeface="Arial" panose="020B0604020202020204" pitchFamily="34" charset="0"/>
              </a:rPr>
              <a:t>رفقة</a:t>
            </a:r>
            <a:endParaRPr lang="en-US" altLang="zh-CN" b="1" dirty="0">
              <a:solidFill>
                <a:srgbClr val="000000"/>
              </a:solidFill>
              <a:latin typeface="Arial" panose="020B0604020202020204" pitchFamily="34" charset="0"/>
              <a:cs typeface="Arial" panose="020B0604020202020204" pitchFamily="34" charset="0"/>
            </a:endParaRPr>
          </a:p>
        </p:txBody>
      </p:sp>
      <p:sp>
        <p:nvSpPr>
          <p:cNvPr id="412684" name="Text Box 12"/>
          <p:cNvSpPr txBox="1">
            <a:spLocks noChangeArrowheads="1"/>
          </p:cNvSpPr>
          <p:nvPr/>
        </p:nvSpPr>
        <p:spPr bwMode="auto">
          <a:xfrm>
            <a:off x="2133600" y="3461580"/>
            <a:ext cx="990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ar-JO" altLang="zh-CN" b="1" dirty="0">
                <a:solidFill>
                  <a:srgbClr val="FF33CC"/>
                </a:solidFill>
                <a:latin typeface="Arial" panose="020B0604020202020204" pitchFamily="34" charset="0"/>
                <a:cs typeface="Arial" panose="020B0604020202020204" pitchFamily="34" charset="0"/>
              </a:rPr>
              <a:t>ليئة</a:t>
            </a:r>
            <a:endParaRPr lang="en-US" altLang="zh-CN" b="1" dirty="0">
              <a:solidFill>
                <a:srgbClr val="000000"/>
              </a:solidFill>
              <a:latin typeface="Arial" panose="020B0604020202020204" pitchFamily="34" charset="0"/>
              <a:cs typeface="Arial" panose="020B0604020202020204" pitchFamily="34" charset="0"/>
            </a:endParaRPr>
          </a:p>
        </p:txBody>
      </p:sp>
      <p:sp>
        <p:nvSpPr>
          <p:cNvPr id="412685" name="Text Box 13"/>
          <p:cNvSpPr txBox="1">
            <a:spLocks noChangeArrowheads="1"/>
          </p:cNvSpPr>
          <p:nvPr/>
        </p:nvSpPr>
        <p:spPr bwMode="auto">
          <a:xfrm>
            <a:off x="6443663" y="3164718"/>
            <a:ext cx="1223962"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ar-JO" altLang="zh-CN" b="1" dirty="0">
                <a:solidFill>
                  <a:srgbClr val="000000"/>
                </a:solidFill>
                <a:latin typeface="Arial" panose="020B0604020202020204" pitchFamily="34" charset="0"/>
                <a:cs typeface="Arial" panose="020B0604020202020204" pitchFamily="34" charset="0"/>
              </a:rPr>
              <a:t>عيسو</a:t>
            </a:r>
            <a:endParaRPr lang="en-US" altLang="zh-CN" b="1" dirty="0">
              <a:solidFill>
                <a:srgbClr val="33CC33"/>
              </a:solidFill>
              <a:latin typeface="Arial" panose="020B0604020202020204" pitchFamily="34" charset="0"/>
              <a:cs typeface="Arial" panose="020B0604020202020204" pitchFamily="34" charset="0"/>
            </a:endParaRPr>
          </a:p>
        </p:txBody>
      </p:sp>
      <p:sp>
        <p:nvSpPr>
          <p:cNvPr id="412686" name="Text Box 14"/>
          <p:cNvSpPr txBox="1">
            <a:spLocks noChangeArrowheads="1"/>
          </p:cNvSpPr>
          <p:nvPr/>
        </p:nvSpPr>
        <p:spPr bwMode="auto">
          <a:xfrm>
            <a:off x="76200" y="4147380"/>
            <a:ext cx="1981200" cy="2677656"/>
          </a:xfrm>
          <a:prstGeom prst="rect">
            <a:avLst/>
          </a:prstGeom>
          <a:noFill/>
          <a:ln w="1905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zh-CN" b="1" dirty="0">
                <a:solidFill>
                  <a:srgbClr val="FF33CC"/>
                </a:solidFill>
                <a:latin typeface="Arial" panose="020B0604020202020204" pitchFamily="34" charset="0"/>
                <a:cs typeface="Arial" panose="020B0604020202020204" pitchFamily="34" charset="0"/>
              </a:rPr>
              <a:t>(</a:t>
            </a:r>
            <a:r>
              <a:rPr lang="ar-JO" altLang="zh-CN" b="1" dirty="0">
                <a:solidFill>
                  <a:srgbClr val="FF33CC"/>
                </a:solidFill>
                <a:latin typeface="Arial" panose="020B0604020202020204" pitchFamily="34" charset="0"/>
                <a:cs typeface="Arial" panose="020B0604020202020204" pitchFamily="34" charset="0"/>
              </a:rPr>
              <a:t>من ليئة</a:t>
            </a:r>
            <a:r>
              <a:rPr lang="en-US" altLang="zh-CN" b="1" dirty="0">
                <a:solidFill>
                  <a:srgbClr val="FF33CC"/>
                </a:solidFill>
                <a:latin typeface="Arial" panose="020B0604020202020204" pitchFamily="34" charset="0"/>
                <a:cs typeface="Arial" panose="020B0604020202020204" pitchFamily="34" charset="0"/>
              </a:rPr>
              <a:t>)</a:t>
            </a:r>
            <a:r>
              <a:rPr lang="en-US" altLang="zh-CN" b="1" dirty="0">
                <a:solidFill>
                  <a:srgbClr val="000000"/>
                </a:solidFill>
                <a:latin typeface="Arial" panose="020B0604020202020204" pitchFamily="34" charset="0"/>
                <a:cs typeface="Arial" panose="020B0604020202020204" pitchFamily="34" charset="0"/>
              </a:rPr>
              <a:t>   </a:t>
            </a:r>
            <a:r>
              <a:rPr lang="ar-JO" altLang="zh-CN" b="1" dirty="0">
                <a:solidFill>
                  <a:srgbClr val="000000"/>
                </a:solidFill>
                <a:latin typeface="Arial" panose="020B0604020202020204" pitchFamily="34" charset="0"/>
                <a:cs typeface="Arial" panose="020B0604020202020204" pitchFamily="34" charset="0"/>
              </a:rPr>
              <a:t>رأوبين     شمعون</a:t>
            </a:r>
            <a:r>
              <a:rPr lang="en-US" altLang="zh-CN" b="1" dirty="0">
                <a:solidFill>
                  <a:srgbClr val="000000"/>
                </a:solidFill>
                <a:latin typeface="Arial" panose="020B0604020202020204" pitchFamily="34" charset="0"/>
                <a:cs typeface="Arial" panose="020B0604020202020204" pitchFamily="34" charset="0"/>
              </a:rPr>
              <a:t>        </a:t>
            </a:r>
            <a:r>
              <a:rPr lang="ar-JO" altLang="zh-CN" b="1" dirty="0">
                <a:solidFill>
                  <a:srgbClr val="000000"/>
                </a:solidFill>
                <a:latin typeface="Arial" panose="020B0604020202020204" pitchFamily="34" charset="0"/>
                <a:cs typeface="Arial" panose="020B0604020202020204" pitchFamily="34" charset="0"/>
              </a:rPr>
              <a:t>لاوي</a:t>
            </a:r>
            <a:r>
              <a:rPr lang="en-US" altLang="zh-CN" b="1" dirty="0">
                <a:solidFill>
                  <a:srgbClr val="000000"/>
                </a:solidFill>
                <a:latin typeface="Arial" panose="020B0604020202020204" pitchFamily="34" charset="0"/>
                <a:cs typeface="Arial" panose="020B0604020202020204" pitchFamily="34" charset="0"/>
              </a:rPr>
              <a:t> </a:t>
            </a:r>
            <a:br>
              <a:rPr lang="en-US" altLang="zh-CN" b="1" dirty="0">
                <a:solidFill>
                  <a:srgbClr val="000000"/>
                </a:solidFill>
                <a:latin typeface="Arial" panose="020B0604020202020204" pitchFamily="34" charset="0"/>
                <a:cs typeface="Arial" panose="020B0604020202020204" pitchFamily="34" charset="0"/>
              </a:rPr>
            </a:br>
            <a:r>
              <a:rPr lang="ar-JO" altLang="zh-CN" b="1" dirty="0">
                <a:solidFill>
                  <a:srgbClr val="000000"/>
                </a:solidFill>
                <a:latin typeface="Arial" panose="020B0604020202020204" pitchFamily="34" charset="0"/>
                <a:cs typeface="Arial" panose="020B0604020202020204" pitchFamily="34" charset="0"/>
              </a:rPr>
              <a:t>يهوذا          يساكر      زبولون</a:t>
            </a:r>
            <a:endParaRPr lang="en-US" altLang="zh-CN" b="1" dirty="0">
              <a:solidFill>
                <a:srgbClr val="009900"/>
              </a:solidFill>
              <a:latin typeface="Arial" panose="020B0604020202020204" pitchFamily="34" charset="0"/>
              <a:cs typeface="Arial" panose="020B0604020202020204" pitchFamily="34" charset="0"/>
            </a:endParaRPr>
          </a:p>
        </p:txBody>
      </p:sp>
      <p:sp>
        <p:nvSpPr>
          <p:cNvPr id="412687" name="Text Box 15"/>
          <p:cNvSpPr txBox="1">
            <a:spLocks noChangeArrowheads="1"/>
          </p:cNvSpPr>
          <p:nvPr/>
        </p:nvSpPr>
        <p:spPr bwMode="auto">
          <a:xfrm>
            <a:off x="2159000" y="4147380"/>
            <a:ext cx="1828800" cy="1200329"/>
          </a:xfrm>
          <a:prstGeom prst="rect">
            <a:avLst/>
          </a:prstGeom>
          <a:noFill/>
          <a:ln w="1905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zh-CN" b="1" dirty="0">
                <a:solidFill>
                  <a:srgbClr val="FF33CC"/>
                </a:solidFill>
                <a:latin typeface="Arial" panose="020B0604020202020204" pitchFamily="34" charset="0"/>
                <a:cs typeface="Arial" panose="020B0604020202020204" pitchFamily="34" charset="0"/>
              </a:rPr>
              <a:t>(</a:t>
            </a:r>
            <a:r>
              <a:rPr lang="ar-JO" altLang="zh-CN" b="1" dirty="0">
                <a:solidFill>
                  <a:srgbClr val="FF33CC"/>
                </a:solidFill>
                <a:latin typeface="Arial" panose="020B0604020202020204" pitchFamily="34" charset="0"/>
                <a:cs typeface="Arial" panose="020B0604020202020204" pitchFamily="34" charset="0"/>
              </a:rPr>
              <a:t>من زلفة</a:t>
            </a:r>
            <a:r>
              <a:rPr lang="en-US" altLang="zh-CN" b="1" dirty="0">
                <a:solidFill>
                  <a:srgbClr val="FF33CC"/>
                </a:solidFill>
                <a:latin typeface="Arial" panose="020B0604020202020204" pitchFamily="34" charset="0"/>
                <a:cs typeface="Arial" panose="020B0604020202020204" pitchFamily="34" charset="0"/>
              </a:rPr>
              <a:t>)   </a:t>
            </a:r>
            <a:r>
              <a:rPr lang="en-US" altLang="zh-CN" b="1" dirty="0">
                <a:solidFill>
                  <a:srgbClr val="000000"/>
                </a:solidFill>
                <a:latin typeface="Arial" panose="020B0604020202020204" pitchFamily="34" charset="0"/>
                <a:cs typeface="Arial" panose="020B0604020202020204" pitchFamily="34" charset="0"/>
              </a:rPr>
              <a:t> </a:t>
            </a:r>
            <a:r>
              <a:rPr lang="ar-JO" altLang="zh-CN" b="1" dirty="0">
                <a:solidFill>
                  <a:srgbClr val="000000"/>
                </a:solidFill>
                <a:latin typeface="Arial" panose="020B0604020202020204" pitchFamily="34" charset="0"/>
                <a:cs typeface="Arial" panose="020B0604020202020204" pitchFamily="34" charset="0"/>
              </a:rPr>
              <a:t>جاد</a:t>
            </a:r>
            <a:br>
              <a:rPr lang="en-US" altLang="zh-CN" b="1" dirty="0">
                <a:solidFill>
                  <a:srgbClr val="000000"/>
                </a:solidFill>
                <a:latin typeface="Arial" panose="020B0604020202020204" pitchFamily="34" charset="0"/>
                <a:cs typeface="Arial" panose="020B0604020202020204" pitchFamily="34" charset="0"/>
              </a:rPr>
            </a:br>
            <a:r>
              <a:rPr lang="ar-JO" altLang="zh-CN" b="1" dirty="0">
                <a:solidFill>
                  <a:srgbClr val="000000"/>
                </a:solidFill>
                <a:latin typeface="Arial" panose="020B0604020202020204" pitchFamily="34" charset="0"/>
                <a:cs typeface="Arial" panose="020B0604020202020204" pitchFamily="34" charset="0"/>
              </a:rPr>
              <a:t>أشير</a:t>
            </a:r>
            <a:endParaRPr lang="en-US" altLang="zh-CN" b="1" dirty="0">
              <a:solidFill>
                <a:srgbClr val="000000"/>
              </a:solidFill>
              <a:latin typeface="Arial" panose="020B0604020202020204" pitchFamily="34" charset="0"/>
              <a:cs typeface="Arial" panose="020B0604020202020204" pitchFamily="34" charset="0"/>
            </a:endParaRPr>
          </a:p>
        </p:txBody>
      </p:sp>
      <p:sp>
        <p:nvSpPr>
          <p:cNvPr id="412688" name="Text Box 16"/>
          <p:cNvSpPr txBox="1">
            <a:spLocks noChangeArrowheads="1"/>
          </p:cNvSpPr>
          <p:nvPr/>
        </p:nvSpPr>
        <p:spPr bwMode="auto">
          <a:xfrm>
            <a:off x="4089400" y="4147380"/>
            <a:ext cx="1905000" cy="830997"/>
          </a:xfrm>
          <a:prstGeom prst="rect">
            <a:avLst/>
          </a:prstGeom>
          <a:noFill/>
          <a:ln w="1905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zh-CN" b="1" dirty="0">
                <a:solidFill>
                  <a:srgbClr val="FF33CC"/>
                </a:solidFill>
                <a:latin typeface="Arial" panose="020B0604020202020204" pitchFamily="34" charset="0"/>
                <a:cs typeface="Arial" panose="020B0604020202020204" pitchFamily="34" charset="0"/>
              </a:rPr>
              <a:t>(</a:t>
            </a:r>
            <a:r>
              <a:rPr lang="ar-JO" altLang="zh-CN" b="1" dirty="0">
                <a:solidFill>
                  <a:srgbClr val="FF33CC"/>
                </a:solidFill>
                <a:latin typeface="Arial" panose="020B0604020202020204" pitchFamily="34" charset="0"/>
                <a:cs typeface="Arial" panose="020B0604020202020204" pitchFamily="34" charset="0"/>
              </a:rPr>
              <a:t>من بلهة </a:t>
            </a:r>
            <a:r>
              <a:rPr lang="en-US" altLang="zh-CN" b="1" dirty="0">
                <a:solidFill>
                  <a:srgbClr val="FF33CC"/>
                </a:solidFill>
                <a:latin typeface="Arial" panose="020B0604020202020204" pitchFamily="34" charset="0"/>
                <a:cs typeface="Arial" panose="020B0604020202020204" pitchFamily="34" charset="0"/>
              </a:rPr>
              <a:t>)   </a:t>
            </a:r>
            <a:r>
              <a:rPr lang="ar-JO" altLang="zh-CN" b="1" dirty="0">
                <a:solidFill>
                  <a:srgbClr val="000000"/>
                </a:solidFill>
                <a:latin typeface="Arial" panose="020B0604020202020204" pitchFamily="34" charset="0"/>
                <a:cs typeface="Arial" panose="020B0604020202020204" pitchFamily="34" charset="0"/>
              </a:rPr>
              <a:t>دان، نفتالي</a:t>
            </a:r>
            <a:endParaRPr lang="en-US" altLang="zh-CN" b="1" dirty="0">
              <a:solidFill>
                <a:srgbClr val="000000"/>
              </a:solidFill>
              <a:latin typeface="Arial" panose="020B0604020202020204" pitchFamily="34" charset="0"/>
              <a:cs typeface="Arial" panose="020B0604020202020204" pitchFamily="34" charset="0"/>
            </a:endParaRPr>
          </a:p>
        </p:txBody>
      </p:sp>
      <p:sp>
        <p:nvSpPr>
          <p:cNvPr id="412689" name="Text Box 17"/>
          <p:cNvSpPr txBox="1">
            <a:spLocks noChangeArrowheads="1"/>
          </p:cNvSpPr>
          <p:nvPr/>
        </p:nvSpPr>
        <p:spPr bwMode="auto">
          <a:xfrm>
            <a:off x="6096000" y="4147380"/>
            <a:ext cx="2819400" cy="841375"/>
          </a:xfrm>
          <a:prstGeom prst="rect">
            <a:avLst/>
          </a:prstGeom>
          <a:noFill/>
          <a:ln w="1905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zh-CN" b="1" dirty="0">
                <a:solidFill>
                  <a:srgbClr val="FF33CC"/>
                </a:solidFill>
                <a:latin typeface="Arial" panose="020B0604020202020204" pitchFamily="34" charset="0"/>
                <a:cs typeface="Arial" panose="020B0604020202020204" pitchFamily="34" charset="0"/>
              </a:rPr>
              <a:t>(</a:t>
            </a:r>
            <a:r>
              <a:rPr lang="ar-JO" altLang="zh-CN" b="1" dirty="0">
                <a:solidFill>
                  <a:srgbClr val="FF33CC"/>
                </a:solidFill>
                <a:latin typeface="Arial" panose="020B0604020202020204" pitchFamily="34" charset="0"/>
                <a:cs typeface="Arial" panose="020B0604020202020204" pitchFamily="34" charset="0"/>
              </a:rPr>
              <a:t>من راحيل</a:t>
            </a:r>
            <a:r>
              <a:rPr lang="en-US" altLang="zh-CN" b="1" dirty="0">
                <a:solidFill>
                  <a:srgbClr val="FF33CC"/>
                </a:solidFill>
                <a:latin typeface="Arial" panose="020B0604020202020204" pitchFamily="34" charset="0"/>
                <a:cs typeface="Arial" panose="020B0604020202020204" pitchFamily="34" charset="0"/>
              </a:rPr>
              <a:t>)</a:t>
            </a:r>
            <a:r>
              <a:rPr lang="en-US" altLang="zh-CN" b="1" dirty="0">
                <a:solidFill>
                  <a:srgbClr val="000000"/>
                </a:solidFill>
                <a:latin typeface="Arial" panose="020B0604020202020204" pitchFamily="34" charset="0"/>
                <a:cs typeface="Arial" panose="020B0604020202020204" pitchFamily="34" charset="0"/>
              </a:rPr>
              <a:t> </a:t>
            </a:r>
            <a:br>
              <a:rPr lang="en-US" altLang="zh-CN" b="1" dirty="0">
                <a:solidFill>
                  <a:srgbClr val="000000"/>
                </a:solidFill>
                <a:latin typeface="Arial" panose="020B0604020202020204" pitchFamily="34" charset="0"/>
                <a:cs typeface="Arial" panose="020B0604020202020204" pitchFamily="34" charset="0"/>
              </a:rPr>
            </a:br>
            <a:r>
              <a:rPr lang="ar-JO" altLang="zh-CN" b="1" dirty="0">
                <a:solidFill>
                  <a:srgbClr val="000000"/>
                </a:solidFill>
                <a:latin typeface="Arial" panose="020B0604020202020204" pitchFamily="34" charset="0"/>
                <a:cs typeface="Arial" panose="020B0604020202020204" pitchFamily="34" charset="0"/>
              </a:rPr>
              <a:t>،بنيامين</a:t>
            </a:r>
            <a:r>
              <a:rPr lang="en-US" altLang="zh-CN" b="1" dirty="0">
                <a:solidFill>
                  <a:srgbClr val="000000"/>
                </a:solidFill>
                <a:latin typeface="Arial" panose="020B0604020202020204" pitchFamily="34" charset="0"/>
                <a:cs typeface="Arial" panose="020B0604020202020204" pitchFamily="34" charset="0"/>
              </a:rPr>
              <a:t> </a:t>
            </a:r>
            <a:r>
              <a:rPr lang="ar-JO" altLang="zh-CN" b="1" dirty="0">
                <a:solidFill>
                  <a:srgbClr val="007000"/>
                </a:solidFill>
                <a:latin typeface="Arial" panose="020B0604020202020204" pitchFamily="34" charset="0"/>
                <a:cs typeface="Arial" panose="020B0604020202020204" pitchFamily="34" charset="0"/>
              </a:rPr>
              <a:t>يوسف</a:t>
            </a:r>
            <a:endParaRPr lang="en-US" altLang="zh-CN" b="1" dirty="0">
              <a:solidFill>
                <a:srgbClr val="000000"/>
              </a:solidFill>
              <a:latin typeface="Arial" panose="020B0604020202020204" pitchFamily="34" charset="0"/>
              <a:cs typeface="Arial" panose="020B0604020202020204" pitchFamily="34" charset="0"/>
            </a:endParaRPr>
          </a:p>
        </p:txBody>
      </p:sp>
      <p:sp>
        <p:nvSpPr>
          <p:cNvPr id="412690" name="Text Box 18"/>
          <p:cNvSpPr txBox="1">
            <a:spLocks noChangeArrowheads="1"/>
          </p:cNvSpPr>
          <p:nvPr/>
        </p:nvSpPr>
        <p:spPr bwMode="auto">
          <a:xfrm>
            <a:off x="7661275" y="5420555"/>
            <a:ext cx="1447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ar-JO" altLang="zh-CN" b="1" dirty="0">
                <a:solidFill>
                  <a:srgbClr val="007000"/>
                </a:solidFill>
                <a:latin typeface="Arial" panose="020B0604020202020204" pitchFamily="34" charset="0"/>
                <a:cs typeface="Arial" panose="020B0604020202020204" pitchFamily="34" charset="0"/>
              </a:rPr>
              <a:t>أفرايم</a:t>
            </a:r>
            <a:endParaRPr lang="en-US" altLang="zh-CN" b="1" dirty="0">
              <a:solidFill>
                <a:srgbClr val="000000"/>
              </a:solidFill>
              <a:latin typeface="Arial" panose="020B0604020202020204" pitchFamily="34" charset="0"/>
              <a:cs typeface="Arial" panose="020B0604020202020204" pitchFamily="34" charset="0"/>
            </a:endParaRPr>
          </a:p>
        </p:txBody>
      </p:sp>
      <p:sp>
        <p:nvSpPr>
          <p:cNvPr id="412691" name="Line 19"/>
          <p:cNvSpPr>
            <a:spLocks noChangeShapeType="1"/>
          </p:cNvSpPr>
          <p:nvPr/>
        </p:nvSpPr>
        <p:spPr bwMode="auto">
          <a:xfrm>
            <a:off x="1447800" y="1175580"/>
            <a:ext cx="57912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412692" name="Line 20"/>
          <p:cNvSpPr>
            <a:spLocks noChangeShapeType="1"/>
          </p:cNvSpPr>
          <p:nvPr/>
        </p:nvSpPr>
        <p:spPr bwMode="auto">
          <a:xfrm rot="-5400000">
            <a:off x="1333500" y="1289880"/>
            <a:ext cx="2286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412693" name="Line 21"/>
          <p:cNvSpPr>
            <a:spLocks noChangeShapeType="1"/>
          </p:cNvSpPr>
          <p:nvPr/>
        </p:nvSpPr>
        <p:spPr bwMode="auto">
          <a:xfrm rot="-5400000">
            <a:off x="7124700" y="1289880"/>
            <a:ext cx="2286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412694" name="Line 22"/>
          <p:cNvSpPr>
            <a:spLocks noChangeShapeType="1"/>
          </p:cNvSpPr>
          <p:nvPr/>
        </p:nvSpPr>
        <p:spPr bwMode="auto">
          <a:xfrm rot="-5400000">
            <a:off x="4038600" y="1175580"/>
            <a:ext cx="3048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412695" name="Line 23"/>
          <p:cNvSpPr>
            <a:spLocks noChangeShapeType="1"/>
          </p:cNvSpPr>
          <p:nvPr/>
        </p:nvSpPr>
        <p:spPr bwMode="auto">
          <a:xfrm rot="-5400000">
            <a:off x="1257300" y="1899480"/>
            <a:ext cx="3810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412696" name="Line 24"/>
          <p:cNvSpPr>
            <a:spLocks noChangeShapeType="1"/>
          </p:cNvSpPr>
          <p:nvPr/>
        </p:nvSpPr>
        <p:spPr bwMode="auto">
          <a:xfrm rot="-5400000">
            <a:off x="4038600" y="1861380"/>
            <a:ext cx="3048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412697" name="Line 25"/>
          <p:cNvSpPr>
            <a:spLocks noChangeShapeType="1"/>
          </p:cNvSpPr>
          <p:nvPr/>
        </p:nvSpPr>
        <p:spPr bwMode="auto">
          <a:xfrm>
            <a:off x="5943600" y="1785180"/>
            <a:ext cx="24384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412698" name="Line 26"/>
          <p:cNvSpPr>
            <a:spLocks noChangeShapeType="1"/>
          </p:cNvSpPr>
          <p:nvPr/>
        </p:nvSpPr>
        <p:spPr bwMode="auto">
          <a:xfrm rot="-5400000">
            <a:off x="5829300" y="1899480"/>
            <a:ext cx="2286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412699" name="Line 27"/>
          <p:cNvSpPr>
            <a:spLocks noChangeShapeType="1"/>
          </p:cNvSpPr>
          <p:nvPr/>
        </p:nvSpPr>
        <p:spPr bwMode="auto">
          <a:xfrm rot="-5400000">
            <a:off x="8267700" y="1899480"/>
            <a:ext cx="2286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412700" name="Line 28"/>
          <p:cNvSpPr>
            <a:spLocks noChangeShapeType="1"/>
          </p:cNvSpPr>
          <p:nvPr/>
        </p:nvSpPr>
        <p:spPr bwMode="auto">
          <a:xfrm rot="5400000" flipH="1">
            <a:off x="7162800" y="1708980"/>
            <a:ext cx="1524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412701" name="Line 29"/>
          <p:cNvSpPr>
            <a:spLocks noChangeShapeType="1"/>
          </p:cNvSpPr>
          <p:nvPr/>
        </p:nvSpPr>
        <p:spPr bwMode="auto">
          <a:xfrm>
            <a:off x="3276600" y="2623380"/>
            <a:ext cx="16764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412702" name="Line 30"/>
          <p:cNvSpPr>
            <a:spLocks noChangeShapeType="1"/>
          </p:cNvSpPr>
          <p:nvPr/>
        </p:nvSpPr>
        <p:spPr bwMode="auto">
          <a:xfrm rot="-5400000">
            <a:off x="3162300" y="2737680"/>
            <a:ext cx="2286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412703" name="Line 31"/>
          <p:cNvSpPr>
            <a:spLocks noChangeShapeType="1"/>
          </p:cNvSpPr>
          <p:nvPr/>
        </p:nvSpPr>
        <p:spPr bwMode="auto">
          <a:xfrm rot="-5400000">
            <a:off x="4838700" y="2737680"/>
            <a:ext cx="2286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412704" name="Line 32"/>
          <p:cNvSpPr>
            <a:spLocks noChangeShapeType="1"/>
          </p:cNvSpPr>
          <p:nvPr/>
        </p:nvSpPr>
        <p:spPr bwMode="auto">
          <a:xfrm rot="-5400000">
            <a:off x="4076700" y="2509080"/>
            <a:ext cx="2286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412705" name="Line 33"/>
          <p:cNvSpPr>
            <a:spLocks noChangeShapeType="1"/>
          </p:cNvSpPr>
          <p:nvPr/>
        </p:nvSpPr>
        <p:spPr bwMode="auto">
          <a:xfrm>
            <a:off x="2590800" y="3385380"/>
            <a:ext cx="16764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412706" name="Line 34"/>
          <p:cNvSpPr>
            <a:spLocks noChangeShapeType="1"/>
          </p:cNvSpPr>
          <p:nvPr/>
        </p:nvSpPr>
        <p:spPr bwMode="auto">
          <a:xfrm rot="-5400000">
            <a:off x="2476500" y="3499680"/>
            <a:ext cx="2286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412707" name="Line 35"/>
          <p:cNvSpPr>
            <a:spLocks noChangeShapeType="1"/>
          </p:cNvSpPr>
          <p:nvPr/>
        </p:nvSpPr>
        <p:spPr bwMode="auto">
          <a:xfrm rot="-5400000">
            <a:off x="4152900" y="3499680"/>
            <a:ext cx="2286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412708" name="Line 36"/>
          <p:cNvSpPr>
            <a:spLocks noChangeShapeType="1"/>
          </p:cNvSpPr>
          <p:nvPr/>
        </p:nvSpPr>
        <p:spPr bwMode="auto">
          <a:xfrm rot="-5400000">
            <a:off x="3314700" y="3271080"/>
            <a:ext cx="2286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412709" name="Text Box 37"/>
          <p:cNvSpPr txBox="1">
            <a:spLocks noChangeArrowheads="1"/>
          </p:cNvSpPr>
          <p:nvPr/>
        </p:nvSpPr>
        <p:spPr bwMode="auto">
          <a:xfrm>
            <a:off x="3581400" y="3461580"/>
            <a:ext cx="16002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ar-JO" altLang="zh-CN" b="1" dirty="0">
                <a:solidFill>
                  <a:srgbClr val="FF33CC"/>
                </a:solidFill>
                <a:latin typeface="Arial" panose="020B0604020202020204" pitchFamily="34" charset="0"/>
                <a:cs typeface="Arial" panose="020B0604020202020204" pitchFamily="34" charset="0"/>
              </a:rPr>
              <a:t>راحيل</a:t>
            </a:r>
            <a:endParaRPr lang="en-US" altLang="zh-CN" b="1" dirty="0">
              <a:solidFill>
                <a:srgbClr val="000000"/>
              </a:solidFill>
              <a:latin typeface="Arial" panose="020B0604020202020204" pitchFamily="34" charset="0"/>
              <a:cs typeface="Arial" panose="020B0604020202020204" pitchFamily="34" charset="0"/>
            </a:endParaRPr>
          </a:p>
        </p:txBody>
      </p:sp>
      <p:grpSp>
        <p:nvGrpSpPr>
          <p:cNvPr id="2" name="Group 38"/>
          <p:cNvGrpSpPr>
            <a:grpSpLocks/>
          </p:cNvGrpSpPr>
          <p:nvPr/>
        </p:nvGrpSpPr>
        <p:grpSpPr bwMode="auto">
          <a:xfrm>
            <a:off x="7086600" y="2851980"/>
            <a:ext cx="1447800" cy="457200"/>
            <a:chOff x="4512" y="1824"/>
            <a:chExt cx="1056" cy="288"/>
          </a:xfrm>
        </p:grpSpPr>
        <p:sp>
          <p:nvSpPr>
            <p:cNvPr id="412732" name="Line 39"/>
            <p:cNvSpPr>
              <a:spLocks noChangeShapeType="1"/>
            </p:cNvSpPr>
            <p:nvPr/>
          </p:nvSpPr>
          <p:spPr bwMode="auto">
            <a:xfrm>
              <a:off x="4512" y="1968"/>
              <a:ext cx="1056"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412733" name="Line 40"/>
            <p:cNvSpPr>
              <a:spLocks noChangeShapeType="1"/>
            </p:cNvSpPr>
            <p:nvPr/>
          </p:nvSpPr>
          <p:spPr bwMode="auto">
            <a:xfrm rot="-5400000">
              <a:off x="4440" y="2040"/>
              <a:ext cx="144"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412734" name="Line 41"/>
            <p:cNvSpPr>
              <a:spLocks noChangeShapeType="1"/>
            </p:cNvSpPr>
            <p:nvPr/>
          </p:nvSpPr>
          <p:spPr bwMode="auto">
            <a:xfrm rot="-5400000">
              <a:off x="5496" y="2040"/>
              <a:ext cx="144"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412735" name="Line 42"/>
            <p:cNvSpPr>
              <a:spLocks noChangeShapeType="1"/>
            </p:cNvSpPr>
            <p:nvPr/>
          </p:nvSpPr>
          <p:spPr bwMode="auto">
            <a:xfrm rot="-5400000">
              <a:off x="4968" y="1896"/>
              <a:ext cx="144"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eaLnBrk="0" hangingPunct="0"/>
              <a:endParaRPr lang="en-US" b="1" dirty="0">
                <a:solidFill>
                  <a:srgbClr val="000000"/>
                </a:solidFill>
                <a:latin typeface="Arial" panose="020B0604020202020204" pitchFamily="34" charset="0"/>
                <a:cs typeface="Arial" panose="020B0604020202020204" pitchFamily="34" charset="0"/>
              </a:endParaRPr>
            </a:p>
          </p:txBody>
        </p:sp>
      </p:grpSp>
      <p:sp>
        <p:nvSpPr>
          <p:cNvPr id="412711" name="Text Box 43"/>
          <p:cNvSpPr txBox="1">
            <a:spLocks noChangeArrowheads="1"/>
          </p:cNvSpPr>
          <p:nvPr/>
        </p:nvSpPr>
        <p:spPr bwMode="auto">
          <a:xfrm>
            <a:off x="7924800" y="3164718"/>
            <a:ext cx="12192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ar-JO" altLang="zh-CN" b="1" dirty="0">
                <a:solidFill>
                  <a:srgbClr val="007000"/>
                </a:solidFill>
                <a:latin typeface="Arial" panose="020B0604020202020204" pitchFamily="34" charset="0"/>
                <a:cs typeface="Arial" panose="020B0604020202020204" pitchFamily="34" charset="0"/>
              </a:rPr>
              <a:t>يعقوب</a:t>
            </a:r>
            <a:endParaRPr lang="en-US" altLang="zh-CN" b="1" dirty="0">
              <a:solidFill>
                <a:srgbClr val="007000"/>
              </a:solidFill>
              <a:latin typeface="Arial" panose="020B0604020202020204" pitchFamily="34" charset="0"/>
              <a:cs typeface="Arial" panose="020B0604020202020204" pitchFamily="34" charset="0"/>
            </a:endParaRPr>
          </a:p>
        </p:txBody>
      </p:sp>
      <p:sp>
        <p:nvSpPr>
          <p:cNvPr id="412712" name="Line 44"/>
          <p:cNvSpPr>
            <a:spLocks noChangeShapeType="1"/>
          </p:cNvSpPr>
          <p:nvPr/>
        </p:nvSpPr>
        <p:spPr bwMode="auto">
          <a:xfrm>
            <a:off x="1066800" y="3885443"/>
            <a:ext cx="7466013" cy="3810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412713" name="Line 45"/>
          <p:cNvSpPr>
            <a:spLocks noChangeShapeType="1"/>
          </p:cNvSpPr>
          <p:nvPr/>
        </p:nvSpPr>
        <p:spPr bwMode="auto">
          <a:xfrm rot="-5400000">
            <a:off x="7277100" y="4033080"/>
            <a:ext cx="2286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412714" name="Line 46"/>
          <p:cNvSpPr>
            <a:spLocks noChangeShapeType="1"/>
          </p:cNvSpPr>
          <p:nvPr/>
        </p:nvSpPr>
        <p:spPr bwMode="auto">
          <a:xfrm rot="-5400000">
            <a:off x="8380413" y="3766380"/>
            <a:ext cx="3048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412715" name="Line 47"/>
          <p:cNvSpPr>
            <a:spLocks noChangeShapeType="1"/>
          </p:cNvSpPr>
          <p:nvPr/>
        </p:nvSpPr>
        <p:spPr bwMode="auto">
          <a:xfrm rot="-5400000">
            <a:off x="4686300" y="4033080"/>
            <a:ext cx="2286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412716" name="Line 48"/>
          <p:cNvSpPr>
            <a:spLocks noChangeShapeType="1"/>
          </p:cNvSpPr>
          <p:nvPr/>
        </p:nvSpPr>
        <p:spPr bwMode="auto">
          <a:xfrm rot="-5400000">
            <a:off x="3009900" y="4033080"/>
            <a:ext cx="2286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412717" name="Line 49"/>
          <p:cNvSpPr>
            <a:spLocks noChangeShapeType="1"/>
          </p:cNvSpPr>
          <p:nvPr/>
        </p:nvSpPr>
        <p:spPr bwMode="auto">
          <a:xfrm rot="-5400000">
            <a:off x="952500" y="4033080"/>
            <a:ext cx="228600"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eaLnBrk="0" hangingPunct="0"/>
            <a:endParaRPr lang="en-US" b="1" dirty="0">
              <a:solidFill>
                <a:srgbClr val="000000"/>
              </a:solidFill>
              <a:latin typeface="Arial" panose="020B0604020202020204" pitchFamily="34" charset="0"/>
              <a:cs typeface="Arial" panose="020B0604020202020204" pitchFamily="34" charset="0"/>
            </a:endParaRPr>
          </a:p>
        </p:txBody>
      </p:sp>
      <p:grpSp>
        <p:nvGrpSpPr>
          <p:cNvPr id="3" name="Group 50"/>
          <p:cNvGrpSpPr>
            <a:grpSpLocks/>
          </p:cNvGrpSpPr>
          <p:nvPr/>
        </p:nvGrpSpPr>
        <p:grpSpPr bwMode="auto">
          <a:xfrm flipH="1">
            <a:off x="7008813" y="4985580"/>
            <a:ext cx="1524000" cy="495300"/>
            <a:chOff x="3888" y="3144"/>
            <a:chExt cx="960" cy="336"/>
          </a:xfrm>
        </p:grpSpPr>
        <p:grpSp>
          <p:nvGrpSpPr>
            <p:cNvPr id="4" name="Group 51"/>
            <p:cNvGrpSpPr>
              <a:grpSpLocks/>
            </p:cNvGrpSpPr>
            <p:nvPr/>
          </p:nvGrpSpPr>
          <p:grpSpPr bwMode="auto">
            <a:xfrm>
              <a:off x="3888" y="3312"/>
              <a:ext cx="960" cy="168"/>
              <a:chOff x="3648" y="3312"/>
              <a:chExt cx="1056" cy="168"/>
            </a:xfrm>
          </p:grpSpPr>
          <p:sp>
            <p:nvSpPr>
              <p:cNvPr id="412729" name="Line 52"/>
              <p:cNvSpPr>
                <a:spLocks noChangeShapeType="1"/>
              </p:cNvSpPr>
              <p:nvPr/>
            </p:nvSpPr>
            <p:spPr bwMode="auto">
              <a:xfrm>
                <a:off x="3648" y="3312"/>
                <a:ext cx="1056"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412730" name="Line 53"/>
              <p:cNvSpPr>
                <a:spLocks noChangeShapeType="1"/>
              </p:cNvSpPr>
              <p:nvPr/>
            </p:nvSpPr>
            <p:spPr bwMode="auto">
              <a:xfrm rot="-5400000">
                <a:off x="3564" y="3396"/>
                <a:ext cx="168"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412731" name="Line 54"/>
              <p:cNvSpPr>
                <a:spLocks noChangeShapeType="1"/>
              </p:cNvSpPr>
              <p:nvPr/>
            </p:nvSpPr>
            <p:spPr bwMode="auto">
              <a:xfrm rot="-5400000">
                <a:off x="4620" y="3396"/>
                <a:ext cx="168"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eaLnBrk="0" hangingPunct="0"/>
                <a:endParaRPr lang="en-US" b="1" dirty="0">
                  <a:solidFill>
                    <a:srgbClr val="000000"/>
                  </a:solidFill>
                  <a:latin typeface="Arial" panose="020B0604020202020204" pitchFamily="34" charset="0"/>
                  <a:cs typeface="Arial" panose="020B0604020202020204" pitchFamily="34" charset="0"/>
                </a:endParaRPr>
              </a:p>
            </p:txBody>
          </p:sp>
        </p:grpSp>
        <p:sp>
          <p:nvSpPr>
            <p:cNvPr id="412728" name="Line 55"/>
            <p:cNvSpPr>
              <a:spLocks noChangeShapeType="1"/>
            </p:cNvSpPr>
            <p:nvPr/>
          </p:nvSpPr>
          <p:spPr bwMode="auto">
            <a:xfrm rot="-5400000">
              <a:off x="4092" y="3228"/>
              <a:ext cx="168" cy="0"/>
            </a:xfrm>
            <a:prstGeom prst="line">
              <a:avLst/>
            </a:prstGeom>
            <a:noFill/>
            <a:ln w="38100">
              <a:solidFill>
                <a:srgbClr val="0033CC"/>
              </a:solidFill>
              <a:round/>
              <a:headEnd/>
              <a:tailEnd/>
            </a:ln>
            <a:extLst>
              <a:ext uri="{909E8E84-426E-40dd-AFC4-6F175D3DCCD1}">
                <a14:hiddenFill xmlns="" xmlns:a14="http://schemas.microsoft.com/office/drawing/2010/main">
                  <a:noFill/>
                </a14:hiddenFill>
              </a:ext>
            </a:extLst>
          </p:spPr>
          <p:txBody>
            <a:bodyPr/>
            <a:lstStyle/>
            <a:p>
              <a:pPr eaLnBrk="0" hangingPunct="0"/>
              <a:endParaRPr lang="en-US" b="1" dirty="0">
                <a:solidFill>
                  <a:srgbClr val="000000"/>
                </a:solidFill>
                <a:latin typeface="Arial" panose="020B0604020202020204" pitchFamily="34" charset="0"/>
                <a:cs typeface="Arial" panose="020B0604020202020204" pitchFamily="34" charset="0"/>
              </a:endParaRPr>
            </a:p>
          </p:txBody>
        </p:sp>
      </p:grpSp>
      <p:sp>
        <p:nvSpPr>
          <p:cNvPr id="412719" name="Text Box 56"/>
          <p:cNvSpPr txBox="1">
            <a:spLocks noChangeArrowheads="1"/>
          </p:cNvSpPr>
          <p:nvPr/>
        </p:nvSpPr>
        <p:spPr bwMode="auto">
          <a:xfrm>
            <a:off x="5989638" y="5420555"/>
            <a:ext cx="1676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ar-JO" altLang="zh-CN" b="1" dirty="0">
                <a:solidFill>
                  <a:srgbClr val="000000"/>
                </a:solidFill>
                <a:latin typeface="Arial" panose="020B0604020202020204" pitchFamily="34" charset="0"/>
                <a:cs typeface="Arial" panose="020B0604020202020204" pitchFamily="34" charset="0"/>
              </a:rPr>
              <a:t>منسى</a:t>
            </a:r>
            <a:endParaRPr lang="en-US" altLang="zh-CN" b="1" dirty="0">
              <a:solidFill>
                <a:srgbClr val="000000"/>
              </a:solidFill>
              <a:latin typeface="Arial" panose="020B0604020202020204" pitchFamily="34" charset="0"/>
              <a:cs typeface="Arial" panose="020B0604020202020204" pitchFamily="34" charset="0"/>
            </a:endParaRPr>
          </a:p>
        </p:txBody>
      </p:sp>
      <p:sp>
        <p:nvSpPr>
          <p:cNvPr id="412720" name="WordArt 57"/>
          <p:cNvSpPr>
            <a:spLocks noChangeArrowheads="1" noChangeShapeType="1" noTextEdit="1"/>
          </p:cNvSpPr>
          <p:nvPr/>
        </p:nvSpPr>
        <p:spPr bwMode="auto">
          <a:xfrm>
            <a:off x="76200" y="-38100"/>
            <a:ext cx="4318000" cy="1257300"/>
          </a:xfrm>
          <a:prstGeom prst="rect">
            <a:avLst/>
          </a:prstGeom>
        </p:spPr>
        <p:txBody>
          <a:bodyPr wrap="none" fromWordArt="1">
            <a:prstTxWarp prst="textSlantUp">
              <a:avLst>
                <a:gd name="adj" fmla="val 32056"/>
              </a:avLst>
            </a:prstTxWarp>
          </a:bodyPr>
          <a:lstStyle/>
          <a:p>
            <a:pPr algn="ctr" eaLnBrk="0" hangingPunct="0"/>
            <a:r>
              <a:rPr lang="ar-JO" sz="3600" kern="10" dirty="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4997"/>
                    </a:srgbClr>
                  </a:outerShdw>
                </a:effectLst>
                <a:latin typeface="Impact"/>
                <a:ea typeface="Impact"/>
                <a:cs typeface="Impact"/>
              </a:rPr>
              <a:t>شجرة عائلة الآباء</a:t>
            </a:r>
            <a:endParaRPr lang="en-US" sz="3600" kern="10" dirty="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4997"/>
                  </a:srgbClr>
                </a:outerShdw>
              </a:effectLst>
              <a:latin typeface="Impact"/>
              <a:ea typeface="Impact"/>
              <a:cs typeface="Impact"/>
            </a:endParaRPr>
          </a:p>
        </p:txBody>
      </p:sp>
      <p:sp>
        <p:nvSpPr>
          <p:cNvPr id="412721" name="Line 58"/>
          <p:cNvSpPr>
            <a:spLocks noChangeShapeType="1"/>
          </p:cNvSpPr>
          <p:nvPr/>
        </p:nvSpPr>
        <p:spPr bwMode="auto">
          <a:xfrm flipV="1">
            <a:off x="5562600" y="2775780"/>
            <a:ext cx="2057400" cy="304800"/>
          </a:xfrm>
          <a:prstGeom prst="line">
            <a:avLst/>
          </a:prstGeom>
          <a:noFill/>
          <a:ln w="9525">
            <a:solidFill>
              <a:schemeClr val="tx1"/>
            </a:solidFill>
            <a:prstDash val="dash"/>
            <a:round/>
            <a:headEnd/>
            <a:tailEnd/>
          </a:ln>
          <a:extLst>
            <a:ext uri="{909E8E84-426E-40dd-AFC4-6F175D3DCCD1}">
              <a14:hiddenFill xmlns="" xmlns:a14="http://schemas.microsoft.com/office/drawing/2010/main">
                <a:noFill/>
              </a14:hiddenFill>
            </a:ext>
          </a:extLst>
        </p:spPr>
        <p:txBody>
          <a:bodyPr wrap="none" anchor="ctr"/>
          <a:lstStyle/>
          <a:p>
            <a:pP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412722" name="Line 59"/>
          <p:cNvSpPr>
            <a:spLocks noChangeShapeType="1"/>
          </p:cNvSpPr>
          <p:nvPr/>
        </p:nvSpPr>
        <p:spPr bwMode="auto">
          <a:xfrm>
            <a:off x="4953000" y="3766380"/>
            <a:ext cx="2286000" cy="457200"/>
          </a:xfrm>
          <a:prstGeom prst="line">
            <a:avLst/>
          </a:prstGeom>
          <a:noFill/>
          <a:ln w="9525">
            <a:solidFill>
              <a:schemeClr val="tx1"/>
            </a:solidFill>
            <a:prstDash val="dash"/>
            <a:round/>
            <a:headEnd/>
            <a:tailEnd/>
          </a:ln>
          <a:extLst>
            <a:ext uri="{909E8E84-426E-40dd-AFC4-6F175D3DCCD1}">
              <a14:hiddenFill xmlns="" xmlns:a14="http://schemas.microsoft.com/office/drawing/2010/main">
                <a:noFill/>
              </a14:hiddenFill>
            </a:ext>
          </a:extLst>
        </p:spPr>
        <p:txBody>
          <a:bodyPr wrap="none" anchor="ctr"/>
          <a:lstStyle/>
          <a:p>
            <a:pP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412723" name="Line 60"/>
          <p:cNvSpPr>
            <a:spLocks noChangeShapeType="1"/>
          </p:cNvSpPr>
          <p:nvPr/>
        </p:nvSpPr>
        <p:spPr bwMode="auto">
          <a:xfrm flipV="1">
            <a:off x="1447800" y="3842580"/>
            <a:ext cx="762000" cy="381000"/>
          </a:xfrm>
          <a:prstGeom prst="line">
            <a:avLst/>
          </a:prstGeom>
          <a:noFill/>
          <a:ln w="9525">
            <a:solidFill>
              <a:schemeClr val="tx1"/>
            </a:solidFill>
            <a:prstDash val="dash"/>
            <a:round/>
            <a:headEnd/>
            <a:tailEnd/>
          </a:ln>
          <a:extLst>
            <a:ext uri="{909E8E84-426E-40dd-AFC4-6F175D3DCCD1}">
              <a14:hiddenFill xmlns="" xmlns:a14="http://schemas.microsoft.com/office/drawing/2010/main">
                <a:noFill/>
              </a14:hiddenFill>
            </a:ext>
          </a:extLst>
        </p:spPr>
        <p:txBody>
          <a:bodyPr wrap="none" anchor="ctr"/>
          <a:lstStyle/>
          <a:p>
            <a:pP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412724" name="Text Box 61"/>
          <p:cNvSpPr txBox="1">
            <a:spLocks noChangeArrowheads="1"/>
          </p:cNvSpPr>
          <p:nvPr/>
        </p:nvSpPr>
        <p:spPr bwMode="auto">
          <a:xfrm>
            <a:off x="8553450" y="39688"/>
            <a:ext cx="53091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ar-JO" altLang="zh-CN" b="1" dirty="0">
                <a:solidFill>
                  <a:srgbClr val="000000"/>
                </a:solidFill>
                <a:latin typeface="Arial" panose="020B0604020202020204" pitchFamily="34" charset="0"/>
                <a:cs typeface="Arial" panose="020B0604020202020204" pitchFamily="34" charset="0"/>
              </a:rPr>
              <a:t>91</a:t>
            </a:r>
            <a:endParaRPr lang="en-US" altLang="zh-CN" b="1" dirty="0">
              <a:solidFill>
                <a:srgbClr val="000000"/>
              </a:solidFill>
              <a:latin typeface="Arial" panose="020B0604020202020204" pitchFamily="34" charset="0"/>
              <a:cs typeface="Arial" panose="020B0604020202020204" pitchFamily="34" charset="0"/>
            </a:endParaRPr>
          </a:p>
        </p:txBody>
      </p:sp>
      <p:sp>
        <p:nvSpPr>
          <p:cNvPr id="412725" name="Text Box 62"/>
          <p:cNvSpPr txBox="1">
            <a:spLocks noChangeArrowheads="1"/>
          </p:cNvSpPr>
          <p:nvPr/>
        </p:nvSpPr>
        <p:spPr bwMode="auto">
          <a:xfrm>
            <a:off x="2143108" y="5976180"/>
            <a:ext cx="7000892"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spcBef>
                <a:spcPct val="50000"/>
              </a:spcBef>
            </a:pPr>
            <a:r>
              <a:rPr lang="ar-JO" altLang="zh-CN" sz="2000" b="1" dirty="0">
                <a:solidFill>
                  <a:srgbClr val="007000"/>
                </a:solidFill>
                <a:latin typeface="Arial" panose="020B0604020202020204" pitchFamily="34" charset="0"/>
                <a:cs typeface="Arial" panose="020B0604020202020204" pitchFamily="34" charset="0"/>
              </a:rPr>
              <a:t>الأخضر = خط البركة مع حقوق البكر على الرغم من أن أياً من هؤلاء لم يولد أولاً (١ أخبار الأيام 5: 1-2)</a:t>
            </a:r>
            <a:endParaRPr lang="en-US" altLang="zh-CN" sz="2000" b="1" dirty="0">
              <a:solidFill>
                <a:srgbClr val="007000"/>
              </a:solidFill>
              <a:latin typeface="Arial" panose="020B0604020202020204" pitchFamily="34" charset="0"/>
              <a:cs typeface="Arial" panose="020B0604020202020204" pitchFamily="34" charset="0"/>
            </a:endParaRPr>
          </a:p>
        </p:txBody>
      </p:sp>
      <p:sp>
        <p:nvSpPr>
          <p:cNvPr id="412726" name="Text Box 63"/>
          <p:cNvSpPr txBox="1">
            <a:spLocks noChangeArrowheads="1"/>
          </p:cNvSpPr>
          <p:nvPr/>
        </p:nvSpPr>
        <p:spPr bwMode="auto">
          <a:xfrm>
            <a:off x="5562600" y="2790068"/>
            <a:ext cx="1447800"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ar-JO" altLang="zh-CN" sz="1800" b="1" dirty="0">
                <a:solidFill>
                  <a:srgbClr val="000000"/>
                </a:solidFill>
                <a:latin typeface="Arial" panose="020B0604020202020204" pitchFamily="34" charset="0"/>
                <a:cs typeface="Arial" panose="020B0604020202020204" pitchFamily="34" charset="0"/>
              </a:rPr>
              <a:t>زوجة</a:t>
            </a:r>
            <a:endParaRPr lang="en-US" altLang="zh-CN" sz="1800" b="1" dirty="0">
              <a:solidFill>
                <a:srgbClr val="33CC33"/>
              </a:solidFill>
              <a:latin typeface="Arial" panose="020B0604020202020204" pitchFamily="34" charset="0"/>
              <a:cs typeface="Arial" panose="020B0604020202020204" pitchFamily="34" charset="0"/>
            </a:endParaRPr>
          </a:p>
        </p:txBody>
      </p:sp>
      <p:sp>
        <p:nvSpPr>
          <p:cNvPr id="65" name="Text Box 62"/>
          <p:cNvSpPr txBox="1">
            <a:spLocks noChangeArrowheads="1"/>
          </p:cNvSpPr>
          <p:nvPr/>
        </p:nvSpPr>
        <p:spPr bwMode="auto">
          <a:xfrm>
            <a:off x="4644008" y="188640"/>
            <a:ext cx="3312368" cy="523220"/>
          </a:xfrm>
          <a:prstGeom prst="rect">
            <a:avLst/>
          </a:prstGeom>
          <a:solidFill>
            <a:srgbClr val="000000"/>
          </a:solidFill>
          <a:ln>
            <a:noFill/>
          </a:ln>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ar-JO" altLang="zh-CN" sz="2800" b="1" dirty="0">
                <a:solidFill>
                  <a:srgbClr val="FFFFFF"/>
                </a:solidFill>
                <a:latin typeface="Arial" panose="020B0604020202020204" pitchFamily="34" charset="0"/>
                <a:cs typeface="Arial" panose="020B0604020202020204" pitchFamily="34" charset="0"/>
              </a:rPr>
              <a:t>1 أخ 2 : 1 - 5</a:t>
            </a:r>
            <a:endParaRPr lang="en-US" altLang="zh-CN" sz="2800"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2793739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81" name="Picture 3" descr="Israel Map Tribes West.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7938"/>
            <a:ext cx="9144000" cy="6865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1" y="43012"/>
            <a:ext cx="3452843" cy="2203339"/>
          </a:xfrm>
          <a:effectLst>
            <a:outerShdw blurRad="63500" dist="35921" dir="2700000" algn="ctr" rotWithShape="0">
              <a:schemeClr val="tx2">
                <a:alpha val="74998"/>
              </a:schemeClr>
            </a:outerShdw>
          </a:effectLst>
        </p:spPr>
        <p:txBody>
          <a:bodyPr anchor="t"/>
          <a:lstStyle/>
          <a:p>
            <a:pPr algn="l">
              <a:defRPr/>
            </a:pPr>
            <a:r>
              <a:rPr lang="ar-JO" sz="4000" dirty="0">
                <a:solidFill>
                  <a:srgbClr val="FFFFFF"/>
                </a:solidFill>
                <a:effectLst>
                  <a:glow rad="127000">
                    <a:schemeClr val="tx1"/>
                  </a:glow>
                </a:effectLst>
                <a:ea typeface="ＭＳ Ｐゴシック" charset="0"/>
                <a:cs typeface="Arial" panose="020B0604020202020204" pitchFamily="34" charset="0"/>
              </a:rPr>
              <a:t>تعداد كل سبط</a:t>
            </a:r>
            <a:endParaRPr lang="en-US" sz="4000" dirty="0">
              <a:solidFill>
                <a:srgbClr val="FFFFFF"/>
              </a:solidFill>
              <a:effectLst>
                <a:glow rad="127000">
                  <a:schemeClr val="tx1"/>
                </a:glow>
              </a:effectLst>
              <a:ea typeface="ＭＳ Ｐゴシック" charset="0"/>
              <a:cs typeface="Arial" panose="020B0604020202020204" pitchFamily="34" charset="0"/>
            </a:endParaRPr>
          </a:p>
        </p:txBody>
      </p:sp>
      <p:sp>
        <p:nvSpPr>
          <p:cNvPr id="10" name="Text Box 6"/>
          <p:cNvSpPr txBox="1">
            <a:spLocks noChangeArrowheads="1"/>
          </p:cNvSpPr>
          <p:nvPr/>
        </p:nvSpPr>
        <p:spPr bwMode="auto">
          <a:xfrm>
            <a:off x="6371899" y="4001780"/>
            <a:ext cx="1812788"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ar-JO" sz="20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rPr>
              <a:t>رأوبين       43730</a:t>
            </a:r>
            <a:endParaRPr lang="en-US" sz="20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endParaRPr>
          </a:p>
        </p:txBody>
      </p:sp>
      <p:sp>
        <p:nvSpPr>
          <p:cNvPr id="11" name="Text Box 7"/>
          <p:cNvSpPr txBox="1">
            <a:spLocks noChangeArrowheads="1"/>
          </p:cNvSpPr>
          <p:nvPr/>
        </p:nvSpPr>
        <p:spPr bwMode="auto">
          <a:xfrm>
            <a:off x="6371899" y="2764532"/>
            <a:ext cx="1812788"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ar-JO" sz="20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rPr>
              <a:t>جاد          40500</a:t>
            </a:r>
            <a:endParaRPr lang="en-US" sz="20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endParaRPr>
          </a:p>
        </p:txBody>
      </p:sp>
      <p:sp>
        <p:nvSpPr>
          <p:cNvPr id="12" name="Text Box 8"/>
          <p:cNvSpPr txBox="1">
            <a:spLocks noChangeArrowheads="1"/>
          </p:cNvSpPr>
          <p:nvPr/>
        </p:nvSpPr>
        <p:spPr bwMode="auto">
          <a:xfrm>
            <a:off x="6453367" y="1666913"/>
            <a:ext cx="266700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ar-JO" sz="20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rPr>
              <a:t>منسى</a:t>
            </a:r>
            <a:endParaRPr lang="en-US" sz="20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endParaRPr>
          </a:p>
        </p:txBody>
      </p:sp>
      <p:sp>
        <p:nvSpPr>
          <p:cNvPr id="14" name="Text Box 10"/>
          <p:cNvSpPr txBox="1">
            <a:spLocks noChangeArrowheads="1"/>
          </p:cNvSpPr>
          <p:nvPr/>
        </p:nvSpPr>
        <p:spPr bwMode="auto">
          <a:xfrm>
            <a:off x="4993310" y="2473206"/>
            <a:ext cx="1978867"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ar-JO" sz="20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rPr>
              <a:t>منسى         52700</a:t>
            </a:r>
            <a:endParaRPr lang="en-US" sz="2000" b="1" dirty="0">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endParaRPr>
          </a:p>
        </p:txBody>
      </p:sp>
      <p:sp>
        <p:nvSpPr>
          <p:cNvPr id="174095" name="Text Box 2"/>
          <p:cNvSpPr txBox="1">
            <a:spLocks noChangeArrowheads="1"/>
          </p:cNvSpPr>
          <p:nvPr/>
        </p:nvSpPr>
        <p:spPr bwMode="auto">
          <a:xfrm>
            <a:off x="8388756" y="88900"/>
            <a:ext cx="704039" cy="461665"/>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b="1" dirty="0">
                <a:solidFill>
                  <a:srgbClr val="FFFFFF"/>
                </a:solidFill>
                <a:latin typeface="Arial" panose="020B0604020202020204" pitchFamily="34" charset="0"/>
                <a:cs typeface="Arial" panose="020B0604020202020204" pitchFamily="34" charset="0"/>
              </a:rPr>
              <a:t>171</a:t>
            </a:r>
            <a:endParaRPr lang="en-US" b="1" dirty="0">
              <a:solidFill>
                <a:srgbClr val="FFFFFF"/>
              </a:solidFill>
              <a:latin typeface="Arial" panose="020B0604020202020204" pitchFamily="34" charset="0"/>
              <a:cs typeface="Arial" panose="020B0604020202020204" pitchFamily="34" charset="0"/>
            </a:endParaRPr>
          </a:p>
        </p:txBody>
      </p:sp>
      <p:sp>
        <p:nvSpPr>
          <p:cNvPr id="50" name="Rectangle 2"/>
          <p:cNvSpPr txBox="1">
            <a:spLocks noChangeArrowheads="1"/>
          </p:cNvSpPr>
          <p:nvPr/>
        </p:nvSpPr>
        <p:spPr bwMode="auto">
          <a:xfrm>
            <a:off x="-1" y="1435222"/>
            <a:ext cx="3582158" cy="134570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ar-JO" sz="2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عد 26</a:t>
            </a:r>
          </a:p>
          <a:p>
            <a:pPr algn="l" defTabSz="457200">
              <a:defRPr/>
            </a:pPr>
            <a:r>
              <a:rPr lang="ar-JO" sz="2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يش 13: 1-19: 48</a:t>
            </a:r>
          </a:p>
          <a:p>
            <a:pPr algn="l" defTabSz="457200">
              <a:defRPr/>
            </a:pPr>
            <a:r>
              <a:rPr lang="ar-JO" sz="2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1 أخ 5</a:t>
            </a:r>
          </a:p>
          <a:p>
            <a:pPr algn="l" defTabSz="457200">
              <a:defRPr/>
            </a:pPr>
            <a:r>
              <a:rPr lang="ar-JO" sz="2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(رأوبين، جاد، منسى)</a:t>
            </a:r>
            <a:endParaRPr lang="en-US" sz="32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512163113"/>
      </p:ext>
    </p:extLst>
  </p:cSld>
  <p:clrMapOvr>
    <a:masterClrMapping/>
  </p:clrMapOvr>
  <p:transition/>
</p:sld>
</file>

<file path=ppt/theme/_rels/theme1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image" Target="../media/image3.jpeg"/></Relationships>
</file>

<file path=ppt/theme/theme1.xml><?xml version="1.0" encoding="utf-8"?>
<a:theme xmlns:a="http://schemas.openxmlformats.org/drawingml/2006/main" name="Notebook">
  <a:themeElements>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fontScheme name="Notebook">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lnDef>
  </a:objectDefaults>
  <a:extraClrSchemeLst>
    <a:extraClrScheme>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2">
        <a:dk1>
          <a:srgbClr val="000000"/>
        </a:dk1>
        <a:lt1>
          <a:srgbClr val="FFFFFF"/>
        </a:lt1>
        <a:dk2>
          <a:srgbClr val="221304"/>
        </a:dk2>
        <a:lt2>
          <a:srgbClr val="CBBD83"/>
        </a:lt2>
        <a:accent1>
          <a:srgbClr val="A1BD69"/>
        </a:accent1>
        <a:accent2>
          <a:srgbClr val="3694B6"/>
        </a:accent2>
        <a:accent3>
          <a:srgbClr val="FFFFF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3">
        <a:dk1>
          <a:srgbClr val="000000"/>
        </a:dk1>
        <a:lt1>
          <a:srgbClr val="FFFFFF"/>
        </a:lt1>
        <a:dk2>
          <a:srgbClr val="000000"/>
        </a:dk2>
        <a:lt2>
          <a:srgbClr val="DDDDDD"/>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777777"/>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_Contemporary">
  <a:themeElements>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fontScheme name="Contemporary">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clrMap bg1="dk2" tx1="lt1" bg2="dk1" tx2="lt2" accent1="accent1" accent2="accent2" accent3="accent3" accent4="accent4" accent5="accent5" accent6="accent6" hlink="hlink" folHlink="folHlink"/>
    </a:extraClrScheme>
    <a:extraClrScheme>
      <a:clrScheme name="Contemporary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Contemporary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6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2_Notebook">
  <a:themeElements>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fontScheme name="Notebook">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lnDef>
  </a:objectDefaults>
  <a:extraClrSchemeLst>
    <a:extraClrScheme>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2">
        <a:dk1>
          <a:srgbClr val="000000"/>
        </a:dk1>
        <a:lt1>
          <a:srgbClr val="FFFFFF"/>
        </a:lt1>
        <a:dk2>
          <a:srgbClr val="221304"/>
        </a:dk2>
        <a:lt2>
          <a:srgbClr val="CBBD83"/>
        </a:lt2>
        <a:accent1>
          <a:srgbClr val="A1BD69"/>
        </a:accent1>
        <a:accent2>
          <a:srgbClr val="3694B6"/>
        </a:accent2>
        <a:accent3>
          <a:srgbClr val="FFFFF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3">
        <a:dk1>
          <a:srgbClr val="000000"/>
        </a:dk1>
        <a:lt1>
          <a:srgbClr val="FFFFFF"/>
        </a:lt1>
        <a:dk2>
          <a:srgbClr val="000000"/>
        </a:dk2>
        <a:lt2>
          <a:srgbClr val="DDDDDD"/>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777777"/>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3_Notebook">
  <a:themeElements>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fontScheme name="Notebook">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lnDef>
  </a:objectDefaults>
  <a:extraClrSchemeLst>
    <a:extraClrScheme>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2">
        <a:dk1>
          <a:srgbClr val="000000"/>
        </a:dk1>
        <a:lt1>
          <a:srgbClr val="FFFFFF"/>
        </a:lt1>
        <a:dk2>
          <a:srgbClr val="221304"/>
        </a:dk2>
        <a:lt2>
          <a:srgbClr val="CBBD83"/>
        </a:lt2>
        <a:accent1>
          <a:srgbClr val="A1BD69"/>
        </a:accent1>
        <a:accent2>
          <a:srgbClr val="3694B6"/>
        </a:accent2>
        <a:accent3>
          <a:srgbClr val="FFFFF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3">
        <a:dk1>
          <a:srgbClr val="000000"/>
        </a:dk1>
        <a:lt1>
          <a:srgbClr val="FFFFFF"/>
        </a:lt1>
        <a:dk2>
          <a:srgbClr val="000000"/>
        </a:dk2>
        <a:lt2>
          <a:srgbClr val="DDDDDD"/>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777777"/>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_Contemporary">
  <a:themeElements>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fontScheme name="Contemporary">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2075" tIns="46038" rIns="92075" bIns="46038" numCol="1" anchor="t" anchorCtr="0" compatLnSpc="1">
        <a:prstTxWarp prst="textNoShape">
          <a:avLst/>
        </a:prstTxWarp>
      </a:bodyPr>
      <a:lstStyle>
        <a:defPPr marL="342900" marR="0" indent="-571500" algn="l" defTabSz="914400" rtl="0" eaLnBrk="0" fontAlgn="base" latinLnBrk="0" hangingPunct="0">
          <a:lnSpc>
            <a:spcPct val="90000"/>
          </a:lnSpc>
          <a:spcBef>
            <a:spcPct val="20000"/>
          </a:spcBef>
          <a:spcAft>
            <a:spcPct val="0"/>
          </a:spcAft>
          <a:buClrTx/>
          <a:buSzTx/>
          <a:buFontTx/>
          <a:buChar char="•"/>
          <a:tabLst/>
          <a:defRPr kumimoji="1" lang="en-US" sz="2400" b="1" i="0" u="none" strike="noStrike" cap="none" normalizeH="0" baseline="0">
            <a:ln>
              <a:noFill/>
            </a:ln>
            <a:solidFill>
              <a:schemeClr val="tx1"/>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2075" tIns="46038" rIns="92075" bIns="46038" numCol="1" anchor="t" anchorCtr="0" compatLnSpc="1">
        <a:prstTxWarp prst="textNoShape">
          <a:avLst/>
        </a:prstTxWarp>
      </a:bodyPr>
      <a:lstStyle>
        <a:defPPr marL="342900" marR="0" indent="-571500" algn="l" defTabSz="914400" rtl="0" eaLnBrk="0" fontAlgn="base" latinLnBrk="0" hangingPunct="0">
          <a:lnSpc>
            <a:spcPct val="90000"/>
          </a:lnSpc>
          <a:spcBef>
            <a:spcPct val="20000"/>
          </a:spcBef>
          <a:spcAft>
            <a:spcPct val="0"/>
          </a:spcAft>
          <a:buClrTx/>
          <a:buSzTx/>
          <a:buFontTx/>
          <a:buChar char="•"/>
          <a:tabLst/>
          <a:defRPr kumimoji="1" lang="en-US" sz="2400" b="1" i="0" u="none" strike="noStrike" cap="none" normalizeH="0" baseline="0">
            <a:ln>
              <a:noFill/>
            </a:ln>
            <a:solidFill>
              <a:schemeClr val="tx1"/>
            </a:solidFill>
            <a:effectLst/>
            <a:latin typeface="Arial Narrow" pitchFamily="-108" charset="0"/>
            <a:ea typeface="Times New Roman" pitchFamily="-108" charset="0"/>
            <a:cs typeface="Times New Roman" pitchFamily="-108" charset="0"/>
          </a:defRPr>
        </a:defPPr>
      </a:lstStyle>
    </a:lnDef>
  </a:objectDefaults>
  <a:extraClrSchemeLst>
    <a:extraClrScheme>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clrMap bg1="dk2" tx1="lt1" bg2="dk1" tx2="lt2" accent1="accent1" accent2="accent2" accent3="accent3" accent4="accent4" accent5="accent5" accent6="accent6" hlink="hlink" folHlink="folHlink"/>
    </a:extraClrScheme>
    <a:extraClrScheme>
      <a:clrScheme name="Contemporary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Contemporary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4_Notebook">
  <a:themeElements>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fontScheme name="Notebook">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lnDef>
  </a:objectDefaults>
  <a:extraClrSchemeLst>
    <a:extraClrScheme>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2">
        <a:dk1>
          <a:srgbClr val="000000"/>
        </a:dk1>
        <a:lt1>
          <a:srgbClr val="FFFFFF"/>
        </a:lt1>
        <a:dk2>
          <a:srgbClr val="221304"/>
        </a:dk2>
        <a:lt2>
          <a:srgbClr val="CBBD83"/>
        </a:lt2>
        <a:accent1>
          <a:srgbClr val="A1BD69"/>
        </a:accent1>
        <a:accent2>
          <a:srgbClr val="3694B6"/>
        </a:accent2>
        <a:accent3>
          <a:srgbClr val="FFFFF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3">
        <a:dk1>
          <a:srgbClr val="000000"/>
        </a:dk1>
        <a:lt1>
          <a:srgbClr val="FFFFFF"/>
        </a:lt1>
        <a:dk2>
          <a:srgbClr val="000000"/>
        </a:dk2>
        <a:lt2>
          <a:srgbClr val="DDDDDD"/>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777777"/>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1_untitled 1">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5_Notebook">
  <a:themeElements>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fontScheme name="Notebook">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lnDef>
  </a:objectDefaults>
  <a:extraClrSchemeLst>
    <a:extraClrScheme>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2">
        <a:dk1>
          <a:srgbClr val="000000"/>
        </a:dk1>
        <a:lt1>
          <a:srgbClr val="FFFFFF"/>
        </a:lt1>
        <a:dk2>
          <a:srgbClr val="221304"/>
        </a:dk2>
        <a:lt2>
          <a:srgbClr val="CBBD83"/>
        </a:lt2>
        <a:accent1>
          <a:srgbClr val="A1BD69"/>
        </a:accent1>
        <a:accent2>
          <a:srgbClr val="3694B6"/>
        </a:accent2>
        <a:accent3>
          <a:srgbClr val="FFFFF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3">
        <a:dk1>
          <a:srgbClr val="000000"/>
        </a:dk1>
        <a:lt1>
          <a:srgbClr val="FFFFFF"/>
        </a:lt1>
        <a:dk2>
          <a:srgbClr val="000000"/>
        </a:dk2>
        <a:lt2>
          <a:srgbClr val="DDDDDD"/>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777777"/>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6_Notebook">
  <a:themeElements>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fontScheme name="Notebook">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lnDef>
  </a:objectDefaults>
  <a:extraClrSchemeLst>
    <a:extraClrScheme>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2">
        <a:dk1>
          <a:srgbClr val="000000"/>
        </a:dk1>
        <a:lt1>
          <a:srgbClr val="FFFFFF"/>
        </a:lt1>
        <a:dk2>
          <a:srgbClr val="221304"/>
        </a:dk2>
        <a:lt2>
          <a:srgbClr val="CBBD83"/>
        </a:lt2>
        <a:accent1>
          <a:srgbClr val="A1BD69"/>
        </a:accent1>
        <a:accent2>
          <a:srgbClr val="3694B6"/>
        </a:accent2>
        <a:accent3>
          <a:srgbClr val="FFFFF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3">
        <a:dk1>
          <a:srgbClr val="000000"/>
        </a:dk1>
        <a:lt1>
          <a:srgbClr val="FFFFFF"/>
        </a:lt1>
        <a:dk2>
          <a:srgbClr val="000000"/>
        </a:dk2>
        <a:lt2>
          <a:srgbClr val="DDDDDD"/>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777777"/>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1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3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7_Notebook">
  <a:themeElements>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fontScheme name="Notebook">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lnDef>
  </a:objectDefaults>
  <a:extraClrSchemeLst>
    <a:extraClrScheme>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2">
        <a:dk1>
          <a:srgbClr val="000000"/>
        </a:dk1>
        <a:lt1>
          <a:srgbClr val="FFFFFF"/>
        </a:lt1>
        <a:dk2>
          <a:srgbClr val="221304"/>
        </a:dk2>
        <a:lt2>
          <a:srgbClr val="CBBD83"/>
        </a:lt2>
        <a:accent1>
          <a:srgbClr val="A1BD69"/>
        </a:accent1>
        <a:accent2>
          <a:srgbClr val="3694B6"/>
        </a:accent2>
        <a:accent3>
          <a:srgbClr val="FFFFF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3">
        <a:dk1>
          <a:srgbClr val="000000"/>
        </a:dk1>
        <a:lt1>
          <a:srgbClr val="FFFFFF"/>
        </a:lt1>
        <a:dk2>
          <a:srgbClr val="000000"/>
        </a:dk2>
        <a:lt2>
          <a:srgbClr val="DDDDDD"/>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777777"/>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8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0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Lock And Key">
  <a:themeElements>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fontScheme name="Lock And Key">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clrMap bg1="dk2" tx1="lt1" bg2="dk1" tx2="lt2" accent1="accent1" accent2="accent2" accent3="accent3" accent4="accent4" accent5="accent5" accent6="accent6" hlink="hlink" folHlink="folHlink"/>
    </a:extraClrScheme>
    <a:extraClrScheme>
      <a:clrScheme name="Lock And Key 2">
        <a:dk1>
          <a:srgbClr val="393939"/>
        </a:dk1>
        <a:lt1>
          <a:srgbClr val="FFFFFF"/>
        </a:lt1>
        <a:dk2>
          <a:srgbClr val="6600CC"/>
        </a:dk2>
        <a:lt2>
          <a:srgbClr val="CCCCFF"/>
        </a:lt2>
        <a:accent1>
          <a:srgbClr val="F9D87E"/>
        </a:accent1>
        <a:accent2>
          <a:srgbClr val="FFCCCC"/>
        </a:accent2>
        <a:accent3>
          <a:srgbClr val="FFFFFF"/>
        </a:accent3>
        <a:accent4>
          <a:srgbClr val="2F2F2F"/>
        </a:accent4>
        <a:accent5>
          <a:srgbClr val="FBE9C0"/>
        </a:accent5>
        <a:accent6>
          <a:srgbClr val="E7B9B9"/>
        </a:accent6>
        <a:hlink>
          <a:srgbClr val="FFCCFF"/>
        </a:hlink>
        <a:folHlink>
          <a:srgbClr val="99CCFF"/>
        </a:folHlink>
      </a:clrScheme>
      <a:clrMap bg1="lt1" tx1="dk1" bg2="lt2" tx2="dk2" accent1="accent1" accent2="accent2" accent3="accent3" accent4="accent4" accent5="accent5" accent6="accent6" hlink="hlink" folHlink="folHlink"/>
    </a:extraClrScheme>
    <a:extraClrScheme>
      <a:clrScheme name="Lock And Key 3">
        <a:dk1>
          <a:srgbClr val="000000"/>
        </a:dk1>
        <a:lt1>
          <a:srgbClr val="FFFFFF"/>
        </a:lt1>
        <a:dk2>
          <a:srgbClr val="000000"/>
        </a:dk2>
        <a:lt2>
          <a:srgbClr val="FFFFFF"/>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
      <a:clrScheme name="Lock And Key 4">
        <a:dk1>
          <a:srgbClr val="330000"/>
        </a:dk1>
        <a:lt1>
          <a:srgbClr val="FFFFCC"/>
        </a:lt1>
        <a:dk2>
          <a:srgbClr val="000000"/>
        </a:dk2>
        <a:lt2>
          <a:srgbClr val="FFCC00"/>
        </a:lt2>
        <a:accent1>
          <a:srgbClr val="FF9900"/>
        </a:accent1>
        <a:accent2>
          <a:srgbClr val="330099"/>
        </a:accent2>
        <a:accent3>
          <a:srgbClr val="AAAAAA"/>
        </a:accent3>
        <a:accent4>
          <a:srgbClr val="DADAAE"/>
        </a:accent4>
        <a:accent5>
          <a:srgbClr val="FFCAAA"/>
        </a:accent5>
        <a:accent6>
          <a:srgbClr val="2D008A"/>
        </a:accent6>
        <a:hlink>
          <a:srgbClr val="FF6633"/>
        </a:hlink>
        <a:folHlink>
          <a:srgbClr val="669900"/>
        </a:folHlink>
      </a:clrScheme>
      <a:clrMap bg1="dk2" tx1="lt1" bg2="dk1" tx2="lt2" accent1="accent1" accent2="accent2" accent3="accent3" accent4="accent4" accent5="accent5" accent6="accent6" hlink="hlink" folHlink="folHlink"/>
    </a:extraClrScheme>
    <a:extraClrScheme>
      <a:clrScheme name="Lock And Key 5">
        <a:dk1>
          <a:srgbClr val="333300"/>
        </a:dk1>
        <a:lt1>
          <a:srgbClr val="DDDDDD"/>
        </a:lt1>
        <a:dk2>
          <a:srgbClr val="996600"/>
        </a:dk2>
        <a:lt2>
          <a:srgbClr val="FFCC66"/>
        </a:lt2>
        <a:accent1>
          <a:srgbClr val="EEB00B"/>
        </a:accent1>
        <a:accent2>
          <a:srgbClr val="330099"/>
        </a:accent2>
        <a:accent3>
          <a:srgbClr val="CAB8AA"/>
        </a:accent3>
        <a:accent4>
          <a:srgbClr val="BDBDBD"/>
        </a:accent4>
        <a:accent5>
          <a:srgbClr val="F5D4AA"/>
        </a:accent5>
        <a:accent6>
          <a:srgbClr val="2D008A"/>
        </a:accent6>
        <a:hlink>
          <a:srgbClr val="FF6633"/>
        </a:hlink>
        <a:folHlink>
          <a:srgbClr val="CC9900"/>
        </a:folHlink>
      </a:clrScheme>
      <a:clrMap bg1="dk2" tx1="lt1" bg2="dk1" tx2="lt2" accent1="accent1" accent2="accent2" accent3="accent3" accent4="accent4" accent5="accent5" accent6="accent6" hlink="hlink" folHlink="folHlink"/>
    </a:extraClrScheme>
    <a:extraClrScheme>
      <a:clrScheme name="Lock And Key 6">
        <a:dk1>
          <a:srgbClr val="003300"/>
        </a:dk1>
        <a:lt1>
          <a:srgbClr val="FFFFCC"/>
        </a:lt1>
        <a:dk2>
          <a:srgbClr val="999933"/>
        </a:dk2>
        <a:lt2>
          <a:srgbClr val="FFFF66"/>
        </a:lt2>
        <a:accent1>
          <a:srgbClr val="CC9900"/>
        </a:accent1>
        <a:accent2>
          <a:srgbClr val="330099"/>
        </a:accent2>
        <a:accent3>
          <a:srgbClr val="CACAAD"/>
        </a:accent3>
        <a:accent4>
          <a:srgbClr val="DADAAE"/>
        </a:accent4>
        <a:accent5>
          <a:srgbClr val="E2CAAA"/>
        </a:accent5>
        <a:accent6>
          <a:srgbClr val="2D008A"/>
        </a:accent6>
        <a:hlink>
          <a:srgbClr val="FF9900"/>
        </a:hlink>
        <a:folHlink>
          <a:srgbClr val="FF660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2_Project Overview (Standard)">
  <a:themeElements>
    <a:clrScheme name="Project Overview (Standard) 1">
      <a:dk1>
        <a:srgbClr val="000000"/>
      </a:dk1>
      <a:lt1>
        <a:srgbClr val="FFFFFF"/>
      </a:lt1>
      <a:dk2>
        <a:srgbClr val="0066CC"/>
      </a:dk2>
      <a:lt2>
        <a:srgbClr val="CBCBCB"/>
      </a:lt2>
      <a:accent1>
        <a:srgbClr val="00CCFF"/>
      </a:accent1>
      <a:accent2>
        <a:srgbClr val="00FFCC"/>
      </a:accent2>
      <a:accent3>
        <a:srgbClr val="AAB8E2"/>
      </a:accent3>
      <a:accent4>
        <a:srgbClr val="DADADA"/>
      </a:accent4>
      <a:accent5>
        <a:srgbClr val="AAE2FF"/>
      </a:accent5>
      <a:accent6>
        <a:srgbClr val="00E7B9"/>
      </a:accent6>
      <a:hlink>
        <a:srgbClr val="FF3300"/>
      </a:hlink>
      <a:folHlink>
        <a:srgbClr val="FF7C80"/>
      </a:folHlink>
    </a:clrScheme>
    <a:fontScheme name="Project Overview (Standard)">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8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8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Project Overview (Standard) 1">
        <a:dk1>
          <a:srgbClr val="000000"/>
        </a:dk1>
        <a:lt1>
          <a:srgbClr val="FFFFFF"/>
        </a:lt1>
        <a:dk2>
          <a:srgbClr val="0066CC"/>
        </a:dk2>
        <a:lt2>
          <a:srgbClr val="CBCBCB"/>
        </a:lt2>
        <a:accent1>
          <a:srgbClr val="00CCFF"/>
        </a:accent1>
        <a:accent2>
          <a:srgbClr val="00FFCC"/>
        </a:accent2>
        <a:accent3>
          <a:srgbClr val="AAB8E2"/>
        </a:accent3>
        <a:accent4>
          <a:srgbClr val="DADADA"/>
        </a:accent4>
        <a:accent5>
          <a:srgbClr val="AAE2FF"/>
        </a:accent5>
        <a:accent6>
          <a:srgbClr val="00E7B9"/>
        </a:accent6>
        <a:hlink>
          <a:srgbClr val="FF3300"/>
        </a:hlink>
        <a:folHlink>
          <a:srgbClr val="FF7C80"/>
        </a:folHlink>
      </a:clrScheme>
      <a:clrMap bg1="dk2" tx1="lt1" bg2="dk1" tx2="lt2" accent1="accent1" accent2="accent2" accent3="accent3" accent4="accent4" accent5="accent5" accent6="accent6" hlink="hlink" folHlink="folHlink"/>
    </a:extraClrScheme>
    <a:extraClrScheme>
      <a:clrScheme name="Project Overview (Standard)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Project Overview (Standard)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2.xml><?xml version="1.0" encoding="utf-8"?>
<a:theme xmlns:a="http://schemas.openxmlformats.org/drawingml/2006/main" name="1_Lock And Key">
  <a:themeElements>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fontScheme name="Lock And Key">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clrMap bg1="dk2" tx1="lt1" bg2="dk1" tx2="lt2" accent1="accent1" accent2="accent2" accent3="accent3" accent4="accent4" accent5="accent5" accent6="accent6" hlink="hlink" folHlink="folHlink"/>
    </a:extraClrScheme>
    <a:extraClrScheme>
      <a:clrScheme name="Lock And Key 2">
        <a:dk1>
          <a:srgbClr val="393939"/>
        </a:dk1>
        <a:lt1>
          <a:srgbClr val="FFFFFF"/>
        </a:lt1>
        <a:dk2>
          <a:srgbClr val="6600CC"/>
        </a:dk2>
        <a:lt2>
          <a:srgbClr val="CCCCFF"/>
        </a:lt2>
        <a:accent1>
          <a:srgbClr val="F9D87E"/>
        </a:accent1>
        <a:accent2>
          <a:srgbClr val="FFCCCC"/>
        </a:accent2>
        <a:accent3>
          <a:srgbClr val="FFFFFF"/>
        </a:accent3>
        <a:accent4>
          <a:srgbClr val="2F2F2F"/>
        </a:accent4>
        <a:accent5>
          <a:srgbClr val="FBE9C0"/>
        </a:accent5>
        <a:accent6>
          <a:srgbClr val="E7B9B9"/>
        </a:accent6>
        <a:hlink>
          <a:srgbClr val="FFCCFF"/>
        </a:hlink>
        <a:folHlink>
          <a:srgbClr val="99CCFF"/>
        </a:folHlink>
      </a:clrScheme>
      <a:clrMap bg1="lt1" tx1="dk1" bg2="lt2" tx2="dk2" accent1="accent1" accent2="accent2" accent3="accent3" accent4="accent4" accent5="accent5" accent6="accent6" hlink="hlink" folHlink="folHlink"/>
    </a:extraClrScheme>
    <a:extraClrScheme>
      <a:clrScheme name="Lock And Key 3">
        <a:dk1>
          <a:srgbClr val="000000"/>
        </a:dk1>
        <a:lt1>
          <a:srgbClr val="FFFFFF"/>
        </a:lt1>
        <a:dk2>
          <a:srgbClr val="000000"/>
        </a:dk2>
        <a:lt2>
          <a:srgbClr val="FFFFFF"/>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
      <a:clrScheme name="Lock And Key 4">
        <a:dk1>
          <a:srgbClr val="330000"/>
        </a:dk1>
        <a:lt1>
          <a:srgbClr val="FFFFCC"/>
        </a:lt1>
        <a:dk2>
          <a:srgbClr val="000000"/>
        </a:dk2>
        <a:lt2>
          <a:srgbClr val="FFCC00"/>
        </a:lt2>
        <a:accent1>
          <a:srgbClr val="FF9900"/>
        </a:accent1>
        <a:accent2>
          <a:srgbClr val="330099"/>
        </a:accent2>
        <a:accent3>
          <a:srgbClr val="AAAAAA"/>
        </a:accent3>
        <a:accent4>
          <a:srgbClr val="DADAAE"/>
        </a:accent4>
        <a:accent5>
          <a:srgbClr val="FFCAAA"/>
        </a:accent5>
        <a:accent6>
          <a:srgbClr val="2D008A"/>
        </a:accent6>
        <a:hlink>
          <a:srgbClr val="FF6633"/>
        </a:hlink>
        <a:folHlink>
          <a:srgbClr val="669900"/>
        </a:folHlink>
      </a:clrScheme>
      <a:clrMap bg1="dk2" tx1="lt1" bg2="dk1" tx2="lt2" accent1="accent1" accent2="accent2" accent3="accent3" accent4="accent4" accent5="accent5" accent6="accent6" hlink="hlink" folHlink="folHlink"/>
    </a:extraClrScheme>
    <a:extraClrScheme>
      <a:clrScheme name="Lock And Key 5">
        <a:dk1>
          <a:srgbClr val="333300"/>
        </a:dk1>
        <a:lt1>
          <a:srgbClr val="DDDDDD"/>
        </a:lt1>
        <a:dk2>
          <a:srgbClr val="996600"/>
        </a:dk2>
        <a:lt2>
          <a:srgbClr val="FFCC66"/>
        </a:lt2>
        <a:accent1>
          <a:srgbClr val="EEB00B"/>
        </a:accent1>
        <a:accent2>
          <a:srgbClr val="330099"/>
        </a:accent2>
        <a:accent3>
          <a:srgbClr val="CAB8AA"/>
        </a:accent3>
        <a:accent4>
          <a:srgbClr val="BDBDBD"/>
        </a:accent4>
        <a:accent5>
          <a:srgbClr val="F5D4AA"/>
        </a:accent5>
        <a:accent6>
          <a:srgbClr val="2D008A"/>
        </a:accent6>
        <a:hlink>
          <a:srgbClr val="FF6633"/>
        </a:hlink>
        <a:folHlink>
          <a:srgbClr val="CC9900"/>
        </a:folHlink>
      </a:clrScheme>
      <a:clrMap bg1="dk2" tx1="lt1" bg2="dk1" tx2="lt2" accent1="accent1" accent2="accent2" accent3="accent3" accent4="accent4" accent5="accent5" accent6="accent6" hlink="hlink" folHlink="folHlink"/>
    </a:extraClrScheme>
    <a:extraClrScheme>
      <a:clrScheme name="Lock And Key 6">
        <a:dk1>
          <a:srgbClr val="003300"/>
        </a:dk1>
        <a:lt1>
          <a:srgbClr val="FFFFCC"/>
        </a:lt1>
        <a:dk2>
          <a:srgbClr val="999933"/>
        </a:dk2>
        <a:lt2>
          <a:srgbClr val="FFFF66"/>
        </a:lt2>
        <a:accent1>
          <a:srgbClr val="CC9900"/>
        </a:accent1>
        <a:accent2>
          <a:srgbClr val="330099"/>
        </a:accent2>
        <a:accent3>
          <a:srgbClr val="CACAAD"/>
        </a:accent3>
        <a:accent4>
          <a:srgbClr val="DADAAE"/>
        </a:accent4>
        <a:accent5>
          <a:srgbClr val="E2CAAA"/>
        </a:accent5>
        <a:accent6>
          <a:srgbClr val="2D008A"/>
        </a:accent6>
        <a:hlink>
          <a:srgbClr val="FF9900"/>
        </a:hlink>
        <a:folHlink>
          <a:srgbClr val="FF6600"/>
        </a:folHlink>
      </a:clrScheme>
      <a:clrMap bg1="dk2" tx1="lt1" bg2="dk1" tx2="lt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Shimmer">
  <a:themeElements>
    <a:clrScheme name="Shimmer 1">
      <a:dk1>
        <a:srgbClr val="808080"/>
      </a:dk1>
      <a:lt1>
        <a:srgbClr val="FFFFFF"/>
      </a:lt1>
      <a:dk2>
        <a:srgbClr val="0A0E5B"/>
      </a:dk2>
      <a:lt2>
        <a:srgbClr val="4460EE"/>
      </a:lt2>
      <a:accent1>
        <a:srgbClr val="1822CD"/>
      </a:accent1>
      <a:accent2>
        <a:srgbClr val="5DBACA"/>
      </a:accent2>
      <a:accent3>
        <a:srgbClr val="AAAAB5"/>
      </a:accent3>
      <a:accent4>
        <a:srgbClr val="DADADA"/>
      </a:accent4>
      <a:accent5>
        <a:srgbClr val="ABABE3"/>
      </a:accent5>
      <a:accent6>
        <a:srgbClr val="53A8B7"/>
      </a:accent6>
      <a:hlink>
        <a:srgbClr val="F63F1B"/>
      </a:hlink>
      <a:folHlink>
        <a:srgbClr val="FFBF56"/>
      </a:folHlink>
    </a:clrScheme>
    <a:fontScheme name="Shimmer">
      <a:majorFont>
        <a:latin typeface="Arial"/>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lnDef>
  </a:objectDefaults>
  <a:extraClrSchemeLst>
    <a:extraClrScheme>
      <a:clrScheme name="Shimmer 1">
        <a:dk1>
          <a:srgbClr val="808080"/>
        </a:dk1>
        <a:lt1>
          <a:srgbClr val="FFFFFF"/>
        </a:lt1>
        <a:dk2>
          <a:srgbClr val="0A0E5B"/>
        </a:dk2>
        <a:lt2>
          <a:srgbClr val="4460EE"/>
        </a:lt2>
        <a:accent1>
          <a:srgbClr val="1822CD"/>
        </a:accent1>
        <a:accent2>
          <a:srgbClr val="5DBACA"/>
        </a:accent2>
        <a:accent3>
          <a:srgbClr val="AAAAB5"/>
        </a:accent3>
        <a:accent4>
          <a:srgbClr val="DADADA"/>
        </a:accent4>
        <a:accent5>
          <a:srgbClr val="ABABE3"/>
        </a:accent5>
        <a:accent6>
          <a:srgbClr val="53A8B7"/>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2">
        <a:dk1>
          <a:srgbClr val="808080"/>
        </a:dk1>
        <a:lt1>
          <a:srgbClr val="FFFFFF"/>
        </a:lt1>
        <a:dk2>
          <a:srgbClr val="810A08"/>
        </a:dk2>
        <a:lt2>
          <a:srgbClr val="F9AAAC"/>
        </a:lt2>
        <a:accent1>
          <a:srgbClr val="EF1F1D"/>
        </a:accent1>
        <a:accent2>
          <a:srgbClr val="F87B57"/>
        </a:accent2>
        <a:accent3>
          <a:srgbClr val="C1AAAA"/>
        </a:accent3>
        <a:accent4>
          <a:srgbClr val="DADADA"/>
        </a:accent4>
        <a:accent5>
          <a:srgbClr val="F6ABAB"/>
        </a:accent5>
        <a:accent6>
          <a:srgbClr val="E16F4E"/>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3">
        <a:dk1>
          <a:srgbClr val="808080"/>
        </a:dk1>
        <a:lt1>
          <a:srgbClr val="FFFFFF"/>
        </a:lt1>
        <a:dk2>
          <a:srgbClr val="133A0D"/>
        </a:dk2>
        <a:lt2>
          <a:srgbClr val="BAD41A"/>
        </a:lt2>
        <a:accent1>
          <a:srgbClr val="5DA31E"/>
        </a:accent1>
        <a:accent2>
          <a:srgbClr val="BAD41A"/>
        </a:accent2>
        <a:accent3>
          <a:srgbClr val="AAAEAA"/>
        </a:accent3>
        <a:accent4>
          <a:srgbClr val="DADADA"/>
        </a:accent4>
        <a:accent5>
          <a:srgbClr val="B6CEAB"/>
        </a:accent5>
        <a:accent6>
          <a:srgbClr val="A8C016"/>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4">
        <a:dk1>
          <a:srgbClr val="808080"/>
        </a:dk1>
        <a:lt1>
          <a:srgbClr val="FFFFFF"/>
        </a:lt1>
        <a:dk2>
          <a:srgbClr val="555555"/>
        </a:dk2>
        <a:lt2>
          <a:srgbClr val="CCCCCC"/>
        </a:lt2>
        <a:accent1>
          <a:srgbClr val="AAAAAA"/>
        </a:accent1>
        <a:accent2>
          <a:srgbClr val="EEEEEE"/>
        </a:accent2>
        <a:accent3>
          <a:srgbClr val="B4B4B4"/>
        </a:accent3>
        <a:accent4>
          <a:srgbClr val="DADADA"/>
        </a:accent4>
        <a:accent5>
          <a:srgbClr val="D2D2D2"/>
        </a:accent5>
        <a:accent6>
          <a:srgbClr val="D8D8D8"/>
        </a:accent6>
        <a:hlink>
          <a:srgbClr val="CCCCCC"/>
        </a:hlink>
        <a:folHlink>
          <a:srgbClr val="CCCCCC"/>
        </a:folHlink>
      </a:clrScheme>
      <a:clrMap bg1="dk2" tx1="lt1" bg2="dk1" tx2="lt2" accent1="accent1" accent2="accent2" accent3="accent3" accent4="accent4" accent5="accent5" accent6="accent6" hlink="hlink" folHlink="folHlink"/>
    </a:extraClrScheme>
    <a:extraClrScheme>
      <a:clrScheme name="Shimmer 5">
        <a:dk1>
          <a:srgbClr val="808080"/>
        </a:dk1>
        <a:lt1>
          <a:srgbClr val="FFFFFF"/>
        </a:lt1>
        <a:dk2>
          <a:srgbClr val="370C5A"/>
        </a:dk2>
        <a:lt2>
          <a:srgbClr val="BAD41A"/>
        </a:lt2>
        <a:accent1>
          <a:srgbClr val="6C18B0"/>
        </a:accent1>
        <a:accent2>
          <a:srgbClr val="BAD41A"/>
        </a:accent2>
        <a:accent3>
          <a:srgbClr val="AEAAB5"/>
        </a:accent3>
        <a:accent4>
          <a:srgbClr val="DADADA"/>
        </a:accent4>
        <a:accent5>
          <a:srgbClr val="BAABD4"/>
        </a:accent5>
        <a:accent6>
          <a:srgbClr val="A8C016"/>
        </a:accent6>
        <a:hlink>
          <a:srgbClr val="F63F1B"/>
        </a:hlink>
        <a:folHlink>
          <a:srgbClr val="FFBF56"/>
        </a:folHlink>
      </a:clrScheme>
      <a:clrMap bg1="dk2" tx1="lt1" bg2="dk1" tx2="lt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3_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9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1_Optical">
  <a:themeElements>
    <a:clrScheme name="Optical 1">
      <a:dk1>
        <a:srgbClr val="000000"/>
      </a:dk1>
      <a:lt1>
        <a:srgbClr val="CBF0FF"/>
      </a:lt1>
      <a:dk2>
        <a:srgbClr val="00295B"/>
      </a:dk2>
      <a:lt2>
        <a:srgbClr val="808080"/>
      </a:lt2>
      <a:accent1>
        <a:srgbClr val="6DC9EE"/>
      </a:accent1>
      <a:accent2>
        <a:srgbClr val="CCCCFF"/>
      </a:accent2>
      <a:accent3>
        <a:srgbClr val="E2F6FF"/>
      </a:accent3>
      <a:accent4>
        <a:srgbClr val="000000"/>
      </a:accent4>
      <a:accent5>
        <a:srgbClr val="BAE1F5"/>
      </a:accent5>
      <a:accent6>
        <a:srgbClr val="B9B9E7"/>
      </a:accent6>
      <a:hlink>
        <a:srgbClr val="3333CC"/>
      </a:hlink>
      <a:folHlink>
        <a:srgbClr val="AF67FF"/>
      </a:folHlink>
    </a:clrScheme>
    <a:fontScheme name="Optical">
      <a:majorFont>
        <a:latin typeface="Helvetica"/>
        <a:ea typeface="ＭＳ Ｐゴシック"/>
        <a:cs typeface="ＭＳ Ｐゴシック"/>
      </a:majorFont>
      <a:minorFont>
        <a:latin typeface="Helvetic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lnDef>
  </a:objectDefaults>
  <a:extraClrSchemeLst>
    <a:extraClrScheme>
      <a:clrScheme name="Optical 1">
        <a:dk1>
          <a:srgbClr val="000000"/>
        </a:dk1>
        <a:lt1>
          <a:srgbClr val="CBF0FF"/>
        </a:lt1>
        <a:dk2>
          <a:srgbClr val="00295B"/>
        </a:dk2>
        <a:lt2>
          <a:srgbClr val="808080"/>
        </a:lt2>
        <a:accent1>
          <a:srgbClr val="6DC9EE"/>
        </a:accent1>
        <a:accent2>
          <a:srgbClr val="CCCCFF"/>
        </a:accent2>
        <a:accent3>
          <a:srgbClr val="E2F6FF"/>
        </a:accent3>
        <a:accent4>
          <a:srgbClr val="000000"/>
        </a:accent4>
        <a:accent5>
          <a:srgbClr val="BAE1F5"/>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5_Radar">
  <a:themeElements>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fontScheme name="Radar">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lnDef>
  </a:objectDefaults>
  <a:extraClrSchemeLst>
    <a:extraClrScheme>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Radar 2">
        <a:dk1>
          <a:srgbClr val="666699"/>
        </a:dk1>
        <a:lt1>
          <a:srgbClr val="CCCCFF"/>
        </a:lt1>
        <a:dk2>
          <a:srgbClr val="000040"/>
        </a:dk2>
        <a:lt2>
          <a:srgbClr val="A4A4C2"/>
        </a:lt2>
        <a:accent1>
          <a:srgbClr val="003399"/>
        </a:accent1>
        <a:accent2>
          <a:srgbClr val="0099FF"/>
        </a:accent2>
        <a:accent3>
          <a:srgbClr val="E2E2FF"/>
        </a:accent3>
        <a:accent4>
          <a:srgbClr val="565682"/>
        </a:accent4>
        <a:accent5>
          <a:srgbClr val="AAADCA"/>
        </a:accent5>
        <a:accent6>
          <a:srgbClr val="008AE7"/>
        </a:accent6>
        <a:hlink>
          <a:srgbClr val="B68600"/>
        </a:hlink>
        <a:folHlink>
          <a:srgbClr val="8A5C00"/>
        </a:folHlink>
      </a:clrScheme>
      <a:clrMap bg1="lt1" tx1="dk1" bg2="lt2" tx2="dk2" accent1="accent1" accent2="accent2" accent3="accent3" accent4="accent4" accent5="accent5" accent6="accent6" hlink="hlink" folHlink="folHlink"/>
    </a:extraClrScheme>
    <a:extraClrScheme>
      <a:clrScheme name="Radar 3">
        <a:dk1>
          <a:srgbClr val="000000"/>
        </a:dk1>
        <a:lt1>
          <a:srgbClr val="EAEAEA"/>
        </a:lt1>
        <a:dk2>
          <a:srgbClr val="000000"/>
        </a:dk2>
        <a:lt2>
          <a:srgbClr val="B2B2B2"/>
        </a:lt2>
        <a:accent1>
          <a:srgbClr val="777777"/>
        </a:accent1>
        <a:accent2>
          <a:srgbClr val="B2B2B2"/>
        </a:accent2>
        <a:accent3>
          <a:srgbClr val="F3F3F3"/>
        </a:accent3>
        <a:accent4>
          <a:srgbClr val="000000"/>
        </a:accent4>
        <a:accent5>
          <a:srgbClr val="BDBDBD"/>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Radar 4">
        <a:dk1>
          <a:srgbClr val="333333"/>
        </a:dk1>
        <a:lt1>
          <a:srgbClr val="FFFF66"/>
        </a:lt1>
        <a:dk2>
          <a:srgbClr val="000000"/>
        </a:dk2>
        <a:lt2>
          <a:srgbClr val="CC3300"/>
        </a:lt2>
        <a:accent1>
          <a:srgbClr val="5F5F5F"/>
        </a:accent1>
        <a:accent2>
          <a:srgbClr val="3399FF"/>
        </a:accent2>
        <a:accent3>
          <a:srgbClr val="AAAAAA"/>
        </a:accent3>
        <a:accent4>
          <a:srgbClr val="DADA56"/>
        </a:accent4>
        <a:accent5>
          <a:srgbClr val="B6B6B6"/>
        </a:accent5>
        <a:accent6>
          <a:srgbClr val="2D8AE7"/>
        </a:accent6>
        <a:hlink>
          <a:srgbClr val="008000"/>
        </a:hlink>
        <a:folHlink>
          <a:srgbClr val="CCECFF"/>
        </a:folHlink>
      </a:clrScheme>
      <a:clrMap bg1="dk2" tx1="lt1" bg2="dk1" tx2="lt2" accent1="accent1" accent2="accent2" accent3="accent3" accent4="accent4" accent5="accent5" accent6="accent6" hlink="hlink" folHlink="folHlink"/>
    </a:extraClrScheme>
    <a:extraClrScheme>
      <a:clrScheme name="Radar 5">
        <a:dk1>
          <a:srgbClr val="003300"/>
        </a:dk1>
        <a:lt1>
          <a:srgbClr val="FFFFCC"/>
        </a:lt1>
        <a:dk2>
          <a:srgbClr val="006600"/>
        </a:dk2>
        <a:lt2>
          <a:srgbClr val="FFFF00"/>
        </a:lt2>
        <a:accent1>
          <a:srgbClr val="008000"/>
        </a:accent1>
        <a:accent2>
          <a:srgbClr val="3399FF"/>
        </a:accent2>
        <a:accent3>
          <a:srgbClr val="AAB8AA"/>
        </a:accent3>
        <a:accent4>
          <a:srgbClr val="DADAAE"/>
        </a:accent4>
        <a:accent5>
          <a:srgbClr val="AAC0AA"/>
        </a:accent5>
        <a:accent6>
          <a:srgbClr val="2D8AE7"/>
        </a:accent6>
        <a:hlink>
          <a:srgbClr val="6666FF"/>
        </a:hlink>
        <a:folHlink>
          <a:srgbClr val="CCECFF"/>
        </a:folHlink>
      </a:clrScheme>
      <a:clrMap bg1="dk2" tx1="lt1" bg2="dk1" tx2="lt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2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kumimoji="0" lang="en-GB" altLang="en-US" sz="1800" b="0" i="0" u="none" strike="noStrike" cap="none" normalizeH="0" baseline="0" smtClean="0">
            <a:ln>
              <a:noFill/>
            </a:ln>
            <a:solidFill>
              <a:schemeClr val="bg1"/>
            </a:solidFill>
            <a:effectLst/>
            <a:latin typeface="Arial" panose="020B0604020202020204" pitchFamily="34"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kumimoji="0" lang="en-GB" altLang="en-US" sz="1800" b="0" i="0" u="none" strike="noStrike" cap="none" normalizeH="0" baseline="0" smtClean="0">
            <a:ln>
              <a:noFill/>
            </a:ln>
            <a:solidFill>
              <a:schemeClr val="bg1"/>
            </a:solidFill>
            <a:effectLst/>
            <a:latin typeface="Arial" panose="020B0604020202020204" pitchFamily="34"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1.xml><?xml version="1.0" encoding="utf-8"?>
<a:theme xmlns:a="http://schemas.openxmlformats.org/drawingml/2006/main" name="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8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8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10_Notebook">
  <a:themeElements>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fontScheme name="Notebook">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2075" tIns="46038" rIns="92075" bIns="46038" numCol="1" anchor="t" anchorCtr="0" compatLnSpc="1">
        <a:prstTxWarp prst="textNoShape">
          <a:avLst/>
        </a:prstTxWarp>
      </a:bodyPr>
      <a:lstStyle>
        <a:defPPr marL="342900" marR="0" indent="-571500" algn="l" defTabSz="914400" rtl="0" eaLnBrk="0" fontAlgn="base" latinLnBrk="0" hangingPunct="0">
          <a:lnSpc>
            <a:spcPct val="90000"/>
          </a:lnSpc>
          <a:spcBef>
            <a:spcPct val="20000"/>
          </a:spcBef>
          <a:spcAft>
            <a:spcPct val="0"/>
          </a:spcAft>
          <a:buClrTx/>
          <a:buSzTx/>
          <a:buFontTx/>
          <a:buChar char="•"/>
          <a:tabLst/>
          <a:defRPr kumimoji="1" lang="en-US" sz="2400" b="1" i="0" u="none" strike="noStrike" cap="none" normalizeH="0" baseline="0">
            <a:ln>
              <a:noFill/>
            </a:ln>
            <a:solidFill>
              <a:schemeClr val="tx1"/>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2075" tIns="46038" rIns="92075" bIns="46038" numCol="1" anchor="t" anchorCtr="0" compatLnSpc="1">
        <a:prstTxWarp prst="textNoShape">
          <a:avLst/>
        </a:prstTxWarp>
      </a:bodyPr>
      <a:lstStyle>
        <a:defPPr marL="342900" marR="0" indent="-571500" algn="l" defTabSz="914400" rtl="0" eaLnBrk="0" fontAlgn="base" latinLnBrk="0" hangingPunct="0">
          <a:lnSpc>
            <a:spcPct val="90000"/>
          </a:lnSpc>
          <a:spcBef>
            <a:spcPct val="20000"/>
          </a:spcBef>
          <a:spcAft>
            <a:spcPct val="0"/>
          </a:spcAft>
          <a:buClrTx/>
          <a:buSzTx/>
          <a:buFontTx/>
          <a:buChar char="•"/>
          <a:tabLst/>
          <a:defRPr kumimoji="1" lang="en-US" sz="2400" b="1" i="0" u="none" strike="noStrike" cap="none" normalizeH="0" baseline="0">
            <a:ln>
              <a:noFill/>
            </a:ln>
            <a:solidFill>
              <a:schemeClr val="tx1"/>
            </a:solidFill>
            <a:effectLst/>
            <a:latin typeface="Arial Narrow" pitchFamily="-108" charset="0"/>
            <a:ea typeface="Times New Roman" pitchFamily="-108" charset="0"/>
            <a:cs typeface="Times New Roman" pitchFamily="-108" charset="0"/>
          </a:defRPr>
        </a:defPPr>
      </a:lstStyle>
    </a:lnDef>
  </a:objectDefaults>
  <a:extraClrSchemeLst>
    <a:extraClrScheme>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2">
        <a:dk1>
          <a:srgbClr val="000000"/>
        </a:dk1>
        <a:lt1>
          <a:srgbClr val="FFFFFF"/>
        </a:lt1>
        <a:dk2>
          <a:srgbClr val="221304"/>
        </a:dk2>
        <a:lt2>
          <a:srgbClr val="CBBD83"/>
        </a:lt2>
        <a:accent1>
          <a:srgbClr val="A1BD69"/>
        </a:accent1>
        <a:accent2>
          <a:srgbClr val="3694B6"/>
        </a:accent2>
        <a:accent3>
          <a:srgbClr val="FFFFF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3">
        <a:dk1>
          <a:srgbClr val="000000"/>
        </a:dk1>
        <a:lt1>
          <a:srgbClr val="FFFFFF"/>
        </a:lt1>
        <a:dk2>
          <a:srgbClr val="000000"/>
        </a:dk2>
        <a:lt2>
          <a:srgbClr val="DDDDDD"/>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777777"/>
        </a:folHlink>
      </a:clrScheme>
      <a:clrMap bg1="lt1" tx1="dk1" bg2="lt2" tx2="dk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56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05"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1_blstripc.ppt - Blue Stripes">
  <a:themeElements>
    <a:clrScheme name="">
      <a:dk1>
        <a:srgbClr val="0000FF"/>
      </a:dk1>
      <a:lt1>
        <a:srgbClr val="FFFFFF"/>
      </a:lt1>
      <a:dk2>
        <a:srgbClr val="000080"/>
      </a:dk2>
      <a:lt2>
        <a:srgbClr val="FFFF00"/>
      </a:lt2>
      <a:accent1>
        <a:srgbClr val="FF8000"/>
      </a:accent1>
      <a:accent2>
        <a:srgbClr val="FFA040"/>
      </a:accent2>
      <a:accent3>
        <a:srgbClr val="AAAAC0"/>
      </a:accent3>
      <a:accent4>
        <a:srgbClr val="DADADA"/>
      </a:accent4>
      <a:accent5>
        <a:srgbClr val="FFC0AA"/>
      </a:accent5>
      <a:accent6>
        <a:srgbClr val="E79139"/>
      </a:accent6>
      <a:hlink>
        <a:srgbClr val="E000E0"/>
      </a:hlink>
      <a:folHlink>
        <a:srgbClr val="8080FF"/>
      </a:folHlink>
    </a:clrScheme>
    <a:fontScheme name="blstripc.ppt - Blue Strip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blstripc.ppt - Blue Strip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stripc.ppt - Blue Strip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stripc.ppt - Blue Strip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stripc.ppt - Blue Stripe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stripc.ppt - Blue Stripe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stripc.ppt - Blue Stripe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stripc.ppt - Blue Stripe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stripc.ppt - Blue Stripe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stripc.ppt - Blue Stripe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stripc.ppt - Blue Stripe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stripc.ppt - Blue Stripe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stripc.ppt - Blue Stripe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5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8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1_Shimmer">
  <a:themeElements>
    <a:clrScheme name="Shimmer 1">
      <a:dk1>
        <a:srgbClr val="808080"/>
      </a:dk1>
      <a:lt1>
        <a:srgbClr val="FFFFFF"/>
      </a:lt1>
      <a:dk2>
        <a:srgbClr val="0A0E5B"/>
      </a:dk2>
      <a:lt2>
        <a:srgbClr val="4460EE"/>
      </a:lt2>
      <a:accent1>
        <a:srgbClr val="1822CD"/>
      </a:accent1>
      <a:accent2>
        <a:srgbClr val="5DBACA"/>
      </a:accent2>
      <a:accent3>
        <a:srgbClr val="AAAAB5"/>
      </a:accent3>
      <a:accent4>
        <a:srgbClr val="DADADA"/>
      </a:accent4>
      <a:accent5>
        <a:srgbClr val="ABABE3"/>
      </a:accent5>
      <a:accent6>
        <a:srgbClr val="53A8B7"/>
      </a:accent6>
      <a:hlink>
        <a:srgbClr val="F63F1B"/>
      </a:hlink>
      <a:folHlink>
        <a:srgbClr val="FFBF56"/>
      </a:folHlink>
    </a:clrScheme>
    <a:fontScheme name="Shimmer">
      <a:majorFont>
        <a:latin typeface="Arial"/>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lnDef>
  </a:objectDefaults>
  <a:extraClrSchemeLst>
    <a:extraClrScheme>
      <a:clrScheme name="Shimmer 1">
        <a:dk1>
          <a:srgbClr val="808080"/>
        </a:dk1>
        <a:lt1>
          <a:srgbClr val="FFFFFF"/>
        </a:lt1>
        <a:dk2>
          <a:srgbClr val="0A0E5B"/>
        </a:dk2>
        <a:lt2>
          <a:srgbClr val="4460EE"/>
        </a:lt2>
        <a:accent1>
          <a:srgbClr val="1822CD"/>
        </a:accent1>
        <a:accent2>
          <a:srgbClr val="5DBACA"/>
        </a:accent2>
        <a:accent3>
          <a:srgbClr val="AAAAB5"/>
        </a:accent3>
        <a:accent4>
          <a:srgbClr val="DADADA"/>
        </a:accent4>
        <a:accent5>
          <a:srgbClr val="ABABE3"/>
        </a:accent5>
        <a:accent6>
          <a:srgbClr val="53A8B7"/>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2">
        <a:dk1>
          <a:srgbClr val="808080"/>
        </a:dk1>
        <a:lt1>
          <a:srgbClr val="FFFFFF"/>
        </a:lt1>
        <a:dk2>
          <a:srgbClr val="810A08"/>
        </a:dk2>
        <a:lt2>
          <a:srgbClr val="F9AAAC"/>
        </a:lt2>
        <a:accent1>
          <a:srgbClr val="EF1F1D"/>
        </a:accent1>
        <a:accent2>
          <a:srgbClr val="F87B57"/>
        </a:accent2>
        <a:accent3>
          <a:srgbClr val="C1AAAA"/>
        </a:accent3>
        <a:accent4>
          <a:srgbClr val="DADADA"/>
        </a:accent4>
        <a:accent5>
          <a:srgbClr val="F6ABAB"/>
        </a:accent5>
        <a:accent6>
          <a:srgbClr val="E16F4E"/>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3">
        <a:dk1>
          <a:srgbClr val="808080"/>
        </a:dk1>
        <a:lt1>
          <a:srgbClr val="FFFFFF"/>
        </a:lt1>
        <a:dk2>
          <a:srgbClr val="133A0D"/>
        </a:dk2>
        <a:lt2>
          <a:srgbClr val="BAD41A"/>
        </a:lt2>
        <a:accent1>
          <a:srgbClr val="5DA31E"/>
        </a:accent1>
        <a:accent2>
          <a:srgbClr val="BAD41A"/>
        </a:accent2>
        <a:accent3>
          <a:srgbClr val="AAAEAA"/>
        </a:accent3>
        <a:accent4>
          <a:srgbClr val="DADADA"/>
        </a:accent4>
        <a:accent5>
          <a:srgbClr val="B6CEAB"/>
        </a:accent5>
        <a:accent6>
          <a:srgbClr val="A8C016"/>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4">
        <a:dk1>
          <a:srgbClr val="808080"/>
        </a:dk1>
        <a:lt1>
          <a:srgbClr val="FFFFFF"/>
        </a:lt1>
        <a:dk2>
          <a:srgbClr val="555555"/>
        </a:dk2>
        <a:lt2>
          <a:srgbClr val="CCCCCC"/>
        </a:lt2>
        <a:accent1>
          <a:srgbClr val="AAAAAA"/>
        </a:accent1>
        <a:accent2>
          <a:srgbClr val="EEEEEE"/>
        </a:accent2>
        <a:accent3>
          <a:srgbClr val="B4B4B4"/>
        </a:accent3>
        <a:accent4>
          <a:srgbClr val="DADADA"/>
        </a:accent4>
        <a:accent5>
          <a:srgbClr val="D2D2D2"/>
        </a:accent5>
        <a:accent6>
          <a:srgbClr val="D8D8D8"/>
        </a:accent6>
        <a:hlink>
          <a:srgbClr val="CCCCCC"/>
        </a:hlink>
        <a:folHlink>
          <a:srgbClr val="CCCCCC"/>
        </a:folHlink>
      </a:clrScheme>
      <a:clrMap bg1="dk2" tx1="lt1" bg2="dk1" tx2="lt2" accent1="accent1" accent2="accent2" accent3="accent3" accent4="accent4" accent5="accent5" accent6="accent6" hlink="hlink" folHlink="folHlink"/>
    </a:extraClrScheme>
    <a:extraClrScheme>
      <a:clrScheme name="Shimmer 5">
        <a:dk1>
          <a:srgbClr val="808080"/>
        </a:dk1>
        <a:lt1>
          <a:srgbClr val="FFFFFF"/>
        </a:lt1>
        <a:dk2>
          <a:srgbClr val="370C5A"/>
        </a:dk2>
        <a:lt2>
          <a:srgbClr val="BAD41A"/>
        </a:lt2>
        <a:accent1>
          <a:srgbClr val="6C18B0"/>
        </a:accent1>
        <a:accent2>
          <a:srgbClr val="BAD41A"/>
        </a:accent2>
        <a:accent3>
          <a:srgbClr val="AEAAB5"/>
        </a:accent3>
        <a:accent4>
          <a:srgbClr val="DADADA"/>
        </a:accent4>
        <a:accent5>
          <a:srgbClr val="BAABD4"/>
        </a:accent5>
        <a:accent6>
          <a:srgbClr val="A8C016"/>
        </a:accent6>
        <a:hlink>
          <a:srgbClr val="F63F1B"/>
        </a:hlink>
        <a:folHlink>
          <a:srgbClr val="FFBF56"/>
        </a:folHlink>
      </a:clrScheme>
      <a:clrMap bg1="dk2" tx1="lt1" bg2="dk1" tx2="lt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4_Radar">
  <a:themeElements>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fontScheme name="Radar">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lnDef>
  </a:objectDefaults>
  <a:extraClrSchemeLst>
    <a:extraClrScheme>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Radar 2">
        <a:dk1>
          <a:srgbClr val="666699"/>
        </a:dk1>
        <a:lt1>
          <a:srgbClr val="CCCCFF"/>
        </a:lt1>
        <a:dk2>
          <a:srgbClr val="000040"/>
        </a:dk2>
        <a:lt2>
          <a:srgbClr val="A4A4C2"/>
        </a:lt2>
        <a:accent1>
          <a:srgbClr val="003399"/>
        </a:accent1>
        <a:accent2>
          <a:srgbClr val="0099FF"/>
        </a:accent2>
        <a:accent3>
          <a:srgbClr val="E2E2FF"/>
        </a:accent3>
        <a:accent4>
          <a:srgbClr val="565682"/>
        </a:accent4>
        <a:accent5>
          <a:srgbClr val="AAADCA"/>
        </a:accent5>
        <a:accent6>
          <a:srgbClr val="008AE7"/>
        </a:accent6>
        <a:hlink>
          <a:srgbClr val="B68600"/>
        </a:hlink>
        <a:folHlink>
          <a:srgbClr val="8A5C00"/>
        </a:folHlink>
      </a:clrScheme>
      <a:clrMap bg1="lt1" tx1="dk1" bg2="lt2" tx2="dk2" accent1="accent1" accent2="accent2" accent3="accent3" accent4="accent4" accent5="accent5" accent6="accent6" hlink="hlink" folHlink="folHlink"/>
    </a:extraClrScheme>
    <a:extraClrScheme>
      <a:clrScheme name="Radar 3">
        <a:dk1>
          <a:srgbClr val="000000"/>
        </a:dk1>
        <a:lt1>
          <a:srgbClr val="EAEAEA"/>
        </a:lt1>
        <a:dk2>
          <a:srgbClr val="000000"/>
        </a:dk2>
        <a:lt2>
          <a:srgbClr val="B2B2B2"/>
        </a:lt2>
        <a:accent1>
          <a:srgbClr val="777777"/>
        </a:accent1>
        <a:accent2>
          <a:srgbClr val="B2B2B2"/>
        </a:accent2>
        <a:accent3>
          <a:srgbClr val="F3F3F3"/>
        </a:accent3>
        <a:accent4>
          <a:srgbClr val="000000"/>
        </a:accent4>
        <a:accent5>
          <a:srgbClr val="BDBDBD"/>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Radar 4">
        <a:dk1>
          <a:srgbClr val="333333"/>
        </a:dk1>
        <a:lt1>
          <a:srgbClr val="FFFF66"/>
        </a:lt1>
        <a:dk2>
          <a:srgbClr val="000000"/>
        </a:dk2>
        <a:lt2>
          <a:srgbClr val="CC3300"/>
        </a:lt2>
        <a:accent1>
          <a:srgbClr val="5F5F5F"/>
        </a:accent1>
        <a:accent2>
          <a:srgbClr val="3399FF"/>
        </a:accent2>
        <a:accent3>
          <a:srgbClr val="AAAAAA"/>
        </a:accent3>
        <a:accent4>
          <a:srgbClr val="DADA56"/>
        </a:accent4>
        <a:accent5>
          <a:srgbClr val="B6B6B6"/>
        </a:accent5>
        <a:accent6>
          <a:srgbClr val="2D8AE7"/>
        </a:accent6>
        <a:hlink>
          <a:srgbClr val="008000"/>
        </a:hlink>
        <a:folHlink>
          <a:srgbClr val="CCECFF"/>
        </a:folHlink>
      </a:clrScheme>
      <a:clrMap bg1="dk2" tx1="lt1" bg2="dk1" tx2="lt2" accent1="accent1" accent2="accent2" accent3="accent3" accent4="accent4" accent5="accent5" accent6="accent6" hlink="hlink" folHlink="folHlink"/>
    </a:extraClrScheme>
    <a:extraClrScheme>
      <a:clrScheme name="Radar 5">
        <a:dk1>
          <a:srgbClr val="003300"/>
        </a:dk1>
        <a:lt1>
          <a:srgbClr val="FFFFCC"/>
        </a:lt1>
        <a:dk2>
          <a:srgbClr val="006600"/>
        </a:dk2>
        <a:lt2>
          <a:srgbClr val="FFFF00"/>
        </a:lt2>
        <a:accent1>
          <a:srgbClr val="008000"/>
        </a:accent1>
        <a:accent2>
          <a:srgbClr val="3399FF"/>
        </a:accent2>
        <a:accent3>
          <a:srgbClr val="AAB8AA"/>
        </a:accent3>
        <a:accent4>
          <a:srgbClr val="DADAAE"/>
        </a:accent4>
        <a:accent5>
          <a:srgbClr val="AAC0AA"/>
        </a:accent5>
        <a:accent6>
          <a:srgbClr val="2D8AE7"/>
        </a:accent6>
        <a:hlink>
          <a:srgbClr val="6666FF"/>
        </a:hlink>
        <a:folHlink>
          <a:srgbClr val="CCECFF"/>
        </a:folHlink>
      </a:clrScheme>
      <a:clrMap bg1="dk2" tx1="lt1" bg2="dk1" tx2="lt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2_Fireworks">
  <a:themeElements>
    <a:clrScheme name="Fireworks 1">
      <a:dk1>
        <a:srgbClr val="AF273E"/>
      </a:dk1>
      <a:lt1>
        <a:srgbClr val="FFCC00"/>
      </a:lt1>
      <a:dk2>
        <a:srgbClr val="000000"/>
      </a:dk2>
      <a:lt2>
        <a:srgbClr val="FFFFFF"/>
      </a:lt2>
      <a:accent1>
        <a:srgbClr val="FF8B17"/>
      </a:accent1>
      <a:accent2>
        <a:srgbClr val="FFE103"/>
      </a:accent2>
      <a:accent3>
        <a:srgbClr val="AAAAAA"/>
      </a:accent3>
      <a:accent4>
        <a:srgbClr val="DAAE00"/>
      </a:accent4>
      <a:accent5>
        <a:srgbClr val="FFC4AB"/>
      </a:accent5>
      <a:accent6>
        <a:srgbClr val="E7CC02"/>
      </a:accent6>
      <a:hlink>
        <a:srgbClr val="FF3399"/>
      </a:hlink>
      <a:folHlink>
        <a:srgbClr val="FE1F08"/>
      </a:folHlink>
    </a:clrScheme>
    <a:fontScheme name="Fireworks">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lnDef>
  </a:objectDefaults>
  <a:extraClrSchemeLst>
    <a:extraClrScheme>
      <a:clrScheme name="Fireworks 1">
        <a:dk1>
          <a:srgbClr val="AF273E"/>
        </a:dk1>
        <a:lt1>
          <a:srgbClr val="FFCC00"/>
        </a:lt1>
        <a:dk2>
          <a:srgbClr val="000000"/>
        </a:dk2>
        <a:lt2>
          <a:srgbClr val="FFFFFF"/>
        </a:lt2>
        <a:accent1>
          <a:srgbClr val="FF8B17"/>
        </a:accent1>
        <a:accent2>
          <a:srgbClr val="FFE103"/>
        </a:accent2>
        <a:accent3>
          <a:srgbClr val="AAAAAA"/>
        </a:accent3>
        <a:accent4>
          <a:srgbClr val="DAAE00"/>
        </a:accent4>
        <a:accent5>
          <a:srgbClr val="FFC4AB"/>
        </a:accent5>
        <a:accent6>
          <a:srgbClr val="E7CC02"/>
        </a:accent6>
        <a:hlink>
          <a:srgbClr val="FF3399"/>
        </a:hlink>
        <a:folHlink>
          <a:srgbClr val="FE1F08"/>
        </a:folHlink>
      </a:clrScheme>
      <a:clrMap bg1="dk2" tx1="lt1" bg2="dk1" tx2="lt2" accent1="accent1" accent2="accent2" accent3="accent3" accent4="accent4" accent5="accent5" accent6="accent6" hlink="hlink" folHlink="folHlink"/>
    </a:extraClrScheme>
    <a:extraClrScheme>
      <a:clrScheme name="Fireworks 2">
        <a:dk1>
          <a:srgbClr val="0000A4"/>
        </a:dk1>
        <a:lt1>
          <a:srgbClr val="CCFFFF"/>
        </a:lt1>
        <a:dk2>
          <a:srgbClr val="000066"/>
        </a:dk2>
        <a:lt2>
          <a:srgbClr val="00FFFF"/>
        </a:lt2>
        <a:accent1>
          <a:srgbClr val="51B2E3"/>
        </a:accent1>
        <a:accent2>
          <a:srgbClr val="04E8AC"/>
        </a:accent2>
        <a:accent3>
          <a:srgbClr val="AAAAB8"/>
        </a:accent3>
        <a:accent4>
          <a:srgbClr val="AEDADA"/>
        </a:accent4>
        <a:accent5>
          <a:srgbClr val="B3D5EF"/>
        </a:accent5>
        <a:accent6>
          <a:srgbClr val="03D29B"/>
        </a:accent6>
        <a:hlink>
          <a:srgbClr val="FF3399"/>
        </a:hlink>
        <a:folHlink>
          <a:srgbClr val="8F5FD5"/>
        </a:folHlink>
      </a:clrScheme>
      <a:clrMap bg1="dk2" tx1="lt1" bg2="dk1" tx2="lt2" accent1="accent1" accent2="accent2" accent3="accent3" accent4="accent4" accent5="accent5" accent6="accent6" hlink="hlink" folHlink="folHlink"/>
    </a:extraClrScheme>
    <a:extraClrScheme>
      <a:clrScheme name="Fireworks 3">
        <a:dk1>
          <a:srgbClr val="9F237F"/>
        </a:dk1>
        <a:lt1>
          <a:srgbClr val="FFCC00"/>
        </a:lt1>
        <a:dk2>
          <a:srgbClr val="000000"/>
        </a:dk2>
        <a:lt2>
          <a:srgbClr val="FFFFFF"/>
        </a:lt2>
        <a:accent1>
          <a:srgbClr val="39A6DD"/>
        </a:accent1>
        <a:accent2>
          <a:srgbClr val="FF03E7"/>
        </a:accent2>
        <a:accent3>
          <a:srgbClr val="AAAAAA"/>
        </a:accent3>
        <a:accent4>
          <a:srgbClr val="DAAE00"/>
        </a:accent4>
        <a:accent5>
          <a:srgbClr val="AED0EB"/>
        </a:accent5>
        <a:accent6>
          <a:srgbClr val="E702D1"/>
        </a:accent6>
        <a:hlink>
          <a:srgbClr val="FF3399"/>
        </a:hlink>
        <a:folHlink>
          <a:srgbClr val="753BCB"/>
        </a:folHlink>
      </a:clrScheme>
      <a:clrMap bg1="dk2" tx1="lt1" bg2="dk1" tx2="lt2" accent1="accent1" accent2="accent2" accent3="accent3" accent4="accent4" accent5="accent5" accent6="accent6" hlink="hlink" folHlink="folHlink"/>
    </a:extraClrScheme>
    <a:extraClrScheme>
      <a:clrScheme name="Fireworks 4">
        <a:dk1>
          <a:srgbClr val="00603B"/>
        </a:dk1>
        <a:lt1>
          <a:srgbClr val="FFCC00"/>
        </a:lt1>
        <a:dk2>
          <a:srgbClr val="000000"/>
        </a:dk2>
        <a:lt2>
          <a:srgbClr val="FFFFFF"/>
        </a:lt2>
        <a:accent1>
          <a:srgbClr val="39A6DD"/>
        </a:accent1>
        <a:accent2>
          <a:srgbClr val="07FB18"/>
        </a:accent2>
        <a:accent3>
          <a:srgbClr val="AAAAAA"/>
        </a:accent3>
        <a:accent4>
          <a:srgbClr val="DAAE00"/>
        </a:accent4>
        <a:accent5>
          <a:srgbClr val="AED0EB"/>
        </a:accent5>
        <a:accent6>
          <a:srgbClr val="06E315"/>
        </a:accent6>
        <a:hlink>
          <a:srgbClr val="FF3399"/>
        </a:hlink>
        <a:folHlink>
          <a:srgbClr val="753BCB"/>
        </a:folHlink>
      </a:clrScheme>
      <a:clrMap bg1="dk2" tx1="lt1" bg2="dk1" tx2="lt2" accent1="accent1" accent2="accent2" accent3="accent3" accent4="accent4" accent5="accent5" accent6="accent6" hlink="hlink" folHlink="folHlink"/>
    </a:extraClrScheme>
    <a:extraClrScheme>
      <a:clrScheme name="Fireworks 5">
        <a:dk1>
          <a:srgbClr val="FF6600"/>
        </a:dk1>
        <a:lt1>
          <a:srgbClr val="FFFFFF"/>
        </a:lt1>
        <a:dk2>
          <a:srgbClr val="003366"/>
        </a:dk2>
        <a:lt2>
          <a:srgbClr val="FFFFFF"/>
        </a:lt2>
        <a:accent1>
          <a:srgbClr val="FF99FF"/>
        </a:accent1>
        <a:accent2>
          <a:srgbClr val="FFFF99"/>
        </a:accent2>
        <a:accent3>
          <a:srgbClr val="AAADB8"/>
        </a:accent3>
        <a:accent4>
          <a:srgbClr val="DADADA"/>
        </a:accent4>
        <a:accent5>
          <a:srgbClr val="FFCAFF"/>
        </a:accent5>
        <a:accent6>
          <a:srgbClr val="E7E78A"/>
        </a:accent6>
        <a:hlink>
          <a:srgbClr val="FF3399"/>
        </a:hlink>
        <a:folHlink>
          <a:srgbClr val="FF9966"/>
        </a:folHlink>
      </a:clrScheme>
      <a:clrMap bg1="dk2" tx1="lt1" bg2="dk1" tx2="lt2" accent1="accent1" accent2="accent2" accent3="accent3" accent4="accent4" accent5="accent5" accent6="accent6" hlink="hlink" folHlink="folHlink"/>
    </a:extraClrScheme>
    <a:extraClrScheme>
      <a:clrScheme name="Fireworks 6">
        <a:dk1>
          <a:srgbClr val="000000"/>
        </a:dk1>
        <a:lt1>
          <a:srgbClr val="FFFFFF"/>
        </a:lt1>
        <a:dk2>
          <a:srgbClr val="993366"/>
        </a:dk2>
        <a:lt2>
          <a:srgbClr val="CCFFFF"/>
        </a:lt2>
        <a:accent1>
          <a:srgbClr val="CCECFF"/>
        </a:accent1>
        <a:accent2>
          <a:srgbClr val="FFFF99"/>
        </a:accent2>
        <a:accent3>
          <a:srgbClr val="FFFFFF"/>
        </a:accent3>
        <a:accent4>
          <a:srgbClr val="000000"/>
        </a:accent4>
        <a:accent5>
          <a:srgbClr val="E2F4FF"/>
        </a:accent5>
        <a:accent6>
          <a:srgbClr val="E7E78A"/>
        </a:accent6>
        <a:hlink>
          <a:srgbClr val="FFCCFF"/>
        </a:hlink>
        <a:folHlink>
          <a:srgbClr val="FFCCCC"/>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Contemporary">
  <a:themeElements>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fontScheme name="Contemporary">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2075" tIns="46038" rIns="92075" bIns="46038" numCol="1" anchor="t" anchorCtr="0" compatLnSpc="1">
        <a:prstTxWarp prst="textNoShape">
          <a:avLst/>
        </a:prstTxWarp>
      </a:bodyPr>
      <a:lstStyle>
        <a:defPPr marL="342900" marR="0" indent="-571500" algn="l" defTabSz="914400" rtl="0" eaLnBrk="0" fontAlgn="base" latinLnBrk="0" hangingPunct="0">
          <a:lnSpc>
            <a:spcPct val="90000"/>
          </a:lnSpc>
          <a:spcBef>
            <a:spcPct val="20000"/>
          </a:spcBef>
          <a:spcAft>
            <a:spcPct val="0"/>
          </a:spcAft>
          <a:buClrTx/>
          <a:buSzTx/>
          <a:buFontTx/>
          <a:buChar char="•"/>
          <a:tabLst/>
          <a:defRPr kumimoji="1" lang="en-US" sz="2400" b="1" i="0" u="none" strike="noStrike" cap="none" normalizeH="0" baseline="0">
            <a:ln>
              <a:noFill/>
            </a:ln>
            <a:solidFill>
              <a:schemeClr val="tx1"/>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2075" tIns="46038" rIns="92075" bIns="46038" numCol="1" anchor="t" anchorCtr="0" compatLnSpc="1">
        <a:prstTxWarp prst="textNoShape">
          <a:avLst/>
        </a:prstTxWarp>
      </a:bodyPr>
      <a:lstStyle>
        <a:defPPr marL="342900" marR="0" indent="-571500" algn="l" defTabSz="914400" rtl="0" eaLnBrk="0" fontAlgn="base" latinLnBrk="0" hangingPunct="0">
          <a:lnSpc>
            <a:spcPct val="90000"/>
          </a:lnSpc>
          <a:spcBef>
            <a:spcPct val="20000"/>
          </a:spcBef>
          <a:spcAft>
            <a:spcPct val="0"/>
          </a:spcAft>
          <a:buClrTx/>
          <a:buSzTx/>
          <a:buFontTx/>
          <a:buChar char="•"/>
          <a:tabLst/>
          <a:defRPr kumimoji="1" lang="en-US" sz="2400" b="1" i="0" u="none" strike="noStrike" cap="none" normalizeH="0" baseline="0">
            <a:ln>
              <a:noFill/>
            </a:ln>
            <a:solidFill>
              <a:schemeClr val="tx1"/>
            </a:solidFill>
            <a:effectLst/>
            <a:latin typeface="Arial Narrow" pitchFamily="-108" charset="0"/>
            <a:ea typeface="Times New Roman" pitchFamily="-108" charset="0"/>
            <a:cs typeface="Times New Roman" pitchFamily="-108" charset="0"/>
          </a:defRPr>
        </a:defPPr>
      </a:lstStyle>
    </a:lnDef>
  </a:objectDefaults>
  <a:extraClrSchemeLst>
    <a:extraClrScheme>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clrMap bg1="dk2" tx1="lt1" bg2="dk1" tx2="lt2" accent1="accent1" accent2="accent2" accent3="accent3" accent4="accent4" accent5="accent5" accent6="accent6" hlink="hlink" folHlink="folHlink"/>
    </a:extraClrScheme>
    <a:extraClrScheme>
      <a:clrScheme name="Contemporary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Contemporary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Fireworks">
  <a:themeElements>
    <a:clrScheme name="Fireworks 1">
      <a:dk1>
        <a:srgbClr val="AF273E"/>
      </a:dk1>
      <a:lt1>
        <a:srgbClr val="FFCC00"/>
      </a:lt1>
      <a:dk2>
        <a:srgbClr val="000000"/>
      </a:dk2>
      <a:lt2>
        <a:srgbClr val="FFFFFF"/>
      </a:lt2>
      <a:accent1>
        <a:srgbClr val="FF8B17"/>
      </a:accent1>
      <a:accent2>
        <a:srgbClr val="FFE103"/>
      </a:accent2>
      <a:accent3>
        <a:srgbClr val="AAAAAA"/>
      </a:accent3>
      <a:accent4>
        <a:srgbClr val="DAAE00"/>
      </a:accent4>
      <a:accent5>
        <a:srgbClr val="FFC4AB"/>
      </a:accent5>
      <a:accent6>
        <a:srgbClr val="E7CC02"/>
      </a:accent6>
      <a:hlink>
        <a:srgbClr val="FF3399"/>
      </a:hlink>
      <a:folHlink>
        <a:srgbClr val="FE1F08"/>
      </a:folHlink>
    </a:clrScheme>
    <a:fontScheme name="Fireworks">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Black"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Black" charset="0"/>
          </a:defRPr>
        </a:defPPr>
      </a:lstStyle>
    </a:lnDef>
  </a:objectDefaults>
  <a:extraClrSchemeLst>
    <a:extraClrScheme>
      <a:clrScheme name="Fireworks 1">
        <a:dk1>
          <a:srgbClr val="AF273E"/>
        </a:dk1>
        <a:lt1>
          <a:srgbClr val="FFCC00"/>
        </a:lt1>
        <a:dk2>
          <a:srgbClr val="000000"/>
        </a:dk2>
        <a:lt2>
          <a:srgbClr val="FFFFFF"/>
        </a:lt2>
        <a:accent1>
          <a:srgbClr val="FF8B17"/>
        </a:accent1>
        <a:accent2>
          <a:srgbClr val="FFE103"/>
        </a:accent2>
        <a:accent3>
          <a:srgbClr val="AAAAAA"/>
        </a:accent3>
        <a:accent4>
          <a:srgbClr val="DAAE00"/>
        </a:accent4>
        <a:accent5>
          <a:srgbClr val="FFC4AB"/>
        </a:accent5>
        <a:accent6>
          <a:srgbClr val="E7CC02"/>
        </a:accent6>
        <a:hlink>
          <a:srgbClr val="FF3399"/>
        </a:hlink>
        <a:folHlink>
          <a:srgbClr val="FE1F08"/>
        </a:folHlink>
      </a:clrScheme>
      <a:clrMap bg1="dk2" tx1="lt1" bg2="dk1" tx2="lt2" accent1="accent1" accent2="accent2" accent3="accent3" accent4="accent4" accent5="accent5" accent6="accent6" hlink="hlink" folHlink="folHlink"/>
    </a:extraClrScheme>
    <a:extraClrScheme>
      <a:clrScheme name="Fireworks 2">
        <a:dk1>
          <a:srgbClr val="0000A4"/>
        </a:dk1>
        <a:lt1>
          <a:srgbClr val="CCFFFF"/>
        </a:lt1>
        <a:dk2>
          <a:srgbClr val="000066"/>
        </a:dk2>
        <a:lt2>
          <a:srgbClr val="00FFFF"/>
        </a:lt2>
        <a:accent1>
          <a:srgbClr val="51B2E3"/>
        </a:accent1>
        <a:accent2>
          <a:srgbClr val="04E8AC"/>
        </a:accent2>
        <a:accent3>
          <a:srgbClr val="AAAAB8"/>
        </a:accent3>
        <a:accent4>
          <a:srgbClr val="AEDADA"/>
        </a:accent4>
        <a:accent5>
          <a:srgbClr val="B3D5EF"/>
        </a:accent5>
        <a:accent6>
          <a:srgbClr val="03D29B"/>
        </a:accent6>
        <a:hlink>
          <a:srgbClr val="FF3399"/>
        </a:hlink>
        <a:folHlink>
          <a:srgbClr val="8F5FD5"/>
        </a:folHlink>
      </a:clrScheme>
      <a:clrMap bg1="dk2" tx1="lt1" bg2="dk1" tx2="lt2" accent1="accent1" accent2="accent2" accent3="accent3" accent4="accent4" accent5="accent5" accent6="accent6" hlink="hlink" folHlink="folHlink"/>
    </a:extraClrScheme>
    <a:extraClrScheme>
      <a:clrScheme name="Fireworks 3">
        <a:dk1>
          <a:srgbClr val="9F237F"/>
        </a:dk1>
        <a:lt1>
          <a:srgbClr val="FFCC00"/>
        </a:lt1>
        <a:dk2>
          <a:srgbClr val="000000"/>
        </a:dk2>
        <a:lt2>
          <a:srgbClr val="FFFFFF"/>
        </a:lt2>
        <a:accent1>
          <a:srgbClr val="39A6DD"/>
        </a:accent1>
        <a:accent2>
          <a:srgbClr val="FF03E7"/>
        </a:accent2>
        <a:accent3>
          <a:srgbClr val="AAAAAA"/>
        </a:accent3>
        <a:accent4>
          <a:srgbClr val="DAAE00"/>
        </a:accent4>
        <a:accent5>
          <a:srgbClr val="AED0EB"/>
        </a:accent5>
        <a:accent6>
          <a:srgbClr val="E702D1"/>
        </a:accent6>
        <a:hlink>
          <a:srgbClr val="FF3399"/>
        </a:hlink>
        <a:folHlink>
          <a:srgbClr val="753BCB"/>
        </a:folHlink>
      </a:clrScheme>
      <a:clrMap bg1="dk2" tx1="lt1" bg2="dk1" tx2="lt2" accent1="accent1" accent2="accent2" accent3="accent3" accent4="accent4" accent5="accent5" accent6="accent6" hlink="hlink" folHlink="folHlink"/>
    </a:extraClrScheme>
    <a:extraClrScheme>
      <a:clrScheme name="Fireworks 4">
        <a:dk1>
          <a:srgbClr val="00603B"/>
        </a:dk1>
        <a:lt1>
          <a:srgbClr val="FFCC00"/>
        </a:lt1>
        <a:dk2>
          <a:srgbClr val="000000"/>
        </a:dk2>
        <a:lt2>
          <a:srgbClr val="FFFFFF"/>
        </a:lt2>
        <a:accent1>
          <a:srgbClr val="39A6DD"/>
        </a:accent1>
        <a:accent2>
          <a:srgbClr val="07FB18"/>
        </a:accent2>
        <a:accent3>
          <a:srgbClr val="AAAAAA"/>
        </a:accent3>
        <a:accent4>
          <a:srgbClr val="DAAE00"/>
        </a:accent4>
        <a:accent5>
          <a:srgbClr val="AED0EB"/>
        </a:accent5>
        <a:accent6>
          <a:srgbClr val="06E315"/>
        </a:accent6>
        <a:hlink>
          <a:srgbClr val="FF3399"/>
        </a:hlink>
        <a:folHlink>
          <a:srgbClr val="753BCB"/>
        </a:folHlink>
      </a:clrScheme>
      <a:clrMap bg1="dk2" tx1="lt1" bg2="dk1" tx2="lt2" accent1="accent1" accent2="accent2" accent3="accent3" accent4="accent4" accent5="accent5" accent6="accent6" hlink="hlink" folHlink="folHlink"/>
    </a:extraClrScheme>
    <a:extraClrScheme>
      <a:clrScheme name="Fireworks 5">
        <a:dk1>
          <a:srgbClr val="FF6600"/>
        </a:dk1>
        <a:lt1>
          <a:srgbClr val="FFFFFF"/>
        </a:lt1>
        <a:dk2>
          <a:srgbClr val="003366"/>
        </a:dk2>
        <a:lt2>
          <a:srgbClr val="FFFFFF"/>
        </a:lt2>
        <a:accent1>
          <a:srgbClr val="FF99FF"/>
        </a:accent1>
        <a:accent2>
          <a:srgbClr val="FFFF99"/>
        </a:accent2>
        <a:accent3>
          <a:srgbClr val="AAADB8"/>
        </a:accent3>
        <a:accent4>
          <a:srgbClr val="DADADA"/>
        </a:accent4>
        <a:accent5>
          <a:srgbClr val="FFCAFF"/>
        </a:accent5>
        <a:accent6>
          <a:srgbClr val="E7E78A"/>
        </a:accent6>
        <a:hlink>
          <a:srgbClr val="FF3399"/>
        </a:hlink>
        <a:folHlink>
          <a:srgbClr val="FF9966"/>
        </a:folHlink>
      </a:clrScheme>
      <a:clrMap bg1="dk2" tx1="lt1" bg2="dk1" tx2="lt2" accent1="accent1" accent2="accent2" accent3="accent3" accent4="accent4" accent5="accent5" accent6="accent6" hlink="hlink" folHlink="folHlink"/>
    </a:extraClrScheme>
    <a:extraClrScheme>
      <a:clrScheme name="Fireworks 6">
        <a:dk1>
          <a:srgbClr val="000000"/>
        </a:dk1>
        <a:lt1>
          <a:srgbClr val="FFFFFF"/>
        </a:lt1>
        <a:dk2>
          <a:srgbClr val="993366"/>
        </a:dk2>
        <a:lt2>
          <a:srgbClr val="CCFFFF"/>
        </a:lt2>
        <a:accent1>
          <a:srgbClr val="CCECFF"/>
        </a:accent1>
        <a:accent2>
          <a:srgbClr val="FFFF99"/>
        </a:accent2>
        <a:accent3>
          <a:srgbClr val="FFFFFF"/>
        </a:accent3>
        <a:accent4>
          <a:srgbClr val="000000"/>
        </a:accent4>
        <a:accent5>
          <a:srgbClr val="E2F4FF"/>
        </a:accent5>
        <a:accent6>
          <a:srgbClr val="E7E78A"/>
        </a:accent6>
        <a:hlink>
          <a:srgbClr val="FFCCFF"/>
        </a:hlink>
        <a:folHlink>
          <a:srgbClr val="FFCCCC"/>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themeOverride>
</file>

<file path=ppt/theme/themeOverride10.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2.xml><?xml version="1.0" encoding="utf-8"?>
<a:themeOverride xmlns:a="http://schemas.openxmlformats.org/drawingml/2006/main">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themeOverride>
</file>

<file path=ppt/theme/themeOverride1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4.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5.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6.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7.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8.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9.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0.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3.xml><?xml version="1.0" encoding="utf-8"?>
<a:themeOverride xmlns:a="http://schemas.openxmlformats.org/drawingml/2006/main">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themeOverride>
</file>

<file path=ppt/theme/themeOverride4.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5.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6.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7.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8.xml><?xml version="1.0" encoding="utf-8"?>
<a:themeOverride xmlns:a="http://schemas.openxmlformats.org/drawingml/2006/main">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9.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emplate>C:\Program Files\Microsoft Office\Templates\Presentation Designs\Notebook.pot</Template>
  <TotalTime>11966</TotalTime>
  <Words>20310</Words>
  <Application>Microsoft Macintosh PowerPoint</Application>
  <PresentationFormat>On-screen Show (4:3)</PresentationFormat>
  <Paragraphs>2538</Paragraphs>
  <Slides>260</Slides>
  <Notes>210</Notes>
  <HiddenSlides>0</HiddenSlides>
  <MMClips>0</MMClips>
  <ScaleCrop>false</ScaleCrop>
  <HeadingPairs>
    <vt:vector size="6" baseType="variant">
      <vt:variant>
        <vt:lpstr>Fonts Used</vt:lpstr>
      </vt:variant>
      <vt:variant>
        <vt:i4>23</vt:i4>
      </vt:variant>
      <vt:variant>
        <vt:lpstr>Theme</vt:lpstr>
      </vt:variant>
      <vt:variant>
        <vt:i4>49</vt:i4>
      </vt:variant>
      <vt:variant>
        <vt:lpstr>Slide Titles</vt:lpstr>
      </vt:variant>
      <vt:variant>
        <vt:i4>260</vt:i4>
      </vt:variant>
    </vt:vector>
  </HeadingPairs>
  <TitlesOfParts>
    <vt:vector size="332" baseType="lpstr">
      <vt:lpstr>MS PGothic</vt:lpstr>
      <vt:lpstr>MS PGothic</vt:lpstr>
      <vt:lpstr>Osaka</vt:lpstr>
      <vt:lpstr>宋体</vt:lpstr>
      <vt:lpstr>Times</vt:lpstr>
      <vt:lpstr>Arial</vt:lpstr>
      <vt:lpstr>Arial Black</vt:lpstr>
      <vt:lpstr>Arial Narrow</vt:lpstr>
      <vt:lpstr>Calibri</vt:lpstr>
      <vt:lpstr>Comic Sans MS</vt:lpstr>
      <vt:lpstr>Franklin Gothic Medium</vt:lpstr>
      <vt:lpstr>Helvetica</vt:lpstr>
      <vt:lpstr>Helvetica Neue</vt:lpstr>
      <vt:lpstr>Impact</vt:lpstr>
      <vt:lpstr>Lucida Grande</vt:lpstr>
      <vt:lpstr>Monotype Sorts</vt:lpstr>
      <vt:lpstr>Symbol</vt:lpstr>
      <vt:lpstr>Tahoma</vt:lpstr>
      <vt:lpstr>Times New Roman</vt:lpstr>
      <vt:lpstr>Traditional Arabic</vt:lpstr>
      <vt:lpstr>Tw Cen MT</vt:lpstr>
      <vt:lpstr>Wingdings</vt:lpstr>
      <vt:lpstr>Wingdings 2</vt:lpstr>
      <vt:lpstr>Notebook</vt:lpstr>
      <vt:lpstr>Default Design</vt:lpstr>
      <vt:lpstr>1_Default Design</vt:lpstr>
      <vt:lpstr>49_Blank Presentation</vt:lpstr>
      <vt:lpstr>Contemporary</vt:lpstr>
      <vt:lpstr>Blank Presentation</vt:lpstr>
      <vt:lpstr>1_Fireworks</vt:lpstr>
      <vt:lpstr>2_Default Design</vt:lpstr>
      <vt:lpstr>Orbit</vt:lpstr>
      <vt:lpstr>5_Default Design</vt:lpstr>
      <vt:lpstr>2_Contemporary</vt:lpstr>
      <vt:lpstr>6_Default Design</vt:lpstr>
      <vt:lpstr>2_Notebook</vt:lpstr>
      <vt:lpstr>3_Notebook</vt:lpstr>
      <vt:lpstr>1_Contemporary</vt:lpstr>
      <vt:lpstr>4_Notebook</vt:lpstr>
      <vt:lpstr>1_Office Theme</vt:lpstr>
      <vt:lpstr>1_untitled 1</vt:lpstr>
      <vt:lpstr>Median</vt:lpstr>
      <vt:lpstr>5_Notebook</vt:lpstr>
      <vt:lpstr>6_Notebook</vt:lpstr>
      <vt:lpstr>4_Default Design</vt:lpstr>
      <vt:lpstr>1_Blank Presentation</vt:lpstr>
      <vt:lpstr>3_Beam</vt:lpstr>
      <vt:lpstr>7_Notebook</vt:lpstr>
      <vt:lpstr>7_Default Design</vt:lpstr>
      <vt:lpstr>8_Office Theme</vt:lpstr>
      <vt:lpstr>10_Default Design</vt:lpstr>
      <vt:lpstr>Lock And Key</vt:lpstr>
      <vt:lpstr>2_Project Overview (Standard)</vt:lpstr>
      <vt:lpstr>2_Office Theme</vt:lpstr>
      <vt:lpstr>1_Lock And Key</vt:lpstr>
      <vt:lpstr>Shimmer</vt:lpstr>
      <vt:lpstr>3_Orbit</vt:lpstr>
      <vt:lpstr>50_Blank Presentation</vt:lpstr>
      <vt:lpstr>9_Default Design</vt:lpstr>
      <vt:lpstr>1_Optical</vt:lpstr>
      <vt:lpstr>5_Radar</vt:lpstr>
      <vt:lpstr>21_Default Design</vt:lpstr>
      <vt:lpstr>Office Theme</vt:lpstr>
      <vt:lpstr>3_Default Design</vt:lpstr>
      <vt:lpstr>10_Notebook</vt:lpstr>
      <vt:lpstr>56_Default Design</vt:lpstr>
      <vt:lpstr>1_blstripc.ppt - Blue Stripes</vt:lpstr>
      <vt:lpstr>59_Blank Presentation</vt:lpstr>
      <vt:lpstr>8_Default Design</vt:lpstr>
      <vt:lpstr>1_Shimmer</vt:lpstr>
      <vt:lpstr>4_Radar</vt:lpstr>
      <vt:lpstr>2_Fireworks</vt:lpstr>
      <vt:lpstr>١ أخبار الأيام</vt:lpstr>
      <vt:lpstr>الكلمة المفتاحية</vt:lpstr>
      <vt:lpstr>الموضوع الرئيسي</vt:lpstr>
      <vt:lpstr>الآية المفتاحية</vt:lpstr>
      <vt:lpstr>بيان الملكوت</vt:lpstr>
      <vt:lpstr>البيان الموجز</vt:lpstr>
      <vt:lpstr>العهد</vt:lpstr>
      <vt:lpstr>الفداء</vt:lpstr>
      <vt:lpstr>المسيا</vt:lpstr>
      <vt:lpstr>Book Chart</vt:lpstr>
      <vt:lpstr> باري هدلستون, The Acrostic Summarized Bible (Grand Rapids: Baker, 1992)</vt:lpstr>
      <vt:lpstr>كن مُؤسَساً</vt:lpstr>
      <vt:lpstr>منطقية صموئيل، الملوك وأخبار الأيام</vt:lpstr>
      <vt:lpstr> لماذا يستخدم الله ستة أسفار عن داود؟</vt:lpstr>
      <vt:lpstr>سجلين تاريخيين لنفس الأحداث</vt:lpstr>
      <vt:lpstr> 1. أسس الله مملكة داود ليقدم عبادة الهيكل فوق الوثنية.</vt:lpstr>
      <vt:lpstr> 2. كن مُؤسَسَاً بعبادة يسوع كوريث داود.</vt:lpstr>
      <vt:lpstr>كيف يمكن أن تكون مُؤسَسَاَ بشكل مناسب في عالم متقلقل؟ </vt:lpstr>
      <vt:lpstr>الفكرة الرئيسية</vt:lpstr>
      <vt:lpstr>PowerPoint Presentation</vt:lpstr>
      <vt:lpstr>عهود الوعد والإدارة</vt:lpstr>
      <vt:lpstr>البيان الموجز</vt:lpstr>
      <vt:lpstr>التطبيق</vt:lpstr>
      <vt:lpstr>العنوان</vt:lpstr>
      <vt:lpstr>العنوان</vt:lpstr>
      <vt:lpstr>التأليف</vt:lpstr>
      <vt:lpstr>التاريخ</vt:lpstr>
      <vt:lpstr>التاريخ</vt:lpstr>
      <vt:lpstr>مملكة       منقسمة</vt:lpstr>
      <vt:lpstr>لماذا يوجد سجلَّيْن؟</vt:lpstr>
      <vt:lpstr>المستلمين</vt:lpstr>
      <vt:lpstr>الخصائص</vt:lpstr>
      <vt:lpstr>الخط الزمني لأخبار الأيام</vt:lpstr>
      <vt:lpstr>الطبيعة الإفتتاحية لسفر 2 أخبار الأيام</vt:lpstr>
      <vt:lpstr>لماذا يوجد سجلَّيْن؟</vt:lpstr>
      <vt:lpstr>الخصائص</vt:lpstr>
      <vt:lpstr>الحجة</vt:lpstr>
      <vt:lpstr>التركيب</vt:lpstr>
      <vt:lpstr>الممالك المتحدة والمنقسمة</vt:lpstr>
      <vt:lpstr>المناسبة</vt:lpstr>
      <vt:lpstr>تاريخ العالم المفصل</vt:lpstr>
      <vt:lpstr>تكامل العهد القديم</vt:lpstr>
      <vt:lpstr>الجدول الزمنيُّ للملكوت والعهود</vt:lpstr>
      <vt:lpstr>يشير العلماء الناقدون إلى العديد من الأماكن التي لا يتطابق فيها التسلسل الزمني للملوك وأخبار الأيام - ويبدو أن عهدي ملوك إسرائيل ويهوذا متناقضان. إذاً ماذا يجب ان نفعل؟</vt:lpstr>
      <vt:lpstr>غموض سفر الملوك</vt:lpstr>
      <vt:lpstr>هل التسلسل الزمني لملوك إسرائيل ضروري؟</vt:lpstr>
      <vt:lpstr>سنوات حكم ملوك يهوذا</vt:lpstr>
      <vt:lpstr>الأسباب المقترحة للتناقضات</vt:lpstr>
      <vt:lpstr>حلول مقترحة</vt:lpstr>
      <vt:lpstr>دخول المرحلة  كنيسة الأدفنتست السبتيين لاهوتي في العهد القديم إدوين ر. ثايل (يلفظ تي لي)</vt:lpstr>
      <vt:lpstr>التقويم العبريّ</vt:lpstr>
      <vt:lpstr>Hebrew Calendars</vt:lpstr>
      <vt:lpstr>حل ثايل</vt:lpstr>
      <vt:lpstr>حل ثايل</vt:lpstr>
      <vt:lpstr>قائمة ملوك وأنبياء العهد القديم</vt:lpstr>
      <vt:lpstr>قائمة ملوك وأنبياء العهد القديم</vt:lpstr>
      <vt:lpstr>كن مُؤسَساً</vt:lpstr>
      <vt:lpstr>دعونا ندرس   النص الكتابي</vt:lpstr>
      <vt:lpstr>أوه, لا... لقد وصلت إلى سلسلة النسب</vt:lpstr>
      <vt:lpstr>ما هي الفكرة</vt:lpstr>
      <vt:lpstr>ما هي الفكرة؟</vt:lpstr>
      <vt:lpstr>ما هي الفكرة؟</vt:lpstr>
      <vt:lpstr>المملكة     المتحدة</vt:lpstr>
      <vt:lpstr>منطقية صموئيل، الملوك وأخبار الأيام</vt:lpstr>
      <vt:lpstr>لماذا استثمر الله ستة أسفار عن داود؟</vt:lpstr>
      <vt:lpstr>سجلين تاريخيين لنفس الأحداث</vt:lpstr>
      <vt:lpstr>الطبيعة الإفتتاحية لسفر ١ أخبار الأيام</vt:lpstr>
      <vt:lpstr> 1. أسس الله مملكة داود ليقدم العبادة في الهيكل فوق الوثنية</vt:lpstr>
      <vt:lpstr>الكلمة المفتاحية</vt:lpstr>
      <vt:lpstr>الموضوع الرئيسي</vt:lpstr>
      <vt:lpstr>١ أخبار الأيام 1 </vt:lpstr>
      <vt:lpstr> سجل النسب من آدم إلى 450 ق.م يظهر غياب عرش داود لكن نسله لا يزال حاضراً بسبب نعمة الله (1 أخ 1-9)</vt:lpstr>
      <vt:lpstr>سجل نسب تكوين 5</vt:lpstr>
      <vt:lpstr>قائمة الأمم</vt:lpstr>
      <vt:lpstr>شجرة عائلة الآباء (تك 12-50, 1 أخ 1: 28-34)</vt:lpstr>
      <vt:lpstr>شجرة          عائلة الآباء</vt:lpstr>
      <vt:lpstr>الأسباط الشرقية           خلال فترة               المملكة المنقسمة</vt:lpstr>
      <vt:lpstr>١ أخبار الأيام 2 </vt:lpstr>
      <vt:lpstr>شجرة عائلة الآباء</vt:lpstr>
      <vt:lpstr>تعداد          الأسباط</vt:lpstr>
      <vt:lpstr>١ أخبار الأيام 3 </vt:lpstr>
      <vt:lpstr>عائلة وأسلاف داود</vt:lpstr>
      <vt:lpstr>خط                       نسل داود</vt:lpstr>
      <vt:lpstr>المسيا من يهوذا</vt:lpstr>
      <vt:lpstr>يا داود، لماذا لديك عدة زوجات؟</vt:lpstr>
      <vt:lpstr>أسلاف وعائلة داود</vt:lpstr>
      <vt:lpstr>المملكة بحسب متَّى 1 </vt:lpstr>
      <vt:lpstr>نهايةٌ شرِّيرةٌ وسيِّئةٌ ليهوذا</vt:lpstr>
      <vt:lpstr>أبناء يوشيَّا والأنبياء</vt:lpstr>
      <vt:lpstr>حدائق بابل المعلقة</vt:lpstr>
      <vt:lpstr>اللطف نحو يهوياكين في السبي </vt:lpstr>
      <vt:lpstr>لوح مؤن  يهوياكين  في السبي</vt:lpstr>
      <vt:lpstr>النعمة في السبي</vt:lpstr>
      <vt:lpstr>خط نسل يهوياكين/يكنيا/كنيا (1 أخ 3: 17-24)</vt:lpstr>
      <vt:lpstr>١ أخبار الأيام 4 </vt:lpstr>
      <vt:lpstr>تعداد كل سبط</vt:lpstr>
      <vt:lpstr>١ أخبار الأيام 5 </vt:lpstr>
      <vt:lpstr>شجرة عائلة الآباء</vt:lpstr>
      <vt:lpstr>تعداد كل سبط</vt:lpstr>
      <vt:lpstr>شجرة عائلة الآباء</vt:lpstr>
      <vt:lpstr>١ أخبار الأيام 6 </vt:lpstr>
      <vt:lpstr>التباين بين اللاويين والكهنة</vt:lpstr>
      <vt:lpstr>التباين بين اللاويين والكهنة</vt:lpstr>
      <vt:lpstr>Levi's Family Tree</vt:lpstr>
      <vt:lpstr>48 مدن اللاويِّين</vt:lpstr>
      <vt:lpstr>١ أخبار الأيام 7 </vt:lpstr>
      <vt:lpstr>تعداد كل سبط</vt:lpstr>
      <vt:lpstr>١ أخبار الأيام 8 </vt:lpstr>
      <vt:lpstr>تعداد كل سبط</vt:lpstr>
      <vt:lpstr>١ أخبار الأيام 9 </vt:lpstr>
      <vt:lpstr>تعداد كل سبط</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لماذا سلاسل النسب</vt:lpstr>
      <vt:lpstr>بدأت الولايات المتحدة كأمة مسيحية</vt:lpstr>
      <vt:lpstr>حجاج بلايموث</vt:lpstr>
      <vt:lpstr>مع ذلك فقد ذبحوا الهنود الحمر</vt:lpstr>
      <vt:lpstr>بدأت الولايات المتحدة الأمريكية كأمة مسيحية</vt:lpstr>
      <vt:lpstr>بدأت الولايات المتحدة الأمريكية كأمة مسيحية</vt:lpstr>
      <vt:lpstr>هل         تثق         بالله؟</vt:lpstr>
      <vt:lpstr>هل نثق بالله؟</vt:lpstr>
      <vt:lpstr>هل ثقتك بالله تربكك؟</vt:lpstr>
      <vt:lpstr>سبب للخجل؟</vt:lpstr>
      <vt:lpstr>The USA began as a Christian nation but has left its godly heritage.</vt:lpstr>
      <vt:lpstr> بدأت الولايات المتحدة الأمريكية كأمة مسيحية لكنها تركت إرثها الإلهي</vt:lpstr>
      <vt:lpstr>التراث المسيحي  هو الآن محل             نقاش ساخن!</vt:lpstr>
      <vt:lpstr>١ أخبار الأيام 10 </vt:lpstr>
      <vt:lpstr> بارك الله داود حتى تقلد إسرائيل شغفه لعبادة الهيكل  (1 أخ 10 – 29) </vt:lpstr>
      <vt:lpstr>التركيز على داود</vt:lpstr>
      <vt:lpstr>أعد الله داود الملك بعدما نزع شاول الذي كان غير لائق للملك ليظهر داود كالملك المثالي (1 أخ 10 – 12)</vt:lpstr>
      <vt:lpstr>ملخص</vt:lpstr>
      <vt:lpstr>١ أخبار الأيام 11 </vt:lpstr>
      <vt:lpstr>”الثلاثة”  يشبعام, أليعازر وشمة </vt:lpstr>
      <vt:lpstr>رجال داود الأبطال لجيمس تيسوت</vt:lpstr>
      <vt:lpstr>١ أخبار الأيام 12 </vt:lpstr>
      <vt:lpstr>الملك النموذجي</vt:lpstr>
      <vt:lpstr>١ أخبار الأيام 13 </vt:lpstr>
      <vt:lpstr>كافأ الله احترام داود للتابوت بوعده بالسلالة الدائمة لعهد داود ليبين كيف تؤدي الطاعة إلى البركة          (١ أخبار الأيام 13-17)</vt:lpstr>
      <vt:lpstr>أوجه التشابه بين نقل داود وسليمان للتابوت</vt:lpstr>
      <vt:lpstr>١ أخبار الأيام 14 </vt:lpstr>
      <vt:lpstr>بارك الله داود كملك على الرغم من قصره والعديد من النساء والأطفال والإنتصارات على الفلسطينيين (١ أخبار الأيام 14)</vt:lpstr>
      <vt:lpstr>١ أخبار الأيام 15 </vt:lpstr>
      <vt:lpstr>أوجه التشابه بين نقل داود وسليمان للتابوت</vt:lpstr>
      <vt:lpstr>١ أخبار الأيام 16 </vt:lpstr>
      <vt:lpstr>أوجه التشابه بين نقل داود وسليمان للتابوت</vt:lpstr>
      <vt:lpstr>أخبار الأيام مقابل صموئيل والملوك</vt:lpstr>
      <vt:lpstr>١ أخبار الأيام 17 </vt:lpstr>
      <vt:lpstr>الآية المفتاحية</vt:lpstr>
      <vt:lpstr>أوجه التشابه بين نقل داود وسليمان للتابوت</vt:lpstr>
      <vt:lpstr>١ أخبار الأيام 18 </vt:lpstr>
      <vt:lpstr>دول جديدة          تابعة لداود</vt:lpstr>
      <vt:lpstr>١ أخبار الأيام 19 </vt:lpstr>
      <vt:lpstr>الإنتصار على             أرام وعمون</vt:lpstr>
      <vt:lpstr>١ أخبار الأيام 20 </vt:lpstr>
      <vt:lpstr>وكانت أيضاً حرب مع الفلسطينيين فقتل ألحانان بن ياعور لحمي أخا جليات الجتي وكانت قناة رمحه كنول النساجين (١ أخبار الأيام ٢٠: ٥) (٢ صموئيل ٢١: ١٩ )</vt:lpstr>
      <vt:lpstr>ثم كانت أيضاً حرب في جت وكان رجل طويل القامة أعنش أصابعه أربع وعشرون وهو أيضاً ولد لرافا ولما عير إسرائيل ضربه يهوناثان بن شمعا أخي داود (١ أخبار الأيام ٢٠: ٦-٧)  (٢ صموئيل ٢١: ٢٠ )</vt:lpstr>
      <vt:lpstr>١ أخبار الأيام 21 </vt:lpstr>
      <vt:lpstr>بارك الله عبادة داود من خلال اختيار موقع الهيكل وتنظيم المواد والقادة والتكليف بالعمل لتشجيع عبادة الهيكل    (أخبار الأيام الأول 21-29)</vt:lpstr>
      <vt:lpstr>موقع الهيكل</vt:lpstr>
      <vt:lpstr>بيدر أرونة</vt:lpstr>
      <vt:lpstr>موقع الهيكل (1 أخ 21)</vt:lpstr>
      <vt:lpstr>موقع الهيكل</vt:lpstr>
      <vt:lpstr>صموئيل والملوك مقابل أخبار الأيام</vt:lpstr>
      <vt:lpstr>أخبار الأيام مقابل صموئيل والملوك</vt:lpstr>
      <vt:lpstr>١ أخبار الأيام 22 </vt:lpstr>
      <vt:lpstr>داود وسليمان</vt:lpstr>
      <vt:lpstr>صموئيل/الملوك مقابل أخبار الأيام</vt:lpstr>
      <vt:lpstr>١ أخبار الأيام 23 </vt:lpstr>
      <vt:lpstr>صموئيل/الملوك مقابل أخبار الأيام</vt:lpstr>
      <vt:lpstr>١ أخبار الأيام 24 </vt:lpstr>
      <vt:lpstr>أصبح الكهنة 24 فرقة لتقديم الذبائح أمام الرب في دورات لمدة أسبوعين كل عام</vt:lpstr>
      <vt:lpstr>١ أخبار الأيام 25 </vt:lpstr>
      <vt:lpstr>رتب داود العازفين</vt:lpstr>
      <vt:lpstr>تم تنظيم الموسيقيين في عازفين ومغنين لتقديم التسبيح للرب في خدمة النبوة (١ أخبار الأيام 25)</vt:lpstr>
      <vt:lpstr>١ أخبار الأيام 26 </vt:lpstr>
      <vt:lpstr>تم تنظيم ضباط الهيكل في حراس بوابات، أمناء خزينة وإداريين من أجل حسن سير الهيكل (١ أخبار الأيام 26)</vt:lpstr>
      <vt:lpstr>١ أخبار الأيام 27 </vt:lpstr>
      <vt:lpstr>صموئيل/الملوك مقابل أخبار الأيام</vt:lpstr>
      <vt:lpstr>١ أخبار الأيام 28 </vt:lpstr>
      <vt:lpstr>وأعطى داود سليمان ابنه مثال الرواق وبيوته وخزائنه وعلاليه ومخادعه الداخلية وبيت الغطاء ومثال كل ما كان عنده بالروح لديار بيت الرب ولجميع المخادع حواليه ولخزائن بيت الله وخزائن الأقداس (28: 11-12)</vt:lpstr>
      <vt:lpstr>كلف داود إسرائيل وسليمان باتباع تصميم الله لبناء الهيكل وخدمته من قبل اللاويين والكهنة (1 أخ 28)</vt:lpstr>
      <vt:lpstr>١ أخبار الأيام 29 </vt:lpstr>
      <vt:lpstr>Book Chart</vt:lpstr>
      <vt:lpstr>البيان الموجز</vt:lpstr>
      <vt:lpstr> 1. أسس الله مملكة داود ليقدم العبادة في الهيكل فوق الوثنية</vt:lpstr>
      <vt:lpstr> 2. كن مُؤسَسَاَ لعبادة يسوع كوريث داود</vt:lpstr>
      <vt:lpstr>كان الهيكل مجيداً</vt:lpstr>
      <vt:lpstr>لكن ماذا عن ذاك الهيكل؟</vt:lpstr>
      <vt:lpstr>حتى الهيكل الذي أعيد بناؤه    في وقت قريب من أخبار الأيام  تم تدميره لاحقًا                 فماذا عن عبادة الهيكل الآن؟</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الكلمة في صور</vt:lpstr>
      <vt:lpstr>استخدمت بإذن رسمي</vt:lpstr>
      <vt:lpstr>أم لستم تعلمون أن جسدكم هو هيكل للروح القدس الذي فيكم الذي لكم من الله وأنكم لستم لأنفسكم لأنكم قد اشتريتم بثمن فمجدوا الله في أجسادكم وفي أرواحكم التي هي لله (1 كو 6 : 19-20)</vt:lpstr>
      <vt:lpstr>كيف يمكنك أن تكون راسخًا في عالم هش؟</vt:lpstr>
      <vt:lpstr>الفكرة الرئيسية</vt:lpstr>
      <vt:lpstr> 1. أسس الله مملكة داود ليقدم العبادة في الهيكل فوق الوثنية</vt:lpstr>
      <vt:lpstr>2. كن مُؤسَسَاَ لعبادة يسوع كوريث داود</vt:lpstr>
      <vt:lpstr>1 كورنثوس 3 : 11</vt:lpstr>
      <vt:lpstr>كيف هو أساسك؟</vt:lpstr>
      <vt:lpstr>أساس متين</vt:lpstr>
      <vt:lpstr>أساس متين</vt:lpstr>
      <vt:lpstr>كن مُؤسَسَاً</vt:lpstr>
      <vt:lpstr>أساس متين</vt:lpstr>
      <vt:lpstr>أساس متين</vt:lpstr>
      <vt:lpstr>كن مُؤسَسَاً</vt:lpstr>
      <vt:lpstr>كلمة الله</vt:lpstr>
      <vt:lpstr>ابنِ على أساسك</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Black</vt:lpstr>
      <vt:lpstr>مسح العهد القديم   •  BibleStudyDownloads.org</vt:lpstr>
      <vt:lpstr>ملوك العهد القديم (بالرسومات)</vt:lpstr>
      <vt:lpstr>Placing the Prophets</vt:lpstr>
      <vt:lpstr>صموئيل/الملوك مقابل أخبار الأيام</vt:lpstr>
      <vt:lpstr>2 Chronicles Book Chart</vt:lpstr>
      <vt:lpstr>PowerPoint Presentation</vt:lpstr>
      <vt:lpstr>مسح العهد القديم • BibleStudyDownloads.org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Yeong</dc:creator>
  <cp:lastModifiedBy>Rick Griffith</cp:lastModifiedBy>
  <cp:revision>350</cp:revision>
  <cp:lastPrinted>2025-10-16T06:43:38Z</cp:lastPrinted>
  <dcterms:created xsi:type="dcterms:W3CDTF">2003-08-18T11:31:03Z</dcterms:created>
  <dcterms:modified xsi:type="dcterms:W3CDTF">2025-10-20T18:11:00Z</dcterms:modified>
</cp:coreProperties>
</file>