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theme/theme12.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3.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theme/theme16.xml" ContentType="application/vnd.openxmlformats-officedocument.theme+xml"/>
  <Override PartName="/ppt/slideLayouts/slideLayout157.xml" ContentType="application/vnd.openxmlformats-officedocument.presentationml.slideLayout+xml"/>
  <Override PartName="/ppt/theme/theme17.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8.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9.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4724" r:id="rId2"/>
    <p:sldMasterId id="2147485364" r:id="rId3"/>
    <p:sldMasterId id="2147485375" r:id="rId4"/>
    <p:sldMasterId id="2147485401" r:id="rId5"/>
    <p:sldMasterId id="2147485416" r:id="rId6"/>
    <p:sldMasterId id="2147485430" r:id="rId7"/>
    <p:sldMasterId id="2147485442" r:id="rId8"/>
    <p:sldMasterId id="2147485454" r:id="rId9"/>
    <p:sldMasterId id="2147485466" r:id="rId10"/>
    <p:sldMasterId id="2147485478" r:id="rId11"/>
    <p:sldMasterId id="2147485490" r:id="rId12"/>
    <p:sldMasterId id="2147485504" r:id="rId13"/>
    <p:sldMasterId id="2147485516" r:id="rId14"/>
    <p:sldMasterId id="2147485528" r:id="rId15"/>
    <p:sldMasterId id="2147485540" r:id="rId16"/>
    <p:sldMasterId id="2147485542" r:id="rId17"/>
    <p:sldMasterId id="2147485544" r:id="rId18"/>
    <p:sldMasterId id="2147485555" r:id="rId19"/>
    <p:sldMasterId id="2147485567" r:id="rId20"/>
  </p:sldMasterIdLst>
  <p:notesMasterIdLst>
    <p:notesMasterId r:id="rId49"/>
  </p:notesMasterIdLst>
  <p:sldIdLst>
    <p:sldId id="287" r:id="rId21"/>
    <p:sldId id="4713" r:id="rId22"/>
    <p:sldId id="560" r:id="rId23"/>
    <p:sldId id="4921" r:id="rId24"/>
    <p:sldId id="4920" r:id="rId25"/>
    <p:sldId id="4891" r:id="rId26"/>
    <p:sldId id="2439" r:id="rId27"/>
    <p:sldId id="422" r:id="rId28"/>
    <p:sldId id="2423" r:id="rId29"/>
    <p:sldId id="2435" r:id="rId30"/>
    <p:sldId id="2436" r:id="rId31"/>
    <p:sldId id="639" r:id="rId32"/>
    <p:sldId id="4892" r:id="rId33"/>
    <p:sldId id="4922" r:id="rId34"/>
    <p:sldId id="4913" r:id="rId35"/>
    <p:sldId id="4911" r:id="rId36"/>
    <p:sldId id="4912" r:id="rId37"/>
    <p:sldId id="843" r:id="rId38"/>
    <p:sldId id="4914" r:id="rId39"/>
    <p:sldId id="908" r:id="rId40"/>
    <p:sldId id="4919" r:id="rId41"/>
    <p:sldId id="4915" r:id="rId42"/>
    <p:sldId id="434" r:id="rId43"/>
    <p:sldId id="4916" r:id="rId44"/>
    <p:sldId id="4917" r:id="rId45"/>
    <p:sldId id="4923" r:id="rId46"/>
    <p:sldId id="285" r:id="rId47"/>
    <p:sldId id="288"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B"/>
    <a:srgbClr val="FFFFFF"/>
    <a:srgbClr val="FFFF00"/>
    <a:srgbClr val="F3B600"/>
    <a:srgbClr val="800080"/>
    <a:srgbClr val="004200"/>
    <a:srgbClr val="005B00"/>
    <a:srgbClr val="000000"/>
    <a:srgbClr val="701A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02" autoAdjust="0"/>
    <p:restoredTop sz="71696" autoAdjust="0"/>
  </p:normalViewPr>
  <p:slideViewPr>
    <p:cSldViewPr>
      <p:cViewPr varScale="1">
        <p:scale>
          <a:sx n="87" d="100"/>
          <a:sy n="87" d="100"/>
        </p:scale>
        <p:origin x="208" y="592"/>
      </p:cViewPr>
      <p:guideLst>
        <p:guide orient="horz" pos="2160"/>
        <p:guide pos="2880"/>
      </p:guideLst>
    </p:cSldViewPr>
  </p:slideViewPr>
  <p:outlineViewPr>
    <p:cViewPr>
      <p:scale>
        <a:sx n="33" d="100"/>
        <a:sy n="33" d="100"/>
      </p:scale>
      <p:origin x="0" y="8"/>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20" Type="http://schemas.openxmlformats.org/officeDocument/2006/relationships/slideMaster" Target="slideMasters/slideMaster20.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2" charset="0"/>
                <a:ea typeface="+mn-ea"/>
                <a:cs typeface="+mn-cs"/>
              </a:defRPr>
            </a:lvl1pPr>
          </a:lstStyle>
          <a:p>
            <a:pPr>
              <a:defRPr/>
            </a:pPr>
            <a:endParaRPr lang="en-US"/>
          </a:p>
        </p:txBody>
      </p:sp>
      <p:sp>
        <p:nvSpPr>
          <p:cNvPr id="491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2" charset="0"/>
                <a:ea typeface="+mn-ea"/>
                <a:cs typeface="+mn-cs"/>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2" charset="0"/>
                <a:ea typeface="+mn-ea"/>
                <a:cs typeface="+mn-cs"/>
              </a:defRPr>
            </a:lvl1pPr>
          </a:lstStyle>
          <a:p>
            <a:pPr>
              <a:defRPr/>
            </a:pPr>
            <a:endParaRPr lang="en-US"/>
          </a:p>
        </p:txBody>
      </p:sp>
      <p:sp>
        <p:nvSpPr>
          <p:cNvPr id="491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E85BDD7-6B46-1547-96F2-9619D8286E4A}" type="slidenum">
              <a:rPr lang="en-US"/>
              <a:pPr>
                <a:defRPr/>
              </a:pPr>
              <a:t>‹#›</a:t>
            </a:fld>
            <a:endParaRPr lang="en-US"/>
          </a:p>
        </p:txBody>
      </p:sp>
    </p:spTree>
    <p:extLst>
      <p:ext uri="{BB962C8B-B14F-4D97-AF65-F5344CB8AC3E}">
        <p14:creationId xmlns:p14="http://schemas.microsoft.com/office/powerpoint/2010/main" val="36849597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08"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kumimoji="1"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E85BDD7-6B46-1547-96F2-9619D8286E4A}" type="slidenum">
              <a:rPr lang="en-US" smtClean="0"/>
              <a:pPr>
                <a:defRPr/>
              </a:pPr>
              <a:t>1</a:t>
            </a:fld>
            <a:endParaRPr lang="en-US"/>
          </a:p>
        </p:txBody>
      </p:sp>
    </p:spTree>
    <p:extLst>
      <p:ext uri="{BB962C8B-B14F-4D97-AF65-F5344CB8AC3E}">
        <p14:creationId xmlns:p14="http://schemas.microsoft.com/office/powerpoint/2010/main" val="109075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A89EE653-5878-4A43-9145-773862B80FA5}"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Arial" panose="020B0604020202020204" pitchFamily="34" charset="0"/>
                <a:ea typeface="ＭＳ Ｐゴシック" charset="0"/>
                <a:cs typeface="Arial" panose="020B0604020202020204" pitchFamily="34" charset="0"/>
              </a:rPr>
              <a:t>Here you see all 19 kings of Israel and all 20 kings of Judah—laid out with animation and with the memory devices to help you recall their names. Try to guess their names before you advance the animation.</a:t>
            </a:r>
          </a:p>
          <a:p>
            <a:r>
              <a:rPr lang="en-US" dirty="0">
                <a:latin typeface="Arial" panose="020B0604020202020204" pitchFamily="34" charset="0"/>
                <a:ea typeface="ＭＳ Ｐゴシック" charset="0"/>
                <a:cs typeface="Arial" panose="020B0604020202020204" pitchFamily="34" charset="0"/>
              </a:rPr>
              <a:t>Think of the first letter of each king and note the memory device JNBEZOAAJJ. The shift between black and blue names show when the dynasty changed in Israel.</a:t>
            </a:r>
          </a:p>
          <a:p>
            <a:r>
              <a:rPr lang="en-US" dirty="0">
                <a:latin typeface="Arial" panose="020B0604020202020204" pitchFamily="34" charset="0"/>
                <a:ea typeface="ＭＳ Ｐゴシック" charset="0"/>
                <a:cs typeface="Arial" panose="020B0604020202020204" pitchFamily="34" charset="0"/>
              </a:rPr>
              <a:t>RAAJJAAJ does the same for Judah but here all are in the same dynasty of David, so the colors indicate bad and good kings. </a:t>
            </a:r>
          </a:p>
          <a:p>
            <a:r>
              <a:rPr lang="en-US" dirty="0">
                <a:latin typeface="Arial" panose="020B0604020202020204" pitchFamily="34" charset="0"/>
                <a:ea typeface="ＭＳ Ｐゴシック" charset="0"/>
                <a:cs typeface="Arial" panose="020B0604020202020204" pitchFamily="34" charset="0"/>
              </a:rPr>
              <a:t>UHasAsh2 are not all capitals but indicate only a new kings at the capital letter. The difficulty here is 4 kings whose names all begin with "J" so the memory device shows the end of their names. </a:t>
            </a:r>
          </a:p>
          <a:p>
            <a:r>
              <a:rPr lang="en-US" dirty="0">
                <a:latin typeface="Arial" panose="020B0604020202020204" pitchFamily="34" charset="0"/>
                <a:ea typeface="ＭＳ Ｐゴシック" charset="0"/>
                <a:cs typeface="Arial" panose="020B0604020202020204" pitchFamily="34" charset="0"/>
              </a:rPr>
              <a:t>ZS MPPH give us the final 6 kings of Israel. The rest of the chart thus indicates only Judah.</a:t>
            </a:r>
          </a:p>
          <a:p>
            <a:r>
              <a:rPr lang="en-US" dirty="0">
                <a:latin typeface="Arial" panose="020B0604020202020204" pitchFamily="34" charset="0"/>
                <a:ea typeface="ＭＳ Ｐゴシック" charset="0"/>
                <a:cs typeface="Arial" panose="020B0604020202020204" pitchFamily="34" charset="0"/>
              </a:rPr>
              <a:t>JAU JAH MAJ provides another silly pneumonic ending in the last of the good kings of Judah called Josiah.</a:t>
            </a:r>
          </a:p>
          <a:p>
            <a:r>
              <a:rPr lang="en-US" dirty="0">
                <a:latin typeface="Arial" panose="020B0604020202020204" pitchFamily="34" charset="0"/>
                <a:ea typeface="ＭＳ Ｐゴシック" charset="0"/>
                <a:cs typeface="Arial" panose="020B0604020202020204" pitchFamily="34" charset="0"/>
              </a:rPr>
              <a:t>Has Kim's Chin Zed is another strange clue that we are looking at the end of three kings whose names once again all begin with "J" (not unusual since each was named after Jehovah).</a:t>
            </a:r>
          </a:p>
          <a:p>
            <a:r>
              <a:rPr lang="en-US" dirty="0">
                <a:latin typeface="Arial" panose="020B0604020202020204" pitchFamily="34" charset="0"/>
                <a:ea typeface="ＭＳ Ｐゴシック" charset="0"/>
                <a:cs typeface="Arial" panose="020B0604020202020204" pitchFamily="34" charset="0"/>
              </a:rPr>
              <a:t>Of course, the final king must have a name ending with "Z" so we can wrap this up alphabetically :-) !</a:t>
            </a:r>
          </a:p>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7465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A89EE653-5878-4A43-9145-773862B80FA5}"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Arial" panose="020B0604020202020204" pitchFamily="34" charset="0"/>
                <a:ea typeface="ＭＳ Ｐゴシック" charset="0"/>
                <a:cs typeface="Arial" panose="020B0604020202020204" pitchFamily="34" charset="0"/>
              </a:rPr>
              <a:t>Here you see all 19 kings of Israel and all 20 kings of Judah—laid out with animation and with the memory devices to help you recall their names. Try to guess their names before you advance the animation.</a:t>
            </a:r>
          </a:p>
          <a:p>
            <a:r>
              <a:rPr lang="en-US" dirty="0">
                <a:latin typeface="Arial" panose="020B0604020202020204" pitchFamily="34" charset="0"/>
                <a:ea typeface="ＭＳ Ｐゴシック" charset="0"/>
                <a:cs typeface="Arial" panose="020B0604020202020204" pitchFamily="34" charset="0"/>
              </a:rPr>
              <a:t>Think of the first letter of each king and note the memory device JNBEZOAAJJ. The shift between black and blue names show when the dynasty changed in Israel.</a:t>
            </a:r>
          </a:p>
          <a:p>
            <a:r>
              <a:rPr lang="en-US" dirty="0">
                <a:latin typeface="Arial" panose="020B0604020202020204" pitchFamily="34" charset="0"/>
                <a:ea typeface="ＭＳ Ｐゴシック" charset="0"/>
                <a:cs typeface="Arial" panose="020B0604020202020204" pitchFamily="34" charset="0"/>
              </a:rPr>
              <a:t>RAAJJAAJ does the same for Judah but here all are in the same dynasty of David, so the colors indicate bad and good kings. </a:t>
            </a:r>
          </a:p>
          <a:p>
            <a:r>
              <a:rPr lang="en-US" dirty="0">
                <a:latin typeface="Arial" panose="020B0604020202020204" pitchFamily="34" charset="0"/>
                <a:ea typeface="ＭＳ Ｐゴシック" charset="0"/>
                <a:cs typeface="Arial" panose="020B0604020202020204" pitchFamily="34" charset="0"/>
              </a:rPr>
              <a:t>UHasAsh2 are not all capitals but indicate only a new kings at the capital letter. The difficulty here is 4 kings whose names all begin with "J" so the memory device shows the end of their names. </a:t>
            </a:r>
          </a:p>
          <a:p>
            <a:r>
              <a:rPr lang="en-US" dirty="0">
                <a:latin typeface="Arial" panose="020B0604020202020204" pitchFamily="34" charset="0"/>
                <a:ea typeface="ＭＳ Ｐゴシック" charset="0"/>
                <a:cs typeface="Arial" panose="020B0604020202020204" pitchFamily="34" charset="0"/>
              </a:rPr>
              <a:t>ZS MPPH give us the final 6 kings of Israel. The rest of the chart thus indicates only Judah.</a:t>
            </a:r>
          </a:p>
          <a:p>
            <a:r>
              <a:rPr lang="en-US" dirty="0">
                <a:latin typeface="Arial" panose="020B0604020202020204" pitchFamily="34" charset="0"/>
                <a:ea typeface="ＭＳ Ｐゴシック" charset="0"/>
                <a:cs typeface="Arial" panose="020B0604020202020204" pitchFamily="34" charset="0"/>
              </a:rPr>
              <a:t>JAU JAH MAJ provides another silly pneumonic ending in the last of the good kings of Judah called Josiah.</a:t>
            </a:r>
          </a:p>
          <a:p>
            <a:r>
              <a:rPr lang="en-US" dirty="0">
                <a:latin typeface="Arial" panose="020B0604020202020204" pitchFamily="34" charset="0"/>
                <a:ea typeface="ＭＳ Ｐゴシック" charset="0"/>
                <a:cs typeface="Arial" panose="020B0604020202020204" pitchFamily="34" charset="0"/>
              </a:rPr>
              <a:t>Has Kim's Chin Zed is another strange clue that we are looking at the end of three kings whose names once again all begin with "J" (not unusual since each was named after Jehovah).</a:t>
            </a:r>
          </a:p>
          <a:p>
            <a:r>
              <a:rPr lang="en-US" dirty="0">
                <a:latin typeface="Arial" panose="020B0604020202020204" pitchFamily="34" charset="0"/>
                <a:ea typeface="ＭＳ Ｐゴシック" charset="0"/>
                <a:cs typeface="Arial" panose="020B0604020202020204" pitchFamily="34" charset="0"/>
              </a:rPr>
              <a:t>Of course, the final king must have a name ending with "Z" so we can wrap this up alphabetically :-) !</a:t>
            </a:r>
          </a:p>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74653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171BA6-3A2A-2D4F-9375-BA180BD2F76F}" type="slidenum">
              <a:rPr lang="en-US" sz="1200">
                <a:solidFill>
                  <a:srgbClr val="000000"/>
                </a:solidFill>
                <a:latin typeface="Times" charset="0"/>
              </a:rPr>
              <a:pPr eaLnBrk="1" hangingPunct="1"/>
              <a:t>12</a:t>
            </a:fld>
            <a:endParaRPr lang="en-US" sz="1200">
              <a:solidFill>
                <a:srgbClr val="000000"/>
              </a:solidFill>
              <a:latin typeface="Times" charset="0"/>
            </a:endParaRPr>
          </a:p>
        </p:txBody>
      </p:sp>
      <p:sp>
        <p:nvSpPr>
          <p:cNvPr id="382978" name="Rectangle 2"/>
          <p:cNvSpPr>
            <a:spLocks noGrp="1" noRot="1" noChangeAspect="1" noChangeArrowheads="1"/>
          </p:cNvSpPr>
          <p:nvPr>
            <p:ph type="sldImg"/>
          </p:nvPr>
        </p:nvSpPr>
        <p:spPr>
          <a:solidFill>
            <a:srgbClr val="FFFFFF"/>
          </a:solidFill>
          <a:ln/>
        </p:spPr>
      </p:sp>
      <p:sp>
        <p:nvSpPr>
          <p:cNvPr id="382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Common English Slides-131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latin typeface="Times New Roman" charset="0"/>
                <a:ea typeface="ＭＳ Ｐゴシック" charset="0"/>
                <a:cs typeface="ＭＳ Ｐゴシック" charset="0"/>
              </a:rPr>
              <a:t>Kingdom &amp; Prophets Charts-5</a:t>
            </a:r>
            <a:endParaRPr lang="en-US" dirty="0"/>
          </a:p>
          <a:p>
            <a:r>
              <a:rPr lang="en-US" dirty="0"/>
              <a:t>OS-00-OT Book Overviews-234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OS-11-1 Kings-182</a:t>
            </a:r>
          </a:p>
          <a:p>
            <a:r>
              <a:rPr lang="en-US" dirty="0">
                <a:latin typeface="Arial" panose="020B0604020202020204" pitchFamily="34" charset="0"/>
                <a:ea typeface="ＭＳ Ｐゴシック" charset="0"/>
                <a:cs typeface="Arial" panose="020B0604020202020204" pitchFamily="34" charset="0"/>
              </a:rPr>
              <a:t>OS-12-2 Kings-slides 44 and 45 identical but 44 has no animation, 88</a:t>
            </a:r>
          </a:p>
          <a:p>
            <a:r>
              <a:rPr lang="en-US" dirty="0"/>
              <a:t>OS-13-1 Chronicles-231</a:t>
            </a:r>
          </a:p>
          <a:p>
            <a:r>
              <a:rPr lang="en-US"/>
              <a:t>OS-14-2 Chronicles-39</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171BA6-3A2A-2D4F-9375-BA180BD2F76F}" type="slidenum">
              <a:rPr lang="en-US" sz="1200">
                <a:solidFill>
                  <a:srgbClr val="000000"/>
                </a:solidFill>
                <a:latin typeface="Times" charset="0"/>
              </a:rPr>
              <a:pPr eaLnBrk="1" hangingPunct="1"/>
              <a:t>13</a:t>
            </a:fld>
            <a:endParaRPr lang="en-US" sz="1200">
              <a:solidFill>
                <a:srgbClr val="000000"/>
              </a:solidFill>
              <a:latin typeface="Times" charset="0"/>
            </a:endParaRPr>
          </a:p>
        </p:txBody>
      </p:sp>
      <p:sp>
        <p:nvSpPr>
          <p:cNvPr id="382978" name="Rectangle 2"/>
          <p:cNvSpPr>
            <a:spLocks noGrp="1" noRot="1" noChangeAspect="1" noChangeArrowheads="1"/>
          </p:cNvSpPr>
          <p:nvPr>
            <p:ph type="sldImg"/>
          </p:nvPr>
        </p:nvSpPr>
        <p:spPr>
          <a:solidFill>
            <a:srgbClr val="FFFFFF"/>
          </a:solidFill>
          <a:ln/>
        </p:spPr>
      </p:sp>
      <p:sp>
        <p:nvSpPr>
          <p:cNvPr id="3829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a:t>Common English Slides-131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latin typeface="Times New Roman" charset="0"/>
                <a:ea typeface="ＭＳ Ｐゴシック" charset="0"/>
                <a:cs typeface="ＭＳ Ｐゴシック" charset="0"/>
              </a:rPr>
              <a:t>Kingdom &amp; Prophets Charts-5</a:t>
            </a:r>
            <a:endParaRPr lang="en-US" dirty="0"/>
          </a:p>
          <a:p>
            <a:r>
              <a:rPr lang="en-US" dirty="0"/>
              <a:t>OS-00-OT Book Overviews-234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OS-11-1 Kings-182</a:t>
            </a:r>
          </a:p>
          <a:p>
            <a:r>
              <a:rPr lang="en-US" dirty="0">
                <a:latin typeface="Arial" panose="020B0604020202020204" pitchFamily="34" charset="0"/>
                <a:ea typeface="ＭＳ Ｐゴシック" charset="0"/>
                <a:cs typeface="Arial" panose="020B0604020202020204" pitchFamily="34" charset="0"/>
              </a:rPr>
              <a:t>OS-12-2 Kings-slides 44 and 45 identical but 44 has no animation, 88</a:t>
            </a:r>
          </a:p>
          <a:p>
            <a:r>
              <a:rPr lang="en-US" dirty="0"/>
              <a:t>OS-13-1 Chronicles-231</a:t>
            </a:r>
          </a:p>
          <a:p>
            <a:r>
              <a:rPr lang="en-US"/>
              <a:t>OS-14-2 Chronicles-39</a:t>
            </a:r>
            <a:endParaRPr lang="en-US" dirty="0"/>
          </a:p>
        </p:txBody>
      </p:sp>
    </p:spTree>
    <p:extLst>
      <p:ext uri="{BB962C8B-B14F-4D97-AF65-F5344CB8AC3E}">
        <p14:creationId xmlns:p14="http://schemas.microsoft.com/office/powerpoint/2010/main" val="3638742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6ED0F9DB-8F8E-4CB4-81BF-55C33EE94EF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pPr eaLnBrk="1" hangingPunct="1">
              <a:spcBef>
                <a:spcPct val="0"/>
              </a:spcBef>
            </a:pPr>
            <a:endParaRPr lang="en-US">
              <a:latin typeface="Times New Roman" pitchFamily="18" charset="0"/>
            </a:endParaRPr>
          </a:p>
        </p:txBody>
      </p:sp>
    </p:spTree>
    <p:extLst>
      <p:ext uri="{BB962C8B-B14F-4D97-AF65-F5344CB8AC3E}">
        <p14:creationId xmlns:p14="http://schemas.microsoft.com/office/powerpoint/2010/main" val="185789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93099BFC-B574-4028-A629-88354EE3935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endParaRPr>
          </a:p>
        </p:txBody>
      </p:sp>
      <p:sp>
        <p:nvSpPr>
          <p:cNvPr id="361475" name="Rectangle 2"/>
          <p:cNvSpPr>
            <a:spLocks noGrp="1" noRot="1" noChangeAspect="1" noChangeArrowheads="1" noTextEdit="1"/>
          </p:cNvSpPr>
          <p:nvPr>
            <p:ph type="sldImg"/>
          </p:nvPr>
        </p:nvSpPr>
        <p:spPr>
          <a:solidFill>
            <a:srgbClr val="FFFFFF"/>
          </a:solidFill>
          <a:ln/>
        </p:spPr>
      </p:sp>
      <p:sp>
        <p:nvSpPr>
          <p:cNvPr id="36147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Times New Roman" pitchFamily="18" charset="0"/>
            </a:endParaRPr>
          </a:p>
        </p:txBody>
      </p:sp>
    </p:spTree>
    <p:extLst>
      <p:ext uri="{BB962C8B-B14F-4D97-AF65-F5344CB8AC3E}">
        <p14:creationId xmlns:p14="http://schemas.microsoft.com/office/powerpoint/2010/main" val="4192402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A6BFB2-7859-E446-9FE3-36E3568F027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423606-0703-E34B-97A4-61C1F967BE5C}"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185627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p:nvPr>
        </p:nvSpPr>
        <p:spPr>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6ED0F9DB-8F8E-4CB4-81BF-55C33EE94EF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18</a:t>
            </a:fld>
            <a:endParaRPr kumimoji="0" lang="en-US" sz="1200" b="0" i="0" u="none" strike="noStrike" kern="1200" cap="none" spc="0" normalizeH="0" baseline="0" noProof="0">
              <a:ln>
                <a:noFill/>
              </a:ln>
              <a:solidFill>
                <a:srgbClr val="000000"/>
              </a:solidFill>
              <a:effectLst/>
              <a:uLnTx/>
              <a:uFillTx/>
              <a:latin typeface="Times New Roman" pitchFamily="18" charset="0"/>
              <a:ea typeface="MS PGothic" pitchFamily="34" charset="-128"/>
            </a:endParaRPr>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pPr eaLnBrk="1" hangingPunct="1">
              <a:spcBef>
                <a:spcPct val="0"/>
              </a:spcBef>
            </a:pPr>
            <a:endParaRPr lang="en-US">
              <a:latin typeface="Times New Roman" pitchFamily="18" charset="0"/>
            </a:endParaRPr>
          </a:p>
        </p:txBody>
      </p:sp>
    </p:spTree>
    <p:extLst>
      <p:ext uri="{BB962C8B-B14F-4D97-AF65-F5344CB8AC3E}">
        <p14:creationId xmlns:p14="http://schemas.microsoft.com/office/powerpoint/2010/main" val="4148216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42FF2C9-5EE5-124A-BB05-2803BDBB6A0C}" type="slidenum">
              <a:rPr lang="en-US" sz="1200">
                <a:solidFill>
                  <a:prstClr val="black"/>
                </a:solidFill>
              </a:rPr>
              <a:pPr/>
              <a:t>19</a:t>
            </a:fld>
            <a:endParaRPr lang="en-US" sz="1200">
              <a:solidFill>
                <a:prstClr val="black"/>
              </a:solidFill>
            </a:endParaRPr>
          </a:p>
        </p:txBody>
      </p:sp>
      <p:sp>
        <p:nvSpPr>
          <p:cNvPr id="145410" name="Rectangle 2"/>
          <p:cNvSpPr>
            <a:spLocks noGrp="1" noRot="1" noChangeAspect="1" noChangeArrowheads="1"/>
          </p:cNvSpPr>
          <p:nvPr>
            <p:ph type="sldImg"/>
          </p:nvPr>
        </p:nvSpPr>
        <p:spPr>
          <a:solidFill>
            <a:srgbClr val="FFFFFF"/>
          </a:solidFill>
          <a:ln/>
        </p:spPr>
      </p:sp>
      <p:sp>
        <p:nvSpPr>
          <p:cNvPr id="1454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a:r>
              <a:rPr lang="ar-JO" dirty="0">
                <a:latin typeface="Times New Roman" charset="0"/>
                <a:ea typeface="ＭＳ Ｐゴシック" charset="0"/>
                <a:cs typeface="ＭＳ Ｐゴシック" charset="0"/>
              </a:rPr>
              <a:t>سلايد عوبديا 14، وسلايد إرميا 28</a:t>
            </a:r>
          </a:p>
          <a:p>
            <a:pPr algn="r"/>
            <a:r>
              <a:rPr lang="ar-JO" dirty="0">
                <a:latin typeface="Times New Roman" charset="0"/>
                <a:ea typeface="ＭＳ Ｐゴシック" charset="0"/>
                <a:cs typeface="ＭＳ Ｐゴシック" charset="0"/>
              </a:rPr>
              <a:t>كلن لدى المملكة المتحدة الملوك شاول وداود وسليمان. ومع ذلك كانت لدى المملكة المتحدة اشارات تحذيرية مثل (أس دي أس) التي تشبه تقريباً اشارة التحذير (أس أو أس). بالتأكيد لأن المملكة المتحدة انقسمت مع إسرائيل، في خروجها في الشمال (بريكست) هذا بدأ في زمن أنبياء ما قبل السبي. </a:t>
            </a:r>
          </a:p>
          <a:p>
            <a:pPr algn="r"/>
            <a:r>
              <a:rPr lang="ar-JO" dirty="0">
                <a:latin typeface="Times New Roman" charset="0"/>
                <a:ea typeface="ＭＳ Ｐゴシック" charset="0"/>
                <a:cs typeface="ＭＳ Ｐゴシック" charset="0"/>
              </a:rPr>
              <a:t>كان إسرائيل أول من قال (آه) للرب رفضاً لذلك أرسل الله هوشع وعاموس. في هذا الأثناء كانت آشور في حال أسوأ. وبعد التوبة الأولى في زمن يونان، قالوا لاحقا (لا) فأرسل لهم الله كل من يونان وناحوم لتحذيرهم.</a:t>
            </a:r>
          </a:p>
          <a:p>
            <a:pPr algn="r"/>
            <a:r>
              <a:rPr lang="ar-JO" dirty="0">
                <a:latin typeface="Times New Roman" charset="0"/>
                <a:ea typeface="ＭＳ Ｐゴシック" charset="0"/>
                <a:cs typeface="ＭＳ Ｐゴシック" charset="0"/>
              </a:rPr>
              <a:t>بالطبع، أدوم كانوا قرابة دم لإسرائيل، وكان عليهم أن يعرفوا ذلك بشكل أفضل، لكنهم كانوا سيئين حقاً، لذلك أرسل لهم الله عوبديا.</a:t>
            </a:r>
          </a:p>
          <a:p>
            <a:pPr algn="r"/>
            <a:r>
              <a:rPr lang="ar-JO" dirty="0">
                <a:latin typeface="Times New Roman" charset="0"/>
                <a:ea typeface="ＭＳ Ｐゴシック" charset="0"/>
                <a:cs typeface="ＭＳ Ｐゴシック" charset="0"/>
              </a:rPr>
              <a:t>اليهود الذين كانوا في السبي، كان لهم النبيين حزقيال ودانيال، النبيين الوحيدين في السبي اللذين حمل أسميهما حرفان تعني السبي.</a:t>
            </a:r>
          </a:p>
          <a:p>
            <a:pPr algn="r"/>
            <a:r>
              <a:rPr lang="ar-JO" dirty="0">
                <a:latin typeface="Times New Roman" charset="0"/>
                <a:ea typeface="ＭＳ Ｐゴシック" charset="0"/>
                <a:cs typeface="ＭＳ Ｐゴシック" charset="0"/>
              </a:rPr>
              <a:t>لكن الله أعاد شعب يهوذا كيهود إلى أورشليم وأقام لهم ثلاثة أنبياء (حجي وزكريا وملاخي). </a:t>
            </a:r>
          </a:p>
          <a:p>
            <a:pPr algn="r"/>
            <a:r>
              <a:rPr lang="ar-JO" dirty="0">
                <a:latin typeface="Times New Roman" charset="0"/>
                <a:ea typeface="ＭＳ Ｐゴシック" charset="0"/>
                <a:cs typeface="ＭＳ Ｐゴシック" charset="0"/>
              </a:rPr>
              <a:t>لكننا لا يمكن أن ننسى المجموعة الكبيرة من الأنبياء في زمن ما قبل السبي، لكن كيف يمكننا تذكر جميع السبعة أنبياء منهم؟ </a:t>
            </a:r>
          </a:p>
          <a:p>
            <a:pPr algn="r"/>
            <a:r>
              <a:rPr lang="ar-JO" dirty="0">
                <a:latin typeface="Times New Roman" charset="0"/>
                <a:ea typeface="ＭＳ Ｐゴシック" charset="0"/>
                <a:cs typeface="ＭＳ Ｐゴシック" charset="0"/>
              </a:rPr>
              <a:t>لحسن الحظ توجد أغنية للأطفال تقول (متلألئ.. متلألئ) (تونكل.. تونكل باللغة الإنجليزية) تتضمن حروفاً من أسمائهم الأولى (في الإنجليزية) التي تغني مراراً وتكراراً ولا يمكن أن تنسى.</a:t>
            </a:r>
          </a:p>
          <a:p>
            <a:r>
              <a:rPr lang="en-US" baseline="0" dirty="0">
                <a:latin typeface="Times New Roman" charset="0"/>
                <a:ea typeface="ＭＳ Ｐゴシック" charset="0"/>
                <a:cs typeface="ＭＳ Ｐゴシック" charset="0"/>
              </a:rPr>
              <a:t>______________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Common Slides English-147</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Common Slides-Arabic-130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Kings &amp; Prophets Charts-18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23-Prophets Intro-12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OS-24-Jeremiah-28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OS-31-Obadiah-14</a:t>
            </a:r>
          </a:p>
          <a:p>
            <a:pPr algn="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C745254F-AC4B-D04A-AE1B-E5EBD706F1DD}"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209922" name="Rectangle 2"/>
          <p:cNvSpPr>
            <a:spLocks noGrp="1" noRot="1" noChangeAspect="1" noChangeArrowheads="1" noTextEdit="1"/>
          </p:cNvSpPr>
          <p:nvPr>
            <p:ph type="sldImg"/>
          </p:nvPr>
        </p:nvSpPr>
        <p:spPr>
          <a:xfrm>
            <a:off x="1150938" y="692150"/>
            <a:ext cx="4556125" cy="3416300"/>
          </a:xfrm>
          <a:ln/>
        </p:spPr>
      </p:sp>
      <p:sp>
        <p:nvSpPr>
          <p:cNvPr id="20992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r>
              <a:rPr lang="en-US" altLang="zh-CN" dirty="0">
                <a:latin typeface="Times New Roman" charset="0"/>
                <a:ea typeface="ＭＳ Ｐゴシック" charset="0"/>
                <a:cs typeface="ＭＳ Ｐゴシック" charset="0"/>
              </a:rPr>
              <a:t>OS-00-Intro &amp; Biblical Theology-33</a:t>
            </a:r>
          </a:p>
          <a:p>
            <a:pPr eaLnBrk="1" hangingPunct="1"/>
            <a:r>
              <a:rPr lang="en-US" altLang="zh-CN" dirty="0">
                <a:latin typeface="Times New Roman" charset="0"/>
                <a:ea typeface="ＭＳ Ｐゴシック" charset="0"/>
                <a:cs typeface="ＭＳ Ｐゴシック" charset="0"/>
              </a:rPr>
              <a:t>Kingdom &amp; Prophets Charts-2</a:t>
            </a:r>
            <a:endParaRPr lang="zh-CN" altLang="en-US" dirty="0">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p:nvPr>
        </p:nvSpPr>
        <p:spPr>
          <a:xfrm>
            <a:off x="3884613" y="8685213"/>
            <a:ext cx="2971800" cy="457200"/>
          </a:xfrm>
          <a:noFill/>
        </p:spPr>
        <p:txBody>
          <a:body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fld id="{0C475D38-52AF-43E0-894F-A3D9F6848D7D}" type="slidenum">
              <a:rPr kumimoji="0" lang="en-US" sz="1200" b="0" i="0" u="none" strike="noStrike" kern="1200" cap="none" spc="0" normalizeH="0" baseline="0" noProof="0" smtClean="0">
                <a:ln>
                  <a:noFill/>
                </a:ln>
                <a:solidFill>
                  <a:srgbClr val="000000"/>
                </a:solidFill>
                <a:effectLst/>
                <a:uLnTx/>
                <a:uFillTx/>
                <a:latin typeface="Comic Sans MS" pitchFamily="66" charset="0"/>
                <a:ea typeface="MS PGothic" pitchFamily="34" charset="-128"/>
              </a:rPr>
              <a:pPr marL="0" marR="0" lvl="0" indent="0" algn="r" defTabSz="449263" rtl="0" eaLnBrk="1" fontAlgn="base" latinLnBrk="0" hangingPunct="1">
                <a:lnSpc>
                  <a:spcPct val="100000"/>
                </a:lnSpc>
                <a:spcBef>
                  <a:spcPct val="0"/>
                </a:spcBef>
                <a:spcAft>
                  <a:spcPct val="0"/>
                </a:spcAft>
                <a:buClr>
                  <a:srgbClr val="000000"/>
                </a:buClr>
                <a:buSzPct val="100000"/>
                <a:buFont typeface="Calibri" pitchFamily="34" charset="0"/>
                <a:buNone/>
                <a:tabLst>
                  <a:tab pos="723900" algn="l"/>
                  <a:tab pos="1447800" algn="l"/>
                  <a:tab pos="2171700" algn="l"/>
                  <a:tab pos="2895600" algn="l"/>
                </a:tabLst>
                <a:defRPr/>
              </a:pPr>
              <a:t>20</a:t>
            </a:fld>
            <a:endParaRPr kumimoji="0" lang="en-US" sz="1200" b="0" i="0" u="none" strike="noStrike" kern="1200" cap="none" spc="0" normalizeH="0" baseline="0" noProof="0">
              <a:ln>
                <a:noFill/>
              </a:ln>
              <a:solidFill>
                <a:srgbClr val="000000"/>
              </a:solidFill>
              <a:effectLst/>
              <a:uLnTx/>
              <a:uFillTx/>
              <a:latin typeface="Comic Sans MS" pitchFamily="66" charset="0"/>
              <a:ea typeface="MS PGothic" pitchFamily="34" charset="-128"/>
            </a:endParaRPr>
          </a:p>
        </p:txBody>
      </p:sp>
      <p:sp>
        <p:nvSpPr>
          <p:cNvPr id="382979"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2980" name="Rectangle 3"/>
          <p:cNvSpPr>
            <a:spLocks noGrp="1" noChangeArrowheads="1"/>
          </p:cNvSpPr>
          <p:nvPr>
            <p:ph type="body" idx="1"/>
          </p:nvPr>
        </p:nvSpPr>
        <p:spPr>
          <a:solidFill>
            <a:srgbClr val="FFFFFF"/>
          </a:solidFill>
          <a:ln>
            <a:solidFill>
              <a:srgbClr val="000000"/>
            </a:solidFill>
          </a:ln>
        </p:spPr>
        <p:txBody>
          <a:bodyPr/>
          <a:lstStyle/>
          <a:p>
            <a:r>
              <a:rPr lang="en-US"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dirty="0">
                <a:latin typeface="Arial" panose="020B0604020202020204" pitchFamily="34" charset="0"/>
                <a:ea typeface="ＭＳ Ｐゴシック" charset="0"/>
                <a:cs typeface="Arial" panose="020B0604020202020204" pitchFamily="34" charset="0"/>
              </a:rPr>
              <a:t>____________</a:t>
            </a:r>
          </a:p>
          <a:p>
            <a:pPr eaLnBrk="1" hangingPunct="1"/>
            <a:r>
              <a:rPr lang="en-US" altLang="zh-CN" b="1" dirty="0">
                <a:latin typeface="Arial" charset="0"/>
                <a:ea typeface="SimSun" charset="0"/>
                <a:cs typeface="SimSun" charset="0"/>
              </a:rPr>
              <a:t>Common English-7</a:t>
            </a:r>
          </a:p>
          <a:p>
            <a:pPr eaLnBrk="1" hangingPunct="1"/>
            <a:r>
              <a:rPr lang="en-US" altLang="zh-CN" b="1" dirty="0">
                <a:latin typeface="Arial" charset="0"/>
                <a:ea typeface="SimSun" charset="0"/>
                <a:cs typeface="SimSun" charset="0"/>
              </a:rPr>
              <a:t>CH-02-Nature-103-p34a</a:t>
            </a:r>
          </a:p>
          <a:p>
            <a:pPr eaLnBrk="1" hangingPunct="1"/>
            <a:r>
              <a:rPr lang="en-US" altLang="zh-CN" b="1" dirty="0">
                <a:latin typeface="Arial" charset="0"/>
                <a:ea typeface="SimSun" charset="0"/>
                <a:cs typeface="SimSun" charset="0"/>
              </a:rPr>
              <a:t>OC-10-Chronology-42</a:t>
            </a:r>
          </a:p>
          <a:p>
            <a:pPr eaLnBrk="1" hangingPunct="1"/>
            <a:r>
              <a:rPr lang="en-US" altLang="zh-CN" b="1" dirty="0">
                <a:latin typeface="Arial" charset="0"/>
                <a:ea typeface="SimSun" charset="0"/>
                <a:cs typeface="SimSun" charset="0"/>
              </a:rPr>
              <a:t>OS-00-Intro &amp; Biblical Theology-30 &amp; 92</a:t>
            </a:r>
          </a:p>
          <a:p>
            <a:pPr eaLnBrk="1" hangingPunct="1"/>
            <a:r>
              <a:rPr lang="en-US" altLang="zh-CN" b="1" dirty="0">
                <a:latin typeface="Arial" charset="0"/>
                <a:ea typeface="SimSun" charset="0"/>
                <a:cs typeface="SimSun" charset="0"/>
              </a:rPr>
              <a:t>OS-02-Exodus-27</a:t>
            </a:r>
            <a:r>
              <a:rPr lang="ar-SA" altLang="zh-CN" b="1" dirty="0">
                <a:latin typeface="Arial" charset="0"/>
                <a:ea typeface="SimSun" charset="0"/>
                <a:cs typeface="SimSun" charset="0"/>
              </a:rPr>
              <a:t>٦</a:t>
            </a:r>
            <a:r>
              <a:rPr lang="en-US" altLang="zh-CN" b="1" dirty="0">
                <a:latin typeface="Arial" charset="0"/>
                <a:ea typeface="SimSun" charset="0"/>
                <a:cs typeface="SimSun" charset="0"/>
              </a:rPr>
              <a:t>-p22</a:t>
            </a:r>
          </a:p>
          <a:p>
            <a:pPr eaLnBrk="1" hangingPunct="1"/>
            <a:r>
              <a:rPr lang="en-US" altLang="zh-CN" b="1" dirty="0">
                <a:latin typeface="Arial" charset="0"/>
                <a:ea typeface="SimSun" charset="0"/>
                <a:cs typeface="SimSun" charset="0"/>
              </a:rPr>
              <a:t>OS-05-Deut-248-p22</a:t>
            </a:r>
          </a:p>
          <a:p>
            <a:pPr eaLnBrk="1" hangingPunct="1"/>
            <a:r>
              <a:rPr lang="en-US" altLang="zh-CN" b="1" dirty="0">
                <a:latin typeface="Arial" charset="0"/>
                <a:ea typeface="SimSun" charset="0"/>
                <a:cs typeface="SimSun" charset="0"/>
              </a:rPr>
              <a:t>OS-10-2Sam-96-p22</a:t>
            </a:r>
          </a:p>
          <a:p>
            <a:pPr eaLnBrk="1" hangingPunct="1"/>
            <a:r>
              <a:rPr lang="en-US" altLang="zh-CN" b="1" dirty="0">
                <a:latin typeface="Arial" charset="0"/>
                <a:ea typeface="SimSun" charset="0"/>
                <a:cs typeface="SimSun" charset="0"/>
              </a:rPr>
              <a:t>OS-13-1 Chron-46</a:t>
            </a:r>
          </a:p>
          <a:p>
            <a:pPr eaLnBrk="1" hangingPunct="1"/>
            <a:r>
              <a:rPr lang="en-US" altLang="zh-CN" b="1" dirty="0">
                <a:latin typeface="Arial" charset="0"/>
                <a:ea typeface="SimSun" charset="0"/>
                <a:cs typeface="SimSun" charset="0"/>
              </a:rPr>
              <a:t>OS-24-Jeremiah-174-p337</a:t>
            </a:r>
          </a:p>
          <a:p>
            <a:pPr eaLnBrk="1" hangingPunct="1"/>
            <a:r>
              <a:rPr lang="en-US" altLang="zh-CN" b="1" dirty="0">
                <a:latin typeface="Arial" charset="0"/>
                <a:ea typeface="SimSun" charset="0"/>
                <a:cs typeface="SimSun" charset="0"/>
              </a:rPr>
              <a:t>OS-23-Isaiah-97-p337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latin typeface="Arial" charset="0"/>
                <a:ea typeface="SimSun" charset="0"/>
                <a:cs typeface="SimSun" charset="0"/>
              </a:rPr>
              <a:t>NS-09-Gal-143-p9g</a:t>
            </a:r>
          </a:p>
          <a:p>
            <a:pPr eaLnBrk="1" hangingPunct="1"/>
            <a:r>
              <a:rPr lang="en-US" altLang="zh-CN" b="1" dirty="0">
                <a:latin typeface="Arial" charset="0"/>
                <a:ea typeface="SimSun" charset="0"/>
                <a:cs typeface="SimSun" charset="0"/>
              </a:rPr>
              <a:t>NS-19-Hebrews-342-p9g</a:t>
            </a:r>
          </a:p>
          <a:p>
            <a:pPr eaLnBrk="1" hangingPunct="1"/>
            <a:r>
              <a:rPr lang="en-US" altLang="zh-CN" b="1" dirty="0">
                <a:latin typeface="Arial" charset="0"/>
                <a:ea typeface="SimSun" charset="0"/>
                <a:cs typeface="SimSun" charset="0"/>
              </a:rPr>
              <a:t>SA-08-Mosaic Law-19-p38a</a:t>
            </a:r>
            <a:endParaRPr lang="zh-CN" altLang="en-US" b="1" dirty="0">
              <a:latin typeface="Arial" charset="0"/>
              <a:ea typeface="SimSun" charset="0"/>
              <a:cs typeface="SimSun" charset="0"/>
            </a:endParaRPr>
          </a:p>
        </p:txBody>
      </p:sp>
    </p:spTree>
    <p:extLst>
      <p:ext uri="{BB962C8B-B14F-4D97-AF65-F5344CB8AC3E}">
        <p14:creationId xmlns:p14="http://schemas.microsoft.com/office/powerpoint/2010/main" val="2564074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slide in:</a:t>
            </a:r>
          </a:p>
          <a:p>
            <a:r>
              <a:rPr lang="en-US" dirty="0"/>
              <a:t>OS-24-Jeremiah-34</a:t>
            </a:r>
          </a:p>
          <a:p>
            <a:r>
              <a:rPr lang="en-US"/>
              <a:t>OS-25-Lamentations-7</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AE93D2-6052-9D41-95B2-9D51089F47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9369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A420C8-59A6-2240-A66D-E6A3C7A600A5}"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cs typeface="ＭＳ Ｐゴシック" charset="0"/>
              </a:rPr>
              <a:t>OS-12-2Kings-219</a:t>
            </a:r>
          </a:p>
          <a:p>
            <a:r>
              <a:rPr lang="en-US" dirty="0">
                <a:cs typeface="ＭＳ Ｐゴシック" charset="0"/>
              </a:rPr>
              <a:t>OS-14-2Chron-282</a:t>
            </a:r>
          </a:p>
          <a:p>
            <a:r>
              <a:rPr lang="en-US" dirty="0">
                <a:cs typeface="ＭＳ Ｐゴシック" charset="0"/>
              </a:rPr>
              <a:t>OS-24-Jeremiah-37, 212, 236</a:t>
            </a:r>
          </a:p>
          <a:p>
            <a:r>
              <a:rPr lang="en-US" dirty="0">
                <a:cs typeface="ＭＳ Ｐゴシック" charset="0"/>
              </a:rPr>
              <a:t>OS-27-Daniel-105</a:t>
            </a:r>
          </a:p>
          <a:p>
            <a:endParaRPr lang="en-US" dirty="0">
              <a:cs typeface="ＭＳ Ｐゴシック" charset="0"/>
            </a:endParaRPr>
          </a:p>
          <a:p>
            <a:endParaRPr lang="en-US" dirty="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B3CAA35-5F9A-574F-B652-A8E0EF399477}"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cs typeface="ＭＳ Ｐゴシック" charset="0"/>
              </a:rPr>
              <a:t>OS-12-2Kings-214</a:t>
            </a:r>
          </a:p>
          <a:p>
            <a:r>
              <a:rPr lang="en-US" dirty="0">
                <a:cs typeface="ＭＳ Ｐゴシック" charset="0"/>
              </a:rPr>
              <a:t>OS-14-2Chron-282</a:t>
            </a:r>
          </a:p>
          <a:p>
            <a:r>
              <a:rPr lang="en-US" dirty="0">
                <a:cs typeface="ＭＳ Ｐゴシック" charset="0"/>
              </a:rPr>
              <a:t>OS-24-Jeremiah-36, 234</a:t>
            </a:r>
          </a:p>
          <a:p>
            <a:r>
              <a:rPr lang="en-US" dirty="0">
                <a:cs typeface="ＭＳ Ｐゴシック" charset="0"/>
              </a:rPr>
              <a:t>OS-27-Daniel-98</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69D458-348D-E749-82C3-BE729BBBD5A0}"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cs typeface="ＭＳ Ｐゴシック" charset="0"/>
              </a:rPr>
              <a:t>OS-12-2Kings-220</a:t>
            </a:r>
          </a:p>
          <a:p>
            <a:r>
              <a:rPr lang="en-US" dirty="0">
                <a:cs typeface="ＭＳ Ｐゴシック" charset="0"/>
              </a:rPr>
              <a:t>OS-14-2Chron-283</a:t>
            </a:r>
          </a:p>
          <a:p>
            <a:r>
              <a:rPr lang="en-US" dirty="0">
                <a:cs typeface="ＭＳ Ｐゴシック" charset="0"/>
              </a:rPr>
              <a:t>OS-24-Jeremiah-58, 82</a:t>
            </a:r>
          </a:p>
          <a:p>
            <a:r>
              <a:rPr lang="en-US" dirty="0">
                <a:cs typeface="ＭＳ Ｐゴシック" charset="0"/>
              </a:rPr>
              <a:t>OS-27-Daniel-87</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ACA150-5D20-8C4B-86DA-E1E63926E62E}"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cs typeface="ＭＳ Ｐゴシック" charset="0"/>
            </a:endParaRPr>
          </a:p>
          <a:p>
            <a:r>
              <a:rPr lang="en-US" dirty="0">
                <a:cs typeface="ＭＳ Ｐゴシック" charset="0"/>
              </a:rPr>
              <a:t>______</a:t>
            </a:r>
          </a:p>
          <a:p>
            <a:r>
              <a:rPr lang="en-US" dirty="0">
                <a:cs typeface="ＭＳ Ｐゴシック" charset="0"/>
              </a:rPr>
              <a:t>OS-Ezra</a:t>
            </a:r>
          </a:p>
          <a:p>
            <a:r>
              <a:rPr lang="en-US" dirty="0">
                <a:cs typeface="ＭＳ Ｐゴシック" charset="0"/>
              </a:rPr>
              <a:t>OS-Esther</a:t>
            </a:r>
          </a:p>
          <a:p>
            <a:r>
              <a:rPr lang="en-US" dirty="0">
                <a:cs typeface="ＭＳ Ｐゴシック" charset="0"/>
              </a:rPr>
              <a:t>OS-24-Jeremiah-53, 139</a:t>
            </a:r>
          </a:p>
          <a:p>
            <a:r>
              <a:rPr lang="en-US" dirty="0">
                <a:cs typeface="ＭＳ Ｐゴシック" charset="0"/>
              </a:rPr>
              <a:t>OS-27-Daniel-94, 284</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5" name="Rectangle 1026"/>
          <p:cNvSpPr>
            <a:spLocks noGrp="1" noRot="1" noChangeAspect="1" noChangeArrowheads="1"/>
          </p:cNvSpPr>
          <p:nvPr>
            <p:ph type="sldImg"/>
          </p:nvPr>
        </p:nvSpPr>
        <p:spPr>
          <a:solidFill>
            <a:srgbClr val="FFFFFF"/>
          </a:solidFill>
          <a:ln/>
        </p:spPr>
      </p:sp>
      <p:sp>
        <p:nvSpPr>
          <p:cNvPr id="63590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a:ea typeface="ＭＳ Ｐゴシック" charset="0"/>
                <a:cs typeface="Arial"/>
              </a:rPr>
              <a:t>The Post-Exilic Era had three separate periods: </a:t>
            </a:r>
            <a:br>
              <a:rPr lang="en-US" dirty="0">
                <a:latin typeface="Arial"/>
                <a:ea typeface="ＭＳ Ｐゴシック" charset="0"/>
                <a:cs typeface="Arial"/>
              </a:rPr>
            </a:br>
            <a:r>
              <a:rPr lang="en-US" dirty="0">
                <a:latin typeface="Arial"/>
                <a:ea typeface="ＭＳ Ｐゴシック" charset="0"/>
                <a:cs typeface="Arial"/>
              </a:rPr>
              <a:t>(1) Temple rebuilding led by Zerubbabel, Haggai, and Zechariah in two parts under Cyrus and Darius, </a:t>
            </a:r>
          </a:p>
          <a:p>
            <a:pPr eaLnBrk="1" hangingPunct="1"/>
            <a:r>
              <a:rPr lang="en-US" dirty="0">
                <a:latin typeface="Arial"/>
                <a:ea typeface="ＭＳ Ｐゴシック" charset="0"/>
                <a:cs typeface="Arial"/>
              </a:rPr>
              <a:t>(2) The saving of the nation from destruction by Esther about 30 years</a:t>
            </a:r>
            <a:r>
              <a:rPr lang="en-US" baseline="0" dirty="0">
                <a:latin typeface="Arial"/>
                <a:ea typeface="ＭＳ Ｐゴシック" charset="0"/>
                <a:cs typeface="Arial"/>
              </a:rPr>
              <a:t> later under Xerxes, and </a:t>
            </a:r>
          </a:p>
          <a:p>
            <a:pPr eaLnBrk="1" hangingPunct="1"/>
            <a:r>
              <a:rPr lang="en-US" baseline="0" dirty="0">
                <a:latin typeface="Arial"/>
                <a:ea typeface="ＭＳ Ｐゴシック" charset="0"/>
                <a:cs typeface="Arial"/>
              </a:rPr>
              <a:t>(3) The restoration of Jerusalem’s walls and gates by Nehemiah another 70 years after that under Artaxerxes.</a:t>
            </a:r>
          </a:p>
          <a:p>
            <a:pPr eaLnBrk="1" hangingPunct="1"/>
            <a:r>
              <a:rPr lang="en-US" baseline="0" dirty="0">
                <a:latin typeface="Arial"/>
                <a:ea typeface="ＭＳ Ｐゴシック" charset="0"/>
                <a:cs typeface="Arial"/>
              </a:rPr>
              <a:t>_________</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Common-321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BE-37-Haggai-15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BE-39-Malachi-21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OS-12-Kings &amp; Prophets Charts-26</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OS-15-Ezra-36</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charset="0"/>
                <a:ea typeface="ＭＳ Ｐゴシック" charset="0"/>
                <a:cs typeface="ＭＳ Ｐゴシック" charset="0"/>
              </a:rPr>
              <a:t>OS-16-Nehemiah-94, 156</a:t>
            </a:r>
          </a:p>
          <a:p>
            <a:r>
              <a:rPr lang="en-US" dirty="0">
                <a:latin typeface="Times New Roman" charset="0"/>
                <a:ea typeface="ＭＳ Ｐゴシック" charset="0"/>
                <a:cs typeface="ＭＳ Ｐゴシック" charset="0"/>
              </a:rPr>
              <a:t>OS-17-Esther-16, 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OS-27-Daniel-340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OS-37-Haggai-43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OS-38-Zechariah-46, 121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OS-39-Malachi-13, 56</a:t>
            </a:r>
          </a:p>
          <a:p>
            <a:pPr eaLnBrk="1" hangingPunct="1"/>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793162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1031"/>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2443CAC-29E8-F84D-9154-B00997D6658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70338" name="Rectangle 1026"/>
          <p:cNvSpPr>
            <a:spLocks noGrp="1" noRot="1" noChangeAspect="1" noChangeArrowheads="1"/>
          </p:cNvSpPr>
          <p:nvPr>
            <p:ph type="sldImg"/>
          </p:nvPr>
        </p:nvSpPr>
        <p:spPr>
          <a:solidFill>
            <a:srgbClr val="FFFFFF"/>
          </a:solidFill>
          <a:ln/>
        </p:spPr>
      </p:sp>
      <p:sp>
        <p:nvSpPr>
          <p:cNvPr id="270339" name="Rectangle 1027"/>
          <p:cNvSpPr>
            <a:spLocks noGrp="1" noChangeArrowheads="1"/>
          </p:cNvSpPr>
          <p:nvPr>
            <p:ph type="body" idx="1"/>
          </p:nvPr>
        </p:nvSpPr>
        <p:spPr>
          <a:xfrm>
            <a:off x="914400" y="4343400"/>
            <a:ext cx="5029200" cy="27463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cs typeface="ＭＳ Ｐゴシック" charset="0"/>
              </a:rPr>
              <a:t>The books of Samuel and Kings follow a straight chronology. But 1 Chronicles overlaps 2 Samuel with the life of David and 2 Chronicles covers the time of 1-2 Kings and even beyond it with the return from the exile. </a:t>
            </a:r>
          </a:p>
          <a:p>
            <a:pPr eaLnBrk="1" hangingPunct="1"/>
            <a:r>
              <a:rPr lang="en-US" dirty="0">
                <a:latin typeface="Arial" charset="0"/>
                <a:cs typeface="ＭＳ Ｐゴシック" charset="0"/>
              </a:rPr>
              <a:t>_____________</a:t>
            </a:r>
          </a:p>
          <a:p>
            <a:pPr eaLnBrk="1" hangingPunct="1"/>
            <a:r>
              <a:rPr lang="en-US" dirty="0">
                <a:latin typeface="Arial" charset="0"/>
                <a:cs typeface="ＭＳ Ｐゴシック" charset="0"/>
              </a:rPr>
              <a:t>OS-09-1Sam-210</a:t>
            </a:r>
          </a:p>
          <a:p>
            <a:pPr eaLnBrk="1" hangingPunct="1"/>
            <a:r>
              <a:rPr lang="en-US" dirty="0">
                <a:latin typeface="Arial" charset="0"/>
                <a:cs typeface="ＭＳ Ｐゴシック" charset="0"/>
              </a:rPr>
              <a:t>OS-11-1Kings-217</a:t>
            </a:r>
          </a:p>
          <a:p>
            <a:pPr eaLnBrk="1" hangingPunct="1"/>
            <a:r>
              <a:rPr lang="en-US" dirty="0">
                <a:latin typeface="Arial" charset="0"/>
                <a:cs typeface="ＭＳ Ｐゴシック" charset="0"/>
              </a:rPr>
              <a:t>OS-12-2Kings-66</a:t>
            </a:r>
          </a:p>
          <a:p>
            <a:pPr eaLnBrk="1" hangingPunct="1"/>
            <a:r>
              <a:rPr lang="en-US" dirty="0">
                <a:latin typeface="Arial" charset="0"/>
                <a:cs typeface="ＭＳ Ｐゴシック" charset="0"/>
              </a:rPr>
              <a:t>OS-12-Kings &amp; Prophets Charts-3</a:t>
            </a:r>
          </a:p>
          <a:p>
            <a:pPr eaLnBrk="1" hangingPunct="1"/>
            <a:r>
              <a:rPr lang="en-US" dirty="0">
                <a:latin typeface="Arial" charset="0"/>
                <a:cs typeface="ＭＳ Ｐゴシック" charset="0"/>
              </a:rPr>
              <a:t>OS-13-1Chron-56</a:t>
            </a:r>
          </a:p>
          <a:p>
            <a:pPr eaLnBrk="1" hangingPunct="1"/>
            <a:r>
              <a:rPr lang="en-US">
                <a:latin typeface="Arial" charset="0"/>
                <a:cs typeface="ＭＳ Ｐゴシック" charset="0"/>
              </a:rPr>
              <a:t>OS-14-2Chron-43</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65E7C011-F7CD-9746-B5BE-42BD13BBF64C}"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Arial" panose="020B0604020202020204" pitchFamily="34" charset="0"/>
                <a:ea typeface="ＭＳ Ｐゴシック" charset="0"/>
                <a:cs typeface="Arial" panose="020B0604020202020204" pitchFamily="34" charset="0"/>
              </a:rPr>
              <a:t>Here you see all 19 kings of Israel and all 20 kings of Judah—laid out with animation and with the memory devices to help you recall their names. Try to guess their names before you advance the animation.</a:t>
            </a:r>
          </a:p>
          <a:p>
            <a:r>
              <a:rPr lang="en-US" dirty="0">
                <a:latin typeface="Arial" panose="020B0604020202020204" pitchFamily="34" charset="0"/>
                <a:ea typeface="ＭＳ Ｐゴシック" charset="0"/>
                <a:cs typeface="Arial" panose="020B0604020202020204" pitchFamily="34" charset="0"/>
              </a:rPr>
              <a:t>Think of the first letter of each king and note the memory device JNBEZOAAJJ. The shift between black and blue names show when the dynasty changed in Israel.</a:t>
            </a:r>
          </a:p>
          <a:p>
            <a:r>
              <a:rPr lang="en-US" dirty="0">
                <a:latin typeface="Arial" panose="020B0604020202020204" pitchFamily="34" charset="0"/>
                <a:ea typeface="ＭＳ Ｐゴシック" charset="0"/>
                <a:cs typeface="Arial" panose="020B0604020202020204" pitchFamily="34" charset="0"/>
              </a:rPr>
              <a:t>RAAJJAAJ does the same for Judah but here all are in the same dynasty of David, so the colors indicate bad and good kings. </a:t>
            </a:r>
          </a:p>
          <a:p>
            <a:r>
              <a:rPr lang="en-US" dirty="0">
                <a:latin typeface="Arial" panose="020B0604020202020204" pitchFamily="34" charset="0"/>
                <a:ea typeface="ＭＳ Ｐゴシック" charset="0"/>
                <a:cs typeface="Arial" panose="020B0604020202020204" pitchFamily="34" charset="0"/>
              </a:rPr>
              <a:t>UHasAsh2 are not all capitals but indicate only a new kings at the capital letter. The difficulty here is 4 kings whose names all begin with "J" so the memory device shows the end of their names. </a:t>
            </a:r>
          </a:p>
          <a:p>
            <a:r>
              <a:rPr lang="en-US" dirty="0">
                <a:latin typeface="Arial" panose="020B0604020202020204" pitchFamily="34" charset="0"/>
                <a:ea typeface="ＭＳ Ｐゴシック" charset="0"/>
                <a:cs typeface="Arial" panose="020B0604020202020204" pitchFamily="34" charset="0"/>
              </a:rPr>
              <a:t>ZS MPPH give us the final 6 kings of Israel. The rest of the chart thus indicates only Judah.</a:t>
            </a:r>
          </a:p>
          <a:p>
            <a:r>
              <a:rPr lang="en-US" dirty="0">
                <a:latin typeface="Arial" panose="020B0604020202020204" pitchFamily="34" charset="0"/>
                <a:ea typeface="ＭＳ Ｐゴシック" charset="0"/>
                <a:cs typeface="Arial" panose="020B0604020202020204" pitchFamily="34" charset="0"/>
              </a:rPr>
              <a:t>JAU JAH MAJ provides another silly pneumonic ending in the last of the good kings of Judah called Josiah.</a:t>
            </a:r>
          </a:p>
          <a:p>
            <a:r>
              <a:rPr lang="en-US" dirty="0">
                <a:latin typeface="Arial" panose="020B0604020202020204" pitchFamily="34" charset="0"/>
                <a:ea typeface="ＭＳ Ｐゴシック" charset="0"/>
                <a:cs typeface="Arial" panose="020B0604020202020204" pitchFamily="34" charset="0"/>
              </a:rPr>
              <a:t>Has Kim's Chin Zed is another strange clue that we are looking at the end of three kings whose names once again all begin with "J" (not unusual since each was named after Jehovah).</a:t>
            </a:r>
          </a:p>
          <a:p>
            <a:r>
              <a:rPr lang="en-US" dirty="0">
                <a:latin typeface="Arial" panose="020B0604020202020204" pitchFamily="34" charset="0"/>
                <a:ea typeface="ＭＳ Ｐゴシック" charset="0"/>
                <a:cs typeface="Arial" panose="020B0604020202020204" pitchFamily="34" charset="0"/>
              </a:rPr>
              <a:t>Of course, the final king must have a name ending with "Z" so we can wrap this up alphabetically :-) !</a:t>
            </a:r>
          </a:p>
          <a:p>
            <a:r>
              <a:rPr lang="en-US" dirty="0">
                <a:latin typeface="Arial" panose="020B0604020202020204" pitchFamily="34" charset="0"/>
                <a:ea typeface="ＭＳ Ｐゴシック" charset="0"/>
                <a:cs typeface="Arial" panose="020B0604020202020204" pitchFamily="34" charset="0"/>
              </a:rPr>
              <a:t>———————</a:t>
            </a:r>
          </a:p>
          <a:p>
            <a:r>
              <a:rPr lang="en-US" dirty="0"/>
              <a:t>Common English Slides-131</a:t>
            </a:r>
          </a:p>
          <a:p>
            <a:r>
              <a:rPr lang="en-US" dirty="0"/>
              <a:t>OS-00-OT Book Overviews-234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OS-11-1 Kings-182</a:t>
            </a:r>
          </a:p>
          <a:p>
            <a:r>
              <a:rPr lang="en-US" dirty="0">
                <a:latin typeface="Arial" panose="020B0604020202020204" pitchFamily="34" charset="0"/>
                <a:ea typeface="ＭＳ Ｐゴシック" charset="0"/>
                <a:cs typeface="Arial" panose="020B0604020202020204" pitchFamily="34" charset="0"/>
              </a:rPr>
              <a:t>OS-12-2 Kings-slides 44 and 45 identical but 44 has no animation</a:t>
            </a:r>
          </a:p>
          <a:p>
            <a:r>
              <a:rPr lang="en-US" dirty="0"/>
              <a:t>OS-13-1 Chronicles-231</a:t>
            </a:r>
          </a:p>
          <a:p>
            <a:r>
              <a:rPr lang="en-US" dirty="0"/>
              <a:t>OS-14-2 Chronicles-39</a:t>
            </a:r>
          </a:p>
          <a:p>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652557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65E7C011-F7CD-9746-B5BE-42BD13BBF64C}"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Arial" panose="020B0604020202020204" pitchFamily="34" charset="0"/>
                <a:ea typeface="ＭＳ Ｐゴシック" charset="0"/>
                <a:cs typeface="Arial" panose="020B0604020202020204" pitchFamily="34" charset="0"/>
              </a:rPr>
              <a:t>Here you see all 19 kings of Israel and all 20 kings of Judah—laid out with animation and with the memory devices to help you recall their names. Try to guess their names before you advance the animation.</a:t>
            </a:r>
          </a:p>
          <a:p>
            <a:r>
              <a:rPr lang="en-US" dirty="0">
                <a:latin typeface="Arial" panose="020B0604020202020204" pitchFamily="34" charset="0"/>
                <a:ea typeface="ＭＳ Ｐゴシック" charset="0"/>
                <a:cs typeface="Arial" panose="020B0604020202020204" pitchFamily="34" charset="0"/>
              </a:rPr>
              <a:t>Think of the first letter of each king and note the memory device JNBEZOAAJJ. The shift between black and blue names show when the dynasty changed in Israel.</a:t>
            </a:r>
          </a:p>
          <a:p>
            <a:r>
              <a:rPr lang="en-US" dirty="0">
                <a:latin typeface="Arial" panose="020B0604020202020204" pitchFamily="34" charset="0"/>
                <a:ea typeface="ＭＳ Ｐゴシック" charset="0"/>
                <a:cs typeface="Arial" panose="020B0604020202020204" pitchFamily="34" charset="0"/>
              </a:rPr>
              <a:t>RAAJJAAJ does the same for Judah but here all are in the same dynasty of David, so the colors indicate bad and good kings. </a:t>
            </a:r>
          </a:p>
          <a:p>
            <a:r>
              <a:rPr lang="en-US" dirty="0">
                <a:latin typeface="Arial" panose="020B0604020202020204" pitchFamily="34" charset="0"/>
                <a:ea typeface="ＭＳ Ｐゴシック" charset="0"/>
                <a:cs typeface="Arial" panose="020B0604020202020204" pitchFamily="34" charset="0"/>
              </a:rPr>
              <a:t>UHasAsh2 are not all capitals but indicate only a new kings at the capital letter. The difficulty here is 4 kings whose names all begin with "J" so the memory device shows the end of their names. </a:t>
            </a:r>
          </a:p>
          <a:p>
            <a:r>
              <a:rPr lang="en-US" dirty="0">
                <a:latin typeface="Arial" panose="020B0604020202020204" pitchFamily="34" charset="0"/>
                <a:ea typeface="ＭＳ Ｐゴシック" charset="0"/>
                <a:cs typeface="Arial" panose="020B0604020202020204" pitchFamily="34" charset="0"/>
              </a:rPr>
              <a:t>ZS MPPH give us the final 6 kings of Israel. The rest of the chart thus indicates only Judah.</a:t>
            </a:r>
          </a:p>
          <a:p>
            <a:r>
              <a:rPr lang="en-US" dirty="0">
                <a:latin typeface="Arial" panose="020B0604020202020204" pitchFamily="34" charset="0"/>
                <a:ea typeface="ＭＳ Ｐゴシック" charset="0"/>
                <a:cs typeface="Arial" panose="020B0604020202020204" pitchFamily="34" charset="0"/>
              </a:rPr>
              <a:t>JAU JAH MAJ provides another silly pneumonic ending in the last of the good kings of Judah called Josiah.</a:t>
            </a:r>
          </a:p>
          <a:p>
            <a:r>
              <a:rPr lang="en-US" dirty="0">
                <a:latin typeface="Arial" panose="020B0604020202020204" pitchFamily="34" charset="0"/>
                <a:ea typeface="ＭＳ Ｐゴシック" charset="0"/>
                <a:cs typeface="Arial" panose="020B0604020202020204" pitchFamily="34" charset="0"/>
              </a:rPr>
              <a:t>Has Kim's Chin Zed is another strange clue that we are looking at the end of three kings whose names once again all begin with "J" (not unusual since each was named after Jehovah).</a:t>
            </a:r>
          </a:p>
          <a:p>
            <a:r>
              <a:rPr lang="en-US" dirty="0">
                <a:latin typeface="Arial" panose="020B0604020202020204" pitchFamily="34" charset="0"/>
                <a:ea typeface="ＭＳ Ｐゴシック" charset="0"/>
                <a:cs typeface="Arial" panose="020B0604020202020204" pitchFamily="34" charset="0"/>
              </a:rPr>
              <a:t>Of course, the final king must have a name ending with "Z" so we can wrap this up alphabetically :-) !</a:t>
            </a:r>
          </a:p>
          <a:p>
            <a:r>
              <a:rPr lang="en-US" dirty="0">
                <a:latin typeface="Arial" panose="020B0604020202020204" pitchFamily="34" charset="0"/>
                <a:ea typeface="ＭＳ Ｐゴシック" charset="0"/>
                <a:cs typeface="Arial" panose="020B0604020202020204" pitchFamily="34" charset="0"/>
              </a:rPr>
              <a:t>———————</a:t>
            </a:r>
          </a:p>
          <a:p>
            <a:r>
              <a:rPr lang="en-US" dirty="0"/>
              <a:t>Common English Slides-131</a:t>
            </a:r>
          </a:p>
          <a:p>
            <a:r>
              <a:rPr lang="en-US" dirty="0"/>
              <a:t>OS-00-OT Book Overviews-234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OS-11-1 Kings-182</a:t>
            </a:r>
          </a:p>
          <a:p>
            <a:r>
              <a:rPr lang="en-US" dirty="0">
                <a:latin typeface="Arial" panose="020B0604020202020204" pitchFamily="34" charset="0"/>
                <a:ea typeface="ＭＳ Ｐゴシック" charset="0"/>
                <a:cs typeface="Arial" panose="020B0604020202020204" pitchFamily="34" charset="0"/>
              </a:rPr>
              <a:t>OS-12-2 Kings-slides 44 and 45 identical but 44 has no animation</a:t>
            </a:r>
          </a:p>
          <a:p>
            <a:r>
              <a:rPr lang="en-US" dirty="0"/>
              <a:t>OS-13-1 Chronicles-231</a:t>
            </a:r>
          </a:p>
          <a:p>
            <a:r>
              <a:rPr lang="en-US" dirty="0"/>
              <a:t>OS-14-2 Chronicles-39</a:t>
            </a:r>
          </a:p>
          <a:p>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91778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65E7C011-F7CD-9746-B5BE-42BD13BBF64C}"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latin typeface="Arial" panose="020B0604020202020204" pitchFamily="34" charset="0"/>
                <a:ea typeface="ＭＳ Ｐゴシック" charset="0"/>
                <a:cs typeface="Arial" panose="020B0604020202020204" pitchFamily="34" charset="0"/>
              </a:rPr>
              <a:t>Here you see all 19 kings of Israel and all 20 kings of Judah—laid out with animation and with the memory devices to help you recall their names. Try to guess their names before you advance the animation.</a:t>
            </a:r>
          </a:p>
          <a:p>
            <a:r>
              <a:rPr lang="en-US" dirty="0">
                <a:latin typeface="Arial" panose="020B0604020202020204" pitchFamily="34" charset="0"/>
                <a:ea typeface="ＭＳ Ｐゴシック" charset="0"/>
                <a:cs typeface="Arial" panose="020B0604020202020204" pitchFamily="34" charset="0"/>
              </a:rPr>
              <a:t>Think of the first letter of each king and note the memory device JNBEZOAAJJ. The shift between black and blue names show when the dynasty changed in Israel.</a:t>
            </a:r>
          </a:p>
          <a:p>
            <a:r>
              <a:rPr lang="en-US" dirty="0">
                <a:latin typeface="Arial" panose="020B0604020202020204" pitchFamily="34" charset="0"/>
                <a:ea typeface="ＭＳ Ｐゴシック" charset="0"/>
                <a:cs typeface="Arial" panose="020B0604020202020204" pitchFamily="34" charset="0"/>
              </a:rPr>
              <a:t>RAAJJAAJ does the same for Judah but here all are in the same dynasty of David, so the colors indicate bad and good kings. </a:t>
            </a:r>
          </a:p>
          <a:p>
            <a:r>
              <a:rPr lang="en-US" dirty="0">
                <a:latin typeface="Arial" panose="020B0604020202020204" pitchFamily="34" charset="0"/>
                <a:ea typeface="ＭＳ Ｐゴシック" charset="0"/>
                <a:cs typeface="Arial" panose="020B0604020202020204" pitchFamily="34" charset="0"/>
              </a:rPr>
              <a:t>UHasAsh2 are not all capitals but indicate only a new kings at the capital letter. The difficulty here is 4 kings whose names all begin with "J" so the memory device shows the end of their names. </a:t>
            </a:r>
          </a:p>
          <a:p>
            <a:r>
              <a:rPr lang="en-US" dirty="0">
                <a:latin typeface="Arial" panose="020B0604020202020204" pitchFamily="34" charset="0"/>
                <a:ea typeface="ＭＳ Ｐゴシック" charset="0"/>
                <a:cs typeface="Arial" panose="020B0604020202020204" pitchFamily="34" charset="0"/>
              </a:rPr>
              <a:t>ZS MPPH give us the final 6 kings of Israel. The rest of the chart thus indicates only Judah.</a:t>
            </a:r>
          </a:p>
          <a:p>
            <a:r>
              <a:rPr lang="en-US" dirty="0">
                <a:latin typeface="Arial" panose="020B0604020202020204" pitchFamily="34" charset="0"/>
                <a:ea typeface="ＭＳ Ｐゴシック" charset="0"/>
                <a:cs typeface="Arial" panose="020B0604020202020204" pitchFamily="34" charset="0"/>
              </a:rPr>
              <a:t>JAU JAH MAJ provides another silly pneumonic ending in the last of the good kings of Judah called Josiah.</a:t>
            </a:r>
          </a:p>
          <a:p>
            <a:r>
              <a:rPr lang="en-US" dirty="0">
                <a:latin typeface="Arial" panose="020B0604020202020204" pitchFamily="34" charset="0"/>
                <a:ea typeface="ＭＳ Ｐゴシック" charset="0"/>
                <a:cs typeface="Arial" panose="020B0604020202020204" pitchFamily="34" charset="0"/>
              </a:rPr>
              <a:t>Has Kim's Chin Zed is another strange clue that we are looking at the end of three kings whose names once again all begin with "J" (not unusual since each was named after Jehovah).</a:t>
            </a:r>
          </a:p>
          <a:p>
            <a:r>
              <a:rPr lang="en-US" dirty="0">
                <a:latin typeface="Arial" panose="020B0604020202020204" pitchFamily="34" charset="0"/>
                <a:ea typeface="ＭＳ Ｐゴシック" charset="0"/>
                <a:cs typeface="Arial" panose="020B0604020202020204" pitchFamily="34" charset="0"/>
              </a:rPr>
              <a:t>Of course, the final king must have a name ending with "Z" so we can wrap this up alphabetically :-) !</a:t>
            </a:r>
          </a:p>
          <a:p>
            <a:r>
              <a:rPr lang="en-US" dirty="0">
                <a:latin typeface="Arial" panose="020B0604020202020204" pitchFamily="34" charset="0"/>
                <a:ea typeface="ＭＳ Ｐゴシック" charset="0"/>
                <a:cs typeface="Arial" panose="020B0604020202020204" pitchFamily="34" charset="0"/>
              </a:rPr>
              <a:t>———————</a:t>
            </a:r>
          </a:p>
          <a:p>
            <a:r>
              <a:rPr lang="en-US" dirty="0"/>
              <a:t>Common English Slides-131</a:t>
            </a:r>
          </a:p>
          <a:p>
            <a:r>
              <a:rPr lang="en-US" dirty="0"/>
              <a:t>OS-00-OT Book Overviews-234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OS-11-1 Kings-182</a:t>
            </a:r>
          </a:p>
          <a:p>
            <a:r>
              <a:rPr lang="en-US" dirty="0">
                <a:latin typeface="Arial" panose="020B0604020202020204" pitchFamily="34" charset="0"/>
                <a:ea typeface="ＭＳ Ｐゴシック" charset="0"/>
                <a:cs typeface="Arial" panose="020B0604020202020204" pitchFamily="34" charset="0"/>
              </a:rPr>
              <a:t>OS-12-2 Kings-slides 44 and 45 identical but 44 has no animation</a:t>
            </a:r>
          </a:p>
          <a:p>
            <a:r>
              <a:rPr lang="en-US" dirty="0"/>
              <a:t>OS-13-1 Chronicles-231</a:t>
            </a:r>
          </a:p>
          <a:p>
            <a:r>
              <a:rPr lang="en-US" dirty="0"/>
              <a:t>OS-14-2 Chronicles-39</a:t>
            </a:r>
          </a:p>
          <a:p>
            <a:endParaRPr lang="en-US"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31482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3B4103E-A29B-9549-891B-EA0BCC8A72CD}" type="slidenum">
              <a:rPr lang="en-US" sz="1200">
                <a:solidFill>
                  <a:srgbClr val="000000"/>
                </a:solidFill>
                <a:latin typeface="Times" charset="0"/>
              </a:rPr>
              <a:pPr eaLnBrk="1" hangingPunct="1"/>
              <a:t>7</a:t>
            </a:fld>
            <a:endParaRPr lang="en-US" sz="1200">
              <a:solidFill>
                <a:srgbClr val="000000"/>
              </a:solidFill>
              <a:latin typeface="Times" charset="0"/>
            </a:endParaRPr>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It may sound confusing, but there were two kings who lived at the same time in the northern and southern kingdoms who were named Jehoram and two named also Ahaziah—Ahaziah of Israel on the left and Ahaziah of Judah on the right.  In 2 Kings 11:2 (cf. 2 Chron. 22:11), we read how the Davidic line was all wiped out by the mother of Ahaziah of Judah—all except one of her grandsons named Joash.  God</a:t>
            </a:r>
            <a:r>
              <a:rPr lang="fr-FR" altLang="ja-JP"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promise of an eternal king through David (2 Sam. 7:14) would have been unfulfilled had it not been through the courage of Jehoshebah, Ahaziah</a:t>
            </a:r>
            <a:r>
              <a:rPr lang="fr-FR" altLang="ja-JP"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sister, who saved the life of the infant nephew, Joash.  In fact, the line dwindled to only one living descendant of David the preceding two generations also!</a:t>
            </a:r>
          </a:p>
          <a:p>
            <a:r>
              <a:rPr lang="en-US" dirty="0">
                <a:latin typeface="Times New Roman" charset="0"/>
                <a:ea typeface="ＭＳ Ｐゴシック" charset="0"/>
                <a:cs typeface="ＭＳ Ｐゴシック"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latin typeface="Times New Roman" charset="0"/>
                <a:ea typeface="ＭＳ Ｐゴシック" charset="0"/>
                <a:cs typeface="ＭＳ Ｐゴシック" charset="0"/>
              </a:rPr>
              <a:t>Common English Slides-135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latin typeface="Times New Roman" charset="0"/>
                <a:ea typeface="ＭＳ Ｐゴシック" charset="0"/>
                <a:cs typeface="ＭＳ Ｐゴシック" charset="0"/>
              </a:rPr>
              <a:t>OS-12-2 Kings-150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latin typeface="Times New Roman" charset="0"/>
                <a:ea typeface="ＭＳ Ｐゴシック" charset="0"/>
                <a:cs typeface="ＭＳ Ｐゴシック" charset="0"/>
              </a:rPr>
              <a:t>OS-14-2 Chron-221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a:latin typeface="Times New Roman" charset="0"/>
                <a:ea typeface="ＭＳ Ｐゴシック" charset="0"/>
                <a:cs typeface="ＭＳ Ｐゴシック" charset="0"/>
              </a:rPr>
              <a:t>Kingdom &amp; Prophets Charts-6</a:t>
            </a:r>
            <a:endParaRPr lang="zh-CN" alt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2CE1FA-9837-2C46-88E4-9D4E917745A4}"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In 2 Kings 11:2 (cf. 2 Chron. 22:11), we read how the Davidic line was all wiped out by the mother of Ahaziah of Judah—all except one of her grandsons named Joash.  God</a:t>
            </a:r>
            <a:r>
              <a:rPr lang="fr-FR" altLang="ja-JP"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promise of an eternal king through David (2 Sam. 7:14) would have been unfulfilled had it not been through the courage of Jehoshebah, Ahaziah</a:t>
            </a:r>
            <a:r>
              <a:rPr lang="fr-FR" altLang="ja-JP"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sister and husband of Jehoiada the priest. Jehoshebah saved the life of her infant nephew, Joash, with the courageous help of his unnamed nurse who raised him for 6 years in the temple out of the murderous eye of Athaliah.</a:t>
            </a:r>
          </a:p>
          <a:p>
            <a:r>
              <a:rPr lang="en-US" dirty="0">
                <a:latin typeface="Times New Roman" charset="0"/>
                <a:ea typeface="ＭＳ Ｐゴシック" charset="0"/>
                <a:cs typeface="ＭＳ Ｐゴシック"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latin typeface="Times New Roman" charset="0"/>
                <a:ea typeface="ＭＳ Ｐゴシック" charset="0"/>
                <a:cs typeface="ＭＳ Ｐゴシック" charset="0"/>
              </a:rPr>
              <a:t>Common English Slides-141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latin typeface="Times New Roman" charset="0"/>
                <a:ea typeface="ＭＳ Ｐゴシック" charset="0"/>
                <a:cs typeface="ＭＳ Ｐゴシック" charset="0"/>
              </a:rPr>
              <a:t>OS-12-2 Kings-152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latin typeface="Times New Roman" charset="0"/>
                <a:ea typeface="ＭＳ Ｐゴシック" charset="0"/>
                <a:cs typeface="ＭＳ Ｐゴシック" charset="0"/>
              </a:rPr>
              <a:t>OS-14-2 Chron-224</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latin typeface="Times New Roman" charset="0"/>
                <a:ea typeface="ＭＳ Ｐゴシック" charset="0"/>
                <a:cs typeface="ＭＳ Ｐゴシック" charset="0"/>
              </a:rPr>
              <a:t>Kingdom &amp; Prophets Charts-7</a:t>
            </a:r>
            <a:endParaRPr lang="zh-CN" altLang="en-US">
              <a:latin typeface="Times New Roman" charset="0"/>
              <a:ea typeface="ＭＳ Ｐゴシック" charset="0"/>
              <a:cs typeface="ＭＳ Ｐゴシック" charset="0"/>
            </a:endParaRPr>
          </a:p>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A89EE653-5878-4A43-9145-773862B80FA5}" type="slidenum">
              <a:rPr kumimoji="0" lang="en-US" sz="1200" b="0"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914400" rtl="0" eaLnBrk="1" fontAlgn="base" latinLnBrk="0" hangingPunct="1">
                <a:lnSpc>
                  <a:spcPct val="100000"/>
                </a:lnSpc>
                <a:spcBef>
                  <a:spcPct val="5000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a:latin typeface="Arial" panose="020B0604020202020204" pitchFamily="34" charset="0"/>
                <a:ea typeface="ＭＳ Ｐゴシック" charset="0"/>
                <a:cs typeface="Arial" panose="020B0604020202020204" pitchFamily="34" charset="0"/>
              </a:rPr>
              <a:t>Here you see all 19 kings of Israel and all 20 kings of Judah—laid out with animation and with the memory devices to help you recall their names. Try to guess their names before you advance the animation.</a:t>
            </a:r>
          </a:p>
          <a:p>
            <a:r>
              <a:rPr lang="en-US" dirty="0">
                <a:latin typeface="Arial" panose="020B0604020202020204" pitchFamily="34" charset="0"/>
                <a:ea typeface="ＭＳ Ｐゴシック" charset="0"/>
                <a:cs typeface="Arial" panose="020B0604020202020204" pitchFamily="34" charset="0"/>
              </a:rPr>
              <a:t>Think of the first letter of each king and note the memory device JNBEZOAAJJ. The shift between black and blue names show when the dynasty changed in Israel.</a:t>
            </a:r>
          </a:p>
          <a:p>
            <a:r>
              <a:rPr lang="en-US" dirty="0">
                <a:latin typeface="Arial" panose="020B0604020202020204" pitchFamily="34" charset="0"/>
                <a:ea typeface="ＭＳ Ｐゴシック" charset="0"/>
                <a:cs typeface="Arial" panose="020B0604020202020204" pitchFamily="34" charset="0"/>
              </a:rPr>
              <a:t>RAAJJAAJ does the same for Judah but here all are in the same dynasty of David, so the colors indicate bad and good kings. </a:t>
            </a:r>
          </a:p>
          <a:p>
            <a:r>
              <a:rPr lang="en-US" dirty="0">
                <a:latin typeface="Arial" panose="020B0604020202020204" pitchFamily="34" charset="0"/>
                <a:ea typeface="ＭＳ Ｐゴシック" charset="0"/>
                <a:cs typeface="Arial" panose="020B0604020202020204" pitchFamily="34" charset="0"/>
              </a:rPr>
              <a:t>UHasAsh2 are not all capitals but indicate only a new kings at the capital letter. The difficulty here is 4 kings whose names all begin with "J" so the memory device shows the end of their names. </a:t>
            </a:r>
          </a:p>
          <a:p>
            <a:r>
              <a:rPr lang="en-US" dirty="0">
                <a:latin typeface="Arial" panose="020B0604020202020204" pitchFamily="34" charset="0"/>
                <a:ea typeface="ＭＳ Ｐゴシック" charset="0"/>
                <a:cs typeface="Arial" panose="020B0604020202020204" pitchFamily="34" charset="0"/>
              </a:rPr>
              <a:t>ZS MPPH give us the final 6 kings of Israel. The rest of the chart thus indicates only Judah.</a:t>
            </a:r>
          </a:p>
          <a:p>
            <a:r>
              <a:rPr lang="en-US" dirty="0">
                <a:latin typeface="Arial" panose="020B0604020202020204" pitchFamily="34" charset="0"/>
                <a:ea typeface="ＭＳ Ｐゴシック" charset="0"/>
                <a:cs typeface="Arial" panose="020B0604020202020204" pitchFamily="34" charset="0"/>
              </a:rPr>
              <a:t>JAU JAH MAJ provides another silly pneumonic ending in the last of the good kings of Judah called Josiah.</a:t>
            </a:r>
          </a:p>
          <a:p>
            <a:r>
              <a:rPr lang="en-US" dirty="0">
                <a:latin typeface="Arial" panose="020B0604020202020204" pitchFamily="34" charset="0"/>
                <a:ea typeface="ＭＳ Ｐゴシック" charset="0"/>
                <a:cs typeface="Arial" panose="020B0604020202020204" pitchFamily="34" charset="0"/>
              </a:rPr>
              <a:t>Has Kim's Chin Zed is another strange clue that we are looking at the end of three kings whose names once again all begin with "J" (not unusual since each was named after Jehovah).</a:t>
            </a:r>
          </a:p>
          <a:p>
            <a:r>
              <a:rPr lang="en-US" dirty="0">
                <a:latin typeface="Arial" panose="020B0604020202020204" pitchFamily="34" charset="0"/>
                <a:ea typeface="ＭＳ Ｐゴシック" charset="0"/>
                <a:cs typeface="Arial" panose="020B0604020202020204" pitchFamily="34" charset="0"/>
              </a:rPr>
              <a:t>Of course, the final king must have a name ending with "Z" so we can wrap this up alphabetically :-) !</a:t>
            </a:r>
          </a:p>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7465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defRPr b="0"/>
            </a:lvl1pPr>
          </a:lstStyle>
          <a:p>
            <a:pPr>
              <a:defRPr/>
            </a:pPr>
            <a:endParaRPr lang="en-US"/>
          </a:p>
        </p:txBody>
      </p:sp>
      <p:sp>
        <p:nvSpPr>
          <p:cNvPr id="28" name="Rectangle 28"/>
          <p:cNvSpPr>
            <a:spLocks noGrp="1" noChangeArrowheads="1"/>
          </p:cNvSpPr>
          <p:nvPr>
            <p:ph type="ftr" sz="quarter" idx="11"/>
          </p:nvPr>
        </p:nvSpPr>
        <p:spPr/>
        <p:txBody>
          <a:bodyPr/>
          <a:lstStyle>
            <a:lvl1pPr>
              <a:defRPr b="0"/>
            </a:lvl1pPr>
          </a:lstStyle>
          <a:p>
            <a:pPr>
              <a:defRPr/>
            </a:pPr>
            <a:endParaRPr lang="en-US"/>
          </a:p>
        </p:txBody>
      </p:sp>
      <p:sp>
        <p:nvSpPr>
          <p:cNvPr id="29" name="Rectangle 29"/>
          <p:cNvSpPr>
            <a:spLocks noGrp="1" noChangeArrowheads="1"/>
          </p:cNvSpPr>
          <p:nvPr>
            <p:ph type="sldNum" sz="quarter" idx="12"/>
          </p:nvPr>
        </p:nvSpPr>
        <p:spPr/>
        <p:txBody>
          <a:bodyPr/>
          <a:lstStyle>
            <a:lvl1pPr>
              <a:defRPr b="0"/>
            </a:lvl1pPr>
          </a:lstStyle>
          <a:p>
            <a:pPr>
              <a:defRPr/>
            </a:pPr>
            <a:fld id="{36A4B2C7-09D7-3C4B-98CF-29847105CD25}" type="slidenum">
              <a:rPr lang="en-US"/>
              <a:pPr>
                <a:defRPr/>
              </a:pPr>
              <a:t>‹#›</a:t>
            </a:fld>
            <a:endParaRPr lang="en-US"/>
          </a:p>
        </p:txBody>
      </p:sp>
    </p:spTree>
    <p:extLst>
      <p:ext uri="{BB962C8B-B14F-4D97-AF65-F5344CB8AC3E}">
        <p14:creationId xmlns:p14="http://schemas.microsoft.com/office/powerpoint/2010/main" val="1777603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76012197-19C7-6C43-B1A7-A3693D2E5A15}" type="slidenum">
              <a:rPr lang="en-US"/>
              <a:pPr>
                <a:defRPr/>
              </a:pPr>
              <a:t>‹#›</a:t>
            </a:fld>
            <a:endParaRPr lang="en-US"/>
          </a:p>
        </p:txBody>
      </p:sp>
    </p:spTree>
    <p:extLst>
      <p:ext uri="{BB962C8B-B14F-4D97-AF65-F5344CB8AC3E}">
        <p14:creationId xmlns:p14="http://schemas.microsoft.com/office/powerpoint/2010/main" val="318552441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defRPr b="0"/>
            </a:lvl1pPr>
          </a:lstStyle>
          <a:p>
            <a:pPr>
              <a:defRPr/>
            </a:pPr>
            <a:endParaRPr lang="en-US"/>
          </a:p>
        </p:txBody>
      </p:sp>
      <p:sp>
        <p:nvSpPr>
          <p:cNvPr id="28" name="Rectangle 28"/>
          <p:cNvSpPr>
            <a:spLocks noGrp="1" noChangeArrowheads="1"/>
          </p:cNvSpPr>
          <p:nvPr>
            <p:ph type="ftr" sz="quarter" idx="11"/>
          </p:nvPr>
        </p:nvSpPr>
        <p:spPr/>
        <p:txBody>
          <a:bodyPr/>
          <a:lstStyle>
            <a:lvl1pPr>
              <a:defRPr b="0"/>
            </a:lvl1pPr>
          </a:lstStyle>
          <a:p>
            <a:pPr>
              <a:defRPr/>
            </a:pPr>
            <a:endParaRPr lang="en-US"/>
          </a:p>
        </p:txBody>
      </p:sp>
      <p:sp>
        <p:nvSpPr>
          <p:cNvPr id="29" name="Rectangle 29"/>
          <p:cNvSpPr>
            <a:spLocks noGrp="1" noChangeArrowheads="1"/>
          </p:cNvSpPr>
          <p:nvPr>
            <p:ph type="sldNum" sz="quarter" idx="12"/>
          </p:nvPr>
        </p:nvSpPr>
        <p:spPr/>
        <p:txBody>
          <a:bodyPr/>
          <a:lstStyle>
            <a:lvl1pPr>
              <a:defRPr b="0"/>
            </a:lvl1pPr>
          </a:lstStyle>
          <a:p>
            <a:pPr>
              <a:defRPr/>
            </a:pPr>
            <a:fld id="{69541E14-96F2-3F4E-AFA9-609FEAC61B1D}" type="slidenum">
              <a:rPr lang="en-US"/>
              <a:pPr>
                <a:defRPr/>
              </a:pPr>
              <a:t>‹#›</a:t>
            </a:fld>
            <a:endParaRPr lang="en-US"/>
          </a:p>
        </p:txBody>
      </p:sp>
    </p:spTree>
    <p:extLst>
      <p:ext uri="{BB962C8B-B14F-4D97-AF65-F5344CB8AC3E}">
        <p14:creationId xmlns:p14="http://schemas.microsoft.com/office/powerpoint/2010/main" val="27001515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FEFA6A0F-4223-914A-ABEB-4A25B5D23A59}" type="slidenum">
              <a:rPr lang="en-US"/>
              <a:pPr>
                <a:defRPr/>
              </a:pPr>
              <a:t>‹#›</a:t>
            </a:fld>
            <a:endParaRPr lang="en-US"/>
          </a:p>
        </p:txBody>
      </p:sp>
    </p:spTree>
    <p:extLst>
      <p:ext uri="{BB962C8B-B14F-4D97-AF65-F5344CB8AC3E}">
        <p14:creationId xmlns:p14="http://schemas.microsoft.com/office/powerpoint/2010/main" val="33829432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F170787B-B102-B043-8877-BE228E1C3A2E}" type="slidenum">
              <a:rPr lang="en-US"/>
              <a:pPr>
                <a:defRPr/>
              </a:pPr>
              <a:t>‹#›</a:t>
            </a:fld>
            <a:endParaRPr lang="en-US"/>
          </a:p>
        </p:txBody>
      </p:sp>
    </p:spTree>
    <p:extLst>
      <p:ext uri="{BB962C8B-B14F-4D97-AF65-F5344CB8AC3E}">
        <p14:creationId xmlns:p14="http://schemas.microsoft.com/office/powerpoint/2010/main" val="37635827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A099B521-E56C-C644-A3E8-13116AB2BA05}" type="slidenum">
              <a:rPr lang="en-US"/>
              <a:pPr>
                <a:defRPr/>
              </a:pPr>
              <a:t>‹#›</a:t>
            </a:fld>
            <a:endParaRPr lang="en-US"/>
          </a:p>
        </p:txBody>
      </p:sp>
    </p:spTree>
    <p:extLst>
      <p:ext uri="{BB962C8B-B14F-4D97-AF65-F5344CB8AC3E}">
        <p14:creationId xmlns:p14="http://schemas.microsoft.com/office/powerpoint/2010/main" val="9020754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F84B039D-CE42-EF4F-8EFD-CC00F13C4C16}" type="slidenum">
              <a:rPr lang="en-US"/>
              <a:pPr>
                <a:defRPr/>
              </a:pPr>
              <a:t>‹#›</a:t>
            </a:fld>
            <a:endParaRPr lang="en-US"/>
          </a:p>
        </p:txBody>
      </p:sp>
    </p:spTree>
    <p:extLst>
      <p:ext uri="{BB962C8B-B14F-4D97-AF65-F5344CB8AC3E}">
        <p14:creationId xmlns:p14="http://schemas.microsoft.com/office/powerpoint/2010/main" val="5325045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46069582-741B-DC44-918E-3A58C24C8734}" type="slidenum">
              <a:rPr lang="en-US"/>
              <a:pPr>
                <a:defRPr/>
              </a:pPr>
              <a:t>‹#›</a:t>
            </a:fld>
            <a:endParaRPr lang="en-US"/>
          </a:p>
        </p:txBody>
      </p:sp>
    </p:spTree>
    <p:extLst>
      <p:ext uri="{BB962C8B-B14F-4D97-AF65-F5344CB8AC3E}">
        <p14:creationId xmlns:p14="http://schemas.microsoft.com/office/powerpoint/2010/main" val="12142262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68C78D4A-A346-BF44-A129-CD2C457F108E}" type="slidenum">
              <a:rPr lang="en-US"/>
              <a:pPr>
                <a:defRPr/>
              </a:pPr>
              <a:t>‹#›</a:t>
            </a:fld>
            <a:endParaRPr lang="en-US"/>
          </a:p>
        </p:txBody>
      </p:sp>
    </p:spTree>
    <p:extLst>
      <p:ext uri="{BB962C8B-B14F-4D97-AF65-F5344CB8AC3E}">
        <p14:creationId xmlns:p14="http://schemas.microsoft.com/office/powerpoint/2010/main" val="24715720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C61B435E-725E-5841-871E-6C6E64AA0231}" type="slidenum">
              <a:rPr lang="en-US"/>
              <a:pPr>
                <a:defRPr/>
              </a:pPr>
              <a:t>‹#›</a:t>
            </a:fld>
            <a:endParaRPr lang="en-US"/>
          </a:p>
        </p:txBody>
      </p:sp>
    </p:spTree>
    <p:extLst>
      <p:ext uri="{BB962C8B-B14F-4D97-AF65-F5344CB8AC3E}">
        <p14:creationId xmlns:p14="http://schemas.microsoft.com/office/powerpoint/2010/main" val="29667833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5B2894C8-39E4-3049-B204-2962F3FBCB41}" type="slidenum">
              <a:rPr lang="en-US"/>
              <a:pPr>
                <a:defRPr/>
              </a:pPr>
              <a:t>‹#›</a:t>
            </a:fld>
            <a:endParaRPr lang="en-US"/>
          </a:p>
        </p:txBody>
      </p:sp>
    </p:spTree>
    <p:extLst>
      <p:ext uri="{BB962C8B-B14F-4D97-AF65-F5344CB8AC3E}">
        <p14:creationId xmlns:p14="http://schemas.microsoft.com/office/powerpoint/2010/main" val="38515059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CDADF35B-205A-124A-A962-64427ACFC918}" type="slidenum">
              <a:rPr lang="en-US"/>
              <a:pPr>
                <a:defRPr/>
              </a:pPr>
              <a:t>‹#›</a:t>
            </a:fld>
            <a:endParaRPr lang="en-US"/>
          </a:p>
        </p:txBody>
      </p:sp>
    </p:spTree>
    <p:extLst>
      <p:ext uri="{BB962C8B-B14F-4D97-AF65-F5344CB8AC3E}">
        <p14:creationId xmlns:p14="http://schemas.microsoft.com/office/powerpoint/2010/main" val="412744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A036C2DD-B62D-8340-95EA-CF07B12A0B26}" type="slidenum">
              <a:rPr lang="en-US"/>
              <a:pPr>
                <a:defRPr/>
              </a:pPr>
              <a:t>‹#›</a:t>
            </a:fld>
            <a:endParaRPr lang="en-US"/>
          </a:p>
        </p:txBody>
      </p:sp>
    </p:spTree>
    <p:extLst>
      <p:ext uri="{BB962C8B-B14F-4D97-AF65-F5344CB8AC3E}">
        <p14:creationId xmlns:p14="http://schemas.microsoft.com/office/powerpoint/2010/main" val="25802749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28DD8F24-B0BA-0D42-B404-1A2F093DD3C6}" type="slidenum">
              <a:rPr lang="en-US"/>
              <a:pPr>
                <a:defRPr/>
              </a:pPr>
              <a:t>‹#›</a:t>
            </a:fld>
            <a:endParaRPr lang="en-US"/>
          </a:p>
        </p:txBody>
      </p:sp>
    </p:spTree>
    <p:extLst>
      <p:ext uri="{BB962C8B-B14F-4D97-AF65-F5344CB8AC3E}">
        <p14:creationId xmlns:p14="http://schemas.microsoft.com/office/powerpoint/2010/main" val="30486312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defRPr b="0"/>
            </a:lvl1pPr>
          </a:lstStyle>
          <a:p>
            <a:pPr>
              <a:defRPr/>
            </a:pPr>
            <a:endParaRPr lang="en-US"/>
          </a:p>
        </p:txBody>
      </p:sp>
      <p:sp>
        <p:nvSpPr>
          <p:cNvPr id="28" name="Rectangle 28"/>
          <p:cNvSpPr>
            <a:spLocks noGrp="1" noChangeArrowheads="1"/>
          </p:cNvSpPr>
          <p:nvPr>
            <p:ph type="ftr" sz="quarter" idx="11"/>
          </p:nvPr>
        </p:nvSpPr>
        <p:spPr/>
        <p:txBody>
          <a:bodyPr/>
          <a:lstStyle>
            <a:lvl1pPr>
              <a:defRPr b="0"/>
            </a:lvl1pPr>
          </a:lstStyle>
          <a:p>
            <a:pPr>
              <a:defRPr/>
            </a:pPr>
            <a:endParaRPr lang="en-US"/>
          </a:p>
        </p:txBody>
      </p:sp>
      <p:sp>
        <p:nvSpPr>
          <p:cNvPr id="29" name="Rectangle 29"/>
          <p:cNvSpPr>
            <a:spLocks noGrp="1" noChangeArrowheads="1"/>
          </p:cNvSpPr>
          <p:nvPr>
            <p:ph type="sldNum" sz="quarter" idx="12"/>
          </p:nvPr>
        </p:nvSpPr>
        <p:spPr/>
        <p:txBody>
          <a:bodyPr/>
          <a:lstStyle>
            <a:lvl1pPr>
              <a:defRPr b="0"/>
            </a:lvl1pPr>
          </a:lstStyle>
          <a:p>
            <a:pPr>
              <a:defRPr/>
            </a:pPr>
            <a:fld id="{343B0286-B10A-7C44-8D2C-276D3FB2E470}" type="slidenum">
              <a:rPr lang="en-US"/>
              <a:pPr>
                <a:defRPr/>
              </a:pPr>
              <a:t>‹#›</a:t>
            </a:fld>
            <a:endParaRPr lang="en-US"/>
          </a:p>
        </p:txBody>
      </p:sp>
    </p:spTree>
    <p:extLst>
      <p:ext uri="{BB962C8B-B14F-4D97-AF65-F5344CB8AC3E}">
        <p14:creationId xmlns:p14="http://schemas.microsoft.com/office/powerpoint/2010/main" val="369719547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5DA7E91E-6243-B345-8052-44CDCA8F9FFD}" type="slidenum">
              <a:rPr lang="en-US"/>
              <a:pPr>
                <a:defRPr/>
              </a:pPr>
              <a:t>‹#›</a:t>
            </a:fld>
            <a:endParaRPr lang="en-US"/>
          </a:p>
        </p:txBody>
      </p:sp>
    </p:spTree>
    <p:extLst>
      <p:ext uri="{BB962C8B-B14F-4D97-AF65-F5344CB8AC3E}">
        <p14:creationId xmlns:p14="http://schemas.microsoft.com/office/powerpoint/2010/main" val="34264920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73A98EF4-54F5-9646-A1CD-B57FE09DDD3D}" type="slidenum">
              <a:rPr lang="en-US"/>
              <a:pPr>
                <a:defRPr/>
              </a:pPr>
              <a:t>‹#›</a:t>
            </a:fld>
            <a:endParaRPr lang="en-US"/>
          </a:p>
        </p:txBody>
      </p:sp>
    </p:spTree>
    <p:extLst>
      <p:ext uri="{BB962C8B-B14F-4D97-AF65-F5344CB8AC3E}">
        <p14:creationId xmlns:p14="http://schemas.microsoft.com/office/powerpoint/2010/main" val="21470133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D45D2EBC-58F5-5A43-850A-F94E08E9996C}" type="slidenum">
              <a:rPr lang="en-US"/>
              <a:pPr>
                <a:defRPr/>
              </a:pPr>
              <a:t>‹#›</a:t>
            </a:fld>
            <a:endParaRPr lang="en-US"/>
          </a:p>
        </p:txBody>
      </p:sp>
    </p:spTree>
    <p:extLst>
      <p:ext uri="{BB962C8B-B14F-4D97-AF65-F5344CB8AC3E}">
        <p14:creationId xmlns:p14="http://schemas.microsoft.com/office/powerpoint/2010/main" val="29351062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93311403-8A36-E14E-9695-3BCA6AF1C4D0}" type="slidenum">
              <a:rPr lang="en-US"/>
              <a:pPr>
                <a:defRPr/>
              </a:pPr>
              <a:t>‹#›</a:t>
            </a:fld>
            <a:endParaRPr lang="en-US"/>
          </a:p>
        </p:txBody>
      </p:sp>
    </p:spTree>
    <p:extLst>
      <p:ext uri="{BB962C8B-B14F-4D97-AF65-F5344CB8AC3E}">
        <p14:creationId xmlns:p14="http://schemas.microsoft.com/office/powerpoint/2010/main" val="27546808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ADB29171-4990-4E44-98D5-A0AC3CBA9423}" type="slidenum">
              <a:rPr lang="en-US"/>
              <a:pPr>
                <a:defRPr/>
              </a:pPr>
              <a:t>‹#›</a:t>
            </a:fld>
            <a:endParaRPr lang="en-US"/>
          </a:p>
        </p:txBody>
      </p:sp>
    </p:spTree>
    <p:extLst>
      <p:ext uri="{BB962C8B-B14F-4D97-AF65-F5344CB8AC3E}">
        <p14:creationId xmlns:p14="http://schemas.microsoft.com/office/powerpoint/2010/main" val="18718581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E781913F-E156-E943-9C94-E3B0D189E3FD}" type="slidenum">
              <a:rPr lang="en-US"/>
              <a:pPr>
                <a:defRPr/>
              </a:pPr>
              <a:t>‹#›</a:t>
            </a:fld>
            <a:endParaRPr lang="en-US"/>
          </a:p>
        </p:txBody>
      </p:sp>
    </p:spTree>
    <p:extLst>
      <p:ext uri="{BB962C8B-B14F-4D97-AF65-F5344CB8AC3E}">
        <p14:creationId xmlns:p14="http://schemas.microsoft.com/office/powerpoint/2010/main" val="92716432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219EFCF4-3C5E-3D42-8B7B-93AF6FD19CE6}" type="slidenum">
              <a:rPr lang="en-US"/>
              <a:pPr>
                <a:defRPr/>
              </a:pPr>
              <a:t>‹#›</a:t>
            </a:fld>
            <a:endParaRPr lang="en-US"/>
          </a:p>
        </p:txBody>
      </p:sp>
    </p:spTree>
    <p:extLst>
      <p:ext uri="{BB962C8B-B14F-4D97-AF65-F5344CB8AC3E}">
        <p14:creationId xmlns:p14="http://schemas.microsoft.com/office/powerpoint/2010/main" val="548933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ECA45EEA-D200-064E-98F6-AC2318E23FC9}" type="slidenum">
              <a:rPr lang="en-US"/>
              <a:pPr>
                <a:defRPr/>
              </a:pPr>
              <a:t>‹#›</a:t>
            </a:fld>
            <a:endParaRPr lang="en-US"/>
          </a:p>
        </p:txBody>
      </p:sp>
    </p:spTree>
    <p:extLst>
      <p:ext uri="{BB962C8B-B14F-4D97-AF65-F5344CB8AC3E}">
        <p14:creationId xmlns:p14="http://schemas.microsoft.com/office/powerpoint/2010/main" val="1299875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066800" y="2995613"/>
            <a:ext cx="8077200" cy="3862387"/>
          </a:xfrm>
          <a:prstGeom prst="rect">
            <a:avLst/>
          </a:prstGeom>
          <a:gradFill rotWithShape="0">
            <a:gsLst>
              <a:gs pos="0">
                <a:schemeClr val="accent1">
                  <a:gamma/>
                  <a:shade val="24706"/>
                  <a:invGamma/>
                </a:schemeClr>
              </a:gs>
              <a:gs pos="100000">
                <a:schemeClr val="accent1"/>
              </a:gs>
            </a:gsLst>
            <a:lin ang="0" scaled="1"/>
          </a:gradFill>
          <a:ln w="9525">
            <a:noFill/>
            <a:miter lim="800000"/>
            <a:headEnd/>
            <a:tailEnd/>
          </a:ln>
          <a:effectLst/>
        </p:spPr>
        <p:txBody>
          <a:bodyPr wrap="none" anchor="ctr"/>
          <a:lstStyle/>
          <a:p>
            <a:pPr>
              <a:defRPr/>
            </a:pPr>
            <a:endParaRPr lang="en-US">
              <a:solidFill>
                <a:srgbClr val="FFFFFF"/>
              </a:solidFill>
              <a:latin typeface="Times" pitchFamily="-112" charset="0"/>
            </a:endParaRPr>
          </a:p>
        </p:txBody>
      </p:sp>
      <p:sp>
        <p:nvSpPr>
          <p:cNvPr id="5" name="Rectangle 3"/>
          <p:cNvSpPr>
            <a:spLocks noChangeArrowheads="1"/>
          </p:cNvSpPr>
          <p:nvPr/>
        </p:nvSpPr>
        <p:spPr bwMode="auto">
          <a:xfrm>
            <a:off x="0" y="2995613"/>
            <a:ext cx="1066800" cy="3862387"/>
          </a:xfrm>
          <a:prstGeom prst="rect">
            <a:avLst/>
          </a:prstGeom>
          <a:gradFill rotWithShape="0">
            <a:gsLst>
              <a:gs pos="0">
                <a:schemeClr val="accent1">
                  <a:gamma/>
                  <a:shade val="13333"/>
                  <a:invGamma/>
                </a:schemeClr>
              </a:gs>
              <a:gs pos="100000">
                <a:schemeClr val="accent1"/>
              </a:gs>
            </a:gsLst>
            <a:lin ang="5400000" scaled="1"/>
          </a:gradFill>
          <a:ln w="9525">
            <a:noFill/>
            <a:miter lim="800000"/>
            <a:headEnd/>
            <a:tailEnd/>
          </a:ln>
          <a:effectLst/>
        </p:spPr>
        <p:txBody>
          <a:bodyPr wrap="none" anchor="ctr"/>
          <a:lstStyle/>
          <a:p>
            <a:pPr>
              <a:defRPr/>
            </a:pPr>
            <a:endParaRPr lang="en-US">
              <a:solidFill>
                <a:srgbClr val="FFFFFF"/>
              </a:solidFill>
              <a:latin typeface="Times" pitchFamily="-112" charset="0"/>
            </a:endParaRPr>
          </a:p>
        </p:txBody>
      </p:sp>
      <p:grpSp>
        <p:nvGrpSpPr>
          <p:cNvPr id="6" name="Group 7"/>
          <p:cNvGrpSpPr>
            <a:grpSpLocks/>
          </p:cNvGrpSpPr>
          <p:nvPr/>
        </p:nvGrpSpPr>
        <p:grpSpPr bwMode="auto">
          <a:xfrm>
            <a:off x="0" y="1905000"/>
            <a:ext cx="6172200" cy="2438400"/>
            <a:chOff x="0" y="1200"/>
            <a:chExt cx="3888" cy="1536"/>
          </a:xfrm>
        </p:grpSpPr>
        <p:sp>
          <p:nvSpPr>
            <p:cNvPr id="7"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defRPr/>
              </a:pPr>
              <a:endParaRPr lang="en-US">
                <a:solidFill>
                  <a:srgbClr val="FFFFFF"/>
                </a:solidFill>
                <a:latin typeface="Times" pitchFamily="-112" charset="0"/>
              </a:endParaRPr>
            </a:p>
          </p:txBody>
        </p:sp>
        <p:sp>
          <p:nvSpPr>
            <p:cNvPr id="8"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w="9525">
              <a:noFill/>
              <a:round/>
              <a:headEnd/>
              <a:tailEnd/>
            </a:ln>
            <a:effectLst/>
          </p:spPr>
          <p:txBody>
            <a:bodyPr wrap="none" anchor="ctr"/>
            <a:lstStyle/>
            <a:p>
              <a:pPr>
                <a:defRPr/>
              </a:pPr>
              <a:endParaRPr lang="en-US">
                <a:solidFill>
                  <a:srgbClr val="FFFFFF"/>
                </a:solidFill>
                <a:latin typeface="Times" pitchFamily="-112" charset="0"/>
              </a:endParaRPr>
            </a:p>
          </p:txBody>
        </p:sp>
        <p:sp>
          <p:nvSpPr>
            <p:cNvPr id="9"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w="9525">
              <a:noFill/>
              <a:miter lim="800000"/>
              <a:headEnd/>
              <a:tailEnd/>
            </a:ln>
            <a:effectLst/>
          </p:spPr>
          <p:txBody>
            <a:bodyPr wrap="none" anchor="ctr"/>
            <a:lstStyle/>
            <a:p>
              <a:pPr>
                <a:defRPr/>
              </a:pPr>
              <a:endParaRPr lang="en-US">
                <a:solidFill>
                  <a:srgbClr val="FFFFFF"/>
                </a:solidFill>
                <a:latin typeface="Times" pitchFamily="-112" charset="0"/>
              </a:endParaRPr>
            </a:p>
          </p:txBody>
        </p:sp>
        <p:sp>
          <p:nvSpPr>
            <p:cNvPr id="10"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w="9525">
              <a:noFill/>
              <a:miter lim="800000"/>
              <a:headEnd/>
              <a:tailEnd/>
            </a:ln>
            <a:effectLst/>
          </p:spPr>
          <p:txBody>
            <a:bodyPr wrap="none" anchor="ctr"/>
            <a:lstStyle/>
            <a:p>
              <a:pPr>
                <a:defRPr/>
              </a:pPr>
              <a:endParaRPr lang="en-US">
                <a:solidFill>
                  <a:srgbClr val="FFFFFF"/>
                </a:solidFill>
                <a:latin typeface="Times" pitchFamily="-112" charset="0"/>
              </a:endParaRPr>
            </a:p>
          </p:txBody>
        </p:sp>
        <p:sp>
          <p:nvSpPr>
            <p:cNvPr id="11"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w="9525">
              <a:noFill/>
              <a:miter lim="800000"/>
              <a:headEnd/>
              <a:tailEnd/>
            </a:ln>
            <a:effectLst/>
          </p:spPr>
          <p:txBody>
            <a:bodyPr wrap="none" anchor="ctr"/>
            <a:lstStyle/>
            <a:p>
              <a:pPr>
                <a:defRPr/>
              </a:pPr>
              <a:endParaRPr lang="en-US">
                <a:solidFill>
                  <a:srgbClr val="FFFFFF"/>
                </a:solidFill>
                <a:latin typeface="Times" pitchFamily="-112" charset="0"/>
              </a:endParaRPr>
            </a:p>
          </p:txBody>
        </p:sp>
      </p:grpSp>
      <p:sp>
        <p:nvSpPr>
          <p:cNvPr id="244749" name="Rectangle 13"/>
          <p:cNvSpPr>
            <a:spLocks noGrp="1" noChangeArrowheads="1"/>
          </p:cNvSpPr>
          <p:nvPr>
            <p:ph type="subTitle" idx="1"/>
          </p:nvPr>
        </p:nvSpPr>
        <p:spPr>
          <a:xfrm>
            <a:off x="1371600" y="3886200"/>
            <a:ext cx="6400800" cy="1752600"/>
          </a:xfrm>
        </p:spPr>
        <p:txBody>
          <a:bodyPr/>
          <a:lstStyle>
            <a:lvl1pPr marL="0" indent="0" algn="ctr">
              <a:buFont typeface="Times" pitchFamily="-108" charset="0"/>
              <a:buNone/>
              <a:defRPr/>
            </a:lvl1pPr>
          </a:lstStyle>
          <a:p>
            <a:r>
              <a:rPr lang="en-US"/>
              <a:t>Click to edit Master subtitle style</a:t>
            </a:r>
          </a:p>
        </p:txBody>
      </p:sp>
      <p:sp>
        <p:nvSpPr>
          <p:cNvPr id="244750" name="Rectangle 14"/>
          <p:cNvSpPr>
            <a:spLocks noGrp="1" noChangeArrowheads="1"/>
          </p:cNvSpPr>
          <p:nvPr>
            <p:ph type="ctrTitle"/>
          </p:nvPr>
        </p:nvSpPr>
        <p:spPr>
          <a:xfrm>
            <a:off x="609600" y="990600"/>
            <a:ext cx="8229600" cy="1143000"/>
          </a:xfrm>
        </p:spPr>
        <p:txBody>
          <a:bodyPr/>
          <a:lstStyle>
            <a:lvl1pPr>
              <a:defRPr/>
            </a:lvl1pPr>
          </a:lstStyle>
          <a:p>
            <a:r>
              <a:rPr lang="en-US"/>
              <a:t>Click to edit Master title style</a:t>
            </a:r>
          </a:p>
        </p:txBody>
      </p:sp>
      <p:sp>
        <p:nvSpPr>
          <p:cNvPr id="12" name="Rectangle 4"/>
          <p:cNvSpPr>
            <a:spLocks noGrp="1" noChangeArrowheads="1"/>
          </p:cNvSpPr>
          <p:nvPr>
            <p:ph type="dt" sz="half" idx="10"/>
          </p:nvPr>
        </p:nvSpPr>
        <p:spPr>
          <a:xfrm>
            <a:off x="685800" y="6248400"/>
            <a:ext cx="1905000" cy="457200"/>
          </a:xfrm>
        </p:spPr>
        <p:txBody>
          <a:bodyPr/>
          <a:lstStyle>
            <a:lvl1pPr>
              <a:lnSpc>
                <a:spcPct val="90000"/>
              </a:lnSpc>
              <a:spcBef>
                <a:spcPct val="20000"/>
              </a:spcBef>
              <a:buFontTx/>
              <a:buChar char="•"/>
              <a:defRPr kumimoji="1" b="1"/>
            </a:lvl1pPr>
          </a:lstStyle>
          <a:p>
            <a:pPr>
              <a:defRPr/>
            </a:pPr>
            <a:endParaRPr lang="en-US"/>
          </a:p>
        </p:txBody>
      </p:sp>
      <p:sp>
        <p:nvSpPr>
          <p:cNvPr id="13" name="Rectangle 5"/>
          <p:cNvSpPr>
            <a:spLocks noGrp="1" noChangeArrowheads="1"/>
          </p:cNvSpPr>
          <p:nvPr>
            <p:ph type="ftr" sz="quarter" idx="11"/>
          </p:nvPr>
        </p:nvSpPr>
        <p:spPr>
          <a:xfrm>
            <a:off x="3124200" y="6248400"/>
            <a:ext cx="2895600" cy="457200"/>
          </a:xfrm>
        </p:spPr>
        <p:txBody>
          <a:bodyPr/>
          <a:lstStyle>
            <a:lvl1pPr>
              <a:lnSpc>
                <a:spcPct val="90000"/>
              </a:lnSpc>
              <a:spcBef>
                <a:spcPct val="20000"/>
              </a:spcBef>
              <a:buFontTx/>
              <a:buChar char="•"/>
              <a:defRPr kumimoji="1" b="1"/>
            </a:lvl1pPr>
          </a:lstStyle>
          <a:p>
            <a:pPr>
              <a:defRPr/>
            </a:pPr>
            <a:endParaRPr lang="en-US"/>
          </a:p>
        </p:txBody>
      </p:sp>
      <p:sp>
        <p:nvSpPr>
          <p:cNvPr id="14" name="Rectangle 6"/>
          <p:cNvSpPr>
            <a:spLocks noGrp="1" noChangeArrowheads="1"/>
          </p:cNvSpPr>
          <p:nvPr>
            <p:ph type="sldNum" sz="quarter" idx="12"/>
          </p:nvPr>
        </p:nvSpPr>
        <p:spPr>
          <a:xfrm>
            <a:off x="6553200" y="6248400"/>
            <a:ext cx="1905000" cy="457200"/>
          </a:xfrm>
        </p:spPr>
        <p:txBody>
          <a:bodyPr/>
          <a:lstStyle>
            <a:lvl1pPr>
              <a:lnSpc>
                <a:spcPct val="90000"/>
              </a:lnSpc>
              <a:spcBef>
                <a:spcPct val="20000"/>
              </a:spcBef>
              <a:buFontTx/>
              <a:buChar char="•"/>
              <a:defRPr kumimoji="1" b="1">
                <a:latin typeface="Arial Narrow" charset="0"/>
              </a:defRPr>
            </a:lvl1pPr>
          </a:lstStyle>
          <a:p>
            <a:pPr>
              <a:defRPr/>
            </a:pPr>
            <a:fld id="{286E70CF-409E-3548-B2BC-E2E6F4A43E90}" type="slidenum">
              <a:rPr lang="en-US"/>
              <a:pPr>
                <a:defRPr/>
              </a:pPr>
              <a:t>‹#›</a:t>
            </a:fld>
            <a:endParaRPr lang="en-US"/>
          </a:p>
        </p:txBody>
      </p:sp>
    </p:spTree>
    <p:extLst>
      <p:ext uri="{BB962C8B-B14F-4D97-AF65-F5344CB8AC3E}">
        <p14:creationId xmlns:p14="http://schemas.microsoft.com/office/powerpoint/2010/main" val="1437036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8EC42F96-BA02-3747-9B20-983D1768DAF7}" type="slidenum">
              <a:rPr lang="en-US"/>
              <a:pPr>
                <a:defRPr/>
              </a:pPr>
              <a:t>‹#›</a:t>
            </a:fld>
            <a:endParaRPr lang="en-US"/>
          </a:p>
        </p:txBody>
      </p:sp>
    </p:spTree>
    <p:extLst>
      <p:ext uri="{BB962C8B-B14F-4D97-AF65-F5344CB8AC3E}">
        <p14:creationId xmlns:p14="http://schemas.microsoft.com/office/powerpoint/2010/main" val="20800361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EEFBA72E-3C79-6E48-8F5D-C12D345D6581}" type="slidenum">
              <a:rPr lang="en-US"/>
              <a:pPr>
                <a:defRPr/>
              </a:pPr>
              <a:t>‹#›</a:t>
            </a:fld>
            <a:endParaRPr lang="en-US"/>
          </a:p>
        </p:txBody>
      </p:sp>
    </p:spTree>
    <p:extLst>
      <p:ext uri="{BB962C8B-B14F-4D97-AF65-F5344CB8AC3E}">
        <p14:creationId xmlns:p14="http://schemas.microsoft.com/office/powerpoint/2010/main" val="14504122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848406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lgn="l" defTabSz="914400" rtl="0">
              <a:spcBef>
                <a:spcPct val="50000"/>
              </a:spcBef>
              <a:defRPr/>
            </a:pPr>
            <a:endParaRPr lang="en-US" sz="2800">
              <a:solidFill>
                <a:srgbClr val="FFFFFF"/>
              </a:solidFill>
              <a:latin typeface="Times New Roman" pitchFamily="-112" charset="0"/>
              <a:ea typeface="ＭＳ Ｐゴシック" charset="0"/>
              <a:cs typeface="ＭＳ Ｐゴシック" charset="0"/>
            </a:endParaRPr>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lgn="l" defTabSz="914400" rtl="0">
              <a:spcBef>
                <a:spcPct val="50000"/>
              </a:spcBef>
              <a:defRPr/>
            </a:pPr>
            <a:endParaRPr lang="en-US" sz="2800">
              <a:solidFill>
                <a:srgbClr val="FFFFFF"/>
              </a:solidFill>
              <a:latin typeface="Times New Roman" pitchFamily="-112" charset="0"/>
              <a:ea typeface="ＭＳ Ｐゴシック" charset="0"/>
              <a:cs typeface="ＭＳ Ｐゴシック" charset="0"/>
            </a:endParaRPr>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xtLst>
            <a:ext uri="{91240B29-F687-4f45-9708-019B960494DF}"/>
          </a:extLst>
        </p:spPr>
        <p:txBody>
          <a:bodyPr/>
          <a:lstStyle/>
          <a:p>
            <a:pPr algn="l" defTabSz="914400" rtl="0">
              <a:spcBef>
                <a:spcPct val="50000"/>
              </a:spcBef>
              <a:defRPr/>
            </a:pPr>
            <a:endParaRPr lang="en-US" sz="2800">
              <a:solidFill>
                <a:srgbClr val="FFFFFF"/>
              </a:solidFill>
              <a:latin typeface="Times New Roman" charset="0"/>
              <a:ea typeface="ＭＳ Ｐゴシック" charset="0"/>
              <a:cs typeface="ＭＳ Ｐゴシック" charset="0"/>
            </a:endParaRPr>
          </a:p>
        </p:txBody>
      </p:sp>
      <p:sp>
        <p:nvSpPr>
          <p:cNvPr id="153604" name="Rectangle 4"/>
          <p:cNvSpPr>
            <a:spLocks noGrp="1" noChangeArrowheads="1"/>
          </p:cNvSpPr>
          <p:nvPr>
            <p:ph type="ctrTitle" sz="quarter"/>
          </p:nvPr>
        </p:nvSpPr>
        <p:spPr>
          <a:xfrm>
            <a:off x="685800" y="2286000"/>
            <a:ext cx="7772400" cy="1143000"/>
          </a:xfrm>
        </p:spPr>
        <p:txBody>
          <a:bodyPr/>
          <a:lstStyle>
            <a:lvl1pPr>
              <a:defRPr/>
            </a:lvl1pPr>
          </a:lstStyle>
          <a:p>
            <a:r>
              <a:rPr lang="en-US"/>
              <a:t>Click to edit Master title style</a:t>
            </a:r>
          </a:p>
        </p:txBody>
      </p:sp>
      <p:sp>
        <p:nvSpPr>
          <p:cNvPr id="153605"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112" charset="2"/>
              <a:buNone/>
              <a:defRPr b="0">
                <a:latin typeface="Times New Roman" pitchFamily="-112" charset="0"/>
              </a:defRPr>
            </a:lvl1pPr>
          </a:lstStyle>
          <a:p>
            <a:r>
              <a:rPr lang="en-US"/>
              <a:t>Click to edit Master subtitle style</a:t>
            </a:r>
          </a:p>
        </p:txBody>
      </p:sp>
      <p:sp>
        <p:nvSpPr>
          <p:cNvPr id="7" name="Rectangle 6"/>
          <p:cNvSpPr>
            <a:spLocks noGrp="1" noChangeArrowheads="1"/>
          </p:cNvSpPr>
          <p:nvPr>
            <p:ph type="dt" sz="quarter" idx="10"/>
          </p:nvPr>
        </p:nvSpPr>
        <p:spPr/>
        <p:txBody>
          <a:bodyPr/>
          <a:lstStyle>
            <a:lvl1pPr>
              <a:defRPr>
                <a:latin typeface="Times New Roman" pitchFamily="-112" charset="0"/>
                <a:ea typeface="+mn-ea"/>
              </a:defRPr>
            </a:lvl1pPr>
          </a:lstStyle>
          <a:p>
            <a:pPr>
              <a:defRPr/>
            </a:pPr>
            <a:endParaRPr lang="en-US"/>
          </a:p>
        </p:txBody>
      </p:sp>
      <p:sp>
        <p:nvSpPr>
          <p:cNvPr id="8" name="Rectangle 7"/>
          <p:cNvSpPr>
            <a:spLocks noGrp="1" noChangeArrowheads="1"/>
          </p:cNvSpPr>
          <p:nvPr>
            <p:ph type="ftr" sz="quarter" idx="11"/>
          </p:nvPr>
        </p:nvSpPr>
        <p:spPr/>
        <p:txBody>
          <a:bodyPr/>
          <a:lstStyle>
            <a:lvl1pPr>
              <a:defRPr>
                <a:latin typeface="Times New Roman" pitchFamily="-112" charset="0"/>
                <a:ea typeface="+mn-ea"/>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atin typeface="Times New Roman" pitchFamily="-112" charset="0"/>
                <a:ea typeface="+mn-ea"/>
              </a:defRPr>
            </a:lvl1pPr>
          </a:lstStyle>
          <a:p>
            <a:pPr>
              <a:defRPr/>
            </a:pPr>
            <a:endParaRPr lang="en-US"/>
          </a:p>
        </p:txBody>
      </p:sp>
    </p:spTree>
    <p:extLst>
      <p:ext uri="{BB962C8B-B14F-4D97-AF65-F5344CB8AC3E}">
        <p14:creationId xmlns:p14="http://schemas.microsoft.com/office/powerpoint/2010/main" val="3360858358"/>
      </p:ext>
    </p:extLst>
  </p:cSld>
  <p:clrMapOvr>
    <a:masterClrMapping/>
  </p:clrMapOvr>
  <p:transition spd="med">
    <p:zoom dir="in"/>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a:defRPr>
                <a:latin typeface="Times New Roman" pitchFamily="-112" charset="0"/>
                <a:ea typeface="+mn-ea"/>
              </a:defRPr>
            </a:lvl1pPr>
          </a:lstStyle>
          <a:p>
            <a:pPr>
              <a:defRPr/>
            </a:pPr>
            <a:endParaRPr lang="en-US"/>
          </a:p>
        </p:txBody>
      </p:sp>
      <p:sp>
        <p:nvSpPr>
          <p:cNvPr id="5" name="Rectangle 9"/>
          <p:cNvSpPr>
            <a:spLocks noGrp="1" noChangeArrowheads="1"/>
          </p:cNvSpPr>
          <p:nvPr>
            <p:ph type="ftr" sz="quarter" idx="11"/>
          </p:nvPr>
        </p:nvSpPr>
        <p:spPr/>
        <p:txBody>
          <a:bodyPr/>
          <a:lstStyle>
            <a:lvl1pPr>
              <a:defRPr>
                <a:latin typeface="Times New Roman" pitchFamily="-112" charset="0"/>
                <a:ea typeface="+mn-ea"/>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atin typeface="Times New Roman" pitchFamily="-112" charset="0"/>
                <a:ea typeface="+mn-ea"/>
              </a:defRPr>
            </a:lvl1pPr>
          </a:lstStyle>
          <a:p>
            <a:pPr>
              <a:defRPr/>
            </a:pPr>
            <a:endParaRPr lang="en-US"/>
          </a:p>
        </p:txBody>
      </p:sp>
    </p:spTree>
    <p:extLst>
      <p:ext uri="{BB962C8B-B14F-4D97-AF65-F5344CB8AC3E}">
        <p14:creationId xmlns:p14="http://schemas.microsoft.com/office/powerpoint/2010/main" val="4150965983"/>
      </p:ext>
    </p:extLst>
  </p:cSld>
  <p:clrMapOvr>
    <a:masterClrMapping/>
  </p:clrMapOvr>
  <p:transition spd="med">
    <p:zoom dir="in"/>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p:txBody>
          <a:bodyPr/>
          <a:lstStyle>
            <a:lvl1pPr>
              <a:defRPr>
                <a:latin typeface="Times New Roman" pitchFamily="-112" charset="0"/>
                <a:ea typeface="+mn-ea"/>
              </a:defRPr>
            </a:lvl1pPr>
          </a:lstStyle>
          <a:p>
            <a:pPr>
              <a:defRPr/>
            </a:pPr>
            <a:endParaRPr lang="en-US"/>
          </a:p>
        </p:txBody>
      </p:sp>
      <p:sp>
        <p:nvSpPr>
          <p:cNvPr id="5" name="Rectangle 9"/>
          <p:cNvSpPr>
            <a:spLocks noGrp="1" noChangeArrowheads="1"/>
          </p:cNvSpPr>
          <p:nvPr>
            <p:ph type="ftr" sz="quarter" idx="11"/>
          </p:nvPr>
        </p:nvSpPr>
        <p:spPr/>
        <p:txBody>
          <a:bodyPr/>
          <a:lstStyle>
            <a:lvl1pPr>
              <a:defRPr>
                <a:latin typeface="Times New Roman" pitchFamily="-112" charset="0"/>
                <a:ea typeface="+mn-ea"/>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atin typeface="Times New Roman" pitchFamily="-112" charset="0"/>
                <a:ea typeface="+mn-ea"/>
              </a:defRPr>
            </a:lvl1pPr>
          </a:lstStyle>
          <a:p>
            <a:pPr>
              <a:defRPr/>
            </a:pPr>
            <a:endParaRPr lang="en-US"/>
          </a:p>
        </p:txBody>
      </p:sp>
    </p:spTree>
    <p:extLst>
      <p:ext uri="{BB962C8B-B14F-4D97-AF65-F5344CB8AC3E}">
        <p14:creationId xmlns:p14="http://schemas.microsoft.com/office/powerpoint/2010/main" val="524874532"/>
      </p:ext>
    </p:extLst>
  </p:cSld>
  <p:clrMapOvr>
    <a:masterClrMapping/>
  </p:clrMapOvr>
  <p:transition spd="med">
    <p:zoom dir="in"/>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a:defRPr>
                <a:latin typeface="Times New Roman" pitchFamily="-112" charset="0"/>
                <a:ea typeface="+mn-ea"/>
              </a:defRPr>
            </a:lvl1pPr>
          </a:lstStyle>
          <a:p>
            <a:pPr>
              <a:defRPr/>
            </a:pPr>
            <a:endParaRPr lang="en-US"/>
          </a:p>
        </p:txBody>
      </p:sp>
      <p:sp>
        <p:nvSpPr>
          <p:cNvPr id="6" name="Rectangle 9"/>
          <p:cNvSpPr>
            <a:spLocks noGrp="1" noChangeArrowheads="1"/>
          </p:cNvSpPr>
          <p:nvPr>
            <p:ph type="ftr" sz="quarter" idx="11"/>
          </p:nvPr>
        </p:nvSpPr>
        <p:spPr/>
        <p:txBody>
          <a:bodyPr/>
          <a:lstStyle>
            <a:lvl1pPr>
              <a:defRPr>
                <a:latin typeface="Times New Roman" pitchFamily="-112" charset="0"/>
                <a:ea typeface="+mn-ea"/>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atin typeface="Times New Roman" pitchFamily="-112" charset="0"/>
                <a:ea typeface="+mn-ea"/>
              </a:defRPr>
            </a:lvl1pPr>
          </a:lstStyle>
          <a:p>
            <a:pPr>
              <a:defRPr/>
            </a:pPr>
            <a:endParaRPr lang="en-US"/>
          </a:p>
        </p:txBody>
      </p:sp>
    </p:spTree>
    <p:extLst>
      <p:ext uri="{BB962C8B-B14F-4D97-AF65-F5344CB8AC3E}">
        <p14:creationId xmlns:p14="http://schemas.microsoft.com/office/powerpoint/2010/main" val="963265417"/>
      </p:ext>
    </p:extLst>
  </p:cSld>
  <p:clrMapOvr>
    <a:masterClrMapping/>
  </p:clrMapOvr>
  <p:transition spd="med">
    <p:zoom dir="in"/>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p:txBody>
          <a:bodyPr/>
          <a:lstStyle>
            <a:lvl1pPr>
              <a:defRPr>
                <a:latin typeface="Times New Roman" pitchFamily="-112" charset="0"/>
                <a:ea typeface="+mn-ea"/>
              </a:defRPr>
            </a:lvl1pPr>
          </a:lstStyle>
          <a:p>
            <a:pPr>
              <a:defRPr/>
            </a:pPr>
            <a:endParaRPr lang="en-US"/>
          </a:p>
        </p:txBody>
      </p:sp>
      <p:sp>
        <p:nvSpPr>
          <p:cNvPr id="8" name="Rectangle 9"/>
          <p:cNvSpPr>
            <a:spLocks noGrp="1" noChangeArrowheads="1"/>
          </p:cNvSpPr>
          <p:nvPr>
            <p:ph type="ftr" sz="quarter" idx="11"/>
          </p:nvPr>
        </p:nvSpPr>
        <p:spPr/>
        <p:txBody>
          <a:bodyPr/>
          <a:lstStyle>
            <a:lvl1pPr>
              <a:defRPr>
                <a:latin typeface="Times New Roman" pitchFamily="-112" charset="0"/>
                <a:ea typeface="+mn-ea"/>
              </a:defRPr>
            </a:lvl1pPr>
          </a:lstStyle>
          <a:p>
            <a:pPr>
              <a:defRPr/>
            </a:pPr>
            <a:endParaRPr lang="en-US"/>
          </a:p>
        </p:txBody>
      </p:sp>
      <p:sp>
        <p:nvSpPr>
          <p:cNvPr id="9" name="Rectangle 10"/>
          <p:cNvSpPr>
            <a:spLocks noGrp="1" noChangeArrowheads="1"/>
          </p:cNvSpPr>
          <p:nvPr>
            <p:ph type="sldNum" sz="quarter" idx="12"/>
          </p:nvPr>
        </p:nvSpPr>
        <p:spPr/>
        <p:txBody>
          <a:bodyPr/>
          <a:lstStyle>
            <a:lvl1pPr>
              <a:defRPr>
                <a:latin typeface="Times New Roman" pitchFamily="-112" charset="0"/>
                <a:ea typeface="+mn-ea"/>
              </a:defRPr>
            </a:lvl1pPr>
          </a:lstStyle>
          <a:p>
            <a:pPr>
              <a:defRPr/>
            </a:pPr>
            <a:endParaRPr lang="en-US"/>
          </a:p>
        </p:txBody>
      </p:sp>
    </p:spTree>
    <p:extLst>
      <p:ext uri="{BB962C8B-B14F-4D97-AF65-F5344CB8AC3E}">
        <p14:creationId xmlns:p14="http://schemas.microsoft.com/office/powerpoint/2010/main" val="4037676440"/>
      </p:ext>
    </p:extLst>
  </p:cSld>
  <p:clrMapOvr>
    <a:masterClrMapping/>
  </p:clrMapOvr>
  <p:transition spd="med">
    <p:zoom dir="in"/>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p:txBody>
          <a:bodyPr/>
          <a:lstStyle>
            <a:lvl1pPr>
              <a:defRPr>
                <a:latin typeface="Times New Roman" pitchFamily="-112" charset="0"/>
                <a:ea typeface="+mn-ea"/>
              </a:defRPr>
            </a:lvl1pPr>
          </a:lstStyle>
          <a:p>
            <a:pPr>
              <a:defRPr/>
            </a:pPr>
            <a:endParaRPr lang="en-US"/>
          </a:p>
        </p:txBody>
      </p:sp>
      <p:sp>
        <p:nvSpPr>
          <p:cNvPr id="4" name="Rectangle 9"/>
          <p:cNvSpPr>
            <a:spLocks noGrp="1" noChangeArrowheads="1"/>
          </p:cNvSpPr>
          <p:nvPr>
            <p:ph type="ftr" sz="quarter" idx="11"/>
          </p:nvPr>
        </p:nvSpPr>
        <p:spPr/>
        <p:txBody>
          <a:bodyPr/>
          <a:lstStyle>
            <a:lvl1pPr>
              <a:defRPr>
                <a:latin typeface="Times New Roman" pitchFamily="-112" charset="0"/>
                <a:ea typeface="+mn-ea"/>
              </a:defRPr>
            </a:lvl1pPr>
          </a:lstStyle>
          <a:p>
            <a:pPr>
              <a:defRPr/>
            </a:pPr>
            <a:endParaRPr lang="en-US"/>
          </a:p>
        </p:txBody>
      </p:sp>
      <p:sp>
        <p:nvSpPr>
          <p:cNvPr id="5" name="Rectangle 10"/>
          <p:cNvSpPr>
            <a:spLocks noGrp="1" noChangeArrowheads="1"/>
          </p:cNvSpPr>
          <p:nvPr>
            <p:ph type="sldNum" sz="quarter" idx="12"/>
          </p:nvPr>
        </p:nvSpPr>
        <p:spPr/>
        <p:txBody>
          <a:bodyPr/>
          <a:lstStyle>
            <a:lvl1pPr>
              <a:defRPr>
                <a:latin typeface="Times New Roman" pitchFamily="-112" charset="0"/>
                <a:ea typeface="+mn-ea"/>
              </a:defRPr>
            </a:lvl1pPr>
          </a:lstStyle>
          <a:p>
            <a:pPr>
              <a:defRPr/>
            </a:pPr>
            <a:endParaRPr lang="en-US"/>
          </a:p>
        </p:txBody>
      </p:sp>
    </p:spTree>
    <p:extLst>
      <p:ext uri="{BB962C8B-B14F-4D97-AF65-F5344CB8AC3E}">
        <p14:creationId xmlns:p14="http://schemas.microsoft.com/office/powerpoint/2010/main" val="3978879078"/>
      </p:ext>
    </p:extLst>
  </p:cSld>
  <p:clrMapOvr>
    <a:masterClrMapping/>
  </p:clrMapOvr>
  <p:transition spd="med">
    <p:zoom dir="in"/>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a:defRPr>
                <a:latin typeface="Times New Roman" pitchFamily="-112" charset="0"/>
                <a:ea typeface="+mn-ea"/>
              </a:defRPr>
            </a:lvl1pPr>
          </a:lstStyle>
          <a:p>
            <a:pPr>
              <a:defRPr/>
            </a:pPr>
            <a:endParaRPr lang="en-US"/>
          </a:p>
        </p:txBody>
      </p:sp>
      <p:sp>
        <p:nvSpPr>
          <p:cNvPr id="3" name="Rectangle 9"/>
          <p:cNvSpPr>
            <a:spLocks noGrp="1" noChangeArrowheads="1"/>
          </p:cNvSpPr>
          <p:nvPr>
            <p:ph type="ftr" sz="quarter" idx="11"/>
          </p:nvPr>
        </p:nvSpPr>
        <p:spPr/>
        <p:txBody>
          <a:bodyPr/>
          <a:lstStyle>
            <a:lvl1pPr>
              <a:defRPr>
                <a:latin typeface="Times New Roman" pitchFamily="-112" charset="0"/>
                <a:ea typeface="+mn-ea"/>
              </a:defRPr>
            </a:lvl1pPr>
          </a:lstStyle>
          <a:p>
            <a:pPr>
              <a:defRPr/>
            </a:pPr>
            <a:endParaRPr lang="en-US"/>
          </a:p>
        </p:txBody>
      </p:sp>
      <p:sp>
        <p:nvSpPr>
          <p:cNvPr id="4" name="Rectangle 10"/>
          <p:cNvSpPr>
            <a:spLocks noGrp="1" noChangeArrowheads="1"/>
          </p:cNvSpPr>
          <p:nvPr>
            <p:ph type="sldNum" sz="quarter" idx="12"/>
          </p:nvPr>
        </p:nvSpPr>
        <p:spPr/>
        <p:txBody>
          <a:bodyPr/>
          <a:lstStyle>
            <a:lvl1pPr>
              <a:defRPr>
                <a:latin typeface="Times New Roman" pitchFamily="-112" charset="0"/>
                <a:ea typeface="+mn-ea"/>
              </a:defRPr>
            </a:lvl1pPr>
          </a:lstStyle>
          <a:p>
            <a:pPr>
              <a:defRPr/>
            </a:pPr>
            <a:endParaRPr lang="en-US"/>
          </a:p>
        </p:txBody>
      </p:sp>
    </p:spTree>
    <p:extLst>
      <p:ext uri="{BB962C8B-B14F-4D97-AF65-F5344CB8AC3E}">
        <p14:creationId xmlns:p14="http://schemas.microsoft.com/office/powerpoint/2010/main" val="2597873005"/>
      </p:ext>
    </p:extLst>
  </p:cSld>
  <p:clrMapOvr>
    <a:masterClrMapping/>
  </p:clrMapOvr>
  <p:transition spd="med">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E39AD503-C79B-E94B-93DA-B72D7682928B}" type="slidenum">
              <a:rPr lang="en-US"/>
              <a:pPr>
                <a:defRPr/>
              </a:pPr>
              <a:t>‹#›</a:t>
            </a:fld>
            <a:endParaRPr lang="en-US"/>
          </a:p>
        </p:txBody>
      </p:sp>
    </p:spTree>
    <p:extLst>
      <p:ext uri="{BB962C8B-B14F-4D97-AF65-F5344CB8AC3E}">
        <p14:creationId xmlns:p14="http://schemas.microsoft.com/office/powerpoint/2010/main" val="350327580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a:defRPr>
                <a:latin typeface="Times New Roman" pitchFamily="-112" charset="0"/>
                <a:ea typeface="+mn-ea"/>
              </a:defRPr>
            </a:lvl1pPr>
          </a:lstStyle>
          <a:p>
            <a:pPr>
              <a:defRPr/>
            </a:pPr>
            <a:endParaRPr lang="en-US"/>
          </a:p>
        </p:txBody>
      </p:sp>
      <p:sp>
        <p:nvSpPr>
          <p:cNvPr id="6" name="Rectangle 9"/>
          <p:cNvSpPr>
            <a:spLocks noGrp="1" noChangeArrowheads="1"/>
          </p:cNvSpPr>
          <p:nvPr>
            <p:ph type="ftr" sz="quarter" idx="11"/>
          </p:nvPr>
        </p:nvSpPr>
        <p:spPr/>
        <p:txBody>
          <a:bodyPr/>
          <a:lstStyle>
            <a:lvl1pPr>
              <a:defRPr>
                <a:latin typeface="Times New Roman" pitchFamily="-112" charset="0"/>
                <a:ea typeface="+mn-ea"/>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atin typeface="Times New Roman" pitchFamily="-112" charset="0"/>
                <a:ea typeface="+mn-ea"/>
              </a:defRPr>
            </a:lvl1pPr>
          </a:lstStyle>
          <a:p>
            <a:pPr>
              <a:defRPr/>
            </a:pPr>
            <a:endParaRPr lang="en-US"/>
          </a:p>
        </p:txBody>
      </p:sp>
    </p:spTree>
    <p:extLst>
      <p:ext uri="{BB962C8B-B14F-4D97-AF65-F5344CB8AC3E}">
        <p14:creationId xmlns:p14="http://schemas.microsoft.com/office/powerpoint/2010/main" val="3081404672"/>
      </p:ext>
    </p:extLst>
  </p:cSld>
  <p:clrMapOvr>
    <a:masterClrMapping/>
  </p:clrMapOvr>
  <p:transition spd="med">
    <p:zoom dir="in"/>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a:defRPr>
                <a:latin typeface="Times New Roman" pitchFamily="-112" charset="0"/>
                <a:ea typeface="+mn-ea"/>
              </a:defRPr>
            </a:lvl1pPr>
          </a:lstStyle>
          <a:p>
            <a:pPr>
              <a:defRPr/>
            </a:pPr>
            <a:endParaRPr lang="en-US"/>
          </a:p>
        </p:txBody>
      </p:sp>
      <p:sp>
        <p:nvSpPr>
          <p:cNvPr id="6" name="Rectangle 9"/>
          <p:cNvSpPr>
            <a:spLocks noGrp="1" noChangeArrowheads="1"/>
          </p:cNvSpPr>
          <p:nvPr>
            <p:ph type="ftr" sz="quarter" idx="11"/>
          </p:nvPr>
        </p:nvSpPr>
        <p:spPr/>
        <p:txBody>
          <a:bodyPr/>
          <a:lstStyle>
            <a:lvl1pPr>
              <a:defRPr>
                <a:latin typeface="Times New Roman" pitchFamily="-112" charset="0"/>
                <a:ea typeface="+mn-ea"/>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atin typeface="Times New Roman" pitchFamily="-112" charset="0"/>
                <a:ea typeface="+mn-ea"/>
              </a:defRPr>
            </a:lvl1pPr>
          </a:lstStyle>
          <a:p>
            <a:pPr>
              <a:defRPr/>
            </a:pPr>
            <a:endParaRPr lang="en-US"/>
          </a:p>
        </p:txBody>
      </p:sp>
    </p:spTree>
    <p:extLst>
      <p:ext uri="{BB962C8B-B14F-4D97-AF65-F5344CB8AC3E}">
        <p14:creationId xmlns:p14="http://schemas.microsoft.com/office/powerpoint/2010/main" val="2443928158"/>
      </p:ext>
    </p:extLst>
  </p:cSld>
  <p:clrMapOvr>
    <a:masterClrMapping/>
  </p:clrMapOvr>
  <p:transition spd="med">
    <p:zoom dir="in"/>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a:defRPr>
                <a:latin typeface="Times New Roman" pitchFamily="-112" charset="0"/>
                <a:ea typeface="+mn-ea"/>
              </a:defRPr>
            </a:lvl1pPr>
          </a:lstStyle>
          <a:p>
            <a:pPr>
              <a:defRPr/>
            </a:pPr>
            <a:endParaRPr lang="en-US"/>
          </a:p>
        </p:txBody>
      </p:sp>
      <p:sp>
        <p:nvSpPr>
          <p:cNvPr id="5" name="Rectangle 9"/>
          <p:cNvSpPr>
            <a:spLocks noGrp="1" noChangeArrowheads="1"/>
          </p:cNvSpPr>
          <p:nvPr>
            <p:ph type="ftr" sz="quarter" idx="11"/>
          </p:nvPr>
        </p:nvSpPr>
        <p:spPr/>
        <p:txBody>
          <a:bodyPr/>
          <a:lstStyle>
            <a:lvl1pPr>
              <a:defRPr>
                <a:latin typeface="Times New Roman" pitchFamily="-112" charset="0"/>
                <a:ea typeface="+mn-ea"/>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atin typeface="Times New Roman" pitchFamily="-112" charset="0"/>
                <a:ea typeface="+mn-ea"/>
              </a:defRPr>
            </a:lvl1pPr>
          </a:lstStyle>
          <a:p>
            <a:pPr>
              <a:defRPr/>
            </a:pPr>
            <a:endParaRPr lang="en-US"/>
          </a:p>
        </p:txBody>
      </p:sp>
    </p:spTree>
    <p:extLst>
      <p:ext uri="{BB962C8B-B14F-4D97-AF65-F5344CB8AC3E}">
        <p14:creationId xmlns:p14="http://schemas.microsoft.com/office/powerpoint/2010/main" val="2973367528"/>
      </p:ext>
    </p:extLst>
  </p:cSld>
  <p:clrMapOvr>
    <a:masterClrMapping/>
  </p:clrMapOvr>
  <p:transition spd="med">
    <p:zoom dir="in"/>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a:defRPr>
                <a:latin typeface="Times New Roman" pitchFamily="-112" charset="0"/>
                <a:ea typeface="+mn-ea"/>
              </a:defRPr>
            </a:lvl1pPr>
          </a:lstStyle>
          <a:p>
            <a:pPr>
              <a:defRPr/>
            </a:pPr>
            <a:endParaRPr lang="en-US"/>
          </a:p>
        </p:txBody>
      </p:sp>
      <p:sp>
        <p:nvSpPr>
          <p:cNvPr id="5" name="Rectangle 9"/>
          <p:cNvSpPr>
            <a:spLocks noGrp="1" noChangeArrowheads="1"/>
          </p:cNvSpPr>
          <p:nvPr>
            <p:ph type="ftr" sz="quarter" idx="11"/>
          </p:nvPr>
        </p:nvSpPr>
        <p:spPr/>
        <p:txBody>
          <a:bodyPr/>
          <a:lstStyle>
            <a:lvl1pPr>
              <a:defRPr>
                <a:latin typeface="Times New Roman" pitchFamily="-112" charset="0"/>
                <a:ea typeface="+mn-ea"/>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atin typeface="Times New Roman" pitchFamily="-112" charset="0"/>
                <a:ea typeface="+mn-ea"/>
              </a:defRPr>
            </a:lvl1pPr>
          </a:lstStyle>
          <a:p>
            <a:pPr>
              <a:defRPr/>
            </a:pPr>
            <a:endParaRPr lang="en-US"/>
          </a:p>
        </p:txBody>
      </p:sp>
    </p:spTree>
    <p:extLst>
      <p:ext uri="{BB962C8B-B14F-4D97-AF65-F5344CB8AC3E}">
        <p14:creationId xmlns:p14="http://schemas.microsoft.com/office/powerpoint/2010/main" val="2869816699"/>
      </p:ext>
    </p:extLst>
  </p:cSld>
  <p:clrMapOvr>
    <a:masterClrMapping/>
  </p:clrMapOvr>
  <p:transition spd="med">
    <p:zoom dir="in"/>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066800" y="2995613"/>
            <a:ext cx="8077200" cy="3862387"/>
          </a:xfrm>
          <a:prstGeom prst="rect">
            <a:avLst/>
          </a:prstGeom>
          <a:gradFill rotWithShape="0">
            <a:gsLst>
              <a:gs pos="0">
                <a:schemeClr val="accent1">
                  <a:gamma/>
                  <a:shade val="24706"/>
                  <a:invGamma/>
                </a:schemeClr>
              </a:gs>
              <a:gs pos="100000">
                <a:schemeClr val="accent1"/>
              </a:gs>
            </a:gsLst>
            <a:lin ang="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5" name="Rectangle 3"/>
          <p:cNvSpPr>
            <a:spLocks noChangeArrowheads="1"/>
          </p:cNvSpPr>
          <p:nvPr/>
        </p:nvSpPr>
        <p:spPr bwMode="auto">
          <a:xfrm>
            <a:off x="0" y="2995613"/>
            <a:ext cx="1066800" cy="3862387"/>
          </a:xfrm>
          <a:prstGeom prst="rect">
            <a:avLst/>
          </a:prstGeom>
          <a:gradFill rotWithShape="0">
            <a:gsLst>
              <a:gs pos="0">
                <a:schemeClr val="accent1">
                  <a:gamma/>
                  <a:shade val="13333"/>
                  <a:invGamma/>
                </a:schemeClr>
              </a:gs>
              <a:gs pos="100000">
                <a:schemeClr val="accent1"/>
              </a:gs>
            </a:gsLst>
            <a:lin ang="540000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grpSp>
        <p:nvGrpSpPr>
          <p:cNvPr id="6" name="Group 7"/>
          <p:cNvGrpSpPr>
            <a:grpSpLocks/>
          </p:cNvGrpSpPr>
          <p:nvPr/>
        </p:nvGrpSpPr>
        <p:grpSpPr bwMode="auto">
          <a:xfrm>
            <a:off x="0" y="1905000"/>
            <a:ext cx="6172200" cy="2438400"/>
            <a:chOff x="0" y="1200"/>
            <a:chExt cx="3888" cy="1536"/>
          </a:xfrm>
        </p:grpSpPr>
        <p:sp>
          <p:nvSpPr>
            <p:cNvPr id="7"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8"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w="9525">
              <a:noFill/>
              <a:round/>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9"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10"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11"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grpSp>
      <p:sp>
        <p:nvSpPr>
          <p:cNvPr id="244749" name="Rectangle 13"/>
          <p:cNvSpPr>
            <a:spLocks noGrp="1" noChangeArrowheads="1"/>
          </p:cNvSpPr>
          <p:nvPr>
            <p:ph type="subTitle" idx="1"/>
          </p:nvPr>
        </p:nvSpPr>
        <p:spPr>
          <a:xfrm>
            <a:off x="1371600" y="3886200"/>
            <a:ext cx="6400800" cy="1752600"/>
          </a:xfrm>
        </p:spPr>
        <p:txBody>
          <a:bodyPr/>
          <a:lstStyle>
            <a:lvl1pPr marL="0" indent="0" algn="ctr">
              <a:buFont typeface="Times" pitchFamily="-108" charset="0"/>
              <a:buNone/>
              <a:defRPr/>
            </a:lvl1pPr>
          </a:lstStyle>
          <a:p>
            <a:r>
              <a:rPr lang="en-US"/>
              <a:t>Click to edit Master subtitle style</a:t>
            </a:r>
          </a:p>
        </p:txBody>
      </p:sp>
      <p:sp>
        <p:nvSpPr>
          <p:cNvPr id="244750" name="Rectangle 14"/>
          <p:cNvSpPr>
            <a:spLocks noGrp="1" noChangeArrowheads="1"/>
          </p:cNvSpPr>
          <p:nvPr>
            <p:ph type="ctrTitle"/>
          </p:nvPr>
        </p:nvSpPr>
        <p:spPr>
          <a:xfrm>
            <a:off x="609600" y="990600"/>
            <a:ext cx="8229600" cy="1143000"/>
          </a:xfrm>
        </p:spPr>
        <p:txBody>
          <a:bodyPr/>
          <a:lstStyle>
            <a:lvl1pPr>
              <a:defRPr/>
            </a:lvl1pPr>
          </a:lstStyle>
          <a:p>
            <a:r>
              <a:rPr lang="en-US"/>
              <a:t>Click to edit Master title style</a:t>
            </a:r>
          </a:p>
        </p:txBody>
      </p:sp>
      <p:sp>
        <p:nvSpPr>
          <p:cNvPr id="12" name="Rectangle 4"/>
          <p:cNvSpPr>
            <a:spLocks noGrp="1" noChangeArrowheads="1"/>
          </p:cNvSpPr>
          <p:nvPr>
            <p:ph type="dt" sz="half" idx="10"/>
          </p:nvPr>
        </p:nvSpPr>
        <p:spPr>
          <a:xfrm>
            <a:off x="685800" y="6248400"/>
            <a:ext cx="1905000" cy="457200"/>
          </a:xfrm>
        </p:spPr>
        <p:txBody>
          <a:bodyPr/>
          <a:lstStyle>
            <a:lvl1pPr>
              <a:lnSpc>
                <a:spcPct val="90000"/>
              </a:lnSpc>
              <a:spcBef>
                <a:spcPct val="20000"/>
              </a:spcBef>
              <a:buFontTx/>
              <a:buChar char="•"/>
              <a:defRPr kumimoji="1" b="1"/>
            </a:lvl1pPr>
          </a:lstStyle>
          <a:p>
            <a:pPr>
              <a:defRPr/>
            </a:pPr>
            <a:endParaRPr lang="en-US"/>
          </a:p>
        </p:txBody>
      </p:sp>
      <p:sp>
        <p:nvSpPr>
          <p:cNvPr id="13" name="Rectangle 5"/>
          <p:cNvSpPr>
            <a:spLocks noGrp="1" noChangeArrowheads="1"/>
          </p:cNvSpPr>
          <p:nvPr>
            <p:ph type="ftr" sz="quarter" idx="11"/>
          </p:nvPr>
        </p:nvSpPr>
        <p:spPr>
          <a:xfrm>
            <a:off x="3124200" y="6248400"/>
            <a:ext cx="2895600" cy="457200"/>
          </a:xfrm>
        </p:spPr>
        <p:txBody>
          <a:bodyPr/>
          <a:lstStyle>
            <a:lvl1pPr>
              <a:lnSpc>
                <a:spcPct val="90000"/>
              </a:lnSpc>
              <a:spcBef>
                <a:spcPct val="20000"/>
              </a:spcBef>
              <a:buFontTx/>
              <a:buChar char="•"/>
              <a:defRPr kumimoji="1" b="1"/>
            </a:lvl1pPr>
          </a:lstStyle>
          <a:p>
            <a:pPr>
              <a:defRPr/>
            </a:pPr>
            <a:endParaRPr lang="en-US"/>
          </a:p>
        </p:txBody>
      </p:sp>
      <p:sp>
        <p:nvSpPr>
          <p:cNvPr id="14" name="Rectangle 6"/>
          <p:cNvSpPr>
            <a:spLocks noGrp="1" noChangeArrowheads="1"/>
          </p:cNvSpPr>
          <p:nvPr>
            <p:ph type="sldNum" sz="quarter" idx="12"/>
          </p:nvPr>
        </p:nvSpPr>
        <p:spPr>
          <a:xfrm>
            <a:off x="6553200" y="6248400"/>
            <a:ext cx="1905000" cy="457200"/>
          </a:xfrm>
        </p:spPr>
        <p:txBody>
          <a:bodyPr/>
          <a:lstStyle>
            <a:lvl1pPr>
              <a:lnSpc>
                <a:spcPct val="90000"/>
              </a:lnSpc>
              <a:spcBef>
                <a:spcPct val="20000"/>
              </a:spcBef>
              <a:buFontTx/>
              <a:buChar char="•"/>
              <a:defRPr kumimoji="1" b="1">
                <a:latin typeface="Arial Narrow" charset="0"/>
                <a:cs typeface="Arial" charset="0"/>
              </a:defRPr>
            </a:lvl1pPr>
          </a:lstStyle>
          <a:p>
            <a:pPr>
              <a:defRPr/>
            </a:pPr>
            <a:fld id="{5D223701-0CF1-BD44-95B9-B0462277E4FA}" type="slidenum">
              <a:rPr lang="en-US"/>
              <a:pPr>
                <a:defRPr/>
              </a:pPr>
              <a:t>‹#›</a:t>
            </a:fld>
            <a:endParaRPr lang="en-US"/>
          </a:p>
        </p:txBody>
      </p:sp>
    </p:spTree>
    <p:extLst>
      <p:ext uri="{BB962C8B-B14F-4D97-AF65-F5344CB8AC3E}">
        <p14:creationId xmlns:p14="http://schemas.microsoft.com/office/powerpoint/2010/main" val="23792281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Arial" charset="0"/>
              </a:defRPr>
            </a:lvl1pPr>
          </a:lstStyle>
          <a:p>
            <a:pPr>
              <a:defRPr/>
            </a:pPr>
            <a:fld id="{350BEDC6-5697-1449-8D33-8A595738B553}" type="slidenum">
              <a:rPr lang="en-US"/>
              <a:pPr>
                <a:defRPr/>
              </a:pPr>
              <a:t>‹#›</a:t>
            </a:fld>
            <a:endParaRPr lang="en-US"/>
          </a:p>
        </p:txBody>
      </p:sp>
    </p:spTree>
    <p:extLst>
      <p:ext uri="{BB962C8B-B14F-4D97-AF65-F5344CB8AC3E}">
        <p14:creationId xmlns:p14="http://schemas.microsoft.com/office/powerpoint/2010/main" val="25169648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Arial" charset="0"/>
              </a:defRPr>
            </a:lvl1pPr>
          </a:lstStyle>
          <a:p>
            <a:pPr>
              <a:defRPr/>
            </a:pPr>
            <a:fld id="{95942E26-1BD2-6B4E-9227-900BDE007031}" type="slidenum">
              <a:rPr lang="en-US"/>
              <a:pPr>
                <a:defRPr/>
              </a:pPr>
              <a:t>‹#›</a:t>
            </a:fld>
            <a:endParaRPr lang="en-US"/>
          </a:p>
        </p:txBody>
      </p:sp>
    </p:spTree>
    <p:extLst>
      <p:ext uri="{BB962C8B-B14F-4D97-AF65-F5344CB8AC3E}">
        <p14:creationId xmlns:p14="http://schemas.microsoft.com/office/powerpoint/2010/main" val="31501332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Arial" charset="0"/>
              </a:defRPr>
            </a:lvl1pPr>
          </a:lstStyle>
          <a:p>
            <a:pPr>
              <a:defRPr/>
            </a:pPr>
            <a:fld id="{89DE1015-6763-944C-BA72-14C9FDDCDEED}" type="slidenum">
              <a:rPr lang="en-US"/>
              <a:pPr>
                <a:defRPr/>
              </a:pPr>
              <a:t>‹#›</a:t>
            </a:fld>
            <a:endParaRPr lang="en-US"/>
          </a:p>
        </p:txBody>
      </p:sp>
    </p:spTree>
    <p:extLst>
      <p:ext uri="{BB962C8B-B14F-4D97-AF65-F5344CB8AC3E}">
        <p14:creationId xmlns:p14="http://schemas.microsoft.com/office/powerpoint/2010/main" val="36676742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8"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9"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Arial" charset="0"/>
              </a:defRPr>
            </a:lvl1pPr>
          </a:lstStyle>
          <a:p>
            <a:pPr>
              <a:defRPr/>
            </a:pPr>
            <a:fld id="{D7EC7829-2892-8940-92CA-F94FC540AACD}" type="slidenum">
              <a:rPr lang="en-US"/>
              <a:pPr>
                <a:defRPr/>
              </a:pPr>
              <a:t>‹#›</a:t>
            </a:fld>
            <a:endParaRPr lang="en-US"/>
          </a:p>
        </p:txBody>
      </p:sp>
    </p:spTree>
    <p:extLst>
      <p:ext uri="{BB962C8B-B14F-4D97-AF65-F5344CB8AC3E}">
        <p14:creationId xmlns:p14="http://schemas.microsoft.com/office/powerpoint/2010/main" val="26357350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4"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5"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Arial" charset="0"/>
              </a:defRPr>
            </a:lvl1pPr>
          </a:lstStyle>
          <a:p>
            <a:pPr>
              <a:defRPr/>
            </a:pPr>
            <a:fld id="{53E67DF0-33A4-1D4E-B000-7F940DF42280}" type="slidenum">
              <a:rPr lang="en-US"/>
              <a:pPr>
                <a:defRPr/>
              </a:pPr>
              <a:t>‹#›</a:t>
            </a:fld>
            <a:endParaRPr lang="en-US"/>
          </a:p>
        </p:txBody>
      </p:sp>
    </p:spTree>
    <p:extLst>
      <p:ext uri="{BB962C8B-B14F-4D97-AF65-F5344CB8AC3E}">
        <p14:creationId xmlns:p14="http://schemas.microsoft.com/office/powerpoint/2010/main" val="3991475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0AA86538-B579-0944-8B43-31467F539417}" type="slidenum">
              <a:rPr lang="en-US"/>
              <a:pPr>
                <a:defRPr/>
              </a:pPr>
              <a:t>‹#›</a:t>
            </a:fld>
            <a:endParaRPr lang="en-US"/>
          </a:p>
        </p:txBody>
      </p:sp>
    </p:spTree>
    <p:extLst>
      <p:ext uri="{BB962C8B-B14F-4D97-AF65-F5344CB8AC3E}">
        <p14:creationId xmlns:p14="http://schemas.microsoft.com/office/powerpoint/2010/main" val="75427613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3"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4"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Arial" charset="0"/>
              </a:defRPr>
            </a:lvl1pPr>
          </a:lstStyle>
          <a:p>
            <a:pPr>
              <a:defRPr/>
            </a:pPr>
            <a:fld id="{5A94461E-A732-E54A-859C-D1164CA9DB02}" type="slidenum">
              <a:rPr lang="en-US"/>
              <a:pPr>
                <a:defRPr/>
              </a:pPr>
              <a:t>‹#›</a:t>
            </a:fld>
            <a:endParaRPr lang="en-US"/>
          </a:p>
        </p:txBody>
      </p:sp>
    </p:spTree>
    <p:extLst>
      <p:ext uri="{BB962C8B-B14F-4D97-AF65-F5344CB8AC3E}">
        <p14:creationId xmlns:p14="http://schemas.microsoft.com/office/powerpoint/2010/main" val="10775664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Arial" charset="0"/>
              </a:defRPr>
            </a:lvl1pPr>
          </a:lstStyle>
          <a:p>
            <a:pPr>
              <a:defRPr/>
            </a:pPr>
            <a:fld id="{DA298EB8-561B-DA4C-9848-EF46B9F01A74}" type="slidenum">
              <a:rPr lang="en-US"/>
              <a:pPr>
                <a:defRPr/>
              </a:pPr>
              <a:t>‹#›</a:t>
            </a:fld>
            <a:endParaRPr lang="en-US"/>
          </a:p>
        </p:txBody>
      </p:sp>
    </p:spTree>
    <p:extLst>
      <p:ext uri="{BB962C8B-B14F-4D97-AF65-F5344CB8AC3E}">
        <p14:creationId xmlns:p14="http://schemas.microsoft.com/office/powerpoint/2010/main" val="398379209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Arial" charset="0"/>
              </a:defRPr>
            </a:lvl1pPr>
          </a:lstStyle>
          <a:p>
            <a:pPr>
              <a:defRPr/>
            </a:pPr>
            <a:fld id="{CD1CEFE4-8AA8-6649-8E1C-AD109B377B15}" type="slidenum">
              <a:rPr lang="en-US"/>
              <a:pPr>
                <a:defRPr/>
              </a:pPr>
              <a:t>‹#›</a:t>
            </a:fld>
            <a:endParaRPr lang="en-US"/>
          </a:p>
        </p:txBody>
      </p:sp>
    </p:spTree>
    <p:extLst>
      <p:ext uri="{BB962C8B-B14F-4D97-AF65-F5344CB8AC3E}">
        <p14:creationId xmlns:p14="http://schemas.microsoft.com/office/powerpoint/2010/main" val="41492937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Arial" charset="0"/>
              </a:defRPr>
            </a:lvl1pPr>
          </a:lstStyle>
          <a:p>
            <a:pPr>
              <a:defRPr/>
            </a:pPr>
            <a:fld id="{4732F790-81D2-C94B-8082-EA1A7DC27A4F}" type="slidenum">
              <a:rPr lang="en-US"/>
              <a:pPr>
                <a:defRPr/>
              </a:pPr>
              <a:t>‹#›</a:t>
            </a:fld>
            <a:endParaRPr lang="en-US"/>
          </a:p>
        </p:txBody>
      </p:sp>
    </p:spTree>
    <p:extLst>
      <p:ext uri="{BB962C8B-B14F-4D97-AF65-F5344CB8AC3E}">
        <p14:creationId xmlns:p14="http://schemas.microsoft.com/office/powerpoint/2010/main" val="94767903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52400"/>
            <a:ext cx="22288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152400"/>
            <a:ext cx="65341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cs typeface="Arial" charset="0"/>
              </a:defRPr>
            </a:lvl1pPr>
          </a:lstStyle>
          <a:p>
            <a:pPr>
              <a:defRPr/>
            </a:pPr>
            <a:fld id="{07955265-9033-104F-8273-201D680C7933}" type="slidenum">
              <a:rPr lang="en-US"/>
              <a:pPr>
                <a:defRPr/>
              </a:pPr>
              <a:t>‹#›</a:t>
            </a:fld>
            <a:endParaRPr lang="en-US"/>
          </a:p>
        </p:txBody>
      </p:sp>
    </p:spTree>
    <p:extLst>
      <p:ext uri="{BB962C8B-B14F-4D97-AF65-F5344CB8AC3E}">
        <p14:creationId xmlns:p14="http://schemas.microsoft.com/office/powerpoint/2010/main" val="41689746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spcBef>
                <a:spcPct val="50000"/>
              </a:spcBef>
              <a:defRPr b="0"/>
            </a:lvl1pPr>
          </a:lstStyle>
          <a:p>
            <a:pPr>
              <a:defRPr/>
            </a:pPr>
            <a:endParaRPr lang="en-US"/>
          </a:p>
        </p:txBody>
      </p:sp>
      <p:sp>
        <p:nvSpPr>
          <p:cNvPr id="28" name="Rectangle 28"/>
          <p:cNvSpPr>
            <a:spLocks noGrp="1" noChangeArrowheads="1"/>
          </p:cNvSpPr>
          <p:nvPr>
            <p:ph type="ftr" sz="quarter" idx="11"/>
          </p:nvPr>
        </p:nvSpPr>
        <p:spPr/>
        <p:txBody>
          <a:bodyPr/>
          <a:lstStyle>
            <a:lvl1pPr>
              <a:spcBef>
                <a:spcPct val="50000"/>
              </a:spcBef>
              <a:defRPr b="0"/>
            </a:lvl1pPr>
          </a:lstStyle>
          <a:p>
            <a:pPr>
              <a:defRPr/>
            </a:pPr>
            <a:endParaRPr lang="en-US"/>
          </a:p>
        </p:txBody>
      </p:sp>
      <p:sp>
        <p:nvSpPr>
          <p:cNvPr id="29" name="Rectangle 29"/>
          <p:cNvSpPr>
            <a:spLocks noGrp="1" noChangeArrowheads="1"/>
          </p:cNvSpPr>
          <p:nvPr>
            <p:ph type="sldNum" sz="quarter" idx="12"/>
          </p:nvPr>
        </p:nvSpPr>
        <p:spPr/>
        <p:txBody>
          <a:bodyPr/>
          <a:lstStyle>
            <a:lvl1pPr>
              <a:spcBef>
                <a:spcPct val="50000"/>
              </a:spcBef>
              <a:defRPr b="0"/>
            </a:lvl1pPr>
          </a:lstStyle>
          <a:p>
            <a:pPr>
              <a:defRPr/>
            </a:pPr>
            <a:fld id="{47C7B366-43D3-0844-8856-36CE3DCFA15A}" type="slidenum">
              <a:rPr lang="en-US"/>
              <a:pPr>
                <a:defRPr/>
              </a:pPr>
              <a:t>‹#›</a:t>
            </a:fld>
            <a:endParaRPr lang="en-US"/>
          </a:p>
        </p:txBody>
      </p:sp>
    </p:spTree>
    <p:extLst>
      <p:ext uri="{BB962C8B-B14F-4D97-AF65-F5344CB8AC3E}">
        <p14:creationId xmlns:p14="http://schemas.microsoft.com/office/powerpoint/2010/main" val="32662331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5E963365-3868-AD49-BD51-4A79F6ACF985}" type="slidenum">
              <a:rPr lang="en-US"/>
              <a:pPr>
                <a:defRPr/>
              </a:pPr>
              <a:t>‹#›</a:t>
            </a:fld>
            <a:endParaRPr lang="en-US"/>
          </a:p>
        </p:txBody>
      </p:sp>
    </p:spTree>
    <p:extLst>
      <p:ext uri="{BB962C8B-B14F-4D97-AF65-F5344CB8AC3E}">
        <p14:creationId xmlns:p14="http://schemas.microsoft.com/office/powerpoint/2010/main" val="166137110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8BE4E000-B3A5-3747-A89D-A95A2BAC5315}" type="slidenum">
              <a:rPr lang="en-US"/>
              <a:pPr>
                <a:defRPr/>
              </a:pPr>
              <a:t>‹#›</a:t>
            </a:fld>
            <a:endParaRPr lang="en-US"/>
          </a:p>
        </p:txBody>
      </p:sp>
    </p:spTree>
    <p:extLst>
      <p:ext uri="{BB962C8B-B14F-4D97-AF65-F5344CB8AC3E}">
        <p14:creationId xmlns:p14="http://schemas.microsoft.com/office/powerpoint/2010/main" val="2586648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9EB80099-1AF7-414D-A4AC-920E11381C7D}" type="slidenum">
              <a:rPr lang="en-US"/>
              <a:pPr>
                <a:defRPr/>
              </a:pPr>
              <a:t>‹#›</a:t>
            </a:fld>
            <a:endParaRPr lang="en-US"/>
          </a:p>
        </p:txBody>
      </p:sp>
    </p:spTree>
    <p:extLst>
      <p:ext uri="{BB962C8B-B14F-4D97-AF65-F5344CB8AC3E}">
        <p14:creationId xmlns:p14="http://schemas.microsoft.com/office/powerpoint/2010/main" val="286028777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9" name="Rectangle 25"/>
          <p:cNvSpPr>
            <a:spLocks noGrp="1" noChangeArrowheads="1"/>
          </p:cNvSpPr>
          <p:nvPr>
            <p:ph type="sldNum" sz="quarter" idx="12"/>
          </p:nvPr>
        </p:nvSpPr>
        <p:spPr/>
        <p:txBody>
          <a:bodyPr/>
          <a:lstStyle>
            <a:lvl1pPr>
              <a:spcBef>
                <a:spcPct val="50000"/>
              </a:spcBef>
              <a:defRPr/>
            </a:lvl1pPr>
          </a:lstStyle>
          <a:p>
            <a:pPr>
              <a:defRPr/>
            </a:pPr>
            <a:fld id="{FBD1CA06-8B4B-484C-B9F1-3F169DB3B7C1}" type="slidenum">
              <a:rPr lang="en-US"/>
              <a:pPr>
                <a:defRPr/>
              </a:pPr>
              <a:t>‹#›</a:t>
            </a:fld>
            <a:endParaRPr lang="en-US"/>
          </a:p>
        </p:txBody>
      </p:sp>
    </p:spTree>
    <p:extLst>
      <p:ext uri="{BB962C8B-B14F-4D97-AF65-F5344CB8AC3E}">
        <p14:creationId xmlns:p14="http://schemas.microsoft.com/office/powerpoint/2010/main" val="3569002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7CE0754B-F050-D140-BF92-8B86154E8C40}" type="slidenum">
              <a:rPr lang="en-US"/>
              <a:pPr>
                <a:defRPr/>
              </a:pPr>
              <a:t>‹#›</a:t>
            </a:fld>
            <a:endParaRPr lang="en-US"/>
          </a:p>
        </p:txBody>
      </p:sp>
    </p:spTree>
    <p:extLst>
      <p:ext uri="{BB962C8B-B14F-4D97-AF65-F5344CB8AC3E}">
        <p14:creationId xmlns:p14="http://schemas.microsoft.com/office/powerpoint/2010/main" val="181844402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5" name="Rectangle 25"/>
          <p:cNvSpPr>
            <a:spLocks noGrp="1" noChangeArrowheads="1"/>
          </p:cNvSpPr>
          <p:nvPr>
            <p:ph type="sldNum" sz="quarter" idx="12"/>
          </p:nvPr>
        </p:nvSpPr>
        <p:spPr/>
        <p:txBody>
          <a:bodyPr/>
          <a:lstStyle>
            <a:lvl1pPr>
              <a:spcBef>
                <a:spcPct val="50000"/>
              </a:spcBef>
              <a:defRPr/>
            </a:lvl1pPr>
          </a:lstStyle>
          <a:p>
            <a:pPr>
              <a:defRPr/>
            </a:pPr>
            <a:fld id="{873C2E18-2AB8-8346-912B-A5FB041137B8}" type="slidenum">
              <a:rPr lang="en-US"/>
              <a:pPr>
                <a:defRPr/>
              </a:pPr>
              <a:t>‹#›</a:t>
            </a:fld>
            <a:endParaRPr lang="en-US"/>
          </a:p>
        </p:txBody>
      </p:sp>
    </p:spTree>
    <p:extLst>
      <p:ext uri="{BB962C8B-B14F-4D97-AF65-F5344CB8AC3E}">
        <p14:creationId xmlns:p14="http://schemas.microsoft.com/office/powerpoint/2010/main" val="292250000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4" name="Rectangle 25"/>
          <p:cNvSpPr>
            <a:spLocks noGrp="1" noChangeArrowheads="1"/>
          </p:cNvSpPr>
          <p:nvPr>
            <p:ph type="sldNum" sz="quarter" idx="12"/>
          </p:nvPr>
        </p:nvSpPr>
        <p:spPr/>
        <p:txBody>
          <a:bodyPr/>
          <a:lstStyle>
            <a:lvl1pPr>
              <a:spcBef>
                <a:spcPct val="50000"/>
              </a:spcBef>
              <a:defRPr/>
            </a:lvl1pPr>
          </a:lstStyle>
          <a:p>
            <a:pPr>
              <a:defRPr/>
            </a:pPr>
            <a:fld id="{1C5E97B5-A63D-2A45-A3A5-6340F09C6912}" type="slidenum">
              <a:rPr lang="en-US"/>
              <a:pPr>
                <a:defRPr/>
              </a:pPr>
              <a:t>‹#›</a:t>
            </a:fld>
            <a:endParaRPr lang="en-US"/>
          </a:p>
        </p:txBody>
      </p:sp>
    </p:spTree>
    <p:extLst>
      <p:ext uri="{BB962C8B-B14F-4D97-AF65-F5344CB8AC3E}">
        <p14:creationId xmlns:p14="http://schemas.microsoft.com/office/powerpoint/2010/main" val="183101539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DD521481-F232-4E40-96D1-8392F192847F}" type="slidenum">
              <a:rPr lang="en-US"/>
              <a:pPr>
                <a:defRPr/>
              </a:pPr>
              <a:t>‹#›</a:t>
            </a:fld>
            <a:endParaRPr lang="en-US"/>
          </a:p>
        </p:txBody>
      </p:sp>
    </p:spTree>
    <p:extLst>
      <p:ext uri="{BB962C8B-B14F-4D97-AF65-F5344CB8AC3E}">
        <p14:creationId xmlns:p14="http://schemas.microsoft.com/office/powerpoint/2010/main" val="24487410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7" name="Rectangle 25"/>
          <p:cNvSpPr>
            <a:spLocks noGrp="1" noChangeArrowheads="1"/>
          </p:cNvSpPr>
          <p:nvPr>
            <p:ph type="sldNum" sz="quarter" idx="12"/>
          </p:nvPr>
        </p:nvSpPr>
        <p:spPr/>
        <p:txBody>
          <a:bodyPr/>
          <a:lstStyle>
            <a:lvl1pPr>
              <a:spcBef>
                <a:spcPct val="50000"/>
              </a:spcBef>
              <a:defRPr/>
            </a:lvl1pPr>
          </a:lstStyle>
          <a:p>
            <a:pPr>
              <a:defRPr/>
            </a:pPr>
            <a:fld id="{55F7AB72-02ED-AC41-A0DA-6B1B14CF6A38}" type="slidenum">
              <a:rPr lang="en-US"/>
              <a:pPr>
                <a:defRPr/>
              </a:pPr>
              <a:t>‹#›</a:t>
            </a:fld>
            <a:endParaRPr lang="en-US"/>
          </a:p>
        </p:txBody>
      </p:sp>
    </p:spTree>
    <p:extLst>
      <p:ext uri="{BB962C8B-B14F-4D97-AF65-F5344CB8AC3E}">
        <p14:creationId xmlns:p14="http://schemas.microsoft.com/office/powerpoint/2010/main" val="8297429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94781DE6-B4FA-554A-A9D9-62DD80A7E195}" type="slidenum">
              <a:rPr lang="en-US"/>
              <a:pPr>
                <a:defRPr/>
              </a:pPr>
              <a:t>‹#›</a:t>
            </a:fld>
            <a:endParaRPr lang="en-US"/>
          </a:p>
        </p:txBody>
      </p:sp>
    </p:spTree>
    <p:extLst>
      <p:ext uri="{BB962C8B-B14F-4D97-AF65-F5344CB8AC3E}">
        <p14:creationId xmlns:p14="http://schemas.microsoft.com/office/powerpoint/2010/main" val="323959074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24"/>
          <p:cNvSpPr>
            <a:spLocks noGrp="1" noChangeArrowheads="1"/>
          </p:cNvSpPr>
          <p:nvPr>
            <p:ph type="ftr" sz="quarter" idx="11"/>
          </p:nvPr>
        </p:nvSpPr>
        <p:spPr/>
        <p:txBody>
          <a:bodyPr/>
          <a:lstStyle>
            <a:lvl1pPr>
              <a:spcBef>
                <a:spcPct val="50000"/>
              </a:spcBef>
              <a:defRPr/>
            </a:lvl1pPr>
          </a:lstStyle>
          <a:p>
            <a:pPr>
              <a:defRPr/>
            </a:pPr>
            <a:endParaRPr lang="en-US"/>
          </a:p>
        </p:txBody>
      </p:sp>
      <p:sp>
        <p:nvSpPr>
          <p:cNvPr id="6" name="Rectangle 25"/>
          <p:cNvSpPr>
            <a:spLocks noGrp="1" noChangeArrowheads="1"/>
          </p:cNvSpPr>
          <p:nvPr>
            <p:ph type="sldNum" sz="quarter" idx="12"/>
          </p:nvPr>
        </p:nvSpPr>
        <p:spPr/>
        <p:txBody>
          <a:bodyPr/>
          <a:lstStyle>
            <a:lvl1pPr>
              <a:spcBef>
                <a:spcPct val="50000"/>
              </a:spcBef>
              <a:defRPr/>
            </a:lvl1pPr>
          </a:lstStyle>
          <a:p>
            <a:pPr>
              <a:defRPr/>
            </a:pPr>
            <a:fld id="{66FE268D-E3C7-5547-A613-9D5C74FDDA72}" type="slidenum">
              <a:rPr lang="en-US"/>
              <a:pPr>
                <a:defRPr/>
              </a:pPr>
              <a:t>‹#›</a:t>
            </a:fld>
            <a:endParaRPr lang="en-US"/>
          </a:p>
        </p:txBody>
      </p:sp>
    </p:spTree>
    <p:extLst>
      <p:ext uri="{BB962C8B-B14F-4D97-AF65-F5344CB8AC3E}">
        <p14:creationId xmlns:p14="http://schemas.microsoft.com/office/powerpoint/2010/main" val="22653148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9"/>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10"/>
          <p:cNvSpPr>
            <a:spLocks noGrp="1" noChangeArrowheads="1"/>
          </p:cNvSpPr>
          <p:nvPr>
            <p:ph type="sldNum" sz="quarter" idx="12"/>
          </p:nvPr>
        </p:nvSpPr>
        <p:spPr/>
        <p:txBody>
          <a:bodyPr/>
          <a:lstStyle>
            <a:lvl1pPr eaLnBrk="1" hangingPunct="1">
              <a:defRPr/>
            </a:lvl1pPr>
          </a:lstStyle>
          <a:p>
            <a:pPr>
              <a:defRPr/>
            </a:pPr>
            <a:endParaRPr lang="en-US"/>
          </a:p>
        </p:txBody>
      </p:sp>
    </p:spTree>
    <p:extLst>
      <p:ext uri="{BB962C8B-B14F-4D97-AF65-F5344CB8AC3E}">
        <p14:creationId xmlns:p14="http://schemas.microsoft.com/office/powerpoint/2010/main" val="615849277"/>
      </p:ext>
    </p:extLst>
  </p:cSld>
  <p:clrMapOvr>
    <a:masterClrMapping/>
  </p:clrMapOvr>
  <p:transition spd="med">
    <p:zoom dir="in"/>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0" y="0"/>
              <a:ext cx="5568" cy="4320"/>
              <a:chOff x="0" y="0"/>
              <a:chExt cx="5568" cy="4320"/>
            </a:xfrm>
          </p:grpSpPr>
          <p:grpSp>
            <p:nvGrpSpPr>
              <p:cNvPr id="9" name="Group 4"/>
              <p:cNvGrpSpPr>
                <a:grpSpLocks/>
              </p:cNvGrpSpPr>
              <p:nvPr userDrawn="1"/>
            </p:nvGrpSpPr>
            <p:grpSpPr bwMode="auto">
              <a:xfrm>
                <a:off x="0" y="0"/>
                <a:ext cx="3216" cy="3072"/>
                <a:chOff x="0" y="0"/>
                <a:chExt cx="2928" cy="2784"/>
              </a:xfrm>
            </p:grpSpPr>
            <p:sp>
              <p:nvSpPr>
                <p:cNvPr id="22" name="Oval 5"/>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3" name="Oval 6"/>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4" name="Oval 7"/>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5" name="Oval 8"/>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6" name="Oval 9"/>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nvGrpSpPr>
              <p:cNvPr id="10" name="Group 10"/>
              <p:cNvGrpSpPr>
                <a:grpSpLocks/>
              </p:cNvGrpSpPr>
              <p:nvPr userDrawn="1"/>
            </p:nvGrpSpPr>
            <p:grpSpPr bwMode="auto">
              <a:xfrm>
                <a:off x="2016" y="2016"/>
                <a:ext cx="2448" cy="2304"/>
                <a:chOff x="0" y="0"/>
                <a:chExt cx="2928" cy="2784"/>
              </a:xfrm>
            </p:grpSpPr>
            <p:sp>
              <p:nvSpPr>
                <p:cNvPr id="17" name="Oval 11"/>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8" name="Oval 12"/>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9" name="Oval 13"/>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0" name="Oval 14"/>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21" name="Oval 15"/>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nvGrpSpPr>
              <p:cNvPr id="11" name="Group 16"/>
              <p:cNvGrpSpPr>
                <a:grpSpLocks/>
              </p:cNvGrpSpPr>
              <p:nvPr userDrawn="1"/>
            </p:nvGrpSpPr>
            <p:grpSpPr bwMode="auto">
              <a:xfrm>
                <a:off x="2832" y="96"/>
                <a:ext cx="2736" cy="2592"/>
                <a:chOff x="0" y="0"/>
                <a:chExt cx="2928" cy="2784"/>
              </a:xfrm>
            </p:grpSpPr>
            <p:sp>
              <p:nvSpPr>
                <p:cNvPr id="12" name="Oval 17"/>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 name="Oval 18"/>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4" name="Oval 19"/>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5" name="Oval 20"/>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6" name="Oval 21"/>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sp>
          <p:nvSpPr>
            <p:cNvPr id="6" name="Line 22"/>
            <p:cNvSpPr>
              <a:spLocks noChangeShapeType="1"/>
            </p:cNvSpPr>
            <p:nvPr userDrawn="1"/>
          </p:nvSpPr>
          <p:spPr bwMode="auto">
            <a:xfrm flipH="1">
              <a:off x="0" y="1536"/>
              <a:ext cx="1584" cy="2160"/>
            </a:xfrm>
            <a:prstGeom prst="line">
              <a:avLst/>
            </a:prstGeom>
            <a:noFill/>
            <a:ln w="9525">
              <a:solidFill>
                <a:schemeClr val="accent1"/>
              </a:solidFill>
              <a:prstDash val="dash"/>
              <a:round/>
              <a:headEnd/>
              <a:tailEnd/>
            </a:ln>
            <a:extLst>
              <a:ext uri="{909E8E84-426E-40dd-AFC4-6F175D3DCCD1}"/>
            </a:extLst>
          </p:spPr>
          <p:txBody>
            <a:bodyPr wrap="none" anchor="ctr"/>
            <a:lstStyle/>
            <a:p>
              <a:pPr algn="l" defTabSz="914400" rtl="0">
                <a:defRPr/>
              </a:pPr>
              <a:endParaRPr lang="en-US">
                <a:solidFill>
                  <a:srgbClr val="EAEAEA"/>
                </a:solidFill>
                <a:latin typeface="Times New Roman" charset="0"/>
                <a:ea typeface="ＭＳ Ｐゴシック" charset="0"/>
                <a:cs typeface="ＭＳ Ｐゴシック" charset="0"/>
              </a:endParaRPr>
            </a:p>
          </p:txBody>
        </p:sp>
        <p:sp>
          <p:nvSpPr>
            <p:cNvPr id="7" name="Line 23"/>
            <p:cNvSpPr>
              <a:spLocks noChangeShapeType="1"/>
            </p:cNvSpPr>
            <p:nvPr userDrawn="1"/>
          </p:nvSpPr>
          <p:spPr bwMode="auto">
            <a:xfrm>
              <a:off x="4176" y="1392"/>
              <a:ext cx="1584" cy="1728"/>
            </a:xfrm>
            <a:prstGeom prst="line">
              <a:avLst/>
            </a:prstGeom>
            <a:noFill/>
            <a:ln w="9525">
              <a:solidFill>
                <a:schemeClr val="accent1"/>
              </a:solidFill>
              <a:prstDash val="dash"/>
              <a:round/>
              <a:headEnd/>
              <a:tailEnd/>
            </a:ln>
            <a:extLst>
              <a:ext uri="{909E8E84-426E-40dd-AFC4-6F175D3DCCD1}"/>
            </a:extLst>
          </p:spPr>
          <p:txBody>
            <a:bodyPr wrap="none" anchor="ctr"/>
            <a:lstStyle/>
            <a:p>
              <a:pPr algn="l" defTabSz="914400" rtl="0">
                <a:defRPr/>
              </a:pPr>
              <a:endParaRPr lang="en-US">
                <a:solidFill>
                  <a:srgbClr val="EAEAEA"/>
                </a:solidFill>
                <a:latin typeface="Times New Roman" charset="0"/>
                <a:ea typeface="ＭＳ Ｐゴシック" charset="0"/>
                <a:cs typeface="ＭＳ Ｐゴシック" charset="0"/>
              </a:endParaRPr>
            </a:p>
          </p:txBody>
        </p:sp>
        <p:sp>
          <p:nvSpPr>
            <p:cNvPr id="8" name="Line 24"/>
            <p:cNvSpPr>
              <a:spLocks noChangeShapeType="1"/>
            </p:cNvSpPr>
            <p:nvPr userDrawn="1"/>
          </p:nvSpPr>
          <p:spPr bwMode="auto">
            <a:xfrm flipV="1">
              <a:off x="3216" y="0"/>
              <a:ext cx="240" cy="3120"/>
            </a:xfrm>
            <a:prstGeom prst="line">
              <a:avLst/>
            </a:prstGeom>
            <a:noFill/>
            <a:ln w="9525">
              <a:solidFill>
                <a:schemeClr val="accent1"/>
              </a:solidFill>
              <a:round/>
              <a:headEnd/>
              <a:tailEnd/>
            </a:ln>
            <a:extLst>
              <a:ext uri="{909E8E84-426E-40dd-AFC4-6F175D3DCCD1}"/>
            </a:extLst>
          </p:spPr>
          <p:txBody>
            <a:bodyPr wrap="none" anchor="ctr"/>
            <a:lstStyle/>
            <a:p>
              <a:pPr algn="l" defTabSz="914400" rtl="0">
                <a:defRPr/>
              </a:pPr>
              <a:endParaRPr lang="en-US">
                <a:solidFill>
                  <a:srgbClr val="EAEAEA"/>
                </a:solidFill>
                <a:latin typeface="Times New Roman" charset="0"/>
                <a:ea typeface="ＭＳ Ｐゴシック" charset="0"/>
                <a:cs typeface="ＭＳ Ｐゴシック" charset="0"/>
              </a:endParaRPr>
            </a:p>
          </p:txBody>
        </p:sp>
      </p:grpSp>
      <p:sp>
        <p:nvSpPr>
          <p:cNvPr id="7193" name="Rectangle 25"/>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7194" name="Rectangle 26"/>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 name="Rectangle 27"/>
          <p:cNvSpPr>
            <a:spLocks noGrp="1" noChangeArrowheads="1"/>
          </p:cNvSpPr>
          <p:nvPr>
            <p:ph type="dt" sz="half" idx="10"/>
          </p:nvPr>
        </p:nvSpPr>
        <p:spPr/>
        <p:txBody>
          <a:bodyPr/>
          <a:lstStyle>
            <a:lvl1pPr>
              <a:defRPr b="0">
                <a:latin typeface="Times New Roman" pitchFamily="-112" charset="0"/>
                <a:ea typeface="+mn-ea"/>
              </a:defRPr>
            </a:lvl1pPr>
          </a:lstStyle>
          <a:p>
            <a:pPr>
              <a:defRPr/>
            </a:pPr>
            <a:endParaRPr lang="en-US"/>
          </a:p>
        </p:txBody>
      </p:sp>
      <p:sp>
        <p:nvSpPr>
          <p:cNvPr id="28" name="Rectangle 28"/>
          <p:cNvSpPr>
            <a:spLocks noGrp="1" noChangeArrowheads="1"/>
          </p:cNvSpPr>
          <p:nvPr>
            <p:ph type="ftr" sz="quarter" idx="11"/>
          </p:nvPr>
        </p:nvSpPr>
        <p:spPr/>
        <p:txBody>
          <a:bodyPr/>
          <a:lstStyle>
            <a:lvl1pPr>
              <a:defRPr b="0">
                <a:latin typeface="Times New Roman" pitchFamily="-112" charset="0"/>
                <a:ea typeface="+mn-ea"/>
              </a:defRPr>
            </a:lvl1pPr>
          </a:lstStyle>
          <a:p>
            <a:pPr>
              <a:defRPr/>
            </a:pPr>
            <a:endParaRPr lang="en-US"/>
          </a:p>
        </p:txBody>
      </p:sp>
      <p:sp>
        <p:nvSpPr>
          <p:cNvPr id="29" name="Rectangle 29"/>
          <p:cNvSpPr>
            <a:spLocks noGrp="1" noChangeArrowheads="1"/>
          </p:cNvSpPr>
          <p:nvPr>
            <p:ph type="sldNum" sz="quarter" idx="12"/>
          </p:nvPr>
        </p:nvSpPr>
        <p:spPr/>
        <p:txBody>
          <a:bodyPr/>
          <a:lstStyle>
            <a:lvl1pPr>
              <a:defRPr b="0">
                <a:latin typeface="Arial" charset="0"/>
                <a:ea typeface="ＭＳ Ｐゴシック" charset="0"/>
                <a:cs typeface="ＭＳ Ｐゴシック" charset="0"/>
              </a:defRPr>
            </a:lvl1pPr>
          </a:lstStyle>
          <a:p>
            <a:pPr>
              <a:defRPr/>
            </a:pPr>
            <a:fld id="{53431CBC-B409-458E-A6B2-931237B8C79F}" type="slidenum">
              <a:rPr lang="en-US"/>
              <a:pPr>
                <a:defRPr/>
              </a:pPr>
              <a:t>‹#›</a:t>
            </a:fld>
            <a:endParaRPr lang="en-US"/>
          </a:p>
        </p:txBody>
      </p:sp>
    </p:spTree>
    <p:extLst>
      <p:ext uri="{BB962C8B-B14F-4D97-AF65-F5344CB8AC3E}">
        <p14:creationId xmlns:p14="http://schemas.microsoft.com/office/powerpoint/2010/main" val="21145389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40E3EC-F814-D649-91C9-813881D120C9}" type="datetime1">
              <a:rPr lang="en-US"/>
              <a:pPr>
                <a:defRPr/>
              </a:pPr>
              <a:t>8/11/23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4B2106E2-D369-BA49-B27A-5C884071BB2A}" type="slidenum">
              <a:rPr lang="en-US"/>
              <a:pPr>
                <a:defRPr/>
              </a:pPr>
              <a:t>‹#›</a:t>
            </a:fld>
            <a:endParaRPr lang="en-US"/>
          </a:p>
        </p:txBody>
      </p:sp>
    </p:spTree>
    <p:extLst>
      <p:ext uri="{BB962C8B-B14F-4D97-AF65-F5344CB8AC3E}">
        <p14:creationId xmlns:p14="http://schemas.microsoft.com/office/powerpoint/2010/main" val="206126579"/>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6" name="Rectangle 15"/>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9" name="Rectangle 11"/>
          <p:cNvSpPr>
            <a:spLocks noChangeArrowheads="1"/>
          </p:cNvSpPr>
          <p:nvPr/>
        </p:nvSpPr>
        <p:spPr bwMode="auto">
          <a:xfrm>
            <a:off x="155575" y="142875"/>
            <a:ext cx="8832850" cy="2139950"/>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10" name="Rectangle 12"/>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ＭＳ Ｐゴシック" charset="0"/>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4" name="Oval 10"/>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99E229BE-5C4E-8B47-8EA3-96957514AED7}" type="datetime1">
              <a:rPr lang="en-US"/>
              <a:pPr>
                <a:defRPr/>
              </a:pPr>
              <a:t>8/11/23</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pPr>
              <a:defRPr/>
            </a:pPr>
            <a:fld id="{9A244659-0E72-2640-A0D6-7632298B18A5}" type="slidenum">
              <a:rPr lang="en-US"/>
              <a:pPr>
                <a:defRPr/>
              </a:pPr>
              <a:t>‹#›</a:t>
            </a:fld>
            <a:endParaRPr lang="en-US"/>
          </a:p>
        </p:txBody>
      </p:sp>
    </p:spTree>
    <p:extLst>
      <p:ext uri="{BB962C8B-B14F-4D97-AF65-F5344CB8AC3E}">
        <p14:creationId xmlns:p14="http://schemas.microsoft.com/office/powerpoint/2010/main" val="212113511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8"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9"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BE14B22B-2DF5-CC42-953B-6202A6E2E1DA}" type="slidenum">
              <a:rPr lang="en-US"/>
              <a:pPr>
                <a:defRPr/>
              </a:pPr>
              <a:t>‹#›</a:t>
            </a:fld>
            <a:endParaRPr lang="en-US"/>
          </a:p>
        </p:txBody>
      </p:sp>
    </p:spTree>
    <p:extLst>
      <p:ext uri="{BB962C8B-B14F-4D97-AF65-F5344CB8AC3E}">
        <p14:creationId xmlns:p14="http://schemas.microsoft.com/office/powerpoint/2010/main" val="125885404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pPr defTabSz="914400" fontAlgn="base">
              <a:spcBef>
                <a:spcPct val="0"/>
              </a:spcBef>
              <a:spcAft>
                <a:spcPct val="0"/>
              </a:spcAft>
            </a:pPr>
            <a:endParaRPr lang="en-US" sz="2400">
              <a:solidFill>
                <a:prstClr val="black"/>
              </a:solidFill>
              <a:latin typeface="Times New Roman" charset="0"/>
              <a:ea typeface="ＭＳ Ｐゴシック" charset="0"/>
              <a:cs typeface="ＭＳ Ｐゴシック" charset="0"/>
            </a:endParaRPr>
          </a:p>
        </p:txBody>
      </p:sp>
      <p:sp>
        <p:nvSpPr>
          <p:cNvPr id="8" name="Rectangle 19"/>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10" name="Rectangle 20"/>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12" name="Rectangle 10"/>
          <p:cNvSpPr/>
          <p:nvPr/>
        </p:nvSpPr>
        <p:spPr>
          <a:xfrm>
            <a:off x="152400" y="1371600"/>
            <a:ext cx="8832850" cy="914400"/>
          </a:xfrm>
          <a:prstGeom prst="rect">
            <a:avLst/>
          </a:prstGeom>
          <a:solidFill>
            <a:srgbClr val="80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ＭＳ Ｐゴシック" charset="0"/>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fld id="{E37BF41E-CC4B-2941-ABAB-7F0577907224}" type="datetime1">
              <a:rPr lang="en-US"/>
              <a:pPr>
                <a:defRPr/>
              </a:pPr>
              <a:t>8/11/23</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C423B1B7-15CC-4349-809C-A4DC5BF59F25}" type="slidenum">
              <a:rPr lang="en-US"/>
              <a:pPr>
                <a:defRPr/>
              </a:pPr>
              <a:t>‹#›</a:t>
            </a:fld>
            <a:endParaRPr lang="en-US"/>
          </a:p>
        </p:txBody>
      </p:sp>
    </p:spTree>
    <p:extLst>
      <p:ext uri="{BB962C8B-B14F-4D97-AF65-F5344CB8AC3E}">
        <p14:creationId xmlns:p14="http://schemas.microsoft.com/office/powerpoint/2010/main" val="1300047805"/>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3846CEF-99E0-D74C-83AA-C613584859D3}" type="datetime1">
              <a:rPr lang="en-US"/>
              <a:pPr>
                <a:defRPr/>
              </a:pPr>
              <a:t>8/11/23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8F36BFD0-8D96-EE46-966F-BA8F04104C95}" type="slidenum">
              <a:rPr lang="en-US"/>
              <a:pPr>
                <a:defRPr/>
              </a:pPr>
              <a:t>‹#›</a:t>
            </a:fld>
            <a:endParaRPr lang="en-US"/>
          </a:p>
        </p:txBody>
      </p:sp>
    </p:spTree>
    <p:extLst>
      <p:ext uri="{BB962C8B-B14F-4D97-AF65-F5344CB8AC3E}">
        <p14:creationId xmlns:p14="http://schemas.microsoft.com/office/powerpoint/2010/main" val="26518280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3" name="Rectangle 7"/>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5" name="Rectangle 8"/>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ＭＳ Ｐゴシック" charset="0"/>
            </a:endParaRPr>
          </a:p>
        </p:txBody>
      </p:sp>
      <p:sp>
        <p:nvSpPr>
          <p:cNvPr id="8" name="Date Placeholder 1"/>
          <p:cNvSpPr>
            <a:spLocks noGrp="1"/>
          </p:cNvSpPr>
          <p:nvPr>
            <p:ph type="dt" sz="half" idx="10"/>
          </p:nvPr>
        </p:nvSpPr>
        <p:spPr/>
        <p:txBody>
          <a:bodyPr/>
          <a:lstStyle>
            <a:lvl1pPr>
              <a:defRPr/>
            </a:lvl1pPr>
          </a:lstStyle>
          <a:p>
            <a:pPr>
              <a:defRPr/>
            </a:pPr>
            <a:fld id="{EB7A08F2-F84B-B54A-878D-8124D9B91668}" type="datetime1">
              <a:rPr lang="en-US"/>
              <a:pPr>
                <a:defRPr/>
              </a:pPr>
              <a:t>8/11/23</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0DB016B5-C6A7-BB4D-B491-47A91DAEED11}" type="slidenum">
              <a:rPr lang="en-US"/>
              <a:pPr>
                <a:defRPr/>
              </a:pPr>
              <a:t>‹#›</a:t>
            </a:fld>
            <a:endParaRPr lang="en-US"/>
          </a:p>
        </p:txBody>
      </p:sp>
    </p:spTree>
    <p:extLst>
      <p:ext uri="{BB962C8B-B14F-4D97-AF65-F5344CB8AC3E}">
        <p14:creationId xmlns:p14="http://schemas.microsoft.com/office/powerpoint/2010/main" val="3670222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8" name="Rectangle 16"/>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9"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11" name="Rectangle 7"/>
          <p:cNvSpPr/>
          <p:nvPr/>
        </p:nvSpPr>
        <p:spPr>
          <a:xfrm>
            <a:off x="152400" y="609600"/>
            <a:ext cx="2743200" cy="5867400"/>
          </a:xfrm>
          <a:prstGeom prst="rect">
            <a:avLst/>
          </a:prstGeom>
          <a:solidFill>
            <a:srgbClr val="80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ＭＳ Ｐゴシック" charset="0"/>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5" name="Rectangle 21"/>
          <p:cNvSpPr>
            <a:spLocks noChangeArrowheads="1"/>
          </p:cNvSpPr>
          <p:nvPr userDrawn="1"/>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atin typeface="Arial"/>
                <a:cs typeface="Arial"/>
              </a:defRPr>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4800" y="914400"/>
            <a:ext cx="2438400" cy="5257800"/>
          </a:xfrm>
        </p:spPr>
        <p:txBody>
          <a:bodyPr/>
          <a:lstStyle>
            <a:lvl1pPr marL="0" indent="0">
              <a:spcAft>
                <a:spcPts val="1000"/>
              </a:spcAft>
              <a:buFontTx/>
              <a:buNone/>
              <a:defRPr sz="1600">
                <a:solidFill>
                  <a:srgbClr val="FFFFFF"/>
                </a:solidFill>
                <a:latin typeface="Arial"/>
                <a:cs typeface="Aria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C6E35E26-1365-4A42-9A13-C940D2B83399}" type="slidenum">
              <a:rPr lang="en-US"/>
              <a:pPr>
                <a:defRPr/>
              </a:pPr>
              <a:t>‹#›</a:t>
            </a:fld>
            <a:endParaRPr lang="en-US"/>
          </a:p>
        </p:txBody>
      </p:sp>
    </p:spTree>
    <p:extLst>
      <p:ext uri="{BB962C8B-B14F-4D97-AF65-F5344CB8AC3E}">
        <p14:creationId xmlns:p14="http://schemas.microsoft.com/office/powerpoint/2010/main" val="29130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26863D-5461-1A45-8221-8B4D76968BE9}" type="datetime1">
              <a:rPr lang="en-US"/>
              <a:pPr>
                <a:defRPr/>
              </a:pPr>
              <a:t>8/11/23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93151A-8A4D-3141-B9A4-5C226AD33BB4}" type="slidenum">
              <a:rPr lang="en-US"/>
              <a:pPr>
                <a:defRPr/>
              </a:pPr>
              <a:t>‹#›</a:t>
            </a:fld>
            <a:endParaRPr lang="en-US"/>
          </a:p>
        </p:txBody>
      </p:sp>
    </p:spTree>
    <p:extLst>
      <p:ext uri="{BB962C8B-B14F-4D97-AF65-F5344CB8AC3E}">
        <p14:creationId xmlns:p14="http://schemas.microsoft.com/office/powerpoint/2010/main" val="1316798425"/>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6" name="Rectangle 8"/>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7" name="Rectangle 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ＭＳ Ｐゴシック" charset="0"/>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5597CB85-4DCF-7B4C-A2B2-E52E1B108FEA}"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D15CA7CD-C886-AB48-BA87-4939F4822342}" type="datetime1">
              <a:rPr lang="en-US"/>
              <a:pPr>
                <a:defRPr/>
              </a:pPr>
              <a:t>8/11/23</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71251100"/>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10" name="Rectangle 9"/>
          <p:cNvSpPr/>
          <p:nvPr/>
        </p:nvSpPr>
        <p:spPr>
          <a:xfrm>
            <a:off x="152400" y="609600"/>
            <a:ext cx="2743200" cy="5867400"/>
          </a:xfrm>
          <a:prstGeom prst="rect">
            <a:avLst/>
          </a:prstGeom>
          <a:solidFill>
            <a:srgbClr val="800000"/>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Georgia"/>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fontAlgn="base">
              <a:spcBef>
                <a:spcPct val="0"/>
              </a:spcBef>
              <a:spcAft>
                <a:spcPct val="0"/>
              </a:spcAft>
              <a:defRPr/>
            </a:pPr>
            <a:endParaRPr lang="en-US" dirty="0">
              <a:solidFill>
                <a:prstClr val="black"/>
              </a:solidFill>
              <a:latin typeface="Arial" charset="0"/>
              <a:ea typeface="ＭＳ Ｐゴシック" charset="0"/>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Georgia"/>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Georgia"/>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latin typeface="Arial"/>
                <a:cs typeface="Arial"/>
              </a:defRPr>
            </a:lvl1pPr>
          </a:lstStyle>
          <a:p>
            <a:r>
              <a:rPr lang="en-US" dirty="0"/>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latin typeface="Arial"/>
                <a:cs typeface="Aria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24C50212-3892-F54A-927A-90F00C343F54}"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99568EE3-2B4E-4B4E-BDD4-706D65EEF837}" type="datetime1">
              <a:rPr lang="en-US"/>
              <a:pPr>
                <a:defRPr/>
              </a:pPr>
              <a:t>8/11/23</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920960688"/>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defTabSz="914400" fontAlgn="base">
              <a:spcBef>
                <a:spcPct val="0"/>
              </a:spcBef>
              <a:spcAft>
                <a:spcPct val="0"/>
              </a:spcAft>
              <a:defRPr/>
            </a:pPr>
            <a:endParaRPr lang="en-US">
              <a:solidFill>
                <a:prstClr val="black"/>
              </a:solidFill>
              <a:latin typeface="Arial" charset="0"/>
              <a:ea typeface="ＭＳ Ｐゴシック" charset="0"/>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fontAlgn="base">
              <a:spcBef>
                <a:spcPct val="0"/>
              </a:spcBef>
              <a:spcAft>
                <a:spcPct val="0"/>
              </a:spcAft>
              <a:defRPr/>
            </a:pPr>
            <a:endParaRPr lang="en-US" dirty="0">
              <a:solidFill>
                <a:prstClr val="black"/>
              </a:solidFill>
              <a:latin typeface="Arial" charset="0"/>
              <a:ea typeface="ＭＳ Ｐゴシック" charset="0"/>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Georgia"/>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defRPr/>
            </a:pPr>
            <a:endParaRPr lang="en-US">
              <a:solidFill>
                <a:prstClr val="white"/>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9862ACDB-86C1-6440-86D2-6AA220952332}" type="datetime1">
              <a:rPr lang="en-US"/>
              <a:pPr>
                <a:defRPr/>
              </a:pPr>
              <a:t>8/11/23</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88C43224-63E3-0247-B8CD-AD210B82B9C9}" type="slidenum">
              <a:rPr lang="en-US"/>
              <a:pPr>
                <a:defRPr/>
              </a:pPr>
              <a:t>‹#›</a:t>
            </a:fld>
            <a:endParaRPr lang="en-US"/>
          </a:p>
        </p:txBody>
      </p:sp>
    </p:spTree>
    <p:extLst>
      <p:ext uri="{BB962C8B-B14F-4D97-AF65-F5344CB8AC3E}">
        <p14:creationId xmlns:p14="http://schemas.microsoft.com/office/powerpoint/2010/main" val="3243056967"/>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94242"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94243" name="Rectangle 1027"/>
          <p:cNvSpPr>
            <a:spLocks noGrp="1" noChangeArrowheads="1"/>
          </p:cNvSpPr>
          <p:nvPr>
            <p:ph type="subTitle" idx="1"/>
          </p:nvPr>
        </p:nvSpPr>
        <p:spPr>
          <a:xfrm>
            <a:off x="1371600" y="3886200"/>
            <a:ext cx="6400800" cy="1752600"/>
          </a:xfrm>
        </p:spPr>
        <p:txBody>
          <a:bodyPr/>
          <a:lstStyle>
            <a:lvl1pPr marL="0" indent="0" algn="ctr">
              <a:buFont typeface="Times" pitchFamily="-108" charset="0"/>
              <a:buNone/>
              <a:defRPr/>
            </a:lvl1pPr>
          </a:lstStyle>
          <a:p>
            <a:r>
              <a:rPr lang="en-US"/>
              <a:t>Click to edit Master subtitle style</a:t>
            </a:r>
          </a:p>
        </p:txBody>
      </p:sp>
      <p:sp>
        <p:nvSpPr>
          <p:cNvPr id="4" name="Rectangle 1028"/>
          <p:cNvSpPr>
            <a:spLocks noGrp="1" noChangeArrowheads="1"/>
          </p:cNvSpPr>
          <p:nvPr>
            <p:ph type="dt" sz="half" idx="10"/>
          </p:nvPr>
        </p:nvSpPr>
        <p:spPr/>
        <p:txBody>
          <a:bodyPr/>
          <a:lstStyle>
            <a:lvl1pPr algn="ctr">
              <a:defRPr baseline="30000"/>
            </a:lvl1pPr>
          </a:lstStyle>
          <a:p>
            <a:pPr>
              <a:defRPr/>
            </a:pPr>
            <a:fld id="{AFC0A754-1EC7-3B4D-B96D-AE79BDD85054}" type="datetime1">
              <a:rPr lang="en-US"/>
              <a:pPr>
                <a:defRPr/>
              </a:pPr>
              <a:t>8/11/23</a:t>
            </a:fld>
            <a:endParaRPr lang="en-US"/>
          </a:p>
        </p:txBody>
      </p:sp>
      <p:sp>
        <p:nvSpPr>
          <p:cNvPr id="5" name="Rectangle 1029"/>
          <p:cNvSpPr>
            <a:spLocks noGrp="1" noChangeArrowheads="1"/>
          </p:cNvSpPr>
          <p:nvPr>
            <p:ph type="ftr" sz="quarter" idx="11"/>
          </p:nvPr>
        </p:nvSpPr>
        <p:spPr/>
        <p:txBody>
          <a:bodyPr/>
          <a:lstStyle>
            <a:lvl1pPr>
              <a:defRPr baseline="30000"/>
            </a:lvl1pPr>
          </a:lstStyle>
          <a:p>
            <a:pPr>
              <a:defRPr/>
            </a:pPr>
            <a:endParaRPr lang="en-US"/>
          </a:p>
        </p:txBody>
      </p:sp>
      <p:sp>
        <p:nvSpPr>
          <p:cNvPr id="6" name="Rectangle 1030"/>
          <p:cNvSpPr>
            <a:spLocks noGrp="1" noChangeArrowheads="1"/>
          </p:cNvSpPr>
          <p:nvPr>
            <p:ph type="sldNum" sz="quarter" idx="12"/>
          </p:nvPr>
        </p:nvSpPr>
        <p:spPr/>
        <p:txBody>
          <a:bodyPr/>
          <a:lstStyle>
            <a:lvl1pPr>
              <a:defRPr baseline="30000"/>
            </a:lvl1pPr>
          </a:lstStyle>
          <a:p>
            <a:pPr>
              <a:defRPr/>
            </a:pPr>
            <a:fld id="{5189D024-8358-8542-A516-5535F1401B08}" type="slidenum">
              <a:rPr lang="en-US"/>
              <a:pPr>
                <a:defRPr/>
              </a:pPr>
              <a:t>‹#›</a:t>
            </a:fld>
            <a:endParaRPr lang="en-US"/>
          </a:p>
        </p:txBody>
      </p:sp>
    </p:spTree>
    <p:extLst>
      <p:ext uri="{BB962C8B-B14F-4D97-AF65-F5344CB8AC3E}">
        <p14:creationId xmlns:p14="http://schemas.microsoft.com/office/powerpoint/2010/main" val="38685394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algn="ctr">
              <a:defRPr baseline="30000"/>
            </a:lvl1pPr>
          </a:lstStyle>
          <a:p>
            <a:pPr>
              <a:defRPr/>
            </a:pPr>
            <a:fld id="{A5E81EBB-D63C-B74C-BC65-DFC450849B76}" type="datetime1">
              <a:rPr lang="en-US"/>
              <a:pPr>
                <a:defRPr/>
              </a:pPr>
              <a:t>8/11/23</a:t>
            </a:fld>
            <a:endParaRPr lang="en-US"/>
          </a:p>
        </p:txBody>
      </p:sp>
      <p:sp>
        <p:nvSpPr>
          <p:cNvPr id="5" name="Rectangle 1029"/>
          <p:cNvSpPr>
            <a:spLocks noGrp="1" noChangeArrowheads="1"/>
          </p:cNvSpPr>
          <p:nvPr>
            <p:ph type="ftr" sz="quarter" idx="11"/>
          </p:nvPr>
        </p:nvSpPr>
        <p:spPr/>
        <p:txBody>
          <a:bodyPr/>
          <a:lstStyle>
            <a:lvl1pPr>
              <a:defRPr baseline="30000"/>
            </a:lvl1pPr>
          </a:lstStyle>
          <a:p>
            <a:pPr>
              <a:defRPr/>
            </a:pPr>
            <a:endParaRPr lang="en-US"/>
          </a:p>
        </p:txBody>
      </p:sp>
      <p:sp>
        <p:nvSpPr>
          <p:cNvPr id="6" name="Rectangle 1030"/>
          <p:cNvSpPr>
            <a:spLocks noGrp="1" noChangeArrowheads="1"/>
          </p:cNvSpPr>
          <p:nvPr>
            <p:ph type="sldNum" sz="quarter" idx="12"/>
          </p:nvPr>
        </p:nvSpPr>
        <p:spPr/>
        <p:txBody>
          <a:bodyPr/>
          <a:lstStyle>
            <a:lvl1pPr>
              <a:defRPr baseline="30000"/>
            </a:lvl1pPr>
          </a:lstStyle>
          <a:p>
            <a:pPr>
              <a:defRPr/>
            </a:pPr>
            <a:fld id="{8B0C06C3-F468-0E4D-AE8F-CA38DD90646D}" type="slidenum">
              <a:rPr lang="en-US"/>
              <a:pPr>
                <a:defRPr/>
              </a:pPr>
              <a:t>‹#›</a:t>
            </a:fld>
            <a:endParaRPr lang="en-US"/>
          </a:p>
        </p:txBody>
      </p:sp>
    </p:spTree>
    <p:extLst>
      <p:ext uri="{BB962C8B-B14F-4D97-AF65-F5344CB8AC3E}">
        <p14:creationId xmlns:p14="http://schemas.microsoft.com/office/powerpoint/2010/main" val="336749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4"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5"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157F522A-8C54-AC4E-BC5C-3A9CD7D6AA62}" type="slidenum">
              <a:rPr lang="en-US"/>
              <a:pPr>
                <a:defRPr/>
              </a:pPr>
              <a:t>‹#›</a:t>
            </a:fld>
            <a:endParaRPr lang="en-US"/>
          </a:p>
        </p:txBody>
      </p:sp>
    </p:spTree>
    <p:extLst>
      <p:ext uri="{BB962C8B-B14F-4D97-AF65-F5344CB8AC3E}">
        <p14:creationId xmlns:p14="http://schemas.microsoft.com/office/powerpoint/2010/main" val="48281697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p:txBody>
          <a:bodyPr/>
          <a:lstStyle>
            <a:lvl1pPr algn="ctr">
              <a:defRPr baseline="30000"/>
            </a:lvl1pPr>
          </a:lstStyle>
          <a:p>
            <a:pPr>
              <a:defRPr/>
            </a:pPr>
            <a:fld id="{D4AD1E99-1E85-4A4B-BA9E-60DEF1C84CF1}" type="datetime1">
              <a:rPr lang="en-US"/>
              <a:pPr>
                <a:defRPr/>
              </a:pPr>
              <a:t>8/11/23</a:t>
            </a:fld>
            <a:endParaRPr lang="en-US"/>
          </a:p>
        </p:txBody>
      </p:sp>
      <p:sp>
        <p:nvSpPr>
          <p:cNvPr id="5" name="Rectangle 1029"/>
          <p:cNvSpPr>
            <a:spLocks noGrp="1" noChangeArrowheads="1"/>
          </p:cNvSpPr>
          <p:nvPr>
            <p:ph type="ftr" sz="quarter" idx="11"/>
          </p:nvPr>
        </p:nvSpPr>
        <p:spPr/>
        <p:txBody>
          <a:bodyPr/>
          <a:lstStyle>
            <a:lvl1pPr>
              <a:defRPr baseline="30000"/>
            </a:lvl1pPr>
          </a:lstStyle>
          <a:p>
            <a:pPr>
              <a:defRPr/>
            </a:pPr>
            <a:endParaRPr lang="en-US"/>
          </a:p>
        </p:txBody>
      </p:sp>
      <p:sp>
        <p:nvSpPr>
          <p:cNvPr id="6" name="Rectangle 1030"/>
          <p:cNvSpPr>
            <a:spLocks noGrp="1" noChangeArrowheads="1"/>
          </p:cNvSpPr>
          <p:nvPr>
            <p:ph type="sldNum" sz="quarter" idx="12"/>
          </p:nvPr>
        </p:nvSpPr>
        <p:spPr/>
        <p:txBody>
          <a:bodyPr/>
          <a:lstStyle>
            <a:lvl1pPr>
              <a:defRPr baseline="30000"/>
            </a:lvl1pPr>
          </a:lstStyle>
          <a:p>
            <a:pPr>
              <a:defRPr/>
            </a:pPr>
            <a:fld id="{3FBE39F4-E2FA-154D-99E2-6436D3CC50F4}" type="slidenum">
              <a:rPr lang="en-US"/>
              <a:pPr>
                <a:defRPr/>
              </a:pPr>
              <a:t>‹#›</a:t>
            </a:fld>
            <a:endParaRPr lang="en-US"/>
          </a:p>
        </p:txBody>
      </p:sp>
    </p:spTree>
    <p:extLst>
      <p:ext uri="{BB962C8B-B14F-4D97-AF65-F5344CB8AC3E}">
        <p14:creationId xmlns:p14="http://schemas.microsoft.com/office/powerpoint/2010/main" val="402255943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p:txBody>
          <a:bodyPr/>
          <a:lstStyle>
            <a:lvl1pPr algn="ctr">
              <a:defRPr baseline="30000"/>
            </a:lvl1pPr>
          </a:lstStyle>
          <a:p>
            <a:pPr>
              <a:defRPr/>
            </a:pPr>
            <a:fld id="{6BC9D1E3-E100-9148-8397-F14C2B7C1404}" type="datetime1">
              <a:rPr lang="en-US"/>
              <a:pPr>
                <a:defRPr/>
              </a:pPr>
              <a:t>8/11/23</a:t>
            </a:fld>
            <a:endParaRPr lang="en-US"/>
          </a:p>
        </p:txBody>
      </p:sp>
      <p:sp>
        <p:nvSpPr>
          <p:cNvPr id="6" name="Rectangle 1029"/>
          <p:cNvSpPr>
            <a:spLocks noGrp="1" noChangeArrowheads="1"/>
          </p:cNvSpPr>
          <p:nvPr>
            <p:ph type="ftr" sz="quarter" idx="11"/>
          </p:nvPr>
        </p:nvSpPr>
        <p:spPr/>
        <p:txBody>
          <a:bodyPr/>
          <a:lstStyle>
            <a:lvl1pPr>
              <a:defRPr baseline="30000"/>
            </a:lvl1pPr>
          </a:lstStyle>
          <a:p>
            <a:pPr>
              <a:defRPr/>
            </a:pPr>
            <a:endParaRPr lang="en-US"/>
          </a:p>
        </p:txBody>
      </p:sp>
      <p:sp>
        <p:nvSpPr>
          <p:cNvPr id="7" name="Rectangle 1030"/>
          <p:cNvSpPr>
            <a:spLocks noGrp="1" noChangeArrowheads="1"/>
          </p:cNvSpPr>
          <p:nvPr>
            <p:ph type="sldNum" sz="quarter" idx="12"/>
          </p:nvPr>
        </p:nvSpPr>
        <p:spPr/>
        <p:txBody>
          <a:bodyPr/>
          <a:lstStyle>
            <a:lvl1pPr>
              <a:defRPr baseline="30000"/>
            </a:lvl1pPr>
          </a:lstStyle>
          <a:p>
            <a:pPr>
              <a:defRPr/>
            </a:pPr>
            <a:fld id="{2B7A7750-EA15-F24A-969E-BDF24EC81E16}" type="slidenum">
              <a:rPr lang="en-US"/>
              <a:pPr>
                <a:defRPr/>
              </a:pPr>
              <a:t>‹#›</a:t>
            </a:fld>
            <a:endParaRPr lang="en-US"/>
          </a:p>
        </p:txBody>
      </p:sp>
    </p:spTree>
    <p:extLst>
      <p:ext uri="{BB962C8B-B14F-4D97-AF65-F5344CB8AC3E}">
        <p14:creationId xmlns:p14="http://schemas.microsoft.com/office/powerpoint/2010/main" val="70851296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p:txBody>
          <a:bodyPr/>
          <a:lstStyle>
            <a:lvl1pPr algn="ctr">
              <a:defRPr baseline="30000"/>
            </a:lvl1pPr>
          </a:lstStyle>
          <a:p>
            <a:pPr>
              <a:defRPr/>
            </a:pPr>
            <a:fld id="{3673ED1D-C5FE-2942-AF41-1CAAA70E5403}" type="datetime1">
              <a:rPr lang="en-US"/>
              <a:pPr>
                <a:defRPr/>
              </a:pPr>
              <a:t>8/11/23</a:t>
            </a:fld>
            <a:endParaRPr lang="en-US"/>
          </a:p>
        </p:txBody>
      </p:sp>
      <p:sp>
        <p:nvSpPr>
          <p:cNvPr id="8" name="Rectangle 1029"/>
          <p:cNvSpPr>
            <a:spLocks noGrp="1" noChangeArrowheads="1"/>
          </p:cNvSpPr>
          <p:nvPr>
            <p:ph type="ftr" sz="quarter" idx="11"/>
          </p:nvPr>
        </p:nvSpPr>
        <p:spPr/>
        <p:txBody>
          <a:bodyPr/>
          <a:lstStyle>
            <a:lvl1pPr>
              <a:defRPr baseline="30000"/>
            </a:lvl1pPr>
          </a:lstStyle>
          <a:p>
            <a:pPr>
              <a:defRPr/>
            </a:pPr>
            <a:endParaRPr lang="en-US"/>
          </a:p>
        </p:txBody>
      </p:sp>
      <p:sp>
        <p:nvSpPr>
          <p:cNvPr id="9" name="Rectangle 1030"/>
          <p:cNvSpPr>
            <a:spLocks noGrp="1" noChangeArrowheads="1"/>
          </p:cNvSpPr>
          <p:nvPr>
            <p:ph type="sldNum" sz="quarter" idx="12"/>
          </p:nvPr>
        </p:nvSpPr>
        <p:spPr/>
        <p:txBody>
          <a:bodyPr/>
          <a:lstStyle>
            <a:lvl1pPr>
              <a:defRPr baseline="30000"/>
            </a:lvl1pPr>
          </a:lstStyle>
          <a:p>
            <a:pPr>
              <a:defRPr/>
            </a:pPr>
            <a:fld id="{339A29AD-FAD4-AB4B-B3C1-AB616D137BBB}" type="slidenum">
              <a:rPr lang="en-US"/>
              <a:pPr>
                <a:defRPr/>
              </a:pPr>
              <a:t>‹#›</a:t>
            </a:fld>
            <a:endParaRPr lang="en-US"/>
          </a:p>
        </p:txBody>
      </p:sp>
    </p:spTree>
    <p:extLst>
      <p:ext uri="{BB962C8B-B14F-4D97-AF65-F5344CB8AC3E}">
        <p14:creationId xmlns:p14="http://schemas.microsoft.com/office/powerpoint/2010/main" val="21765203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p:txBody>
          <a:bodyPr/>
          <a:lstStyle>
            <a:lvl1pPr algn="ctr">
              <a:defRPr baseline="30000"/>
            </a:lvl1pPr>
          </a:lstStyle>
          <a:p>
            <a:pPr>
              <a:defRPr/>
            </a:pPr>
            <a:fld id="{0504AEBE-3DDB-7B49-91EB-6A9F4EBAF136}" type="datetime1">
              <a:rPr lang="en-US"/>
              <a:pPr>
                <a:defRPr/>
              </a:pPr>
              <a:t>8/11/23</a:t>
            </a:fld>
            <a:endParaRPr lang="en-US"/>
          </a:p>
        </p:txBody>
      </p:sp>
      <p:sp>
        <p:nvSpPr>
          <p:cNvPr id="4" name="Rectangle 1029"/>
          <p:cNvSpPr>
            <a:spLocks noGrp="1" noChangeArrowheads="1"/>
          </p:cNvSpPr>
          <p:nvPr>
            <p:ph type="ftr" sz="quarter" idx="11"/>
          </p:nvPr>
        </p:nvSpPr>
        <p:spPr/>
        <p:txBody>
          <a:bodyPr/>
          <a:lstStyle>
            <a:lvl1pPr>
              <a:defRPr baseline="30000"/>
            </a:lvl1pPr>
          </a:lstStyle>
          <a:p>
            <a:pPr>
              <a:defRPr/>
            </a:pPr>
            <a:endParaRPr lang="en-US"/>
          </a:p>
        </p:txBody>
      </p:sp>
      <p:sp>
        <p:nvSpPr>
          <p:cNvPr id="5" name="Rectangle 1030"/>
          <p:cNvSpPr>
            <a:spLocks noGrp="1" noChangeArrowheads="1"/>
          </p:cNvSpPr>
          <p:nvPr>
            <p:ph type="sldNum" sz="quarter" idx="12"/>
          </p:nvPr>
        </p:nvSpPr>
        <p:spPr/>
        <p:txBody>
          <a:bodyPr/>
          <a:lstStyle>
            <a:lvl1pPr>
              <a:defRPr baseline="30000"/>
            </a:lvl1pPr>
          </a:lstStyle>
          <a:p>
            <a:pPr>
              <a:defRPr/>
            </a:pPr>
            <a:fld id="{06F21D61-E5B7-6F4B-AF34-1DDF6E184EBF}" type="slidenum">
              <a:rPr lang="en-US"/>
              <a:pPr>
                <a:defRPr/>
              </a:pPr>
              <a:t>‹#›</a:t>
            </a:fld>
            <a:endParaRPr lang="en-US"/>
          </a:p>
        </p:txBody>
      </p:sp>
    </p:spTree>
    <p:extLst>
      <p:ext uri="{BB962C8B-B14F-4D97-AF65-F5344CB8AC3E}">
        <p14:creationId xmlns:p14="http://schemas.microsoft.com/office/powerpoint/2010/main" val="69630043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lgn="ctr">
              <a:defRPr baseline="30000"/>
            </a:lvl1pPr>
          </a:lstStyle>
          <a:p>
            <a:pPr>
              <a:defRPr/>
            </a:pPr>
            <a:fld id="{0E4304B4-4C25-1644-BC3D-2B3AEA2CE3CE}" type="datetime1">
              <a:rPr lang="en-US"/>
              <a:pPr>
                <a:defRPr/>
              </a:pPr>
              <a:t>8/11/23</a:t>
            </a:fld>
            <a:endParaRPr lang="en-US"/>
          </a:p>
        </p:txBody>
      </p:sp>
      <p:sp>
        <p:nvSpPr>
          <p:cNvPr id="3" name="Rectangle 1029"/>
          <p:cNvSpPr>
            <a:spLocks noGrp="1" noChangeArrowheads="1"/>
          </p:cNvSpPr>
          <p:nvPr>
            <p:ph type="ftr" sz="quarter" idx="11"/>
          </p:nvPr>
        </p:nvSpPr>
        <p:spPr/>
        <p:txBody>
          <a:bodyPr/>
          <a:lstStyle>
            <a:lvl1pPr>
              <a:defRPr baseline="30000"/>
            </a:lvl1pPr>
          </a:lstStyle>
          <a:p>
            <a:pPr>
              <a:defRPr/>
            </a:pPr>
            <a:endParaRPr lang="en-US"/>
          </a:p>
        </p:txBody>
      </p:sp>
      <p:sp>
        <p:nvSpPr>
          <p:cNvPr id="4" name="Rectangle 1030"/>
          <p:cNvSpPr>
            <a:spLocks noGrp="1" noChangeArrowheads="1"/>
          </p:cNvSpPr>
          <p:nvPr>
            <p:ph type="sldNum" sz="quarter" idx="12"/>
          </p:nvPr>
        </p:nvSpPr>
        <p:spPr/>
        <p:txBody>
          <a:bodyPr/>
          <a:lstStyle>
            <a:lvl1pPr>
              <a:defRPr baseline="30000"/>
            </a:lvl1pPr>
          </a:lstStyle>
          <a:p>
            <a:pPr>
              <a:defRPr/>
            </a:pPr>
            <a:fld id="{24C67FE3-B677-B64E-B23E-53E99C123952}" type="slidenum">
              <a:rPr lang="en-US"/>
              <a:pPr>
                <a:defRPr/>
              </a:pPr>
              <a:t>‹#›</a:t>
            </a:fld>
            <a:endParaRPr lang="en-US"/>
          </a:p>
        </p:txBody>
      </p:sp>
    </p:spTree>
    <p:extLst>
      <p:ext uri="{BB962C8B-B14F-4D97-AF65-F5344CB8AC3E}">
        <p14:creationId xmlns:p14="http://schemas.microsoft.com/office/powerpoint/2010/main" val="19404438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algn="ctr">
              <a:defRPr baseline="30000"/>
            </a:lvl1pPr>
          </a:lstStyle>
          <a:p>
            <a:pPr>
              <a:defRPr/>
            </a:pPr>
            <a:fld id="{BD65D5DB-FB39-7744-B5FF-4EDB3BD395FF}" type="datetime1">
              <a:rPr lang="en-US"/>
              <a:pPr>
                <a:defRPr/>
              </a:pPr>
              <a:t>8/11/23</a:t>
            </a:fld>
            <a:endParaRPr lang="en-US"/>
          </a:p>
        </p:txBody>
      </p:sp>
      <p:sp>
        <p:nvSpPr>
          <p:cNvPr id="6" name="Rectangle 1029"/>
          <p:cNvSpPr>
            <a:spLocks noGrp="1" noChangeArrowheads="1"/>
          </p:cNvSpPr>
          <p:nvPr>
            <p:ph type="ftr" sz="quarter" idx="11"/>
          </p:nvPr>
        </p:nvSpPr>
        <p:spPr/>
        <p:txBody>
          <a:bodyPr/>
          <a:lstStyle>
            <a:lvl1pPr>
              <a:defRPr baseline="30000"/>
            </a:lvl1pPr>
          </a:lstStyle>
          <a:p>
            <a:pPr>
              <a:defRPr/>
            </a:pPr>
            <a:endParaRPr lang="en-US"/>
          </a:p>
        </p:txBody>
      </p:sp>
      <p:sp>
        <p:nvSpPr>
          <p:cNvPr id="7" name="Rectangle 1030"/>
          <p:cNvSpPr>
            <a:spLocks noGrp="1" noChangeArrowheads="1"/>
          </p:cNvSpPr>
          <p:nvPr>
            <p:ph type="sldNum" sz="quarter" idx="12"/>
          </p:nvPr>
        </p:nvSpPr>
        <p:spPr/>
        <p:txBody>
          <a:bodyPr/>
          <a:lstStyle>
            <a:lvl1pPr>
              <a:defRPr baseline="30000"/>
            </a:lvl1pPr>
          </a:lstStyle>
          <a:p>
            <a:pPr>
              <a:defRPr/>
            </a:pPr>
            <a:fld id="{5866BB6A-2156-AB4B-9A1C-3FF9E36D8EB6}" type="slidenum">
              <a:rPr lang="en-US"/>
              <a:pPr>
                <a:defRPr/>
              </a:pPr>
              <a:t>‹#›</a:t>
            </a:fld>
            <a:endParaRPr lang="en-US"/>
          </a:p>
        </p:txBody>
      </p:sp>
    </p:spTree>
    <p:extLst>
      <p:ext uri="{BB962C8B-B14F-4D97-AF65-F5344CB8AC3E}">
        <p14:creationId xmlns:p14="http://schemas.microsoft.com/office/powerpoint/2010/main" val="31914978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algn="ctr">
              <a:defRPr baseline="30000"/>
            </a:lvl1pPr>
          </a:lstStyle>
          <a:p>
            <a:pPr>
              <a:defRPr/>
            </a:pPr>
            <a:fld id="{6C004B8E-8503-2144-8AD4-36A6CFFEB516}" type="datetime1">
              <a:rPr lang="en-US"/>
              <a:pPr>
                <a:defRPr/>
              </a:pPr>
              <a:t>8/11/23</a:t>
            </a:fld>
            <a:endParaRPr lang="en-US"/>
          </a:p>
        </p:txBody>
      </p:sp>
      <p:sp>
        <p:nvSpPr>
          <p:cNvPr id="6" name="Rectangle 1029"/>
          <p:cNvSpPr>
            <a:spLocks noGrp="1" noChangeArrowheads="1"/>
          </p:cNvSpPr>
          <p:nvPr>
            <p:ph type="ftr" sz="quarter" idx="11"/>
          </p:nvPr>
        </p:nvSpPr>
        <p:spPr/>
        <p:txBody>
          <a:bodyPr/>
          <a:lstStyle>
            <a:lvl1pPr>
              <a:defRPr baseline="30000"/>
            </a:lvl1pPr>
          </a:lstStyle>
          <a:p>
            <a:pPr>
              <a:defRPr/>
            </a:pPr>
            <a:endParaRPr lang="en-US"/>
          </a:p>
        </p:txBody>
      </p:sp>
      <p:sp>
        <p:nvSpPr>
          <p:cNvPr id="7" name="Rectangle 1030"/>
          <p:cNvSpPr>
            <a:spLocks noGrp="1" noChangeArrowheads="1"/>
          </p:cNvSpPr>
          <p:nvPr>
            <p:ph type="sldNum" sz="quarter" idx="12"/>
          </p:nvPr>
        </p:nvSpPr>
        <p:spPr/>
        <p:txBody>
          <a:bodyPr/>
          <a:lstStyle>
            <a:lvl1pPr>
              <a:defRPr baseline="30000"/>
            </a:lvl1pPr>
          </a:lstStyle>
          <a:p>
            <a:pPr>
              <a:defRPr/>
            </a:pPr>
            <a:fld id="{0C379DEC-ACF3-274F-BBBA-A4C7F7EDDD4C}" type="slidenum">
              <a:rPr lang="en-US"/>
              <a:pPr>
                <a:defRPr/>
              </a:pPr>
              <a:t>‹#›</a:t>
            </a:fld>
            <a:endParaRPr lang="en-US"/>
          </a:p>
        </p:txBody>
      </p:sp>
    </p:spTree>
    <p:extLst>
      <p:ext uri="{BB962C8B-B14F-4D97-AF65-F5344CB8AC3E}">
        <p14:creationId xmlns:p14="http://schemas.microsoft.com/office/powerpoint/2010/main" val="11909642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algn="ctr">
              <a:defRPr baseline="30000"/>
            </a:lvl1pPr>
          </a:lstStyle>
          <a:p>
            <a:pPr>
              <a:defRPr/>
            </a:pPr>
            <a:fld id="{6F6040DA-B05F-D643-856E-35191565BF3C}" type="datetime1">
              <a:rPr lang="en-US"/>
              <a:pPr>
                <a:defRPr/>
              </a:pPr>
              <a:t>8/11/23</a:t>
            </a:fld>
            <a:endParaRPr lang="en-US"/>
          </a:p>
        </p:txBody>
      </p:sp>
      <p:sp>
        <p:nvSpPr>
          <p:cNvPr id="5" name="Rectangle 1029"/>
          <p:cNvSpPr>
            <a:spLocks noGrp="1" noChangeArrowheads="1"/>
          </p:cNvSpPr>
          <p:nvPr>
            <p:ph type="ftr" sz="quarter" idx="11"/>
          </p:nvPr>
        </p:nvSpPr>
        <p:spPr/>
        <p:txBody>
          <a:bodyPr/>
          <a:lstStyle>
            <a:lvl1pPr>
              <a:defRPr baseline="30000"/>
            </a:lvl1pPr>
          </a:lstStyle>
          <a:p>
            <a:pPr>
              <a:defRPr/>
            </a:pPr>
            <a:endParaRPr lang="en-US"/>
          </a:p>
        </p:txBody>
      </p:sp>
      <p:sp>
        <p:nvSpPr>
          <p:cNvPr id="6" name="Rectangle 1030"/>
          <p:cNvSpPr>
            <a:spLocks noGrp="1" noChangeArrowheads="1"/>
          </p:cNvSpPr>
          <p:nvPr>
            <p:ph type="sldNum" sz="quarter" idx="12"/>
          </p:nvPr>
        </p:nvSpPr>
        <p:spPr/>
        <p:txBody>
          <a:bodyPr/>
          <a:lstStyle>
            <a:lvl1pPr>
              <a:defRPr baseline="30000"/>
            </a:lvl1pPr>
          </a:lstStyle>
          <a:p>
            <a:pPr>
              <a:defRPr/>
            </a:pPr>
            <a:fld id="{360CF684-B3A7-9D4B-AC9F-537A784F92C2}" type="slidenum">
              <a:rPr lang="en-US"/>
              <a:pPr>
                <a:defRPr/>
              </a:pPr>
              <a:t>‹#›</a:t>
            </a:fld>
            <a:endParaRPr lang="en-US"/>
          </a:p>
        </p:txBody>
      </p:sp>
    </p:spTree>
    <p:extLst>
      <p:ext uri="{BB962C8B-B14F-4D97-AF65-F5344CB8AC3E}">
        <p14:creationId xmlns:p14="http://schemas.microsoft.com/office/powerpoint/2010/main" val="339988889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algn="ctr">
              <a:defRPr baseline="30000"/>
            </a:lvl1pPr>
          </a:lstStyle>
          <a:p>
            <a:pPr>
              <a:defRPr/>
            </a:pPr>
            <a:fld id="{9A147D93-BF4A-4647-9513-7214A0BD2CCE}" type="datetime1">
              <a:rPr lang="en-US"/>
              <a:pPr>
                <a:defRPr/>
              </a:pPr>
              <a:t>8/11/23</a:t>
            </a:fld>
            <a:endParaRPr lang="en-US"/>
          </a:p>
        </p:txBody>
      </p:sp>
      <p:sp>
        <p:nvSpPr>
          <p:cNvPr id="5" name="Rectangle 1029"/>
          <p:cNvSpPr>
            <a:spLocks noGrp="1" noChangeArrowheads="1"/>
          </p:cNvSpPr>
          <p:nvPr>
            <p:ph type="ftr" sz="quarter" idx="11"/>
          </p:nvPr>
        </p:nvSpPr>
        <p:spPr/>
        <p:txBody>
          <a:bodyPr/>
          <a:lstStyle>
            <a:lvl1pPr>
              <a:defRPr baseline="30000"/>
            </a:lvl1pPr>
          </a:lstStyle>
          <a:p>
            <a:pPr>
              <a:defRPr/>
            </a:pPr>
            <a:endParaRPr lang="en-US"/>
          </a:p>
        </p:txBody>
      </p:sp>
      <p:sp>
        <p:nvSpPr>
          <p:cNvPr id="6" name="Rectangle 1030"/>
          <p:cNvSpPr>
            <a:spLocks noGrp="1" noChangeArrowheads="1"/>
          </p:cNvSpPr>
          <p:nvPr>
            <p:ph type="sldNum" sz="quarter" idx="12"/>
          </p:nvPr>
        </p:nvSpPr>
        <p:spPr/>
        <p:txBody>
          <a:bodyPr/>
          <a:lstStyle>
            <a:lvl1pPr>
              <a:defRPr baseline="30000"/>
            </a:lvl1pPr>
          </a:lstStyle>
          <a:p>
            <a:pPr>
              <a:defRPr/>
            </a:pPr>
            <a:fld id="{14598530-182F-1D47-B50F-0314EFB2DF64}" type="slidenum">
              <a:rPr lang="en-US"/>
              <a:pPr>
                <a:defRPr/>
              </a:pPr>
              <a:t>‹#›</a:t>
            </a:fld>
            <a:endParaRPr lang="en-US"/>
          </a:p>
        </p:txBody>
      </p:sp>
    </p:spTree>
    <p:extLst>
      <p:ext uri="{BB962C8B-B14F-4D97-AF65-F5344CB8AC3E}">
        <p14:creationId xmlns:p14="http://schemas.microsoft.com/office/powerpoint/2010/main" val="241621847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26"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rgbClr val="000000"/>
              </a:solidFill>
              <a:latin typeface="Times New Roman" charset="0"/>
            </a:endParaRPr>
          </a:p>
        </p:txBody>
      </p:sp>
      <p:pic>
        <p:nvPicPr>
          <p:cNvPr id="5" name="Picture 1027" descr="minispi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ltGray">
          <a:xfrm>
            <a:off x="0" y="50800"/>
            <a:ext cx="1181100" cy="428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1028"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rgbClr val="000000"/>
              </a:solidFill>
              <a:latin typeface="Times New Roman" charset="0"/>
            </a:endParaRPr>
          </a:p>
        </p:txBody>
      </p:sp>
      <p:pic>
        <p:nvPicPr>
          <p:cNvPr id="7" name="Picture 1029" descr="minispir"/>
          <p:cNvPicPr>
            <a:picLocks noChangeAspect="1" noChangeArrowheads="1"/>
          </p:cNvPicPr>
          <p:nvPr/>
        </p:nvPicPr>
        <p:blipFill>
          <a:blip r:embed="rId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10" name="Rectangle 1030"/>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123911" name="Rectangle 1031"/>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1032"/>
          <p:cNvSpPr>
            <a:spLocks noGrp="1" noChangeArrowheads="1"/>
          </p:cNvSpPr>
          <p:nvPr>
            <p:ph type="dt" sz="quarter" idx="10"/>
          </p:nvPr>
        </p:nvSpPr>
        <p:spPr>
          <a:xfrm>
            <a:off x="1084263" y="6096000"/>
            <a:ext cx="1905000" cy="457200"/>
          </a:xfrm>
        </p:spPr>
        <p:txBody>
          <a:bodyPr/>
          <a:lstStyle>
            <a:lvl1pPr>
              <a:spcBef>
                <a:spcPct val="50000"/>
              </a:spcBef>
              <a:defRPr/>
            </a:lvl1pPr>
          </a:lstStyle>
          <a:p>
            <a:pPr>
              <a:defRPr/>
            </a:pPr>
            <a:endParaRPr lang="en-US"/>
          </a:p>
        </p:txBody>
      </p:sp>
      <p:sp>
        <p:nvSpPr>
          <p:cNvPr id="9" name="Rectangle 1033"/>
          <p:cNvSpPr>
            <a:spLocks noGrp="1" noChangeArrowheads="1"/>
          </p:cNvSpPr>
          <p:nvPr>
            <p:ph type="ftr" sz="quarter" idx="11"/>
          </p:nvPr>
        </p:nvSpPr>
        <p:spPr>
          <a:xfrm>
            <a:off x="3522663" y="6096000"/>
            <a:ext cx="2895600" cy="457200"/>
          </a:xfrm>
        </p:spPr>
        <p:txBody>
          <a:bodyPr/>
          <a:lstStyle>
            <a:lvl1pPr algn="l">
              <a:spcBef>
                <a:spcPct val="50000"/>
              </a:spcBef>
              <a:defRPr/>
            </a:lvl1pPr>
          </a:lstStyle>
          <a:p>
            <a:pPr>
              <a:defRPr/>
            </a:pPr>
            <a:endParaRPr lang="en-US"/>
          </a:p>
        </p:txBody>
      </p:sp>
      <p:sp>
        <p:nvSpPr>
          <p:cNvPr id="10" name="Rectangle 1034"/>
          <p:cNvSpPr>
            <a:spLocks noGrp="1" noChangeArrowheads="1"/>
          </p:cNvSpPr>
          <p:nvPr>
            <p:ph type="sldNum" sz="quarter" idx="12"/>
          </p:nvPr>
        </p:nvSpPr>
        <p:spPr>
          <a:xfrm>
            <a:off x="6951663" y="6096000"/>
            <a:ext cx="1905000" cy="457200"/>
          </a:xfrm>
        </p:spPr>
        <p:txBody>
          <a:bodyPr/>
          <a:lstStyle>
            <a:lvl1pPr>
              <a:spcBef>
                <a:spcPct val="50000"/>
              </a:spcBef>
              <a:defRPr/>
            </a:lvl1pPr>
          </a:lstStyle>
          <a:p>
            <a:pPr>
              <a:defRPr/>
            </a:pPr>
            <a:fld id="{11F6BE99-8AA0-F549-89B6-5AACEA0C7C13}" type="slidenum">
              <a:rPr lang="en-US"/>
              <a:pPr>
                <a:defRPr/>
              </a:pPr>
              <a:t>‹#›</a:t>
            </a:fld>
            <a:endParaRPr lang="en-US"/>
          </a:p>
        </p:txBody>
      </p:sp>
    </p:spTree>
    <p:extLst>
      <p:ext uri="{BB962C8B-B14F-4D97-AF65-F5344CB8AC3E}">
        <p14:creationId xmlns:p14="http://schemas.microsoft.com/office/powerpoint/2010/main" val="3364732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3"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4"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421A8C01-4625-A14A-9C27-29221CC2997F}" type="slidenum">
              <a:rPr lang="en-US"/>
              <a:pPr>
                <a:defRPr/>
              </a:pPr>
              <a:t>‹#›</a:t>
            </a:fld>
            <a:endParaRPr lang="en-US"/>
          </a:p>
        </p:txBody>
      </p:sp>
    </p:spTree>
    <p:extLst>
      <p:ext uri="{BB962C8B-B14F-4D97-AF65-F5344CB8AC3E}">
        <p14:creationId xmlns:p14="http://schemas.microsoft.com/office/powerpoint/2010/main" val="56152108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C98D340E-A0BC-0342-8E3C-F7D2CB51F7B4}" type="slidenum">
              <a:rPr lang="en-US"/>
              <a:pPr>
                <a:defRPr/>
              </a:pPr>
              <a:t>‹#›</a:t>
            </a:fld>
            <a:endParaRPr lang="en-US"/>
          </a:p>
        </p:txBody>
      </p:sp>
    </p:spTree>
    <p:extLst>
      <p:ext uri="{BB962C8B-B14F-4D97-AF65-F5344CB8AC3E}">
        <p14:creationId xmlns:p14="http://schemas.microsoft.com/office/powerpoint/2010/main" val="135870773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B5B15FEA-2955-AA42-8C6C-DB0CF9A155B4}" type="slidenum">
              <a:rPr lang="en-US"/>
              <a:pPr>
                <a:defRPr/>
              </a:pPr>
              <a:t>‹#›</a:t>
            </a:fld>
            <a:endParaRPr lang="en-US"/>
          </a:p>
        </p:txBody>
      </p:sp>
    </p:spTree>
    <p:extLst>
      <p:ext uri="{BB962C8B-B14F-4D97-AF65-F5344CB8AC3E}">
        <p14:creationId xmlns:p14="http://schemas.microsoft.com/office/powerpoint/2010/main" val="418914997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7" name="Rectangle 1034"/>
          <p:cNvSpPr>
            <a:spLocks noGrp="1" noChangeArrowheads="1"/>
          </p:cNvSpPr>
          <p:nvPr>
            <p:ph type="sldNum" sz="quarter" idx="12"/>
          </p:nvPr>
        </p:nvSpPr>
        <p:spPr/>
        <p:txBody>
          <a:bodyPr/>
          <a:lstStyle>
            <a:lvl1pPr>
              <a:spcBef>
                <a:spcPct val="50000"/>
              </a:spcBef>
              <a:defRPr/>
            </a:lvl1pPr>
          </a:lstStyle>
          <a:p>
            <a:pPr>
              <a:defRPr/>
            </a:pPr>
            <a:fld id="{D2341F23-D9B5-A646-9835-165713789887}" type="slidenum">
              <a:rPr lang="en-US"/>
              <a:pPr>
                <a:defRPr/>
              </a:pPr>
              <a:t>‹#›</a:t>
            </a:fld>
            <a:endParaRPr lang="en-US"/>
          </a:p>
        </p:txBody>
      </p:sp>
    </p:spTree>
    <p:extLst>
      <p:ext uri="{BB962C8B-B14F-4D97-AF65-F5344CB8AC3E}">
        <p14:creationId xmlns:p14="http://schemas.microsoft.com/office/powerpoint/2010/main" val="28976795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8"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9" name="Rectangle 1034"/>
          <p:cNvSpPr>
            <a:spLocks noGrp="1" noChangeArrowheads="1"/>
          </p:cNvSpPr>
          <p:nvPr>
            <p:ph type="sldNum" sz="quarter" idx="12"/>
          </p:nvPr>
        </p:nvSpPr>
        <p:spPr/>
        <p:txBody>
          <a:bodyPr/>
          <a:lstStyle>
            <a:lvl1pPr>
              <a:spcBef>
                <a:spcPct val="50000"/>
              </a:spcBef>
              <a:defRPr/>
            </a:lvl1pPr>
          </a:lstStyle>
          <a:p>
            <a:pPr>
              <a:defRPr/>
            </a:pPr>
            <a:fld id="{BC6F4142-E966-1A45-87B4-B192DEB11139}" type="slidenum">
              <a:rPr lang="en-US"/>
              <a:pPr>
                <a:defRPr/>
              </a:pPr>
              <a:t>‹#›</a:t>
            </a:fld>
            <a:endParaRPr lang="en-US"/>
          </a:p>
        </p:txBody>
      </p:sp>
    </p:spTree>
    <p:extLst>
      <p:ext uri="{BB962C8B-B14F-4D97-AF65-F5344CB8AC3E}">
        <p14:creationId xmlns:p14="http://schemas.microsoft.com/office/powerpoint/2010/main" val="108124732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4"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5" name="Rectangle 1034"/>
          <p:cNvSpPr>
            <a:spLocks noGrp="1" noChangeArrowheads="1"/>
          </p:cNvSpPr>
          <p:nvPr>
            <p:ph type="sldNum" sz="quarter" idx="12"/>
          </p:nvPr>
        </p:nvSpPr>
        <p:spPr/>
        <p:txBody>
          <a:bodyPr/>
          <a:lstStyle>
            <a:lvl1pPr>
              <a:spcBef>
                <a:spcPct val="50000"/>
              </a:spcBef>
              <a:defRPr/>
            </a:lvl1pPr>
          </a:lstStyle>
          <a:p>
            <a:pPr>
              <a:defRPr/>
            </a:pPr>
            <a:fld id="{2E4881CC-3C00-174F-B844-5F56BFB67186}" type="slidenum">
              <a:rPr lang="en-US"/>
              <a:pPr>
                <a:defRPr/>
              </a:pPr>
              <a:t>‹#›</a:t>
            </a:fld>
            <a:endParaRPr lang="en-US"/>
          </a:p>
        </p:txBody>
      </p:sp>
    </p:spTree>
    <p:extLst>
      <p:ext uri="{BB962C8B-B14F-4D97-AF65-F5344CB8AC3E}">
        <p14:creationId xmlns:p14="http://schemas.microsoft.com/office/powerpoint/2010/main" val="418240740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3"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4" name="Rectangle 1034"/>
          <p:cNvSpPr>
            <a:spLocks noGrp="1" noChangeArrowheads="1"/>
          </p:cNvSpPr>
          <p:nvPr>
            <p:ph type="sldNum" sz="quarter" idx="12"/>
          </p:nvPr>
        </p:nvSpPr>
        <p:spPr/>
        <p:txBody>
          <a:bodyPr/>
          <a:lstStyle>
            <a:lvl1pPr>
              <a:spcBef>
                <a:spcPct val="50000"/>
              </a:spcBef>
              <a:defRPr/>
            </a:lvl1pPr>
          </a:lstStyle>
          <a:p>
            <a:pPr>
              <a:defRPr/>
            </a:pPr>
            <a:fld id="{A859A6A1-4E20-6948-B669-03C1F319E9D7}" type="slidenum">
              <a:rPr lang="en-US"/>
              <a:pPr>
                <a:defRPr/>
              </a:pPr>
              <a:t>‹#›</a:t>
            </a:fld>
            <a:endParaRPr lang="en-US"/>
          </a:p>
        </p:txBody>
      </p:sp>
    </p:spTree>
    <p:extLst>
      <p:ext uri="{BB962C8B-B14F-4D97-AF65-F5344CB8AC3E}">
        <p14:creationId xmlns:p14="http://schemas.microsoft.com/office/powerpoint/2010/main" val="250745116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7" name="Rectangle 1034"/>
          <p:cNvSpPr>
            <a:spLocks noGrp="1" noChangeArrowheads="1"/>
          </p:cNvSpPr>
          <p:nvPr>
            <p:ph type="sldNum" sz="quarter" idx="12"/>
          </p:nvPr>
        </p:nvSpPr>
        <p:spPr/>
        <p:txBody>
          <a:bodyPr/>
          <a:lstStyle>
            <a:lvl1pPr>
              <a:spcBef>
                <a:spcPct val="50000"/>
              </a:spcBef>
              <a:defRPr/>
            </a:lvl1pPr>
          </a:lstStyle>
          <a:p>
            <a:pPr>
              <a:defRPr/>
            </a:pPr>
            <a:fld id="{380A8D40-BC8E-154E-BC14-88A8EE096204}" type="slidenum">
              <a:rPr lang="en-US"/>
              <a:pPr>
                <a:defRPr/>
              </a:pPr>
              <a:t>‹#›</a:t>
            </a:fld>
            <a:endParaRPr lang="en-US"/>
          </a:p>
        </p:txBody>
      </p:sp>
    </p:spTree>
    <p:extLst>
      <p:ext uri="{BB962C8B-B14F-4D97-AF65-F5344CB8AC3E}">
        <p14:creationId xmlns:p14="http://schemas.microsoft.com/office/powerpoint/2010/main" val="291898189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6"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7" name="Rectangle 1034"/>
          <p:cNvSpPr>
            <a:spLocks noGrp="1" noChangeArrowheads="1"/>
          </p:cNvSpPr>
          <p:nvPr>
            <p:ph type="sldNum" sz="quarter" idx="12"/>
          </p:nvPr>
        </p:nvSpPr>
        <p:spPr/>
        <p:txBody>
          <a:bodyPr/>
          <a:lstStyle>
            <a:lvl1pPr>
              <a:spcBef>
                <a:spcPct val="50000"/>
              </a:spcBef>
              <a:defRPr/>
            </a:lvl1pPr>
          </a:lstStyle>
          <a:p>
            <a:pPr>
              <a:defRPr/>
            </a:pPr>
            <a:fld id="{A823B273-B251-604D-A206-51CE8EEE12A0}" type="slidenum">
              <a:rPr lang="en-US"/>
              <a:pPr>
                <a:defRPr/>
              </a:pPr>
              <a:t>‹#›</a:t>
            </a:fld>
            <a:endParaRPr lang="en-US"/>
          </a:p>
        </p:txBody>
      </p:sp>
    </p:spTree>
    <p:extLst>
      <p:ext uri="{BB962C8B-B14F-4D97-AF65-F5344CB8AC3E}">
        <p14:creationId xmlns:p14="http://schemas.microsoft.com/office/powerpoint/2010/main" val="89122680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63E9E7BD-6AF1-CA44-905F-24C9142EC099}" type="slidenum">
              <a:rPr lang="en-US"/>
              <a:pPr>
                <a:defRPr/>
              </a:pPr>
              <a:t>‹#›</a:t>
            </a:fld>
            <a:endParaRPr lang="en-US"/>
          </a:p>
        </p:txBody>
      </p:sp>
    </p:spTree>
    <p:extLst>
      <p:ext uri="{BB962C8B-B14F-4D97-AF65-F5344CB8AC3E}">
        <p14:creationId xmlns:p14="http://schemas.microsoft.com/office/powerpoint/2010/main" val="115752265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2"/>
          <p:cNvSpPr>
            <a:spLocks noGrp="1" noChangeArrowheads="1"/>
          </p:cNvSpPr>
          <p:nvPr>
            <p:ph type="dt" sz="half" idx="10"/>
          </p:nvPr>
        </p:nvSpPr>
        <p:spPr/>
        <p:txBody>
          <a:bodyPr/>
          <a:lstStyle>
            <a:lvl1pPr>
              <a:spcBef>
                <a:spcPct val="50000"/>
              </a:spcBef>
              <a:defRPr/>
            </a:lvl1pPr>
          </a:lstStyle>
          <a:p>
            <a:pPr>
              <a:defRPr/>
            </a:pPr>
            <a:endParaRPr lang="en-US"/>
          </a:p>
        </p:txBody>
      </p:sp>
      <p:sp>
        <p:nvSpPr>
          <p:cNvPr id="5" name="Rectangle 1033"/>
          <p:cNvSpPr>
            <a:spLocks noGrp="1" noChangeArrowheads="1"/>
          </p:cNvSpPr>
          <p:nvPr>
            <p:ph type="ftr" sz="quarter" idx="11"/>
          </p:nvPr>
        </p:nvSpPr>
        <p:spPr/>
        <p:txBody>
          <a:bodyPr/>
          <a:lstStyle>
            <a:lvl1pPr algn="l">
              <a:spcBef>
                <a:spcPct val="50000"/>
              </a:spcBef>
              <a:defRPr/>
            </a:lvl1pPr>
          </a:lstStyle>
          <a:p>
            <a:pPr>
              <a:defRPr/>
            </a:pPr>
            <a:endParaRPr lang="en-US"/>
          </a:p>
        </p:txBody>
      </p:sp>
      <p:sp>
        <p:nvSpPr>
          <p:cNvPr id="6" name="Rectangle 1034"/>
          <p:cNvSpPr>
            <a:spLocks noGrp="1" noChangeArrowheads="1"/>
          </p:cNvSpPr>
          <p:nvPr>
            <p:ph type="sldNum" sz="quarter" idx="12"/>
          </p:nvPr>
        </p:nvSpPr>
        <p:spPr/>
        <p:txBody>
          <a:bodyPr/>
          <a:lstStyle>
            <a:lvl1pPr>
              <a:spcBef>
                <a:spcPct val="50000"/>
              </a:spcBef>
              <a:defRPr/>
            </a:lvl1pPr>
          </a:lstStyle>
          <a:p>
            <a:pPr>
              <a:defRPr/>
            </a:pPr>
            <a:fld id="{05325A35-9A1B-7945-9839-23FD4793314E}" type="slidenum">
              <a:rPr lang="en-US"/>
              <a:pPr>
                <a:defRPr/>
              </a:pPr>
              <a:t>‹#›</a:t>
            </a:fld>
            <a:endParaRPr lang="en-US"/>
          </a:p>
        </p:txBody>
      </p:sp>
    </p:spTree>
    <p:extLst>
      <p:ext uri="{BB962C8B-B14F-4D97-AF65-F5344CB8AC3E}">
        <p14:creationId xmlns:p14="http://schemas.microsoft.com/office/powerpoint/2010/main" val="2715626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FF9D7A56-2CDC-1C46-A975-5B9EC68E9892}" type="slidenum">
              <a:rPr lang="en-US"/>
              <a:pPr>
                <a:defRPr/>
              </a:pPr>
              <a:t>‹#›</a:t>
            </a:fld>
            <a:endParaRPr lang="en-US"/>
          </a:p>
        </p:txBody>
      </p:sp>
    </p:spTree>
    <p:extLst>
      <p:ext uri="{BB962C8B-B14F-4D97-AF65-F5344CB8AC3E}">
        <p14:creationId xmlns:p14="http://schemas.microsoft.com/office/powerpoint/2010/main" val="3578997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3E7DBB0D-DE8C-A044-83C2-CCAA78EB2C29}" type="slidenum">
              <a:rPr lang="en-US"/>
              <a:pPr>
                <a:defRPr/>
              </a:pPr>
              <a:t>‹#›</a:t>
            </a:fld>
            <a:endParaRPr lang="en-US"/>
          </a:p>
        </p:txBody>
      </p:sp>
    </p:spTree>
    <p:extLst>
      <p:ext uri="{BB962C8B-B14F-4D97-AF65-F5344CB8AC3E}">
        <p14:creationId xmlns:p14="http://schemas.microsoft.com/office/powerpoint/2010/main" val="4053182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45504AE9-6201-5543-9BFF-E305FFF13C7D}" type="slidenum">
              <a:rPr lang="en-US"/>
              <a:pPr>
                <a:defRPr/>
              </a:pPr>
              <a:t>‹#›</a:t>
            </a:fld>
            <a:endParaRPr lang="en-US"/>
          </a:p>
        </p:txBody>
      </p:sp>
    </p:spTree>
    <p:extLst>
      <p:ext uri="{BB962C8B-B14F-4D97-AF65-F5344CB8AC3E}">
        <p14:creationId xmlns:p14="http://schemas.microsoft.com/office/powerpoint/2010/main" val="3994464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645C40CD-07A9-0744-8689-D517C3E5E81C}" type="slidenum">
              <a:rPr lang="en-US"/>
              <a:pPr>
                <a:defRPr/>
              </a:pPr>
              <a:t>‹#›</a:t>
            </a:fld>
            <a:endParaRPr lang="en-US"/>
          </a:p>
        </p:txBody>
      </p:sp>
    </p:spTree>
    <p:extLst>
      <p:ext uri="{BB962C8B-B14F-4D97-AF65-F5344CB8AC3E}">
        <p14:creationId xmlns:p14="http://schemas.microsoft.com/office/powerpoint/2010/main" val="546180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52400"/>
            <a:ext cx="22288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152400"/>
            <a:ext cx="65341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a:lnSpc>
                <a:spcPct val="90000"/>
              </a:lnSpc>
              <a:spcBef>
                <a:spcPct val="20000"/>
              </a:spcBef>
              <a:buFontTx/>
              <a:buChar char="•"/>
              <a:defRPr kumimoji="1" b="1">
                <a:latin typeface="Arial Narrow" charset="0"/>
              </a:defRPr>
            </a:lvl1pPr>
          </a:lstStyle>
          <a:p>
            <a:pPr>
              <a:defRPr/>
            </a:pPr>
            <a:fld id="{0CB04A05-695A-B84A-A154-2A3E936F1B75}" type="slidenum">
              <a:rPr lang="en-US"/>
              <a:pPr>
                <a:defRPr/>
              </a:pPr>
              <a:t>‹#›</a:t>
            </a:fld>
            <a:endParaRPr lang="en-US"/>
          </a:p>
        </p:txBody>
      </p:sp>
    </p:spTree>
    <p:extLst>
      <p:ext uri="{BB962C8B-B14F-4D97-AF65-F5344CB8AC3E}">
        <p14:creationId xmlns:p14="http://schemas.microsoft.com/office/powerpoint/2010/main" val="1146981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78283592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27911243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1549146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8570560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15482721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7339536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9856127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CFC7135E-2901-F54B-AF54-0F18C06EA3F3}" type="slidenum">
              <a:rPr lang="en-US"/>
              <a:pPr>
                <a:defRPr/>
              </a:pPr>
              <a:t>‹#›</a:t>
            </a:fld>
            <a:endParaRPr lang="en-US"/>
          </a:p>
        </p:txBody>
      </p:sp>
    </p:spTree>
    <p:extLst>
      <p:ext uri="{BB962C8B-B14F-4D97-AF65-F5344CB8AC3E}">
        <p14:creationId xmlns:p14="http://schemas.microsoft.com/office/powerpoint/2010/main" val="2164825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9286841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7694853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88345140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39550573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22690504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28785576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4689439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57482546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35647936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5934662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6B78B9C4-B964-7F4A-8A1B-A27338A6763F}" type="slidenum">
              <a:rPr lang="en-US"/>
              <a:pPr>
                <a:defRPr/>
              </a:pPr>
              <a:t>‹#›</a:t>
            </a:fld>
            <a:endParaRPr lang="en-US"/>
          </a:p>
        </p:txBody>
      </p:sp>
    </p:spTree>
    <p:extLst>
      <p:ext uri="{BB962C8B-B14F-4D97-AF65-F5344CB8AC3E}">
        <p14:creationId xmlns:p14="http://schemas.microsoft.com/office/powerpoint/2010/main" val="11785132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81604281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95154845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6889509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06946624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CA17EFA5-0D50-7046-800E-12818BE94FB4}" type="slidenum">
              <a:rPr lang="zh-CN" altLang="en-US"/>
              <a:pPr>
                <a:defRPr/>
              </a:pPr>
              <a:t>‹#›</a:t>
            </a:fld>
            <a:endParaRPr lang="en-US" altLang="zh-CN"/>
          </a:p>
        </p:txBody>
      </p:sp>
    </p:spTree>
    <p:extLst>
      <p:ext uri="{BB962C8B-B14F-4D97-AF65-F5344CB8AC3E}">
        <p14:creationId xmlns:p14="http://schemas.microsoft.com/office/powerpoint/2010/main" val="1498215474"/>
      </p:ext>
    </p:extLst>
  </p:cSld>
  <p:clrMapOvr>
    <a:masterClrMapping/>
  </p:clrMapOvr>
  <p:transition spd="med">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3FC28428-AE38-9642-8240-B79E92E89C27}" type="slidenum">
              <a:rPr lang="zh-CN" altLang="en-US"/>
              <a:pPr>
                <a:defRPr/>
              </a:pPr>
              <a:t>‹#›</a:t>
            </a:fld>
            <a:endParaRPr lang="en-US" altLang="zh-CN"/>
          </a:p>
        </p:txBody>
      </p:sp>
    </p:spTree>
    <p:extLst>
      <p:ext uri="{BB962C8B-B14F-4D97-AF65-F5344CB8AC3E}">
        <p14:creationId xmlns:p14="http://schemas.microsoft.com/office/powerpoint/2010/main" val="3414793870"/>
      </p:ext>
    </p:extLst>
  </p:cSld>
  <p:clrMapOvr>
    <a:masterClrMapping/>
  </p:clrMapOvr>
  <p:transition spd="med">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604CB2AF-C1C7-154B-AB84-7909A91CD8D7}" type="slidenum">
              <a:rPr lang="zh-CN" altLang="en-US"/>
              <a:pPr>
                <a:defRPr/>
              </a:pPr>
              <a:t>‹#›</a:t>
            </a:fld>
            <a:endParaRPr lang="en-US" altLang="zh-CN"/>
          </a:p>
        </p:txBody>
      </p:sp>
    </p:spTree>
    <p:extLst>
      <p:ext uri="{BB962C8B-B14F-4D97-AF65-F5344CB8AC3E}">
        <p14:creationId xmlns:p14="http://schemas.microsoft.com/office/powerpoint/2010/main" val="3179188649"/>
      </p:ext>
    </p:extLst>
  </p:cSld>
  <p:clrMapOvr>
    <a:masterClrMapping/>
  </p:clrMapOvr>
  <p:transition spd="med">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3A887178-7A94-A24D-A692-C2B3A858056E}" type="slidenum">
              <a:rPr lang="zh-CN" altLang="en-US"/>
              <a:pPr>
                <a:defRPr/>
              </a:pPr>
              <a:t>‹#›</a:t>
            </a:fld>
            <a:endParaRPr lang="en-US" altLang="zh-CN"/>
          </a:p>
        </p:txBody>
      </p:sp>
    </p:spTree>
    <p:extLst>
      <p:ext uri="{BB962C8B-B14F-4D97-AF65-F5344CB8AC3E}">
        <p14:creationId xmlns:p14="http://schemas.microsoft.com/office/powerpoint/2010/main" val="2940993300"/>
      </p:ext>
    </p:extLst>
  </p:cSld>
  <p:clrMapOvr>
    <a:masterClrMapping/>
  </p:clrMapOvr>
  <p:transition spd="med">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3BEC6BC3-F7AB-EA4D-B05F-D3E7EA2A437E}" type="slidenum">
              <a:rPr lang="zh-CN" altLang="en-US"/>
              <a:pPr>
                <a:defRPr/>
              </a:pPr>
              <a:t>‹#›</a:t>
            </a:fld>
            <a:endParaRPr lang="en-US" altLang="zh-CN"/>
          </a:p>
        </p:txBody>
      </p:sp>
    </p:spTree>
    <p:extLst>
      <p:ext uri="{BB962C8B-B14F-4D97-AF65-F5344CB8AC3E}">
        <p14:creationId xmlns:p14="http://schemas.microsoft.com/office/powerpoint/2010/main" val="4020856548"/>
      </p:ext>
    </p:extLst>
  </p:cSld>
  <p:clrMapOvr>
    <a:masterClrMapping/>
  </p:clrMapOvr>
  <p:transition spd="med">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82B62BEF-DA0B-5E47-92FD-C4CB450DC442}" type="slidenum">
              <a:rPr lang="zh-CN" altLang="en-US"/>
              <a:pPr>
                <a:defRPr/>
              </a:pPr>
              <a:t>‹#›</a:t>
            </a:fld>
            <a:endParaRPr lang="en-US" altLang="zh-CN"/>
          </a:p>
        </p:txBody>
      </p:sp>
    </p:spTree>
    <p:extLst>
      <p:ext uri="{BB962C8B-B14F-4D97-AF65-F5344CB8AC3E}">
        <p14:creationId xmlns:p14="http://schemas.microsoft.com/office/powerpoint/2010/main" val="1753378288"/>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7C657BC0-D924-6B46-9EB3-999FDD547167}" type="slidenum">
              <a:rPr lang="en-US"/>
              <a:pPr>
                <a:defRPr/>
              </a:pPr>
              <a:t>‹#›</a:t>
            </a:fld>
            <a:endParaRPr lang="en-US"/>
          </a:p>
        </p:txBody>
      </p:sp>
    </p:spTree>
    <p:extLst>
      <p:ext uri="{BB962C8B-B14F-4D97-AF65-F5344CB8AC3E}">
        <p14:creationId xmlns:p14="http://schemas.microsoft.com/office/powerpoint/2010/main" val="36784564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F8669CC9-3E95-634D-8C6F-D4DC46AFA0CA}" type="slidenum">
              <a:rPr lang="zh-CN" altLang="en-US"/>
              <a:pPr>
                <a:defRPr/>
              </a:pPr>
              <a:t>‹#›</a:t>
            </a:fld>
            <a:endParaRPr lang="en-US" altLang="zh-CN"/>
          </a:p>
        </p:txBody>
      </p:sp>
    </p:spTree>
    <p:extLst>
      <p:ext uri="{BB962C8B-B14F-4D97-AF65-F5344CB8AC3E}">
        <p14:creationId xmlns:p14="http://schemas.microsoft.com/office/powerpoint/2010/main" val="2348176649"/>
      </p:ext>
    </p:extLst>
  </p:cSld>
  <p:clrMapOvr>
    <a:masterClrMapping/>
  </p:clrMapOvr>
  <p:transition spd="med">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194169CB-F87E-DA4A-BDF4-42CEF32BC676}" type="slidenum">
              <a:rPr lang="zh-CN" altLang="en-US"/>
              <a:pPr>
                <a:defRPr/>
              </a:pPr>
              <a:t>‹#›</a:t>
            </a:fld>
            <a:endParaRPr lang="en-US" altLang="zh-CN"/>
          </a:p>
        </p:txBody>
      </p:sp>
    </p:spTree>
    <p:extLst>
      <p:ext uri="{BB962C8B-B14F-4D97-AF65-F5344CB8AC3E}">
        <p14:creationId xmlns:p14="http://schemas.microsoft.com/office/powerpoint/2010/main" val="1240028459"/>
      </p:ext>
    </p:extLst>
  </p:cSld>
  <p:clrMapOvr>
    <a:masterClrMapping/>
  </p:clrMapOvr>
  <p:transition spd="med">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CF14843A-030F-FA44-B4B8-8B4A6BFF7C12}" type="slidenum">
              <a:rPr lang="zh-CN" altLang="en-US"/>
              <a:pPr>
                <a:defRPr/>
              </a:pPr>
              <a:t>‹#›</a:t>
            </a:fld>
            <a:endParaRPr lang="en-US" altLang="zh-CN"/>
          </a:p>
        </p:txBody>
      </p:sp>
    </p:spTree>
    <p:extLst>
      <p:ext uri="{BB962C8B-B14F-4D97-AF65-F5344CB8AC3E}">
        <p14:creationId xmlns:p14="http://schemas.microsoft.com/office/powerpoint/2010/main" val="1177826642"/>
      </p:ext>
    </p:extLst>
  </p:cSld>
  <p:clrMapOvr>
    <a:masterClrMapping/>
  </p:clrMapOvr>
  <p:transition spd="med">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90288B05-D80A-8244-B2B1-BAAF72FC485C}" type="slidenum">
              <a:rPr lang="zh-CN" altLang="en-US"/>
              <a:pPr>
                <a:defRPr/>
              </a:pPr>
              <a:t>‹#›</a:t>
            </a:fld>
            <a:endParaRPr lang="en-US" altLang="zh-CN"/>
          </a:p>
        </p:txBody>
      </p:sp>
    </p:spTree>
    <p:extLst>
      <p:ext uri="{BB962C8B-B14F-4D97-AF65-F5344CB8AC3E}">
        <p14:creationId xmlns:p14="http://schemas.microsoft.com/office/powerpoint/2010/main" val="3544870113"/>
      </p:ext>
    </p:extLst>
  </p:cSld>
  <p:clrMapOvr>
    <a:masterClrMapping/>
  </p:clrMapOvr>
  <p:transition spd="med">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0051B1E-0AFB-5141-B52D-EE223056F231}" type="slidenum">
              <a:rPr lang="zh-CN" altLang="en-US"/>
              <a:pPr>
                <a:defRPr/>
              </a:pPr>
              <a:t>‹#›</a:t>
            </a:fld>
            <a:endParaRPr lang="en-US" altLang="zh-CN"/>
          </a:p>
        </p:txBody>
      </p:sp>
    </p:spTree>
    <p:extLst>
      <p:ext uri="{BB962C8B-B14F-4D97-AF65-F5344CB8AC3E}">
        <p14:creationId xmlns:p14="http://schemas.microsoft.com/office/powerpoint/2010/main" val="498575858"/>
      </p:ext>
    </p:extLst>
  </p:cSld>
  <p:clrMapOvr>
    <a:masterClrMapping/>
  </p:clrMapOvr>
  <p:transitio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B3CEFA5A-00BF-174A-BFB6-52F7F7D521CF}" type="slidenum">
              <a:rPr lang="zh-CN" altLang="en-US"/>
              <a:pPr>
                <a:defRPr/>
              </a:pPr>
              <a:t>‹#›</a:t>
            </a:fld>
            <a:endParaRPr lang="en-US" altLang="zh-CN"/>
          </a:p>
        </p:txBody>
      </p:sp>
    </p:spTree>
    <p:extLst>
      <p:ext uri="{BB962C8B-B14F-4D97-AF65-F5344CB8AC3E}">
        <p14:creationId xmlns:p14="http://schemas.microsoft.com/office/powerpoint/2010/main" val="3792981661"/>
      </p:ext>
    </p:extLst>
  </p:cSld>
  <p:clrMapOvr>
    <a:masterClrMapping/>
  </p:clrMapOvr>
  <p:transition spd="med">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124200"/>
            <a:ext cx="9144000" cy="3581400"/>
            <a:chOff x="0" y="1968"/>
            <a:chExt cx="5760" cy="2256"/>
          </a:xfrm>
        </p:grpSpPr>
        <p:sp>
          <p:nvSpPr>
            <p:cNvPr id="5"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7"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8"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9"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0"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1"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2"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3"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4"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6"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7"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8"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9"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0"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1"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2"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3"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4"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5"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6"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7"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8"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29"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0"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1"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2"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3"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4"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5"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6"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7"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8"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39"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0"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1"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2"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3"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4"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5"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6"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7"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8"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49"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0"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1"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2"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3"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4"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5"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6"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7"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8"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59"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0"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1"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2"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3"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4"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5"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6"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67"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grpSp>
      <p:sp>
        <p:nvSpPr>
          <p:cNvPr id="68" name="Freeform 70"/>
          <p:cNvSpPr>
            <a:spLocks/>
          </p:cNvSpPr>
          <p:nvPr/>
        </p:nvSpPr>
        <p:spPr bwMode="auto">
          <a:xfrm rot="16200000">
            <a:off x="3871118" y="1005682"/>
            <a:ext cx="150813" cy="4845050"/>
          </a:xfrm>
          <a:custGeom>
            <a:avLst/>
            <a:gdLst>
              <a:gd name="T0" fmla="*/ 2147483647 w 95"/>
              <a:gd name="T1" fmla="*/ 2147483647 h 3052"/>
              <a:gd name="T2" fmla="*/ 2147483647 w 95"/>
              <a:gd name="T3" fmla="*/ 2147483647 h 3052"/>
              <a:gd name="T4" fmla="*/ 2147483647 w 95"/>
              <a:gd name="T5" fmla="*/ 2147483647 h 3052"/>
              <a:gd name="T6" fmla="*/ 2147483647 w 95"/>
              <a:gd name="T7" fmla="*/ 2147483647 h 3052"/>
              <a:gd name="T8" fmla="*/ 2147483647 w 95"/>
              <a:gd name="T9" fmla="*/ 2147483647 h 3052"/>
              <a:gd name="T10" fmla="*/ 2147483647 w 95"/>
              <a:gd name="T11" fmla="*/ 2147483647 h 3052"/>
              <a:gd name="T12" fmla="*/ 2147483647 w 95"/>
              <a:gd name="T13" fmla="*/ 2147483647 h 3052"/>
              <a:gd name="T14" fmla="*/ 2147483647 w 95"/>
              <a:gd name="T15" fmla="*/ 2147483647 h 3052"/>
              <a:gd name="T16" fmla="*/ 2147483647 w 95"/>
              <a:gd name="T17" fmla="*/ 2147483647 h 3052"/>
              <a:gd name="T18" fmla="*/ 2147483647 w 95"/>
              <a:gd name="T19" fmla="*/ 2147483647 h 3052"/>
              <a:gd name="T20" fmla="*/ 2147483647 w 95"/>
              <a:gd name="T21" fmla="*/ 2147483647 h 3052"/>
              <a:gd name="T22" fmla="*/ 2147483647 w 95"/>
              <a:gd name="T23" fmla="*/ 2147483647 h 3052"/>
              <a:gd name="T24" fmla="*/ 2147483647 w 95"/>
              <a:gd name="T25" fmla="*/ 2147483647 h 3052"/>
              <a:gd name="T26" fmla="*/ 2147483647 w 95"/>
              <a:gd name="T27" fmla="*/ 2147483647 h 3052"/>
              <a:gd name="T28" fmla="*/ 2147483647 w 95"/>
              <a:gd name="T29" fmla="*/ 2147483647 h 3052"/>
              <a:gd name="T30" fmla="*/ 2147483647 w 95"/>
              <a:gd name="T31" fmla="*/ 2147483647 h 3052"/>
              <a:gd name="T32" fmla="*/ 2147483647 w 95"/>
              <a:gd name="T33" fmla="*/ 2147483647 h 3052"/>
              <a:gd name="T34" fmla="*/ 2147483647 w 95"/>
              <a:gd name="T35" fmla="*/ 2147483647 h 3052"/>
              <a:gd name="T36" fmla="*/ 2147483647 w 95"/>
              <a:gd name="T37" fmla="*/ 2147483647 h 3052"/>
              <a:gd name="T38" fmla="*/ 2147483647 w 95"/>
              <a:gd name="T39" fmla="*/ 2147483647 h 3052"/>
              <a:gd name="T40" fmla="*/ 2147483647 w 95"/>
              <a:gd name="T41" fmla="*/ 2147483647 h 3052"/>
              <a:gd name="T42" fmla="*/ 2147483647 w 95"/>
              <a:gd name="T43" fmla="*/ 2147483647 h 3052"/>
              <a:gd name="T44" fmla="*/ 2147483647 w 95"/>
              <a:gd name="T45" fmla="*/ 2147483647 h 3052"/>
              <a:gd name="T46" fmla="*/ 2147483647 w 95"/>
              <a:gd name="T47" fmla="*/ 2147483647 h 3052"/>
              <a:gd name="T48" fmla="*/ 2147483647 w 95"/>
              <a:gd name="T49" fmla="*/ 2147483647 h 3052"/>
              <a:gd name="T50" fmla="*/ 2147483647 w 95"/>
              <a:gd name="T51" fmla="*/ 2147483647 h 3052"/>
              <a:gd name="T52" fmla="*/ 2147483647 w 95"/>
              <a:gd name="T53" fmla="*/ 2147483647 h 3052"/>
              <a:gd name="T54" fmla="*/ 2147483647 w 95"/>
              <a:gd name="T55" fmla="*/ 2147483647 h 3052"/>
              <a:gd name="T56" fmla="*/ 2147483647 w 95"/>
              <a:gd name="T57" fmla="*/ 2147483647 h 3052"/>
              <a:gd name="T58" fmla="*/ 2147483647 w 95"/>
              <a:gd name="T59" fmla="*/ 2147483647 h 3052"/>
              <a:gd name="T60" fmla="*/ 2147483647 w 95"/>
              <a:gd name="T61" fmla="*/ 2147483647 h 3052"/>
              <a:gd name="T62" fmla="*/ 2147483647 w 95"/>
              <a:gd name="T63" fmla="*/ 2147483647 h 3052"/>
              <a:gd name="T64" fmla="*/ 2147483647 w 95"/>
              <a:gd name="T65" fmla="*/ 2147483647 h 3052"/>
              <a:gd name="T66" fmla="*/ 2147483647 w 95"/>
              <a:gd name="T67" fmla="*/ 2147483647 h 3052"/>
              <a:gd name="T68" fmla="*/ 2147483647 w 95"/>
              <a:gd name="T69" fmla="*/ 0 h 3052"/>
              <a:gd name="T70" fmla="*/ 2147483647 w 95"/>
              <a:gd name="T71" fmla="*/ 2147483647 h 3052"/>
              <a:gd name="T72" fmla="*/ 2147483647 w 95"/>
              <a:gd name="T73" fmla="*/ 2147483647 h 3052"/>
              <a:gd name="T74" fmla="*/ 2147483647 w 95"/>
              <a:gd name="T75" fmla="*/ 2147483647 h 3052"/>
              <a:gd name="T76" fmla="*/ 2147483647 w 95"/>
              <a:gd name="T77" fmla="*/ 2147483647 h 3052"/>
              <a:gd name="T78" fmla="*/ 0 w 95"/>
              <a:gd name="T79" fmla="*/ 2147483647 h 3052"/>
              <a:gd name="T80" fmla="*/ 2147483647 w 95"/>
              <a:gd name="T81" fmla="*/ 2147483647 h 3052"/>
              <a:gd name="T82" fmla="*/ 2147483647 w 95"/>
              <a:gd name="T83" fmla="*/ 2147483647 h 3052"/>
              <a:gd name="T84" fmla="*/ 2147483647 w 95"/>
              <a:gd name="T85" fmla="*/ 2147483647 h 3052"/>
              <a:gd name="T86" fmla="*/ 2147483647 w 95"/>
              <a:gd name="T87" fmla="*/ 2147483647 h 3052"/>
              <a:gd name="T88" fmla="*/ 2147483647 w 95"/>
              <a:gd name="T89" fmla="*/ 2147483647 h 3052"/>
              <a:gd name="T90" fmla="*/ 2147483647 w 95"/>
              <a:gd name="T91" fmla="*/ 2147483647 h 3052"/>
              <a:gd name="T92" fmla="*/ 2147483647 w 95"/>
              <a:gd name="T93" fmla="*/ 2147483647 h 3052"/>
              <a:gd name="T94" fmla="*/ 2147483647 w 95"/>
              <a:gd name="T95" fmla="*/ 2147483647 h 3052"/>
              <a:gd name="T96" fmla="*/ 2147483647 w 95"/>
              <a:gd name="T97" fmla="*/ 2147483647 h 3052"/>
              <a:gd name="T98" fmla="*/ 2147483647 w 95"/>
              <a:gd name="T99" fmla="*/ 2147483647 h 3052"/>
              <a:gd name="T100" fmla="*/ 2147483647 w 95"/>
              <a:gd name="T101" fmla="*/ 2147483647 h 3052"/>
              <a:gd name="T102" fmla="*/ 2147483647 w 95"/>
              <a:gd name="T103" fmla="*/ 2147483647 h 3052"/>
              <a:gd name="T104" fmla="*/ 2147483647 w 95"/>
              <a:gd name="T105" fmla="*/ 2147483647 h 3052"/>
              <a:gd name="T106" fmla="*/ 2147483647 w 95"/>
              <a:gd name="T107" fmla="*/ 2147483647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8132" name="Rectangle 68"/>
          <p:cNvSpPr>
            <a:spLocks noGrp="1" noChangeArrowheads="1"/>
          </p:cNvSpPr>
          <p:nvPr>
            <p:ph type="ctrTitle"/>
          </p:nvPr>
        </p:nvSpPr>
        <p:spPr>
          <a:xfrm>
            <a:off x="457200" y="2286000"/>
            <a:ext cx="8229600" cy="1143000"/>
          </a:xfrm>
        </p:spPr>
        <p:txBody>
          <a:bodyPr/>
          <a:lstStyle>
            <a:lvl1pPr algn="ctr">
              <a:defRPr sz="4400"/>
            </a:lvl1pPr>
          </a:lstStyle>
          <a:p>
            <a:r>
              <a:rPr lang="en-US" altLang="ja-JP"/>
              <a:t>Click to edit Master title style</a:t>
            </a:r>
          </a:p>
        </p:txBody>
      </p:sp>
      <p:sp>
        <p:nvSpPr>
          <p:cNvPr id="88133" name="Rectangle 69"/>
          <p:cNvSpPr>
            <a:spLocks noGrp="1" noChangeArrowheads="1"/>
          </p:cNvSpPr>
          <p:nvPr>
            <p:ph type="subTitle" idx="1"/>
          </p:nvPr>
        </p:nvSpPr>
        <p:spPr>
          <a:xfrm>
            <a:off x="1371600" y="3886200"/>
            <a:ext cx="6400800" cy="1752600"/>
          </a:xfrm>
        </p:spPr>
        <p:txBody>
          <a:bodyPr/>
          <a:lstStyle>
            <a:lvl1pPr marL="0" indent="101600" algn="ctr">
              <a:buFont typeface="Wingdings" pitchFamily="-108" charset="2"/>
              <a:buNone/>
              <a:defRPr/>
            </a:lvl1pPr>
          </a:lstStyle>
          <a:p>
            <a:r>
              <a:rPr lang="en-US" altLang="ja-JP"/>
              <a:t>Click to edit Master subtitle style</a:t>
            </a:r>
          </a:p>
        </p:txBody>
      </p:sp>
      <p:sp>
        <p:nvSpPr>
          <p:cNvPr id="69" name="Rectangle 66"/>
          <p:cNvSpPr>
            <a:spLocks noGrp="1" noChangeArrowheads="1"/>
          </p:cNvSpPr>
          <p:nvPr>
            <p:ph type="dt" sz="half" idx="10"/>
          </p:nvPr>
        </p:nvSpPr>
        <p:spPr/>
        <p:txBody>
          <a:bodyPr/>
          <a:lstStyle>
            <a:lvl1pPr>
              <a:defRPr>
                <a:solidFill>
                  <a:srgbClr val="FFFFFF"/>
                </a:solidFill>
              </a:defRPr>
            </a:lvl1pPr>
          </a:lstStyle>
          <a:p>
            <a:pPr>
              <a:defRPr/>
            </a:pPr>
            <a:endParaRPr lang="en-US" altLang="ja-JP"/>
          </a:p>
        </p:txBody>
      </p:sp>
      <p:sp>
        <p:nvSpPr>
          <p:cNvPr id="70" name="Rectangle 67"/>
          <p:cNvSpPr>
            <a:spLocks noGrp="1" noChangeArrowheads="1"/>
          </p:cNvSpPr>
          <p:nvPr>
            <p:ph type="ftr" sz="quarter" idx="11"/>
          </p:nvPr>
        </p:nvSpPr>
        <p:spPr>
          <a:xfrm>
            <a:off x="2057400" y="6248400"/>
            <a:ext cx="5257800" cy="457200"/>
          </a:xfrm>
        </p:spPr>
        <p:txBody>
          <a:bodyPr/>
          <a:lstStyle>
            <a:lvl1pPr>
              <a:defRPr>
                <a:solidFill>
                  <a:srgbClr val="FFFFFF"/>
                </a:solidFill>
              </a:defRPr>
            </a:lvl1pPr>
          </a:lstStyle>
          <a:p>
            <a:pPr>
              <a:defRPr/>
            </a:pPr>
            <a:endParaRPr lang="en-US" altLang="ja-JP"/>
          </a:p>
        </p:txBody>
      </p:sp>
      <p:sp>
        <p:nvSpPr>
          <p:cNvPr id="71" name="Rectangle 71"/>
          <p:cNvSpPr>
            <a:spLocks noGrp="1" noChangeArrowheads="1"/>
          </p:cNvSpPr>
          <p:nvPr>
            <p:ph type="sldNum" sz="quarter" idx="12"/>
          </p:nvPr>
        </p:nvSpPr>
        <p:spPr/>
        <p:txBody>
          <a:bodyPr/>
          <a:lstStyle>
            <a:lvl1pPr algn="r">
              <a:defRPr/>
            </a:lvl1pPr>
          </a:lstStyle>
          <a:p>
            <a:pPr>
              <a:defRPr/>
            </a:pPr>
            <a:fld id="{A376FD39-BE68-E147-8660-808B477A80A5}" type="slidenum">
              <a:rPr lang="en-US" altLang="ja-JP"/>
              <a:pPr>
                <a:defRPr/>
              </a:pPr>
              <a:t>‹#›</a:t>
            </a:fld>
            <a:endParaRPr lang="en-US" altLang="ja-JP"/>
          </a:p>
        </p:txBody>
      </p:sp>
    </p:spTree>
    <p:extLst>
      <p:ext uri="{BB962C8B-B14F-4D97-AF65-F5344CB8AC3E}">
        <p14:creationId xmlns:p14="http://schemas.microsoft.com/office/powerpoint/2010/main" val="32924057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2E03F37A-017A-0E4D-B733-9AEC051F9DCC}" type="slidenum">
              <a:rPr lang="en-US" altLang="ja-JP"/>
              <a:pPr>
                <a:defRPr/>
              </a:pPr>
              <a:t>‹#›</a:t>
            </a:fld>
            <a:endParaRPr lang="en-US" altLang="ja-JP"/>
          </a:p>
        </p:txBody>
      </p:sp>
    </p:spTree>
    <p:extLst>
      <p:ext uri="{BB962C8B-B14F-4D97-AF65-F5344CB8AC3E}">
        <p14:creationId xmlns:p14="http://schemas.microsoft.com/office/powerpoint/2010/main" val="21481531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6DB133CE-28E8-C845-949F-8BF9765E13DC}" type="slidenum">
              <a:rPr lang="en-US" altLang="ja-JP"/>
              <a:pPr>
                <a:defRPr/>
              </a:pPr>
              <a:t>‹#›</a:t>
            </a:fld>
            <a:endParaRPr lang="en-US" altLang="ja-JP"/>
          </a:p>
        </p:txBody>
      </p:sp>
    </p:spTree>
    <p:extLst>
      <p:ext uri="{BB962C8B-B14F-4D97-AF65-F5344CB8AC3E}">
        <p14:creationId xmlns:p14="http://schemas.microsoft.com/office/powerpoint/2010/main" val="21617731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9243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0F0FC6E6-2B54-F94E-80AE-63199204E8AA}" type="slidenum">
              <a:rPr lang="en-US" altLang="ja-JP"/>
              <a:pPr>
                <a:defRPr/>
              </a:pPr>
              <a:t>‹#›</a:t>
            </a:fld>
            <a:endParaRPr lang="en-US" altLang="ja-JP"/>
          </a:p>
        </p:txBody>
      </p:sp>
    </p:spTree>
    <p:extLst>
      <p:ext uri="{BB962C8B-B14F-4D97-AF65-F5344CB8AC3E}">
        <p14:creationId xmlns:p14="http://schemas.microsoft.com/office/powerpoint/2010/main" val="3813009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BAAC75F3-9DD7-474F-A729-5D14AE6C06D3}" type="slidenum">
              <a:rPr lang="en-US"/>
              <a:pPr>
                <a:defRPr/>
              </a:pPr>
              <a:t>‹#›</a:t>
            </a:fld>
            <a:endParaRPr lang="en-US"/>
          </a:p>
        </p:txBody>
      </p:sp>
    </p:spTree>
    <p:extLst>
      <p:ext uri="{BB962C8B-B14F-4D97-AF65-F5344CB8AC3E}">
        <p14:creationId xmlns:p14="http://schemas.microsoft.com/office/powerpoint/2010/main" val="12525866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p:cNvSpPr>
            <a:spLocks noGrp="1" noChangeArrowheads="1"/>
          </p:cNvSpPr>
          <p:nvPr>
            <p:ph type="sldNum" sz="quarter" idx="12"/>
          </p:nvPr>
        </p:nvSpPr>
        <p:spPr>
          <a:ln/>
        </p:spPr>
        <p:txBody>
          <a:bodyPr/>
          <a:lstStyle>
            <a:lvl1pPr>
              <a:defRPr/>
            </a:lvl1pPr>
          </a:lstStyle>
          <a:p>
            <a:pPr>
              <a:defRPr/>
            </a:pPr>
            <a:fld id="{27245A2E-4E4C-464D-A4D6-92C0D163A5B7}" type="slidenum">
              <a:rPr lang="en-US" altLang="ja-JP"/>
              <a:pPr>
                <a:defRPr/>
              </a:pPr>
              <a:t>‹#›</a:t>
            </a:fld>
            <a:endParaRPr lang="en-US" altLang="ja-JP"/>
          </a:p>
        </p:txBody>
      </p:sp>
    </p:spTree>
    <p:extLst>
      <p:ext uri="{BB962C8B-B14F-4D97-AF65-F5344CB8AC3E}">
        <p14:creationId xmlns:p14="http://schemas.microsoft.com/office/powerpoint/2010/main" val="2055321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p:cNvSpPr>
            <a:spLocks noGrp="1" noChangeArrowheads="1"/>
          </p:cNvSpPr>
          <p:nvPr>
            <p:ph type="sldNum" sz="quarter" idx="12"/>
          </p:nvPr>
        </p:nvSpPr>
        <p:spPr>
          <a:ln/>
        </p:spPr>
        <p:txBody>
          <a:bodyPr/>
          <a:lstStyle>
            <a:lvl1pPr>
              <a:defRPr/>
            </a:lvl1pPr>
          </a:lstStyle>
          <a:p>
            <a:pPr>
              <a:defRPr/>
            </a:pPr>
            <a:fld id="{9001D313-5256-7843-8A8D-9748FD59D254}" type="slidenum">
              <a:rPr lang="en-US" altLang="ja-JP"/>
              <a:pPr>
                <a:defRPr/>
              </a:pPr>
              <a:t>‹#›</a:t>
            </a:fld>
            <a:endParaRPr lang="en-US" altLang="ja-JP"/>
          </a:p>
        </p:txBody>
      </p:sp>
    </p:spTree>
    <p:extLst>
      <p:ext uri="{BB962C8B-B14F-4D97-AF65-F5344CB8AC3E}">
        <p14:creationId xmlns:p14="http://schemas.microsoft.com/office/powerpoint/2010/main" val="30347087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p:cNvSpPr>
            <a:spLocks noGrp="1" noChangeArrowheads="1"/>
          </p:cNvSpPr>
          <p:nvPr>
            <p:ph type="sldNum" sz="quarter" idx="12"/>
          </p:nvPr>
        </p:nvSpPr>
        <p:spPr>
          <a:ln/>
        </p:spPr>
        <p:txBody>
          <a:bodyPr/>
          <a:lstStyle>
            <a:lvl1pPr>
              <a:defRPr/>
            </a:lvl1pPr>
          </a:lstStyle>
          <a:p>
            <a:pPr>
              <a:defRPr/>
            </a:pPr>
            <a:fld id="{2511B662-E845-4743-B8EC-22E7BE592192}" type="slidenum">
              <a:rPr lang="en-US" altLang="ja-JP"/>
              <a:pPr>
                <a:defRPr/>
              </a:pPr>
              <a:t>‹#›</a:t>
            </a:fld>
            <a:endParaRPr lang="en-US" altLang="ja-JP"/>
          </a:p>
        </p:txBody>
      </p:sp>
    </p:spTree>
    <p:extLst>
      <p:ext uri="{BB962C8B-B14F-4D97-AF65-F5344CB8AC3E}">
        <p14:creationId xmlns:p14="http://schemas.microsoft.com/office/powerpoint/2010/main" val="2966071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6CBE882F-9A27-3A4C-9EDB-0BF3949E3383}" type="slidenum">
              <a:rPr lang="en-US" altLang="ja-JP"/>
              <a:pPr>
                <a:defRPr/>
              </a:pPr>
              <a:t>‹#›</a:t>
            </a:fld>
            <a:endParaRPr lang="en-US" altLang="ja-JP"/>
          </a:p>
        </p:txBody>
      </p:sp>
    </p:spTree>
    <p:extLst>
      <p:ext uri="{BB962C8B-B14F-4D97-AF65-F5344CB8AC3E}">
        <p14:creationId xmlns:p14="http://schemas.microsoft.com/office/powerpoint/2010/main" val="562202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p:cNvSpPr>
            <a:spLocks noGrp="1" noChangeArrowheads="1"/>
          </p:cNvSpPr>
          <p:nvPr>
            <p:ph type="sldNum" sz="quarter" idx="12"/>
          </p:nvPr>
        </p:nvSpPr>
        <p:spPr>
          <a:ln/>
        </p:spPr>
        <p:txBody>
          <a:bodyPr/>
          <a:lstStyle>
            <a:lvl1pPr>
              <a:defRPr/>
            </a:lvl1pPr>
          </a:lstStyle>
          <a:p>
            <a:pPr>
              <a:defRPr/>
            </a:pPr>
            <a:fld id="{39742D83-C143-B147-8330-4895D98375EC}" type="slidenum">
              <a:rPr lang="en-US" altLang="ja-JP"/>
              <a:pPr>
                <a:defRPr/>
              </a:pPr>
              <a:t>‹#›</a:t>
            </a:fld>
            <a:endParaRPr lang="en-US" altLang="ja-JP"/>
          </a:p>
        </p:txBody>
      </p:sp>
    </p:spTree>
    <p:extLst>
      <p:ext uri="{BB962C8B-B14F-4D97-AF65-F5344CB8AC3E}">
        <p14:creationId xmlns:p14="http://schemas.microsoft.com/office/powerpoint/2010/main" val="6340393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0C33106D-828D-5B48-9269-5E72FC0E61B5}" type="slidenum">
              <a:rPr lang="en-US" altLang="ja-JP"/>
              <a:pPr>
                <a:defRPr/>
              </a:pPr>
              <a:t>‹#›</a:t>
            </a:fld>
            <a:endParaRPr lang="en-US" altLang="ja-JP"/>
          </a:p>
        </p:txBody>
      </p:sp>
    </p:spTree>
    <p:extLst>
      <p:ext uri="{BB962C8B-B14F-4D97-AF65-F5344CB8AC3E}">
        <p14:creationId xmlns:p14="http://schemas.microsoft.com/office/powerpoint/2010/main" val="7769738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200025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685800"/>
            <a:ext cx="584835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p:cNvSpPr>
            <a:spLocks noGrp="1" noChangeArrowheads="1"/>
          </p:cNvSpPr>
          <p:nvPr>
            <p:ph type="sldNum" sz="quarter" idx="12"/>
          </p:nvPr>
        </p:nvSpPr>
        <p:spPr>
          <a:ln/>
        </p:spPr>
        <p:txBody>
          <a:bodyPr/>
          <a:lstStyle>
            <a:lvl1pPr>
              <a:defRPr/>
            </a:lvl1pPr>
          </a:lstStyle>
          <a:p>
            <a:pPr>
              <a:defRPr/>
            </a:pPr>
            <a:fld id="{AB194521-3EFE-9840-9B22-854FFEC26A10}" type="slidenum">
              <a:rPr lang="en-US" altLang="ja-JP"/>
              <a:pPr>
                <a:defRPr/>
              </a:pPr>
              <a:t>‹#›</a:t>
            </a:fld>
            <a:endParaRPr lang="en-US" altLang="ja-JP"/>
          </a:p>
        </p:txBody>
      </p:sp>
    </p:spTree>
    <p:extLst>
      <p:ext uri="{BB962C8B-B14F-4D97-AF65-F5344CB8AC3E}">
        <p14:creationId xmlns:p14="http://schemas.microsoft.com/office/powerpoint/2010/main" val="22880298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10721 h 3264"/>
                <a:gd name="T2" fmla="*/ 0 w 1699"/>
                <a:gd name="T3" fmla="*/ 3569 h 3264"/>
                <a:gd name="T4" fmla="*/ 0 w 1699"/>
                <a:gd name="T5" fmla="*/ 656 h 3264"/>
                <a:gd name="T6" fmla="*/ 0 w 1699"/>
                <a:gd name="T7" fmla="*/ 656 h 3264"/>
                <a:gd name="T8" fmla="*/ 0 w 1699"/>
                <a:gd name="T9" fmla="*/ 208 h 3264"/>
                <a:gd name="T10" fmla="*/ 0 w 1699"/>
                <a:gd name="T11" fmla="*/ 506 h 3264"/>
                <a:gd name="T12" fmla="*/ 0 w 1699"/>
                <a:gd name="T13" fmla="*/ 3256 h 3264"/>
                <a:gd name="T14" fmla="*/ 0 w 1699"/>
                <a:gd name="T15" fmla="*/ 8278 h 3264"/>
                <a:gd name="T16" fmla="*/ 0 w 1699"/>
                <a:gd name="T17" fmla="*/ 15018 h 3264"/>
                <a:gd name="T18" fmla="*/ 0 w 1699"/>
                <a:gd name="T19" fmla="*/ 23995 h 3264"/>
                <a:gd name="T20" fmla="*/ 0 w 1699"/>
                <a:gd name="T21" fmla="*/ 32238 h 3264"/>
                <a:gd name="T22" fmla="*/ 0 w 1699"/>
                <a:gd name="T23" fmla="*/ 45510 h 3264"/>
                <a:gd name="T24" fmla="*/ 0 w 1699"/>
                <a:gd name="T25" fmla="*/ 57710 h 3264"/>
                <a:gd name="T26" fmla="*/ 0 w 1699"/>
                <a:gd name="T27" fmla="*/ 62304 h 3264"/>
                <a:gd name="T28" fmla="*/ 0 w 1699"/>
                <a:gd name="T29" fmla="*/ 65943 h 3264"/>
                <a:gd name="T30" fmla="*/ 0 w 1699"/>
                <a:gd name="T31" fmla="*/ 65943 h 3264"/>
                <a:gd name="T32" fmla="*/ 0 w 1699"/>
                <a:gd name="T33" fmla="*/ 65338 h 3264"/>
                <a:gd name="T34" fmla="*/ 0 w 1699"/>
                <a:gd name="T35" fmla="*/ 66249 h 3264"/>
                <a:gd name="T36" fmla="*/ 0 w 1699"/>
                <a:gd name="T37" fmla="*/ 64581 h 3264"/>
                <a:gd name="T38" fmla="*/ 0 w 1699"/>
                <a:gd name="T39" fmla="*/ 60153 h 3264"/>
                <a:gd name="T40" fmla="*/ 0 w 1699"/>
                <a:gd name="T41" fmla="*/ 54061 h 3264"/>
                <a:gd name="T42" fmla="*/ 0 w 1699"/>
                <a:gd name="T43" fmla="*/ 45510 h 3264"/>
                <a:gd name="T44" fmla="*/ 0 w 1699"/>
                <a:gd name="T45" fmla="*/ 36975 h 3264"/>
                <a:gd name="T46" fmla="*/ 0 w 1699"/>
                <a:gd name="T47" fmla="*/ 25676 h 3264"/>
                <a:gd name="T48" fmla="*/ 0 w 1699"/>
                <a:gd name="T49" fmla="*/ 18654 h 3264"/>
                <a:gd name="T50" fmla="*/ 0 w 1699"/>
                <a:gd name="T51" fmla="*/ 10721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72 h 457"/>
                    <a:gd name="T4" fmla="*/ 187 w 2161"/>
                    <a:gd name="T5" fmla="*/ 339 h 457"/>
                    <a:gd name="T6" fmla="*/ 351 w 2161"/>
                    <a:gd name="T7" fmla="*/ 309 h 457"/>
                    <a:gd name="T8" fmla="*/ 561 w 2161"/>
                    <a:gd name="T9" fmla="*/ 287 h 457"/>
                    <a:gd name="T10" fmla="*/ 852 w 2161"/>
                    <a:gd name="T11" fmla="*/ 265 h 457"/>
                    <a:gd name="T12" fmla="*/ 1161 w 2161"/>
                    <a:gd name="T13" fmla="*/ 265 h 457"/>
                    <a:gd name="T14" fmla="*/ 1535 w 2161"/>
                    <a:gd name="T15" fmla="*/ 324 h 457"/>
                    <a:gd name="T16" fmla="*/ 1752 w 2161"/>
                    <a:gd name="T17" fmla="*/ 407 h 457"/>
                    <a:gd name="T18" fmla="*/ 1901 w 2161"/>
                    <a:gd name="T19" fmla="*/ 459 h 457"/>
                    <a:gd name="T20" fmla="*/ 2043 w 2161"/>
                    <a:gd name="T21" fmla="*/ 429 h 457"/>
                    <a:gd name="T22" fmla="*/ 2103 w 2161"/>
                    <a:gd name="T23" fmla="*/ 354 h 457"/>
                    <a:gd name="T24" fmla="*/ 2103 w 2161"/>
                    <a:gd name="T25" fmla="*/ 257 h 457"/>
                    <a:gd name="T26" fmla="*/ 1998 w 2161"/>
                    <a:gd name="T27" fmla="*/ 154 h 457"/>
                    <a:gd name="T28" fmla="*/ 1161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12" name="Freeform 7"/>
                <p:cNvSpPr>
                  <a:spLocks/>
                </p:cNvSpPr>
                <p:nvPr/>
              </p:nvSpPr>
              <p:spPr bwMode="auto">
                <a:xfrm>
                  <a:off x="1865" y="1810"/>
                  <a:ext cx="2340" cy="586"/>
                </a:xfrm>
                <a:custGeom>
                  <a:avLst/>
                  <a:gdLst>
                    <a:gd name="T0" fmla="*/ 506 w 2341"/>
                    <a:gd name="T1" fmla="*/ 447 h 585"/>
                    <a:gd name="T2" fmla="*/ 274 w 2341"/>
                    <a:gd name="T3" fmla="*/ 521 h 585"/>
                    <a:gd name="T4" fmla="*/ 72 w 2341"/>
                    <a:gd name="T5" fmla="*/ 492 h 585"/>
                    <a:gd name="T6" fmla="*/ 5 w 2341"/>
                    <a:gd name="T7" fmla="*/ 379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1 w 2341"/>
                    <a:gd name="T19" fmla="*/ 7 h 585"/>
                    <a:gd name="T20" fmla="*/ 1772 w 2341"/>
                    <a:gd name="T21" fmla="*/ 7 h 585"/>
                    <a:gd name="T22" fmla="*/ 2198 w 2341"/>
                    <a:gd name="T23" fmla="*/ 52 h 585"/>
                    <a:gd name="T24" fmla="*/ 2281 w 2341"/>
                    <a:gd name="T25" fmla="*/ 111 h 585"/>
                    <a:gd name="T26" fmla="*/ 2326 w 2341"/>
                    <a:gd name="T27" fmla="*/ 246 h 585"/>
                    <a:gd name="T28" fmla="*/ 2333 w 2341"/>
                    <a:gd name="T29" fmla="*/ 379 h 585"/>
                    <a:gd name="T30" fmla="*/ 2318 w 2341"/>
                    <a:gd name="T31" fmla="*/ 462 h 585"/>
                    <a:gd name="T32" fmla="*/ 2333 w 2341"/>
                    <a:gd name="T33" fmla="*/ 544 h 585"/>
                    <a:gd name="T34" fmla="*/ 2303 w 2341"/>
                    <a:gd name="T35" fmla="*/ 589 h 585"/>
                    <a:gd name="T36" fmla="*/ 2228 w 2341"/>
                    <a:gd name="T37" fmla="*/ 559 h 585"/>
                    <a:gd name="T38" fmla="*/ 2056 w 2341"/>
                    <a:gd name="T39" fmla="*/ 492 h 585"/>
                    <a:gd name="T40" fmla="*/ 1772 w 2341"/>
                    <a:gd name="T41" fmla="*/ 454 h 585"/>
                    <a:gd name="T42" fmla="*/ 1607 w 2341"/>
                    <a:gd name="T43" fmla="*/ 454 h 585"/>
                    <a:gd name="T44" fmla="*/ 1323 w 2341"/>
                    <a:gd name="T45" fmla="*/ 424 h 585"/>
                    <a:gd name="T46" fmla="*/ 1189 w 2341"/>
                    <a:gd name="T47" fmla="*/ 417 h 585"/>
                    <a:gd name="T48" fmla="*/ 895 w 2341"/>
                    <a:gd name="T49" fmla="*/ 432 h 585"/>
                    <a:gd name="T50" fmla="*/ 671 w 2341"/>
                    <a:gd name="T51" fmla="*/ 417 h 585"/>
                    <a:gd name="T52" fmla="*/ 506 w 2341"/>
                    <a:gd name="T53" fmla="*/ 447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9" name="Freeform 9"/>
              <p:cNvSpPr>
                <a:spLocks/>
              </p:cNvSpPr>
              <p:nvPr/>
            </p:nvSpPr>
            <p:spPr bwMode="auto">
              <a:xfrm>
                <a:off x="3352" y="3074"/>
                <a:ext cx="156" cy="338"/>
              </a:xfrm>
              <a:custGeom>
                <a:avLst/>
                <a:gdLst>
                  <a:gd name="T0" fmla="*/ 84 w 157"/>
                  <a:gd name="T1" fmla="*/ 8 h 337"/>
                  <a:gd name="T2" fmla="*/ 151 w 157"/>
                  <a:gd name="T3" fmla="*/ 201 h 337"/>
                  <a:gd name="T4" fmla="*/ 136 w 157"/>
                  <a:gd name="T5" fmla="*/ 343 h 337"/>
                  <a:gd name="T6" fmla="*/ 0 w 157"/>
                  <a:gd name="T7" fmla="*/ 0 h 337"/>
                  <a:gd name="T8" fmla="*/ 84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10" name="Freeform 10"/>
              <p:cNvSpPr>
                <a:spLocks/>
              </p:cNvSpPr>
              <p:nvPr/>
            </p:nvSpPr>
            <p:spPr bwMode="auto">
              <a:xfrm>
                <a:off x="3306" y="3127"/>
                <a:ext cx="809" cy="397"/>
              </a:xfrm>
              <a:custGeom>
                <a:avLst/>
                <a:gdLst>
                  <a:gd name="T0" fmla="*/ 0 w 808"/>
                  <a:gd name="T1" fmla="*/ 372 h 396"/>
                  <a:gd name="T2" fmla="*/ 105 w 808"/>
                  <a:gd name="T3" fmla="*/ 372 h 396"/>
                  <a:gd name="T4" fmla="*/ 255 w 808"/>
                  <a:gd name="T5" fmla="*/ 312 h 396"/>
                  <a:gd name="T6" fmla="*/ 477 w 808"/>
                  <a:gd name="T7" fmla="*/ 112 h 396"/>
                  <a:gd name="T8" fmla="*/ 307 w 808"/>
                  <a:gd name="T9" fmla="*/ 67 h 396"/>
                  <a:gd name="T10" fmla="*/ 232 w 808"/>
                  <a:gd name="T11" fmla="*/ 22 h 396"/>
                  <a:gd name="T12" fmla="*/ 352 w 808"/>
                  <a:gd name="T13" fmla="*/ 22 h 396"/>
                  <a:gd name="T14" fmla="*/ 530 w 808"/>
                  <a:gd name="T15" fmla="*/ 74 h 396"/>
                  <a:gd name="T16" fmla="*/ 627 w 808"/>
                  <a:gd name="T17" fmla="*/ 0 h 396"/>
                  <a:gd name="T18" fmla="*/ 687 w 808"/>
                  <a:gd name="T19" fmla="*/ 0 h 396"/>
                  <a:gd name="T20" fmla="*/ 582 w 808"/>
                  <a:gd name="T21" fmla="*/ 82 h 396"/>
                  <a:gd name="T22" fmla="*/ 807 w 808"/>
                  <a:gd name="T23" fmla="*/ 134 h 396"/>
                  <a:gd name="T24" fmla="*/ 814 w 808"/>
                  <a:gd name="T25" fmla="*/ 215 h 396"/>
                  <a:gd name="T26" fmla="*/ 522 w 808"/>
                  <a:gd name="T27" fmla="*/ 134 h 396"/>
                  <a:gd name="T28" fmla="*/ 344 w 808"/>
                  <a:gd name="T29" fmla="*/ 297 h 396"/>
                  <a:gd name="T30" fmla="*/ 277 w 808"/>
                  <a:gd name="T31" fmla="*/ 350 h 396"/>
                  <a:gd name="T32" fmla="*/ 157 w 808"/>
                  <a:gd name="T33" fmla="*/ 402 h 396"/>
                  <a:gd name="T34" fmla="*/ 0 w 808"/>
                  <a:gd name="T35" fmla="*/ 372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grpSp>
      </p:grpSp>
      <p:sp>
        <p:nvSpPr>
          <p:cNvPr id="288779"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288780"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solidFill>
                <a:srgbClr val="000000"/>
              </a:solidFill>
            </a:endParaRPr>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93901AD8-8AD4-0345-AD47-0B01B7E8B1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3493159"/>
      </p:ext>
    </p:extLst>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804A17F6-4BC7-954E-8401-4444CC572E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1867903"/>
      </p:ext>
    </p:extLst>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534CD655-8260-7946-8858-9B6697FD5D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4655857"/>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7A245BA4-6E06-C142-A20C-30F6F256216C}" type="slidenum">
              <a:rPr lang="en-US"/>
              <a:pPr>
                <a:defRPr/>
              </a:pPr>
              <a:t>‹#›</a:t>
            </a:fld>
            <a:endParaRPr lang="en-US"/>
          </a:p>
        </p:txBody>
      </p:sp>
    </p:spTree>
    <p:extLst>
      <p:ext uri="{BB962C8B-B14F-4D97-AF65-F5344CB8AC3E}">
        <p14:creationId xmlns:p14="http://schemas.microsoft.com/office/powerpoint/2010/main" val="9482213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E2D959CE-3119-0E42-8CF6-9F09FBD572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3723462"/>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07386556-40A5-4642-A218-EC54961E2D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2489564"/>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0206F1C5-4926-7849-A050-4015568F83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2112146"/>
      </p:ext>
    </p:extLst>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0795FC02-E20B-B64D-A10F-01F0B080F6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9746776"/>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246B7384-15C1-2B4B-9E10-74548C154A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0199505"/>
      </p:ext>
    </p:extLst>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EF39A79C-AE42-4449-9A49-22A667C6D4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3553477"/>
      </p:ext>
    </p:extLst>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DC4CCEDF-DC1F-AA4F-A768-E483A33E250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8315305"/>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0A9428D-AC20-EE4F-AF8A-969AA1DA12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707794"/>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9987" name="Rectangle 3"/>
          <p:cNvSpPr>
            <a:spLocks noGrp="1" noChangeArrowheads="1"/>
          </p:cNvSpPr>
          <p:nvPr>
            <p:ph type="ctrTitle"/>
          </p:nvPr>
        </p:nvSpPr>
        <p:spPr>
          <a:xfrm>
            <a:off x="914400" y="838200"/>
            <a:ext cx="7772400" cy="1143000"/>
          </a:xfrm>
        </p:spPr>
        <p:txBody>
          <a:bodyPr/>
          <a:lstStyle>
            <a:lvl1pPr algn="r">
              <a:defRPr/>
            </a:lvl1pPr>
          </a:lstStyle>
          <a:p>
            <a:r>
              <a:rPr lang="en-US"/>
              <a:t>Click to edit Master title style</a:t>
            </a:r>
          </a:p>
        </p:txBody>
      </p:sp>
      <p:sp>
        <p:nvSpPr>
          <p:cNvPr id="169988" name="Rectangle 4"/>
          <p:cNvSpPr>
            <a:spLocks noGrp="1" noChangeArrowheads="1"/>
          </p:cNvSpPr>
          <p:nvPr>
            <p:ph type="subTitle" idx="1"/>
          </p:nvPr>
        </p:nvSpPr>
        <p:spPr>
          <a:xfrm>
            <a:off x="2286000" y="2438400"/>
            <a:ext cx="6400800" cy="1752600"/>
          </a:xfrm>
        </p:spPr>
        <p:txBody>
          <a:bodyPr/>
          <a:lstStyle>
            <a:lvl1pPr marL="0" indent="0" algn="r">
              <a:buFont typeface="Wingdings" pitchFamily="-108" charset="2"/>
              <a:buNone/>
              <a:defRPr/>
            </a:lvl1pPr>
          </a:lstStyle>
          <a:p>
            <a:r>
              <a:rPr lang="en-US"/>
              <a:t>Click to edit Master subtitle style</a:t>
            </a:r>
          </a:p>
        </p:txBody>
      </p:sp>
      <p:sp>
        <p:nvSpPr>
          <p:cNvPr id="5" name="Rectangle 5"/>
          <p:cNvSpPr>
            <a:spLocks noGrp="1" noChangeArrowheads="1"/>
          </p:cNvSpPr>
          <p:nvPr>
            <p:ph type="dt" sz="half" idx="10"/>
          </p:nvPr>
        </p:nvSpPr>
        <p:spPr>
          <a:xfrm>
            <a:off x="1905000" y="6248400"/>
            <a:ext cx="1905000" cy="457200"/>
          </a:xfrm>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a:xfrm>
            <a:off x="3886200" y="6248400"/>
            <a:ext cx="2895600" cy="457200"/>
          </a:xfrm>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a:xfrm>
            <a:off x="6858000" y="6248400"/>
            <a:ext cx="1905000" cy="457200"/>
          </a:xfrm>
        </p:spPr>
        <p:txBody>
          <a:bodyPr/>
          <a:lstStyle>
            <a:lvl1pPr eaLnBrk="1" hangingPunct="1">
              <a:spcBef>
                <a:spcPct val="50000"/>
              </a:spcBef>
              <a:defRPr/>
            </a:lvl1pPr>
          </a:lstStyle>
          <a:p>
            <a:pPr>
              <a:defRPr/>
            </a:pPr>
            <a:fld id="{06983A81-464D-3240-A44D-A607C8EDDA81}" type="slidenum">
              <a:rPr lang="en-US"/>
              <a:pPr>
                <a:defRPr/>
              </a:pPr>
              <a:t>‹#›</a:t>
            </a:fld>
            <a:endParaRPr lang="en-US"/>
          </a:p>
        </p:txBody>
      </p:sp>
    </p:spTree>
    <p:extLst>
      <p:ext uri="{BB962C8B-B14F-4D97-AF65-F5344CB8AC3E}">
        <p14:creationId xmlns:p14="http://schemas.microsoft.com/office/powerpoint/2010/main" val="34809329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63DE8AC8-4EB5-BC4E-8E6E-05FF19320800}" type="slidenum">
              <a:rPr lang="en-US"/>
              <a:pPr>
                <a:defRPr/>
              </a:pPr>
              <a:t>‹#›</a:t>
            </a:fld>
            <a:endParaRPr lang="en-US"/>
          </a:p>
        </p:txBody>
      </p:sp>
    </p:spTree>
    <p:extLst>
      <p:ext uri="{BB962C8B-B14F-4D97-AF65-F5344CB8AC3E}">
        <p14:creationId xmlns:p14="http://schemas.microsoft.com/office/powerpoint/2010/main" val="419253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D0118DD2-221B-F048-9976-52FDACC91429}" type="slidenum">
              <a:rPr lang="en-US"/>
              <a:pPr>
                <a:defRPr/>
              </a:pPr>
              <a:t>‹#›</a:t>
            </a:fld>
            <a:endParaRPr lang="en-US"/>
          </a:p>
        </p:txBody>
      </p:sp>
    </p:spTree>
    <p:extLst>
      <p:ext uri="{BB962C8B-B14F-4D97-AF65-F5344CB8AC3E}">
        <p14:creationId xmlns:p14="http://schemas.microsoft.com/office/powerpoint/2010/main" val="39869033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DCC5BABE-C505-C544-87D7-74CD85A7CED4}" type="slidenum">
              <a:rPr lang="en-US"/>
              <a:pPr>
                <a:defRPr/>
              </a:pPr>
              <a:t>‹#›</a:t>
            </a:fld>
            <a:endParaRPr lang="en-US"/>
          </a:p>
        </p:txBody>
      </p:sp>
    </p:spTree>
    <p:extLst>
      <p:ext uri="{BB962C8B-B14F-4D97-AF65-F5344CB8AC3E}">
        <p14:creationId xmlns:p14="http://schemas.microsoft.com/office/powerpoint/2010/main" val="14456942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676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10A8E43B-D00A-A34E-A5D0-06DCF34FF1E6}" type="slidenum">
              <a:rPr lang="en-US"/>
              <a:pPr>
                <a:defRPr/>
              </a:pPr>
              <a:t>‹#›</a:t>
            </a:fld>
            <a:endParaRPr lang="en-US"/>
          </a:p>
        </p:txBody>
      </p:sp>
    </p:spTree>
    <p:extLst>
      <p:ext uri="{BB962C8B-B14F-4D97-AF65-F5344CB8AC3E}">
        <p14:creationId xmlns:p14="http://schemas.microsoft.com/office/powerpoint/2010/main" val="22964868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8"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9" name="Rectangle 7"/>
          <p:cNvSpPr>
            <a:spLocks noGrp="1" noChangeArrowheads="1"/>
          </p:cNvSpPr>
          <p:nvPr>
            <p:ph type="sldNum" sz="quarter" idx="12"/>
          </p:nvPr>
        </p:nvSpPr>
        <p:spPr/>
        <p:txBody>
          <a:bodyPr/>
          <a:lstStyle>
            <a:lvl1pPr eaLnBrk="1" hangingPunct="1">
              <a:spcBef>
                <a:spcPct val="50000"/>
              </a:spcBef>
              <a:defRPr/>
            </a:lvl1pPr>
          </a:lstStyle>
          <a:p>
            <a:pPr>
              <a:defRPr/>
            </a:pPr>
            <a:fld id="{06810E02-B549-7B4B-B7F2-1FF1C8A4F27C}" type="slidenum">
              <a:rPr lang="en-US"/>
              <a:pPr>
                <a:defRPr/>
              </a:pPr>
              <a:t>‹#›</a:t>
            </a:fld>
            <a:endParaRPr lang="en-US"/>
          </a:p>
        </p:txBody>
      </p:sp>
    </p:spTree>
    <p:extLst>
      <p:ext uri="{BB962C8B-B14F-4D97-AF65-F5344CB8AC3E}">
        <p14:creationId xmlns:p14="http://schemas.microsoft.com/office/powerpoint/2010/main" val="26352760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4"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5" name="Rectangle 7"/>
          <p:cNvSpPr>
            <a:spLocks noGrp="1" noChangeArrowheads="1"/>
          </p:cNvSpPr>
          <p:nvPr>
            <p:ph type="sldNum" sz="quarter" idx="12"/>
          </p:nvPr>
        </p:nvSpPr>
        <p:spPr/>
        <p:txBody>
          <a:bodyPr/>
          <a:lstStyle>
            <a:lvl1pPr eaLnBrk="1" hangingPunct="1">
              <a:spcBef>
                <a:spcPct val="50000"/>
              </a:spcBef>
              <a:defRPr/>
            </a:lvl1pPr>
          </a:lstStyle>
          <a:p>
            <a:pPr>
              <a:defRPr/>
            </a:pPr>
            <a:fld id="{D9E61B80-AE66-FA44-9C5D-D316F02F26DF}" type="slidenum">
              <a:rPr lang="en-US"/>
              <a:pPr>
                <a:defRPr/>
              </a:pPr>
              <a:t>‹#›</a:t>
            </a:fld>
            <a:endParaRPr lang="en-US"/>
          </a:p>
        </p:txBody>
      </p:sp>
    </p:spTree>
    <p:extLst>
      <p:ext uri="{BB962C8B-B14F-4D97-AF65-F5344CB8AC3E}">
        <p14:creationId xmlns:p14="http://schemas.microsoft.com/office/powerpoint/2010/main" val="20275917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3"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4" name="Rectangle 7"/>
          <p:cNvSpPr>
            <a:spLocks noGrp="1" noChangeArrowheads="1"/>
          </p:cNvSpPr>
          <p:nvPr>
            <p:ph type="sldNum" sz="quarter" idx="12"/>
          </p:nvPr>
        </p:nvSpPr>
        <p:spPr/>
        <p:txBody>
          <a:bodyPr/>
          <a:lstStyle>
            <a:lvl1pPr eaLnBrk="1" hangingPunct="1">
              <a:spcBef>
                <a:spcPct val="50000"/>
              </a:spcBef>
              <a:defRPr/>
            </a:lvl1pPr>
          </a:lstStyle>
          <a:p>
            <a:pPr>
              <a:defRPr/>
            </a:pPr>
            <a:fld id="{CABF2699-166A-E04C-8CB1-47041AF885DC}" type="slidenum">
              <a:rPr lang="en-US"/>
              <a:pPr>
                <a:defRPr/>
              </a:pPr>
              <a:t>‹#›</a:t>
            </a:fld>
            <a:endParaRPr lang="en-US"/>
          </a:p>
        </p:txBody>
      </p:sp>
    </p:spTree>
    <p:extLst>
      <p:ext uri="{BB962C8B-B14F-4D97-AF65-F5344CB8AC3E}">
        <p14:creationId xmlns:p14="http://schemas.microsoft.com/office/powerpoint/2010/main" val="11155295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105AAADE-81C1-4B43-9720-E4056FEEA7E9}" type="slidenum">
              <a:rPr lang="en-US"/>
              <a:pPr>
                <a:defRPr/>
              </a:pPr>
              <a:t>‹#›</a:t>
            </a:fld>
            <a:endParaRPr lang="en-US"/>
          </a:p>
        </p:txBody>
      </p:sp>
    </p:spTree>
    <p:extLst>
      <p:ext uri="{BB962C8B-B14F-4D97-AF65-F5344CB8AC3E}">
        <p14:creationId xmlns:p14="http://schemas.microsoft.com/office/powerpoint/2010/main" val="38796921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6"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7" name="Rectangle 7"/>
          <p:cNvSpPr>
            <a:spLocks noGrp="1" noChangeArrowheads="1"/>
          </p:cNvSpPr>
          <p:nvPr>
            <p:ph type="sldNum" sz="quarter" idx="12"/>
          </p:nvPr>
        </p:nvSpPr>
        <p:spPr/>
        <p:txBody>
          <a:bodyPr/>
          <a:lstStyle>
            <a:lvl1pPr eaLnBrk="1" hangingPunct="1">
              <a:spcBef>
                <a:spcPct val="50000"/>
              </a:spcBef>
              <a:defRPr/>
            </a:lvl1pPr>
          </a:lstStyle>
          <a:p>
            <a:pPr>
              <a:defRPr/>
            </a:pPr>
            <a:fld id="{96A9E566-3663-2B42-9B9F-8673F75CEE80}" type="slidenum">
              <a:rPr lang="en-US"/>
              <a:pPr>
                <a:defRPr/>
              </a:pPr>
              <a:t>‹#›</a:t>
            </a:fld>
            <a:endParaRPr lang="en-US"/>
          </a:p>
        </p:txBody>
      </p:sp>
    </p:spTree>
    <p:extLst>
      <p:ext uri="{BB962C8B-B14F-4D97-AF65-F5344CB8AC3E}">
        <p14:creationId xmlns:p14="http://schemas.microsoft.com/office/powerpoint/2010/main" val="10041813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BB0E8C14-3A13-2142-A1C3-4D4440CFACDE}" type="slidenum">
              <a:rPr lang="en-US"/>
              <a:pPr>
                <a:defRPr/>
              </a:pPr>
              <a:t>‹#›</a:t>
            </a:fld>
            <a:endParaRPr lang="en-US"/>
          </a:p>
        </p:txBody>
      </p:sp>
    </p:spTree>
    <p:extLst>
      <p:ext uri="{BB962C8B-B14F-4D97-AF65-F5344CB8AC3E}">
        <p14:creationId xmlns:p14="http://schemas.microsoft.com/office/powerpoint/2010/main" val="20422865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3048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3048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eaLnBrk="1" hangingPunct="1">
              <a:spcBef>
                <a:spcPct val="50000"/>
              </a:spcBef>
              <a:defRPr/>
            </a:lvl1pPr>
          </a:lstStyle>
          <a:p>
            <a:pPr>
              <a:defRPr/>
            </a:pPr>
            <a:endParaRPr lang="en-US"/>
          </a:p>
        </p:txBody>
      </p:sp>
      <p:sp>
        <p:nvSpPr>
          <p:cNvPr id="5" name="Rectangle 6"/>
          <p:cNvSpPr>
            <a:spLocks noGrp="1" noChangeArrowheads="1"/>
          </p:cNvSpPr>
          <p:nvPr>
            <p:ph type="ftr" sz="quarter" idx="11"/>
          </p:nvPr>
        </p:nvSpPr>
        <p:spPr/>
        <p:txBody>
          <a:bodyPr/>
          <a:lstStyle>
            <a:lvl1pPr eaLnBrk="1" hangingPunct="1">
              <a:spcBef>
                <a:spcPct val="50000"/>
              </a:spcBef>
              <a:defRPr/>
            </a:lvl1pPr>
          </a:lstStyle>
          <a:p>
            <a:pPr>
              <a:defRPr/>
            </a:pPr>
            <a:endParaRPr lang="en-US"/>
          </a:p>
        </p:txBody>
      </p:sp>
      <p:sp>
        <p:nvSpPr>
          <p:cNvPr id="6" name="Rectangle 7"/>
          <p:cNvSpPr>
            <a:spLocks noGrp="1" noChangeArrowheads="1"/>
          </p:cNvSpPr>
          <p:nvPr>
            <p:ph type="sldNum" sz="quarter" idx="12"/>
          </p:nvPr>
        </p:nvSpPr>
        <p:spPr/>
        <p:txBody>
          <a:bodyPr/>
          <a:lstStyle>
            <a:lvl1pPr eaLnBrk="1" hangingPunct="1">
              <a:spcBef>
                <a:spcPct val="50000"/>
              </a:spcBef>
              <a:defRPr/>
            </a:lvl1pPr>
          </a:lstStyle>
          <a:p>
            <a:pPr>
              <a:defRPr/>
            </a:pPr>
            <a:fld id="{AA3F6566-EAAE-8A46-BE80-BA3BA66153B0}" type="slidenum">
              <a:rPr lang="en-US"/>
              <a:pPr>
                <a:defRPr/>
              </a:pPr>
              <a:t>‹#›</a:t>
            </a:fld>
            <a:endParaRPr lang="en-US"/>
          </a:p>
        </p:txBody>
      </p:sp>
    </p:spTree>
    <p:extLst>
      <p:ext uri="{BB962C8B-B14F-4D97-AF65-F5344CB8AC3E}">
        <p14:creationId xmlns:p14="http://schemas.microsoft.com/office/powerpoint/2010/main" val="32526354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066800" y="2995613"/>
            <a:ext cx="8077200" cy="3862387"/>
          </a:xfrm>
          <a:prstGeom prst="rect">
            <a:avLst/>
          </a:prstGeom>
          <a:gradFill rotWithShape="0">
            <a:gsLst>
              <a:gs pos="0">
                <a:schemeClr val="accent1">
                  <a:gamma/>
                  <a:shade val="24706"/>
                  <a:invGamma/>
                </a:schemeClr>
              </a:gs>
              <a:gs pos="100000">
                <a:schemeClr val="accent1"/>
              </a:gs>
            </a:gsLst>
            <a:lin ang="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5" name="Rectangle 3"/>
          <p:cNvSpPr>
            <a:spLocks noChangeArrowheads="1"/>
          </p:cNvSpPr>
          <p:nvPr/>
        </p:nvSpPr>
        <p:spPr bwMode="auto">
          <a:xfrm>
            <a:off x="0" y="2995613"/>
            <a:ext cx="1066800" cy="3862387"/>
          </a:xfrm>
          <a:prstGeom prst="rect">
            <a:avLst/>
          </a:prstGeom>
          <a:gradFill rotWithShape="0">
            <a:gsLst>
              <a:gs pos="0">
                <a:schemeClr val="accent1">
                  <a:gamma/>
                  <a:shade val="13333"/>
                  <a:invGamma/>
                </a:schemeClr>
              </a:gs>
              <a:gs pos="100000">
                <a:schemeClr val="accent1"/>
              </a:gs>
            </a:gsLst>
            <a:lin ang="540000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grpSp>
        <p:nvGrpSpPr>
          <p:cNvPr id="6" name="Group 7"/>
          <p:cNvGrpSpPr>
            <a:grpSpLocks/>
          </p:cNvGrpSpPr>
          <p:nvPr/>
        </p:nvGrpSpPr>
        <p:grpSpPr bwMode="auto">
          <a:xfrm>
            <a:off x="0" y="1905000"/>
            <a:ext cx="6172200" cy="2438400"/>
            <a:chOff x="0" y="1200"/>
            <a:chExt cx="3888" cy="1536"/>
          </a:xfrm>
        </p:grpSpPr>
        <p:sp>
          <p:nvSpPr>
            <p:cNvPr id="7"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8"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w="9525">
              <a:noFill/>
              <a:round/>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9"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10"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11"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grpSp>
      <p:sp>
        <p:nvSpPr>
          <p:cNvPr id="244749" name="Rectangle 13"/>
          <p:cNvSpPr>
            <a:spLocks noGrp="1" noChangeArrowheads="1"/>
          </p:cNvSpPr>
          <p:nvPr>
            <p:ph type="subTitle" idx="1"/>
          </p:nvPr>
        </p:nvSpPr>
        <p:spPr>
          <a:xfrm>
            <a:off x="1371600" y="3886200"/>
            <a:ext cx="6400800" cy="1752600"/>
          </a:xfrm>
        </p:spPr>
        <p:txBody>
          <a:bodyPr/>
          <a:lstStyle>
            <a:lvl1pPr marL="0" indent="0" algn="ctr">
              <a:buFont typeface="Times" pitchFamily="-108" charset="0"/>
              <a:buNone/>
              <a:defRPr/>
            </a:lvl1pPr>
          </a:lstStyle>
          <a:p>
            <a:r>
              <a:rPr lang="en-US"/>
              <a:t>Click to edit Master subtitle style</a:t>
            </a:r>
          </a:p>
        </p:txBody>
      </p:sp>
      <p:sp>
        <p:nvSpPr>
          <p:cNvPr id="244750" name="Rectangle 14"/>
          <p:cNvSpPr>
            <a:spLocks noGrp="1" noChangeArrowheads="1"/>
          </p:cNvSpPr>
          <p:nvPr>
            <p:ph type="ctrTitle"/>
          </p:nvPr>
        </p:nvSpPr>
        <p:spPr>
          <a:xfrm>
            <a:off x="609600" y="990600"/>
            <a:ext cx="8229600" cy="1143000"/>
          </a:xfrm>
        </p:spPr>
        <p:txBody>
          <a:bodyPr/>
          <a:lstStyle>
            <a:lvl1pPr>
              <a:defRPr/>
            </a:lvl1pPr>
          </a:lstStyle>
          <a:p>
            <a:r>
              <a:rPr lang="en-US"/>
              <a:t>Click to edit Master title style</a:t>
            </a:r>
          </a:p>
        </p:txBody>
      </p:sp>
      <p:sp>
        <p:nvSpPr>
          <p:cNvPr id="12" name="Rectangle 4"/>
          <p:cNvSpPr>
            <a:spLocks noGrp="1" noChangeArrowheads="1"/>
          </p:cNvSpPr>
          <p:nvPr>
            <p:ph type="dt" sz="half" idx="10"/>
          </p:nvPr>
        </p:nvSpPr>
        <p:spPr>
          <a:xfrm>
            <a:off x="685800" y="6248400"/>
            <a:ext cx="1905000" cy="457200"/>
          </a:xfrm>
        </p:spPr>
        <p:txBody>
          <a:bodyPr/>
          <a:lstStyle>
            <a:lvl1pPr eaLnBrk="1" hangingPunct="1">
              <a:defRPr/>
            </a:lvl1pPr>
          </a:lstStyle>
          <a:p>
            <a:pPr>
              <a:defRPr/>
            </a:pPr>
            <a:endParaRPr lang="en-US"/>
          </a:p>
        </p:txBody>
      </p:sp>
      <p:sp>
        <p:nvSpPr>
          <p:cNvPr id="13" name="Rectangle 5"/>
          <p:cNvSpPr>
            <a:spLocks noGrp="1" noChangeArrowheads="1"/>
          </p:cNvSpPr>
          <p:nvPr>
            <p:ph type="ftr" sz="quarter" idx="11"/>
          </p:nvPr>
        </p:nvSpPr>
        <p:spPr>
          <a:xfrm>
            <a:off x="3124200" y="6248400"/>
            <a:ext cx="2895600" cy="457200"/>
          </a:xfrm>
        </p:spPr>
        <p:txBody>
          <a:bodyPr/>
          <a:lstStyle>
            <a:lvl1pPr eaLnBrk="1" hangingPunct="1">
              <a:defRPr/>
            </a:lvl1pPr>
          </a:lstStyle>
          <a:p>
            <a:pPr>
              <a:defRPr/>
            </a:pPr>
            <a:endParaRPr lang="en-US"/>
          </a:p>
        </p:txBody>
      </p:sp>
      <p:sp>
        <p:nvSpPr>
          <p:cNvPr id="14" name="Rectangle 6"/>
          <p:cNvSpPr>
            <a:spLocks noGrp="1" noChangeArrowheads="1"/>
          </p:cNvSpPr>
          <p:nvPr>
            <p:ph type="sldNum" sz="quarter" idx="12"/>
          </p:nvPr>
        </p:nvSpPr>
        <p:spPr>
          <a:xfrm>
            <a:off x="6553200" y="6248400"/>
            <a:ext cx="1905000" cy="457200"/>
          </a:xfrm>
        </p:spPr>
        <p:txBody>
          <a:bodyPr/>
          <a:lstStyle>
            <a:lvl1pPr eaLnBrk="1" hangingPunct="1">
              <a:defRPr>
                <a:latin typeface="Arial" charset="0"/>
              </a:defRPr>
            </a:lvl1pPr>
          </a:lstStyle>
          <a:p>
            <a:pPr>
              <a:defRPr/>
            </a:pPr>
            <a:fld id="{5DDF89A1-A6A8-114D-9B9D-57C487EA108F}" type="slidenum">
              <a:rPr lang="en-US"/>
              <a:pPr>
                <a:defRPr/>
              </a:pPr>
              <a:t>‹#›</a:t>
            </a:fld>
            <a:endParaRPr lang="en-US"/>
          </a:p>
        </p:txBody>
      </p:sp>
    </p:spTree>
    <p:extLst>
      <p:ext uri="{BB962C8B-B14F-4D97-AF65-F5344CB8AC3E}">
        <p14:creationId xmlns:p14="http://schemas.microsoft.com/office/powerpoint/2010/main" val="295522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058505CC-D303-C346-8C64-5CB4448E755C}" type="slidenum">
              <a:rPr lang="en-US"/>
              <a:pPr>
                <a:defRPr/>
              </a:pPr>
              <a:t>‹#›</a:t>
            </a:fld>
            <a:endParaRPr lang="en-US"/>
          </a:p>
        </p:txBody>
      </p:sp>
    </p:spTree>
    <p:extLst>
      <p:ext uri="{BB962C8B-B14F-4D97-AF65-F5344CB8AC3E}">
        <p14:creationId xmlns:p14="http://schemas.microsoft.com/office/powerpoint/2010/main" val="15053189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C78F7F02-B1F5-634F-AD2E-AB8A202B557D}" type="slidenum">
              <a:rPr lang="en-US"/>
              <a:pPr>
                <a:defRPr/>
              </a:pPr>
              <a:t>‹#›</a:t>
            </a:fld>
            <a:endParaRPr lang="en-US"/>
          </a:p>
        </p:txBody>
      </p:sp>
    </p:spTree>
    <p:extLst>
      <p:ext uri="{BB962C8B-B14F-4D97-AF65-F5344CB8AC3E}">
        <p14:creationId xmlns:p14="http://schemas.microsoft.com/office/powerpoint/2010/main" val="13291832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4D8E54E9-5CB9-2F40-8BB5-02D822B1F313}" type="slidenum">
              <a:rPr lang="en-US"/>
              <a:pPr>
                <a:defRPr/>
              </a:pPr>
              <a:t>‹#›</a:t>
            </a:fld>
            <a:endParaRPr lang="en-US"/>
          </a:p>
        </p:txBody>
      </p:sp>
    </p:spTree>
    <p:extLst>
      <p:ext uri="{BB962C8B-B14F-4D97-AF65-F5344CB8AC3E}">
        <p14:creationId xmlns:p14="http://schemas.microsoft.com/office/powerpoint/2010/main" val="10347176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764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0B977C1B-061C-084F-A8AD-B5180391C182}" type="slidenum">
              <a:rPr lang="en-US"/>
              <a:pPr>
                <a:defRPr/>
              </a:pPr>
              <a:t>‹#›</a:t>
            </a:fld>
            <a:endParaRPr lang="en-US"/>
          </a:p>
        </p:txBody>
      </p:sp>
    </p:spTree>
    <p:extLst>
      <p:ext uri="{BB962C8B-B14F-4D97-AF65-F5344CB8AC3E}">
        <p14:creationId xmlns:p14="http://schemas.microsoft.com/office/powerpoint/2010/main" val="27752606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Arial" charset="0"/>
              </a:defRPr>
            </a:lvl1pPr>
          </a:lstStyle>
          <a:p>
            <a:pPr>
              <a:defRPr/>
            </a:pPr>
            <a:fld id="{961F14AF-EAE7-7849-BAE9-93D0561A88B2}" type="slidenum">
              <a:rPr lang="en-US"/>
              <a:pPr>
                <a:defRPr/>
              </a:pPr>
              <a:t>‹#›</a:t>
            </a:fld>
            <a:endParaRPr lang="en-US"/>
          </a:p>
        </p:txBody>
      </p:sp>
    </p:spTree>
    <p:extLst>
      <p:ext uri="{BB962C8B-B14F-4D97-AF65-F5344CB8AC3E}">
        <p14:creationId xmlns:p14="http://schemas.microsoft.com/office/powerpoint/2010/main" val="22227759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Arial" charset="0"/>
              </a:defRPr>
            </a:lvl1pPr>
          </a:lstStyle>
          <a:p>
            <a:pPr>
              <a:defRPr/>
            </a:pPr>
            <a:fld id="{34703070-BF25-134B-A0F8-01444B98B520}" type="slidenum">
              <a:rPr lang="en-US"/>
              <a:pPr>
                <a:defRPr/>
              </a:pPr>
              <a:t>‹#›</a:t>
            </a:fld>
            <a:endParaRPr lang="en-US"/>
          </a:p>
        </p:txBody>
      </p:sp>
    </p:spTree>
    <p:extLst>
      <p:ext uri="{BB962C8B-B14F-4D97-AF65-F5344CB8AC3E}">
        <p14:creationId xmlns:p14="http://schemas.microsoft.com/office/powerpoint/2010/main" val="10401883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Arial" charset="0"/>
              </a:defRPr>
            </a:lvl1pPr>
          </a:lstStyle>
          <a:p>
            <a:pPr>
              <a:defRPr/>
            </a:pPr>
            <a:fld id="{31411970-C150-3A44-A20F-8250105E9202}" type="slidenum">
              <a:rPr lang="en-US"/>
              <a:pPr>
                <a:defRPr/>
              </a:pPr>
              <a:t>‹#›</a:t>
            </a:fld>
            <a:endParaRPr lang="en-US"/>
          </a:p>
        </p:txBody>
      </p:sp>
    </p:spTree>
    <p:extLst>
      <p:ext uri="{BB962C8B-B14F-4D97-AF65-F5344CB8AC3E}">
        <p14:creationId xmlns:p14="http://schemas.microsoft.com/office/powerpoint/2010/main" val="37809416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AD7DECA0-2CD7-9B41-9418-37F876596E55}" type="slidenum">
              <a:rPr lang="en-US"/>
              <a:pPr>
                <a:defRPr/>
              </a:pPr>
              <a:t>‹#›</a:t>
            </a:fld>
            <a:endParaRPr lang="en-US"/>
          </a:p>
        </p:txBody>
      </p:sp>
    </p:spTree>
    <p:extLst>
      <p:ext uri="{BB962C8B-B14F-4D97-AF65-F5344CB8AC3E}">
        <p14:creationId xmlns:p14="http://schemas.microsoft.com/office/powerpoint/2010/main" val="6710091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atin typeface="Arial" charset="0"/>
              </a:defRPr>
            </a:lvl1pPr>
          </a:lstStyle>
          <a:p>
            <a:pPr>
              <a:defRPr/>
            </a:pPr>
            <a:fld id="{FE68D101-C0FD-C94D-99EA-81FC67D59F80}" type="slidenum">
              <a:rPr lang="en-US"/>
              <a:pPr>
                <a:defRPr/>
              </a:pPr>
              <a:t>‹#›</a:t>
            </a:fld>
            <a:endParaRPr lang="en-US"/>
          </a:p>
        </p:txBody>
      </p:sp>
    </p:spTree>
    <p:extLst>
      <p:ext uri="{BB962C8B-B14F-4D97-AF65-F5344CB8AC3E}">
        <p14:creationId xmlns:p14="http://schemas.microsoft.com/office/powerpoint/2010/main" val="1372236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F9456F63-F88C-3340-915A-BC8DF0528517}" type="slidenum">
              <a:rPr lang="en-US"/>
              <a:pPr>
                <a:defRPr/>
              </a:pPr>
              <a:t>‹#›</a:t>
            </a:fld>
            <a:endParaRPr lang="en-US"/>
          </a:p>
        </p:txBody>
      </p:sp>
    </p:spTree>
    <p:extLst>
      <p:ext uri="{BB962C8B-B14F-4D97-AF65-F5344CB8AC3E}">
        <p14:creationId xmlns:p14="http://schemas.microsoft.com/office/powerpoint/2010/main" val="27256317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152400"/>
            <a:ext cx="22288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152400"/>
            <a:ext cx="65341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Arial" charset="0"/>
              </a:defRPr>
            </a:lvl1pPr>
          </a:lstStyle>
          <a:p>
            <a:pPr>
              <a:defRPr/>
            </a:pPr>
            <a:fld id="{70F7579A-B12A-A542-A2DB-B5008E5D0B37}" type="slidenum">
              <a:rPr lang="en-US"/>
              <a:pPr>
                <a:defRPr/>
              </a:pPr>
              <a:t>‹#›</a:t>
            </a:fld>
            <a:endParaRPr lang="en-US"/>
          </a:p>
        </p:txBody>
      </p:sp>
    </p:spTree>
    <p:extLst>
      <p:ext uri="{BB962C8B-B14F-4D97-AF65-F5344CB8AC3E}">
        <p14:creationId xmlns:p14="http://schemas.microsoft.com/office/powerpoint/2010/main" val="149481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3.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4.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5.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5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5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theme" Target="../theme/theme1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5.jpe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16.pn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20.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emf"/><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5.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4.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6.jpeg"/><Relationship Id="rId18" Type="http://schemas.openxmlformats.org/officeDocument/2006/relationships/image" Target="../media/image1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10.jpeg"/><Relationship Id="rId2" Type="http://schemas.openxmlformats.org/officeDocument/2006/relationships/slideLayout" Target="../slideLayouts/slideLayout79.xml"/><Relationship Id="rId16" Type="http://schemas.openxmlformats.org/officeDocument/2006/relationships/image" Target="../media/image9.jpe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8.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8839200" cy="6858000"/>
            <a:chOff x="0" y="0"/>
            <a:chExt cx="5568" cy="4320"/>
          </a:xfrm>
        </p:grpSpPr>
        <p:grpSp>
          <p:nvGrpSpPr>
            <p:cNvPr id="25608" name="Group 3"/>
            <p:cNvGrpSpPr>
              <a:grpSpLocks/>
            </p:cNvGrpSpPr>
            <p:nvPr userDrawn="1"/>
          </p:nvGrpSpPr>
          <p:grpSpPr bwMode="auto">
            <a:xfrm>
              <a:off x="0" y="0"/>
              <a:ext cx="3216" cy="3072"/>
              <a:chOff x="0" y="0"/>
              <a:chExt cx="2928" cy="2784"/>
            </a:xfrm>
          </p:grpSpPr>
          <p:sp>
            <p:nvSpPr>
              <p:cNvPr id="25621"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22"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23"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24"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25"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25609" name="Group 9"/>
            <p:cNvGrpSpPr>
              <a:grpSpLocks/>
            </p:cNvGrpSpPr>
            <p:nvPr userDrawn="1"/>
          </p:nvGrpSpPr>
          <p:grpSpPr bwMode="auto">
            <a:xfrm>
              <a:off x="2016" y="2016"/>
              <a:ext cx="2448" cy="2304"/>
              <a:chOff x="0" y="0"/>
              <a:chExt cx="2928" cy="2784"/>
            </a:xfrm>
          </p:grpSpPr>
          <p:sp>
            <p:nvSpPr>
              <p:cNvPr id="25616"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17"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18"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19"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20"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nvGrpSpPr>
            <p:cNvPr id="25610" name="Group 15"/>
            <p:cNvGrpSpPr>
              <a:grpSpLocks/>
            </p:cNvGrpSpPr>
            <p:nvPr userDrawn="1"/>
          </p:nvGrpSpPr>
          <p:grpSpPr bwMode="auto">
            <a:xfrm>
              <a:off x="2832" y="96"/>
              <a:ext cx="2736" cy="2592"/>
              <a:chOff x="0" y="0"/>
              <a:chExt cx="2928" cy="2784"/>
            </a:xfrm>
          </p:grpSpPr>
          <p:sp>
            <p:nvSpPr>
              <p:cNvPr id="25611"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12"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13"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14"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15"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grpSp>
      <p:sp>
        <p:nvSpPr>
          <p:cNvPr id="25603"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4"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latin typeface="Times New Roman" charset="0"/>
              </a:defRPr>
            </a:lvl1pPr>
          </a:lstStyle>
          <a:p>
            <a:pPr>
              <a:defRPr/>
            </a:pPr>
            <a:fld id="{0BF76FD7-D042-5F44-97D8-4EF31A6681A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338" r:id="rId1"/>
    <p:sldLayoutId id="2147485295" r:id="rId2"/>
    <p:sldLayoutId id="2147485296" r:id="rId3"/>
    <p:sldLayoutId id="2147485297" r:id="rId4"/>
    <p:sldLayoutId id="2147485298" r:id="rId5"/>
    <p:sldLayoutId id="2147485299" r:id="rId6"/>
    <p:sldLayoutId id="2147485300" r:id="rId7"/>
    <p:sldLayoutId id="2147485301" r:id="rId8"/>
    <p:sldLayoutId id="2147485302" r:id="rId9"/>
    <p:sldLayoutId id="2147485303" r:id="rId10"/>
    <p:sldLayoutId id="2147485304"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0"/>
            <a:ext cx="8839200" cy="6858000"/>
            <a:chOff x="0" y="0"/>
            <a:chExt cx="5568" cy="4320"/>
          </a:xfrm>
        </p:grpSpPr>
        <p:grpSp>
          <p:nvGrpSpPr>
            <p:cNvPr id="122888" name="Group 3"/>
            <p:cNvGrpSpPr>
              <a:grpSpLocks/>
            </p:cNvGrpSpPr>
            <p:nvPr userDrawn="1"/>
          </p:nvGrpSpPr>
          <p:grpSpPr bwMode="auto">
            <a:xfrm>
              <a:off x="0" y="0"/>
              <a:ext cx="3216" cy="3072"/>
              <a:chOff x="0" y="0"/>
              <a:chExt cx="2928" cy="2784"/>
            </a:xfrm>
          </p:grpSpPr>
          <p:sp>
            <p:nvSpPr>
              <p:cNvPr id="122901"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902"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903"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904"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905"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nvGrpSpPr>
            <p:cNvPr id="122889" name="Group 9"/>
            <p:cNvGrpSpPr>
              <a:grpSpLocks/>
            </p:cNvGrpSpPr>
            <p:nvPr userDrawn="1"/>
          </p:nvGrpSpPr>
          <p:grpSpPr bwMode="auto">
            <a:xfrm>
              <a:off x="2016" y="2016"/>
              <a:ext cx="2448" cy="2304"/>
              <a:chOff x="0" y="0"/>
              <a:chExt cx="2928" cy="2784"/>
            </a:xfrm>
          </p:grpSpPr>
          <p:sp>
            <p:nvSpPr>
              <p:cNvPr id="122896"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7"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8"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9"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900"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nvGrpSpPr>
            <p:cNvPr id="122890" name="Group 15"/>
            <p:cNvGrpSpPr>
              <a:grpSpLocks/>
            </p:cNvGrpSpPr>
            <p:nvPr userDrawn="1"/>
          </p:nvGrpSpPr>
          <p:grpSpPr bwMode="auto">
            <a:xfrm>
              <a:off x="2832" y="96"/>
              <a:ext cx="2736" cy="2592"/>
              <a:chOff x="0" y="0"/>
              <a:chExt cx="2928" cy="2784"/>
            </a:xfrm>
          </p:grpSpPr>
          <p:sp>
            <p:nvSpPr>
              <p:cNvPr id="122891"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2"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3"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4"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22895"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sp>
        <p:nvSpPr>
          <p:cNvPr id="122883"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884"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solidFill>
                  <a:srgbClr val="EAEAEA"/>
                </a:solidFill>
                <a:latin typeface="Times New Roman" charset="0"/>
              </a:defRPr>
            </a:lvl1pPr>
          </a:lstStyle>
          <a:p>
            <a:pPr>
              <a:defRPr/>
            </a:pPr>
            <a:fld id="{F702CF12-1992-C940-9F76-8EB37D5591C0}" type="slidenum">
              <a:rPr lang="en-US"/>
              <a:pPr>
                <a:defRPr/>
              </a:pPr>
              <a:t>‹#›</a:t>
            </a:fld>
            <a:endParaRPr lang="en-US"/>
          </a:p>
        </p:txBody>
      </p:sp>
    </p:spTree>
    <p:extLst>
      <p:ext uri="{BB962C8B-B14F-4D97-AF65-F5344CB8AC3E}">
        <p14:creationId xmlns:p14="http://schemas.microsoft.com/office/powerpoint/2010/main" val="1621761299"/>
      </p:ext>
    </p:extLst>
  </p:cSld>
  <p:clrMap bg1="dk2" tx1="lt1" bg2="dk1" tx2="lt2" accent1="accent1" accent2="accent2" accent3="accent3" accent4="accent4" accent5="accent5" accent6="accent6" hlink="hlink" folHlink="folHlink"/>
  <p:sldLayoutIdLst>
    <p:sldLayoutId id="2147485467" r:id="rId1"/>
    <p:sldLayoutId id="2147485468" r:id="rId2"/>
    <p:sldLayoutId id="2147485469" r:id="rId3"/>
    <p:sldLayoutId id="2147485470" r:id="rId4"/>
    <p:sldLayoutId id="2147485471" r:id="rId5"/>
    <p:sldLayoutId id="2147485472" r:id="rId6"/>
    <p:sldLayoutId id="2147485473" r:id="rId7"/>
    <p:sldLayoutId id="2147485474" r:id="rId8"/>
    <p:sldLayoutId id="2147485475" r:id="rId9"/>
    <p:sldLayoutId id="2147485476" r:id="rId10"/>
    <p:sldLayoutId id="214748547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47458" name="Group 2"/>
          <p:cNvGrpSpPr>
            <a:grpSpLocks/>
          </p:cNvGrpSpPr>
          <p:nvPr/>
        </p:nvGrpSpPr>
        <p:grpSpPr bwMode="auto">
          <a:xfrm>
            <a:off x="0" y="0"/>
            <a:ext cx="8839200" cy="6858000"/>
            <a:chOff x="0" y="0"/>
            <a:chExt cx="5568" cy="4320"/>
          </a:xfrm>
        </p:grpSpPr>
        <p:grpSp>
          <p:nvGrpSpPr>
            <p:cNvPr id="147464" name="Group 3"/>
            <p:cNvGrpSpPr>
              <a:grpSpLocks/>
            </p:cNvGrpSpPr>
            <p:nvPr userDrawn="1"/>
          </p:nvGrpSpPr>
          <p:grpSpPr bwMode="auto">
            <a:xfrm>
              <a:off x="0" y="0"/>
              <a:ext cx="3216" cy="3072"/>
              <a:chOff x="0" y="0"/>
              <a:chExt cx="2928" cy="2784"/>
            </a:xfrm>
          </p:grpSpPr>
          <p:sp>
            <p:nvSpPr>
              <p:cNvPr id="147477"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47478"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47479"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47480"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47481"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nvGrpSpPr>
            <p:cNvPr id="147465" name="Group 9"/>
            <p:cNvGrpSpPr>
              <a:grpSpLocks/>
            </p:cNvGrpSpPr>
            <p:nvPr userDrawn="1"/>
          </p:nvGrpSpPr>
          <p:grpSpPr bwMode="auto">
            <a:xfrm>
              <a:off x="2016" y="2016"/>
              <a:ext cx="2448" cy="2304"/>
              <a:chOff x="0" y="0"/>
              <a:chExt cx="2928" cy="2784"/>
            </a:xfrm>
          </p:grpSpPr>
          <p:sp>
            <p:nvSpPr>
              <p:cNvPr id="147472"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47473"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47474"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47475"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47476"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nvGrpSpPr>
            <p:cNvPr id="147466" name="Group 15"/>
            <p:cNvGrpSpPr>
              <a:grpSpLocks/>
            </p:cNvGrpSpPr>
            <p:nvPr userDrawn="1"/>
          </p:nvGrpSpPr>
          <p:grpSpPr bwMode="auto">
            <a:xfrm>
              <a:off x="2832" y="96"/>
              <a:ext cx="2736" cy="2592"/>
              <a:chOff x="0" y="0"/>
              <a:chExt cx="2928" cy="2784"/>
            </a:xfrm>
          </p:grpSpPr>
          <p:sp>
            <p:nvSpPr>
              <p:cNvPr id="147467"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47468"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47469"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47470"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sp>
            <p:nvSpPr>
              <p:cNvPr id="147471"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endParaRPr lang="en-US" sz="2400">
                  <a:solidFill>
                    <a:srgbClr val="EAEAEA"/>
                  </a:solidFill>
                  <a:latin typeface="Times" charset="0"/>
                </a:endParaRPr>
              </a:p>
            </p:txBody>
          </p:sp>
        </p:grpSp>
      </p:grpSp>
      <p:sp>
        <p:nvSpPr>
          <p:cNvPr id="147459"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7460"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solidFill>
                  <a:srgbClr val="EAEAEA"/>
                </a:solidFill>
                <a:latin typeface="Times New Roman" charset="0"/>
              </a:defRPr>
            </a:lvl1pPr>
          </a:lstStyle>
          <a:p>
            <a:pPr>
              <a:defRPr/>
            </a:pPr>
            <a:fld id="{F0C166AC-0CD4-A44C-B972-0F2BC28AD730}" type="slidenum">
              <a:rPr lang="en-US"/>
              <a:pPr>
                <a:defRPr/>
              </a:pPr>
              <a:t>‹#›</a:t>
            </a:fld>
            <a:endParaRPr lang="en-US"/>
          </a:p>
        </p:txBody>
      </p:sp>
    </p:spTree>
    <p:extLst>
      <p:ext uri="{BB962C8B-B14F-4D97-AF65-F5344CB8AC3E}">
        <p14:creationId xmlns:p14="http://schemas.microsoft.com/office/powerpoint/2010/main" val="342767806"/>
      </p:ext>
    </p:extLst>
  </p:cSld>
  <p:clrMap bg1="dk2" tx1="lt1" bg2="dk1" tx2="lt2" accent1="accent1" accent2="accent2" accent3="accent3" accent4="accent4" accent5="accent5" accent6="accent6" hlink="hlink" folHlink="folHlink"/>
  <p:sldLayoutIdLst>
    <p:sldLayoutId id="2147485479" r:id="rId1"/>
    <p:sldLayoutId id="2147485480" r:id="rId2"/>
    <p:sldLayoutId id="2147485481" r:id="rId3"/>
    <p:sldLayoutId id="2147485482" r:id="rId4"/>
    <p:sldLayoutId id="2147485483" r:id="rId5"/>
    <p:sldLayoutId id="2147485484" r:id="rId6"/>
    <p:sldLayoutId id="2147485485" r:id="rId7"/>
    <p:sldLayoutId id="2147485486" r:id="rId8"/>
    <p:sldLayoutId id="2147485487" r:id="rId9"/>
    <p:sldLayoutId id="2147485488" r:id="rId10"/>
    <p:sldLayoutId id="214748548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5588" cy="6845300"/>
            <a:chOff x="0" y="0"/>
            <a:chExt cx="5761" cy="4312"/>
          </a:xfrm>
        </p:grpSpPr>
        <p:sp>
          <p:nvSpPr>
            <p:cNvPr id="33690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extLst>
          </p:spPr>
          <p:txBody>
            <a:bodyPr wrap="none" anchor="ctr"/>
            <a:lstStyle/>
            <a:p>
              <a:pPr algn="l" defTabSz="914400" rtl="0">
                <a:defRPr/>
              </a:pPr>
              <a:endParaRPr lang="en-US">
                <a:solidFill>
                  <a:srgbClr val="FFFFFF"/>
                </a:solidFill>
                <a:latin typeface="Times New Roman" charset="0"/>
                <a:ea typeface="ＭＳ Ｐゴシック" charset="0"/>
                <a:cs typeface="ＭＳ Ｐゴシック" charset="0"/>
              </a:endParaRPr>
            </a:p>
          </p:txBody>
        </p:sp>
        <p:sp useBgFill="1">
          <p:nvSpPr>
            <p:cNvPr id="33690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extLst>
          </p:spPr>
          <p:txBody>
            <a:bodyPr/>
            <a:lstStyle/>
            <a:p>
              <a:pPr algn="l" rtl="0">
                <a:defRPr/>
              </a:pPr>
              <a:endParaRPr lang="en-US">
                <a:solidFill>
                  <a:srgbClr val="000080"/>
                </a:solidFill>
                <a:latin typeface="Arial" charset="0"/>
                <a:ea typeface="ＭＳ Ｐゴシック" charset="0"/>
                <a:cs typeface="ＭＳ Ｐゴシック" charset="0"/>
              </a:endParaRPr>
            </a:p>
          </p:txBody>
        </p:sp>
      </p:grpSp>
      <p:sp>
        <p:nvSpPr>
          <p:cNvPr id="32771"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277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4968487"/>
      </p:ext>
    </p:extLst>
  </p:cSld>
  <p:clrMap bg1="dk2" tx1="lt1" bg2="dk1" tx2="lt2" accent1="accent1" accent2="accent2" accent3="accent3" accent4="accent4" accent5="accent5" accent6="accent6" hlink="hlink" folHlink="folHlink"/>
  <p:sldLayoutIdLst>
    <p:sldLayoutId id="2147485491"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MS PGothic" pitchFamily="3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a:buChar char="n"/>
        <a:defRPr sz="3200">
          <a:solidFill>
            <a:schemeClr val="tx1"/>
          </a:solidFill>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itchFamily="34" charset="-128"/>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algn="l" defTabSz="914400" rtl="0">
              <a:spcBef>
                <a:spcPct val="50000"/>
              </a:spcBef>
              <a:defRPr/>
            </a:pPr>
            <a:endParaRPr lang="en-US" sz="2800">
              <a:solidFill>
                <a:srgbClr val="FFFFFF"/>
              </a:solidFill>
              <a:latin typeface="Times New Roman" pitchFamily="-112" charset="0"/>
              <a:ea typeface="ＭＳ Ｐゴシック" charset="0"/>
              <a:cs typeface="ＭＳ Ｐゴシック" charset="0"/>
            </a:endParaRPr>
          </a:p>
        </p:txBody>
      </p:sp>
      <p:sp>
        <p:nvSpPr>
          <p:cNvPr id="27651"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extLst>
        </p:spPr>
        <p:txBody>
          <a:bodyPr/>
          <a:lstStyle/>
          <a:p>
            <a:pPr algn="l" defTabSz="914400" rtl="0">
              <a:spcBef>
                <a:spcPct val="50000"/>
              </a:spcBef>
              <a:defRPr/>
            </a:pPr>
            <a:endParaRPr lang="en-US" sz="2800">
              <a:solidFill>
                <a:srgbClr val="FFFFFF"/>
              </a:solidFill>
              <a:latin typeface="Times New Roman" charset="0"/>
              <a:ea typeface="ＭＳ Ｐゴシック" charset="0"/>
              <a:cs typeface="ＭＳ Ｐゴシック" charset="0"/>
            </a:endParaRPr>
          </a:p>
        </p:txBody>
      </p:sp>
      <p:sp>
        <p:nvSpPr>
          <p:cNvPr id="152580"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algn="l" defTabSz="914400" rtl="0">
              <a:spcBef>
                <a:spcPct val="50000"/>
              </a:spcBef>
              <a:defRPr/>
            </a:pPr>
            <a:endParaRPr lang="en-US" sz="2800">
              <a:solidFill>
                <a:srgbClr val="FFFFFF"/>
              </a:solidFill>
              <a:latin typeface="Times New Roman" pitchFamily="-112" charset="0"/>
              <a:ea typeface="ＭＳ Ｐゴシック" charset="0"/>
              <a:cs typeface="ＭＳ Ｐゴシック" charset="0"/>
            </a:endParaRPr>
          </a:p>
        </p:txBody>
      </p:sp>
      <p:sp>
        <p:nvSpPr>
          <p:cNvPr id="152581"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algn="l" defTabSz="914400" rtl="0">
              <a:spcBef>
                <a:spcPct val="50000"/>
              </a:spcBef>
              <a:defRPr/>
            </a:pPr>
            <a:endParaRPr lang="en-US" sz="2800">
              <a:solidFill>
                <a:srgbClr val="FFFFFF"/>
              </a:solidFill>
              <a:latin typeface="Times New Roman" pitchFamily="-112" charset="0"/>
              <a:ea typeface="ＭＳ Ｐゴシック" charset="0"/>
              <a:cs typeface="ＭＳ Ｐゴシック" charset="0"/>
            </a:endParaRPr>
          </a:p>
        </p:txBody>
      </p:sp>
      <p:sp>
        <p:nvSpPr>
          <p:cNvPr id="152582"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6631" name="Rectangle 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2584"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rtl="0" eaLnBrk="0" hangingPunct="0">
              <a:defRPr kumimoji="1" sz="1400" smtClean="0">
                <a:solidFill>
                  <a:srgbClr val="FFFFFF"/>
                </a:solidFill>
                <a:latin typeface="Times New Roman" pitchFamily="18" charset="0"/>
              </a:defRPr>
            </a:lvl1pPr>
          </a:lstStyle>
          <a:p>
            <a:pPr>
              <a:defRPr/>
            </a:pPr>
            <a:endParaRPr lang="en-US"/>
          </a:p>
        </p:txBody>
      </p:sp>
      <p:sp>
        <p:nvSpPr>
          <p:cNvPr id="152585"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rtl="0" eaLnBrk="0" hangingPunct="0">
              <a:defRPr kumimoji="1" sz="1400" smtClean="0">
                <a:solidFill>
                  <a:srgbClr val="FFFFFF"/>
                </a:solidFill>
                <a:latin typeface="Times New Roman" pitchFamily="18" charset="0"/>
              </a:defRPr>
            </a:lvl1pPr>
          </a:lstStyle>
          <a:p>
            <a:pPr>
              <a:defRPr/>
            </a:pPr>
            <a:endParaRPr lang="en-US"/>
          </a:p>
        </p:txBody>
      </p:sp>
      <p:sp>
        <p:nvSpPr>
          <p:cNvPr id="152586"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rtl="0" eaLnBrk="0" hangingPunct="0">
              <a:defRPr kumimoji="1" sz="1400" smtClean="0">
                <a:solidFill>
                  <a:srgbClr val="FFFFFF"/>
                </a:solidFill>
                <a:latin typeface="Times New Roman" pitchFamily="18" charset="0"/>
              </a:defRPr>
            </a:lvl1pPr>
          </a:lstStyle>
          <a:p>
            <a:pPr>
              <a:defRPr/>
            </a:pPr>
            <a:endParaRPr lang="en-US"/>
          </a:p>
        </p:txBody>
      </p:sp>
    </p:spTree>
    <p:extLst>
      <p:ext uri="{BB962C8B-B14F-4D97-AF65-F5344CB8AC3E}">
        <p14:creationId xmlns:p14="http://schemas.microsoft.com/office/powerpoint/2010/main" val="1717445729"/>
      </p:ext>
    </p:extLst>
  </p:cSld>
  <p:clrMap bg1="dk2" tx1="lt1" bg2="dk1" tx2="lt2" accent1="accent1" accent2="accent2" accent3="accent3" accent4="accent4" accent5="accent5" accent6="accent6" hlink="hlink" folHlink="folHlink"/>
  <p:sldLayoutIdLst>
    <p:sldLayoutId id="2147485505" r:id="rId1"/>
    <p:sldLayoutId id="2147485506" r:id="rId2"/>
    <p:sldLayoutId id="2147485507" r:id="rId3"/>
    <p:sldLayoutId id="2147485508" r:id="rId4"/>
    <p:sldLayoutId id="2147485509" r:id="rId5"/>
    <p:sldLayoutId id="2147485510" r:id="rId6"/>
    <p:sldLayoutId id="2147485511" r:id="rId7"/>
    <p:sldLayoutId id="2147485512" r:id="rId8"/>
    <p:sldLayoutId id="2147485513" r:id="rId9"/>
    <p:sldLayoutId id="2147485514" r:id="rId10"/>
    <p:sldLayoutId id="2147485515" r:id="rId11"/>
  </p:sldLayoutIdLst>
  <p:transition spd="med">
    <p:zoom dir="in"/>
  </p:transition>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S PGothic" pitchFamily="34"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MS PGothic" pitchFamily="34"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MS PGothic" pitchFamily="34"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MS PGothic" pitchFamily="34"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MS PGothic" pitchFamily="34"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MS PGothic" pitchFamily="34"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1066800" y="1458913"/>
            <a:ext cx="8077200" cy="5399087"/>
          </a:xfrm>
          <a:prstGeom prst="rect">
            <a:avLst/>
          </a:prstGeom>
          <a:gradFill rotWithShape="0">
            <a:gsLst>
              <a:gs pos="0">
                <a:schemeClr val="accent1">
                  <a:gamma/>
                  <a:shade val="24706"/>
                  <a:invGamma/>
                </a:schemeClr>
              </a:gs>
              <a:gs pos="100000">
                <a:schemeClr val="accent1"/>
              </a:gs>
            </a:gsLst>
            <a:lin ang="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243715" name="Rectangle 3"/>
          <p:cNvSpPr>
            <a:spLocks noChangeArrowheads="1"/>
          </p:cNvSpPr>
          <p:nvPr/>
        </p:nvSpPr>
        <p:spPr bwMode="auto">
          <a:xfrm>
            <a:off x="0" y="1447800"/>
            <a:ext cx="1066800" cy="5410200"/>
          </a:xfrm>
          <a:prstGeom prst="rect">
            <a:avLst/>
          </a:prstGeom>
          <a:gradFill rotWithShape="0">
            <a:gsLst>
              <a:gs pos="0">
                <a:schemeClr val="accent1">
                  <a:gamma/>
                  <a:shade val="13333"/>
                  <a:invGamma/>
                </a:schemeClr>
              </a:gs>
              <a:gs pos="100000">
                <a:schemeClr val="accent1"/>
              </a:gs>
            </a:gsLst>
            <a:lin ang="540000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243716" name="Rectangle 4"/>
          <p:cNvSpPr>
            <a:spLocks noGrp="1" noChangeArrowheads="1"/>
          </p:cNvSpPr>
          <p:nvPr>
            <p:ph type="dt" sz="half" idx="2"/>
          </p:nvPr>
        </p:nvSpPr>
        <p:spPr bwMode="auto">
          <a:xfrm>
            <a:off x="12954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FontTx/>
              <a:buNone/>
              <a:defRPr kumimoji="0" sz="1400" b="0">
                <a:solidFill>
                  <a:srgbClr val="FFFFFF"/>
                </a:solidFill>
                <a:latin typeface="Times" pitchFamily="-112" charset="0"/>
                <a:ea typeface="+mn-ea"/>
                <a:cs typeface="+mn-cs"/>
              </a:defRPr>
            </a:lvl1pPr>
          </a:lstStyle>
          <a:p>
            <a:pPr>
              <a:defRPr/>
            </a:pPr>
            <a:endParaRPr lang="en-US"/>
          </a:p>
        </p:txBody>
      </p:sp>
      <p:sp>
        <p:nvSpPr>
          <p:cNvPr id="243717" name="Rectangle 5"/>
          <p:cNvSpPr>
            <a:spLocks noGrp="1" noChangeArrowheads="1"/>
          </p:cNvSpPr>
          <p:nvPr>
            <p:ph type="ftr" sz="quarter" idx="3"/>
          </p:nvPr>
        </p:nvSpPr>
        <p:spPr bwMode="auto">
          <a:xfrm>
            <a:off x="3810000" y="63246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FontTx/>
              <a:buNone/>
              <a:defRPr kumimoji="0" sz="1400" b="0">
                <a:solidFill>
                  <a:srgbClr val="FFFFFF"/>
                </a:solidFill>
                <a:latin typeface="Times" pitchFamily="-112" charset="0"/>
                <a:ea typeface="+mn-ea"/>
                <a:cs typeface="+mn-cs"/>
              </a:defRPr>
            </a:lvl1pPr>
          </a:lstStyle>
          <a:p>
            <a:pPr>
              <a:defRPr/>
            </a:pPr>
            <a:endParaRPr lang="en-US"/>
          </a:p>
        </p:txBody>
      </p:sp>
      <p:sp>
        <p:nvSpPr>
          <p:cNvPr id="243718"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FontTx/>
              <a:buNone/>
              <a:defRPr kumimoji="0" sz="1400" b="0">
                <a:solidFill>
                  <a:srgbClr val="FFFFFF"/>
                </a:solidFill>
                <a:latin typeface="Times" charset="0"/>
              </a:defRPr>
            </a:lvl1pPr>
          </a:lstStyle>
          <a:p>
            <a:pPr>
              <a:defRPr/>
            </a:pPr>
            <a:fld id="{CC78B09F-1098-D24E-8139-2F449D69858F}" type="slidenum">
              <a:rPr lang="en-US"/>
              <a:pPr>
                <a:defRPr/>
              </a:pPr>
              <a:t>‹#›</a:t>
            </a:fld>
            <a:endParaRPr lang="en-US"/>
          </a:p>
        </p:txBody>
      </p:sp>
      <p:grpSp>
        <p:nvGrpSpPr>
          <p:cNvPr id="73735" name="Group 7"/>
          <p:cNvGrpSpPr>
            <a:grpSpLocks/>
          </p:cNvGrpSpPr>
          <p:nvPr/>
        </p:nvGrpSpPr>
        <p:grpSpPr bwMode="auto">
          <a:xfrm>
            <a:off x="0" y="355600"/>
            <a:ext cx="6172200" cy="2438400"/>
            <a:chOff x="0" y="1200"/>
            <a:chExt cx="3888" cy="1536"/>
          </a:xfrm>
        </p:grpSpPr>
        <p:sp>
          <p:nvSpPr>
            <p:cNvPr id="243720"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243721"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w="9525">
              <a:noFill/>
              <a:round/>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243722"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243723"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243724"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grpSp>
      <p:sp>
        <p:nvSpPr>
          <p:cNvPr id="73736" name="Rectangle 13"/>
          <p:cNvSpPr>
            <a:spLocks noGrp="1" noChangeArrowheads="1"/>
          </p:cNvSpPr>
          <p:nvPr>
            <p:ph type="body" idx="1"/>
          </p:nvPr>
        </p:nvSpPr>
        <p:spPr bwMode="auto">
          <a:xfrm>
            <a:off x="1219200" y="1676400"/>
            <a:ext cx="77724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3726" name="Rectangle 14"/>
          <p:cNvSpPr>
            <a:spLocks noGrp="1" noChangeArrowheads="1"/>
          </p:cNvSpPr>
          <p:nvPr>
            <p:ph type="title"/>
          </p:nvPr>
        </p:nvSpPr>
        <p:spPr bwMode="auto">
          <a:xfrm>
            <a:off x="152400" y="152400"/>
            <a:ext cx="8915400" cy="1143000"/>
          </a:xfrm>
          <a:prstGeom prst="rect">
            <a:avLst/>
          </a:prstGeom>
          <a:noFill/>
          <a:ln w="9525">
            <a:noFill/>
            <a:miter lim="800000"/>
            <a:headEnd/>
            <a:tailEnd/>
          </a:ln>
          <a:effectLst>
            <a:outerShdw blurRad="63500" dist="12700" dir="16200000"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901567265"/>
      </p:ext>
    </p:extLst>
  </p:cSld>
  <p:clrMap bg1="dk2" tx1="lt1" bg2="dk1" tx2="lt2" accent1="accent1" accent2="accent2" accent3="accent3" accent4="accent4" accent5="accent5" accent6="accent6" hlink="hlink" folHlink="folHlink"/>
  <p:sldLayoutIdLst>
    <p:sldLayoutId id="2147485517" r:id="rId1"/>
    <p:sldLayoutId id="2147485518" r:id="rId2"/>
    <p:sldLayoutId id="2147485519" r:id="rId3"/>
    <p:sldLayoutId id="2147485520" r:id="rId4"/>
    <p:sldLayoutId id="2147485521" r:id="rId5"/>
    <p:sldLayoutId id="2147485522" r:id="rId6"/>
    <p:sldLayoutId id="2147485523" r:id="rId7"/>
    <p:sldLayoutId id="2147485524" r:id="rId8"/>
    <p:sldLayoutId id="2147485525" r:id="rId9"/>
    <p:sldLayoutId id="2147485526" r:id="rId10"/>
    <p:sldLayoutId id="2147485527" r:id="rId11"/>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b="1">
          <a:solidFill>
            <a:schemeClr val="tx2"/>
          </a:solidFill>
          <a:latin typeface="Arial" pitchFamily="-108" charset="0"/>
        </a:defRPr>
      </a:lvl6pPr>
      <a:lvl7pPr marL="914400" algn="ctr" rtl="0" fontAlgn="base">
        <a:spcBef>
          <a:spcPct val="0"/>
        </a:spcBef>
        <a:spcAft>
          <a:spcPct val="0"/>
        </a:spcAft>
        <a:defRPr sz="4400" b="1">
          <a:solidFill>
            <a:schemeClr val="tx2"/>
          </a:solidFill>
          <a:latin typeface="Arial" pitchFamily="-108" charset="0"/>
        </a:defRPr>
      </a:lvl7pPr>
      <a:lvl8pPr marL="1371600" algn="ctr" rtl="0" fontAlgn="base">
        <a:spcBef>
          <a:spcPct val="0"/>
        </a:spcBef>
        <a:spcAft>
          <a:spcPct val="0"/>
        </a:spcAft>
        <a:defRPr sz="4400" b="1">
          <a:solidFill>
            <a:schemeClr val="tx2"/>
          </a:solidFill>
          <a:latin typeface="Arial" pitchFamily="-108" charset="0"/>
        </a:defRPr>
      </a:lvl8pPr>
      <a:lvl9pPr marL="1828800" algn="ctr" rtl="0" fontAlgn="base">
        <a:spcBef>
          <a:spcPct val="0"/>
        </a:spcBef>
        <a:spcAft>
          <a:spcPct val="0"/>
        </a:spcAft>
        <a:defRPr sz="4400" b="1">
          <a:solidFill>
            <a:schemeClr val="tx2"/>
          </a:solidFill>
          <a:latin typeface="Arial" pitchFamily="-108" charset="0"/>
        </a:defRPr>
      </a:lvl9pPr>
    </p:titleStyle>
    <p:bodyStyle>
      <a:lvl1pPr marL="342900" indent="-342900" algn="l" rtl="0" eaLnBrk="0" fontAlgn="base" hangingPunct="0">
        <a:spcBef>
          <a:spcPct val="20000"/>
        </a:spcBef>
        <a:spcAft>
          <a:spcPct val="0"/>
        </a:spcAft>
        <a:buClr>
          <a:schemeClr val="tx2"/>
        </a:buClr>
        <a:buFont typeface="Times" charset="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accent2"/>
        </a:buClr>
        <a:buFont typeface="Times" charset="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tx1"/>
        </a:buClr>
        <a:buFont typeface="Times" charset="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tx2"/>
        </a:buClr>
        <a:buFont typeface="Wingdings" charset="0"/>
        <a:buChar char="Ø"/>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Font typeface="Wingdings" pitchFamily="-108" charset="2"/>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Font typeface="Wingdings" pitchFamily="-108" charset="2"/>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Font typeface="Wingdings" pitchFamily="-108" charset="2"/>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Font typeface="Wingdings" pitchFamily="-108" charset="2"/>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3122" name="Group 2"/>
          <p:cNvGrpSpPr>
            <a:grpSpLocks/>
          </p:cNvGrpSpPr>
          <p:nvPr/>
        </p:nvGrpSpPr>
        <p:grpSpPr bwMode="auto">
          <a:xfrm>
            <a:off x="0" y="0"/>
            <a:ext cx="8839200" cy="6858000"/>
            <a:chOff x="0" y="0"/>
            <a:chExt cx="5568" cy="4320"/>
          </a:xfrm>
        </p:grpSpPr>
        <p:grpSp>
          <p:nvGrpSpPr>
            <p:cNvPr id="133128" name="Group 3"/>
            <p:cNvGrpSpPr>
              <a:grpSpLocks/>
            </p:cNvGrpSpPr>
            <p:nvPr userDrawn="1"/>
          </p:nvGrpSpPr>
          <p:grpSpPr bwMode="auto">
            <a:xfrm>
              <a:off x="0" y="0"/>
              <a:ext cx="3216" cy="3072"/>
              <a:chOff x="0" y="0"/>
              <a:chExt cx="2928" cy="2784"/>
            </a:xfrm>
          </p:grpSpPr>
          <p:sp>
            <p:nvSpPr>
              <p:cNvPr id="133141"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42"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43"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44"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45"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33129" name="Group 9"/>
            <p:cNvGrpSpPr>
              <a:grpSpLocks/>
            </p:cNvGrpSpPr>
            <p:nvPr userDrawn="1"/>
          </p:nvGrpSpPr>
          <p:grpSpPr bwMode="auto">
            <a:xfrm>
              <a:off x="2016" y="2016"/>
              <a:ext cx="2448" cy="2304"/>
              <a:chOff x="0" y="0"/>
              <a:chExt cx="2928" cy="2784"/>
            </a:xfrm>
          </p:grpSpPr>
          <p:sp>
            <p:nvSpPr>
              <p:cNvPr id="133136"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37"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38"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39"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40"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nvGrpSpPr>
            <p:cNvPr id="133130" name="Group 15"/>
            <p:cNvGrpSpPr>
              <a:grpSpLocks/>
            </p:cNvGrpSpPr>
            <p:nvPr userDrawn="1"/>
          </p:nvGrpSpPr>
          <p:grpSpPr bwMode="auto">
            <a:xfrm>
              <a:off x="2832" y="96"/>
              <a:ext cx="2736" cy="2592"/>
              <a:chOff x="0" y="0"/>
              <a:chExt cx="2928" cy="2784"/>
            </a:xfrm>
          </p:grpSpPr>
          <p:sp>
            <p:nvSpPr>
              <p:cNvPr id="133131"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32"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33"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34"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sp>
            <p:nvSpPr>
              <p:cNvPr id="133135"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14:hiddenFill xmlns="" xmlns:a14="http://schemas.microsoft.com/office/drawing/2010/main">
                    <a:solidFill>
                      <a:srgbClr val="FFFFFF"/>
                    </a:solidFill>
                  </a14:hiddenFill>
                </a:ext>
              </a:extLst>
            </p:spPr>
            <p:txBody>
              <a:bodyPr wrap="none" anchor="ctr"/>
              <a:lstStyle/>
              <a:p>
                <a:pPr eaLnBrk="0" hangingPunct="0">
                  <a:spcBef>
                    <a:spcPct val="0"/>
                  </a:spcBef>
                </a:pPr>
                <a:endParaRPr lang="en-US" sz="2400">
                  <a:solidFill>
                    <a:srgbClr val="EAEAEA"/>
                  </a:solidFill>
                  <a:latin typeface="Times" charset="0"/>
                </a:endParaRPr>
              </a:p>
            </p:txBody>
          </p:sp>
        </p:grpSp>
      </p:grpSp>
      <p:sp>
        <p:nvSpPr>
          <p:cNvPr id="133123" name="Rectangle 2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24" name="Rectangle 2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1">
                <a:solidFill>
                  <a:srgbClr val="EAEAEA"/>
                </a:solidFill>
                <a:latin typeface="Times New Roman" pitchFamily="-112" charset="0"/>
                <a:ea typeface="+mn-ea"/>
                <a:cs typeface="+mn-cs"/>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1">
                <a:solidFill>
                  <a:srgbClr val="EAEAEA"/>
                </a:solidFill>
                <a:latin typeface="Times New Roman" charset="0"/>
              </a:defRPr>
            </a:lvl1pPr>
          </a:lstStyle>
          <a:p>
            <a:pPr>
              <a:defRPr/>
            </a:pPr>
            <a:fld id="{0D4C0E0D-6A11-A143-8703-1E1CBEF36CDC}" type="slidenum">
              <a:rPr lang="en-US"/>
              <a:pPr>
                <a:defRPr/>
              </a:pPr>
              <a:t>‹#›</a:t>
            </a:fld>
            <a:endParaRPr lang="en-US"/>
          </a:p>
        </p:txBody>
      </p:sp>
    </p:spTree>
    <p:extLst>
      <p:ext uri="{BB962C8B-B14F-4D97-AF65-F5344CB8AC3E}">
        <p14:creationId xmlns:p14="http://schemas.microsoft.com/office/powerpoint/2010/main" val="3921632078"/>
      </p:ext>
    </p:extLst>
  </p:cSld>
  <p:clrMap bg1="dk2" tx1="lt1" bg2="dk1" tx2="lt2" accent1="accent1" accent2="accent2" accent3="accent3" accent4="accent4" accent5="accent5" accent6="accent6" hlink="hlink" folHlink="folHlink"/>
  <p:sldLayoutIdLst>
    <p:sldLayoutId id="2147485529" r:id="rId1"/>
    <p:sldLayoutId id="2147485530" r:id="rId2"/>
    <p:sldLayoutId id="2147485531" r:id="rId3"/>
    <p:sldLayoutId id="2147485532" r:id="rId4"/>
    <p:sldLayoutId id="2147485533" r:id="rId5"/>
    <p:sldLayoutId id="2147485534" r:id="rId6"/>
    <p:sldLayoutId id="2147485535" r:id="rId7"/>
    <p:sldLayoutId id="2147485536" r:id="rId8"/>
    <p:sldLayoutId id="2147485537" r:id="rId9"/>
    <p:sldLayoutId id="2147485538" r:id="rId10"/>
    <p:sldLayoutId id="214748553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w="9525">
            <a:noFill/>
            <a:miter lim="800000"/>
            <a:headEnd/>
            <a:tailEnd/>
          </a:ln>
          <a:effectLst/>
        </p:spPr>
        <p:txBody>
          <a:bodyPr/>
          <a:lstStyle/>
          <a:p>
            <a:pPr eaLnBrk="0" hangingPunct="0">
              <a:defRPr/>
            </a:pPr>
            <a:endParaRPr lang="en-US">
              <a:solidFill>
                <a:srgbClr val="FFFFFF"/>
              </a:solidFill>
              <a:latin typeface="Times" pitchFamily="-112" charset="0"/>
              <a:ea typeface="+mn-ea"/>
              <a:cs typeface="+mn-cs"/>
            </a:endParaRPr>
          </a:p>
        </p:txBody>
      </p:sp>
      <p:sp>
        <p:nvSpPr>
          <p:cNvPr id="113667" name="Rectangle 3"/>
          <p:cNvSpPr>
            <a:spLocks noChangeArrowheads="1"/>
          </p:cNvSpPr>
          <p:nvPr/>
        </p:nvSpPr>
        <p:spPr bwMode="auto">
          <a:xfrm>
            <a:off x="152400" y="1752600"/>
            <a:ext cx="4724400" cy="152400"/>
          </a:xfrm>
          <a:prstGeom prst="rect">
            <a:avLst/>
          </a:prstGeom>
          <a:solidFill>
            <a:schemeClr val="accent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eaLnBrk="0" hangingPunct="0"/>
            <a:endParaRPr lang="en-US">
              <a:solidFill>
                <a:srgbClr val="FFFFFF"/>
              </a:solidFill>
              <a:latin typeface="Times" charset="0"/>
            </a:endParaRPr>
          </a:p>
        </p:txBody>
      </p:sp>
      <p:sp>
        <p:nvSpPr>
          <p:cNvPr id="3076"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w="9525">
            <a:noFill/>
            <a:miter lim="800000"/>
            <a:headEnd/>
            <a:tailEnd/>
          </a:ln>
          <a:effectLst/>
        </p:spPr>
        <p:txBody>
          <a:bodyPr/>
          <a:lstStyle/>
          <a:p>
            <a:pPr eaLnBrk="0" hangingPunct="0">
              <a:defRPr/>
            </a:pPr>
            <a:endParaRPr lang="en-US">
              <a:solidFill>
                <a:srgbClr val="FFFFFF"/>
              </a:solidFill>
              <a:latin typeface="Times" pitchFamily="-112" charset="0"/>
              <a:ea typeface="+mn-ea"/>
              <a:cs typeface="+mn-cs"/>
            </a:endParaRPr>
          </a:p>
        </p:txBody>
      </p:sp>
      <p:sp>
        <p:nvSpPr>
          <p:cNvPr id="3077"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w="9525">
            <a:noFill/>
            <a:miter lim="800000"/>
            <a:headEnd/>
            <a:tailEnd/>
          </a:ln>
          <a:effectLst/>
        </p:spPr>
        <p:txBody>
          <a:bodyPr/>
          <a:lstStyle/>
          <a:p>
            <a:pPr eaLnBrk="0" hangingPunct="0">
              <a:defRPr/>
            </a:pPr>
            <a:endParaRPr lang="en-US">
              <a:solidFill>
                <a:srgbClr val="FFFFFF"/>
              </a:solidFill>
              <a:latin typeface="Times" pitchFamily="-112" charset="0"/>
              <a:ea typeface="+mn-ea"/>
              <a:cs typeface="+mn-cs"/>
            </a:endParaRPr>
          </a:p>
        </p:txBody>
      </p:sp>
      <p:sp>
        <p:nvSpPr>
          <p:cNvPr id="3078" name="Rectangle 6"/>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13671"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0" name="Rectangle 8"/>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kumimoji="1" sz="1400">
                <a:solidFill>
                  <a:srgbClr val="FFFFFF"/>
                </a:solidFill>
                <a:latin typeface="Times New Roman" pitchFamily="-112" charset="0"/>
                <a:ea typeface="+mn-ea"/>
                <a:cs typeface="+mn-cs"/>
              </a:defRPr>
            </a:lvl1pPr>
          </a:lstStyle>
          <a:p>
            <a:pPr>
              <a:defRPr/>
            </a:pPr>
            <a:endParaRPr lang="en-US"/>
          </a:p>
        </p:txBody>
      </p:sp>
      <p:sp>
        <p:nvSpPr>
          <p:cNvPr id="3081" name="Rectangle 9"/>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kumimoji="1" sz="1400">
                <a:solidFill>
                  <a:srgbClr val="FFFFFF"/>
                </a:solidFill>
                <a:latin typeface="Times New Roman" pitchFamily="-112" charset="0"/>
                <a:ea typeface="+mn-ea"/>
                <a:cs typeface="+mn-cs"/>
              </a:defRPr>
            </a:lvl1pPr>
          </a:lstStyle>
          <a:p>
            <a:pPr>
              <a:defRPr/>
            </a:pPr>
            <a:endParaRPr lang="en-US"/>
          </a:p>
        </p:txBody>
      </p:sp>
      <p:sp>
        <p:nvSpPr>
          <p:cNvPr id="3082" name="Rectangle 10"/>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kumimoji="1" sz="1400">
                <a:solidFill>
                  <a:srgbClr val="FFFFFF"/>
                </a:solidFill>
                <a:latin typeface="Times New Roman" pitchFamily="-112" charset="0"/>
                <a:ea typeface="+mn-ea"/>
                <a:cs typeface="+mn-cs"/>
              </a:defRPr>
            </a:lvl1pPr>
          </a:lstStyle>
          <a:p>
            <a:pPr>
              <a:defRPr/>
            </a:pPr>
            <a:endParaRPr lang="en-US"/>
          </a:p>
        </p:txBody>
      </p:sp>
    </p:spTree>
    <p:extLst>
      <p:ext uri="{BB962C8B-B14F-4D97-AF65-F5344CB8AC3E}">
        <p14:creationId xmlns:p14="http://schemas.microsoft.com/office/powerpoint/2010/main" val="223802725"/>
      </p:ext>
    </p:extLst>
  </p:cSld>
  <p:clrMap bg1="dk2" tx1="lt1" bg2="dk1" tx2="lt2" accent1="accent1" accent2="accent2" accent3="accent3" accent4="accent4" accent5="accent5" accent6="accent6" hlink="hlink" folHlink="folHlink"/>
  <p:sldLayoutIdLst>
    <p:sldLayoutId id="2147485541" r:id="rId1"/>
  </p:sldLayoutIdLst>
  <p:transition spd="med">
    <p:zoom dir="in"/>
  </p:transition>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08" charset="0"/>
          <a:ea typeface="ＭＳ Ｐゴシック" pitchFamily="-112" charset="-128"/>
          <a:cs typeface="ＭＳ Ｐゴシック" pitchFamily="-112"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08" charset="0"/>
          <a:ea typeface="ＭＳ Ｐゴシック" pitchFamily="-112" charset="-128"/>
          <a:cs typeface="ＭＳ Ｐゴシック" pitchFamily="-112"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08" charset="0"/>
          <a:ea typeface="ＭＳ Ｐゴシック" pitchFamily="-112" charset="-128"/>
          <a:cs typeface="ＭＳ Ｐゴシック" pitchFamily="-112"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08" charset="0"/>
          <a:ea typeface="ＭＳ Ｐゴシック" pitchFamily="-112" charset="-128"/>
          <a:cs typeface="ＭＳ Ｐゴシック" pitchFamily="-112"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kumimoji="1" sz="3200" b="1">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kumimoji="1" sz="2800" b="1">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kumimoji="1" sz="2000" b="1">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0"/>
            <a:ext cx="8839200" cy="6858000"/>
            <a:chOff x="0" y="0"/>
            <a:chExt cx="5568" cy="4320"/>
          </a:xfrm>
        </p:grpSpPr>
        <p:grpSp>
          <p:nvGrpSpPr>
            <p:cNvPr id="24584" name="Group 3"/>
            <p:cNvGrpSpPr>
              <a:grpSpLocks/>
            </p:cNvGrpSpPr>
            <p:nvPr userDrawn="1"/>
          </p:nvGrpSpPr>
          <p:grpSpPr bwMode="auto">
            <a:xfrm>
              <a:off x="0" y="0"/>
              <a:ext cx="3216" cy="3072"/>
              <a:chOff x="0" y="0"/>
              <a:chExt cx="2928" cy="2784"/>
            </a:xfrm>
          </p:grpSpPr>
          <p:sp>
            <p:nvSpPr>
              <p:cNvPr id="13333" name="Oval 4"/>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4" name="Oval 5"/>
              <p:cNvSpPr>
                <a:spLocks noChangeArrowheads="1"/>
              </p:cNvSpPr>
              <p:nvPr userDrawn="1"/>
            </p:nvSpPr>
            <p:spPr bwMode="auto">
              <a:xfrm>
                <a:off x="240" y="240"/>
                <a:ext cx="2445" cy="230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5" name="Oval 6"/>
              <p:cNvSpPr>
                <a:spLocks noChangeArrowheads="1"/>
              </p:cNvSpPr>
              <p:nvPr userDrawn="1"/>
            </p:nvSpPr>
            <p:spPr bwMode="auto">
              <a:xfrm>
                <a:off x="480" y="480"/>
                <a:ext cx="1968" cy="1822"/>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6" name="Oval 7"/>
              <p:cNvSpPr>
                <a:spLocks noChangeArrowheads="1"/>
              </p:cNvSpPr>
              <p:nvPr userDrawn="1"/>
            </p:nvSpPr>
            <p:spPr bwMode="auto">
              <a:xfrm>
                <a:off x="720" y="720"/>
                <a:ext cx="1488" cy="1349"/>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7" name="Oval 8"/>
              <p:cNvSpPr>
                <a:spLocks noChangeArrowheads="1"/>
              </p:cNvSpPr>
              <p:nvPr userDrawn="1"/>
            </p:nvSpPr>
            <p:spPr bwMode="auto">
              <a:xfrm>
                <a:off x="912" y="912"/>
                <a:ext cx="1103" cy="962"/>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nvGrpSpPr>
            <p:cNvPr id="24585" name="Group 9"/>
            <p:cNvGrpSpPr>
              <a:grpSpLocks/>
            </p:cNvGrpSpPr>
            <p:nvPr userDrawn="1"/>
          </p:nvGrpSpPr>
          <p:grpSpPr bwMode="auto">
            <a:xfrm>
              <a:off x="2016" y="2016"/>
              <a:ext cx="2448" cy="2304"/>
              <a:chOff x="0" y="0"/>
              <a:chExt cx="2928" cy="2784"/>
            </a:xfrm>
          </p:grpSpPr>
          <p:sp>
            <p:nvSpPr>
              <p:cNvPr id="13328" name="Oval 10"/>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29" name="Oval 11"/>
              <p:cNvSpPr>
                <a:spLocks noChangeArrowheads="1"/>
              </p:cNvSpPr>
              <p:nvPr userDrawn="1"/>
            </p:nvSpPr>
            <p:spPr bwMode="auto">
              <a:xfrm>
                <a:off x="240" y="240"/>
                <a:ext cx="2447" cy="2303"/>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0" name="Oval 12"/>
              <p:cNvSpPr>
                <a:spLocks noChangeArrowheads="1"/>
              </p:cNvSpPr>
              <p:nvPr userDrawn="1"/>
            </p:nvSpPr>
            <p:spPr bwMode="auto">
              <a:xfrm>
                <a:off x="480" y="480"/>
                <a:ext cx="1970" cy="1826"/>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1" name="Oval 13"/>
              <p:cNvSpPr>
                <a:spLocks noChangeArrowheads="1"/>
              </p:cNvSpPr>
              <p:nvPr userDrawn="1"/>
            </p:nvSpPr>
            <p:spPr bwMode="auto">
              <a:xfrm>
                <a:off x="720" y="720"/>
                <a:ext cx="1488" cy="134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32" name="Oval 14"/>
              <p:cNvSpPr>
                <a:spLocks noChangeArrowheads="1"/>
              </p:cNvSpPr>
              <p:nvPr userDrawn="1"/>
            </p:nvSpPr>
            <p:spPr bwMode="auto">
              <a:xfrm>
                <a:off x="911" y="912"/>
                <a:ext cx="1105" cy="958"/>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nvGrpSpPr>
            <p:cNvPr id="24586" name="Group 15"/>
            <p:cNvGrpSpPr>
              <a:grpSpLocks/>
            </p:cNvGrpSpPr>
            <p:nvPr userDrawn="1"/>
          </p:nvGrpSpPr>
          <p:grpSpPr bwMode="auto">
            <a:xfrm>
              <a:off x="2832" y="96"/>
              <a:ext cx="2736" cy="2592"/>
              <a:chOff x="0" y="0"/>
              <a:chExt cx="2928" cy="2784"/>
            </a:xfrm>
          </p:grpSpPr>
          <p:sp>
            <p:nvSpPr>
              <p:cNvPr id="13323" name="Oval 16"/>
              <p:cNvSpPr>
                <a:spLocks noChangeArrowheads="1"/>
              </p:cNvSpPr>
              <p:nvPr userDrawn="1"/>
            </p:nvSpPr>
            <p:spPr bwMode="auto">
              <a:xfrm>
                <a:off x="0" y="0"/>
                <a:ext cx="2928" cy="278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24" name="Oval 17"/>
              <p:cNvSpPr>
                <a:spLocks noChangeArrowheads="1"/>
              </p:cNvSpPr>
              <p:nvPr userDrawn="1"/>
            </p:nvSpPr>
            <p:spPr bwMode="auto">
              <a:xfrm>
                <a:off x="240" y="240"/>
                <a:ext cx="2452" cy="2305"/>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25" name="Oval 18"/>
              <p:cNvSpPr>
                <a:spLocks noChangeArrowheads="1"/>
              </p:cNvSpPr>
              <p:nvPr userDrawn="1"/>
            </p:nvSpPr>
            <p:spPr bwMode="auto">
              <a:xfrm>
                <a:off x="481" y="480"/>
                <a:ext cx="1967" cy="1824"/>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26" name="Oval 19"/>
              <p:cNvSpPr>
                <a:spLocks noChangeArrowheads="1"/>
              </p:cNvSpPr>
              <p:nvPr userDrawn="1"/>
            </p:nvSpPr>
            <p:spPr bwMode="auto">
              <a:xfrm>
                <a:off x="720" y="720"/>
                <a:ext cx="1488" cy="1347"/>
              </a:xfrm>
              <a:prstGeom prst="ellipse">
                <a:avLst/>
              </a:prstGeom>
              <a:noFill/>
              <a:ln w="9525">
                <a:solidFill>
                  <a:schemeClr val="accent1"/>
                </a:solidFill>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sp>
            <p:nvSpPr>
              <p:cNvPr id="13327" name="Oval 20"/>
              <p:cNvSpPr>
                <a:spLocks noChangeArrowheads="1"/>
              </p:cNvSpPr>
              <p:nvPr userDrawn="1"/>
            </p:nvSpPr>
            <p:spPr bwMode="auto">
              <a:xfrm>
                <a:off x="912" y="912"/>
                <a:ext cx="1104" cy="960"/>
              </a:xfrm>
              <a:prstGeom prst="ellipse">
                <a:avLst/>
              </a:prstGeom>
              <a:noFill/>
              <a:ln w="9525">
                <a:solidFill>
                  <a:schemeClr val="accent1"/>
                </a:solidFill>
                <a:prstDash val="sysDot"/>
                <a:round/>
                <a:headEnd/>
                <a:tailEnd/>
              </a:ln>
              <a:extLst>
                <a:ext uri="{909E8E84-426E-40dd-AFC4-6F175D3DCCD1}"/>
              </a:extLst>
            </p:spPr>
            <p:txBody>
              <a:bodyPr wrap="none" anchor="ctr"/>
              <a:lstStyle/>
              <a:p>
                <a:pPr algn="l" defTabSz="914400" rtl="0" eaLnBrk="0" hangingPunct="0">
                  <a:defRPr/>
                </a:pPr>
                <a:endParaRPr lang="en-US">
                  <a:solidFill>
                    <a:srgbClr val="EAEAEA"/>
                  </a:solidFill>
                  <a:latin typeface="Times" charset="0"/>
                  <a:ea typeface="ＭＳ Ｐゴシック" charset="0"/>
                  <a:cs typeface="ＭＳ Ｐゴシック" charset="0"/>
                </a:endParaRPr>
              </a:p>
            </p:txBody>
          </p:sp>
        </p:grpSp>
      </p:grpSp>
      <p:sp>
        <p:nvSpPr>
          <p:cNvPr id="24579" name="Rectangle 21"/>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80" name="Rectangle 22"/>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67" name="Rectangle 2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b="1" smtClean="0">
                <a:solidFill>
                  <a:srgbClr val="EAEAEA"/>
                </a:solidFill>
                <a:latin typeface="Times New Roman" pitchFamily="18" charset="0"/>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b="1" smtClean="0">
                <a:solidFill>
                  <a:srgbClr val="EAEAEA"/>
                </a:solidFill>
                <a:latin typeface="Times New Roman" pitchFamily="18" charset="0"/>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400" b="1" smtClean="0">
                <a:solidFill>
                  <a:srgbClr val="EAEAEA"/>
                </a:solidFill>
                <a:latin typeface="Times New Roman" pitchFamily="18" charset="0"/>
              </a:defRPr>
            </a:lvl1pPr>
          </a:lstStyle>
          <a:p>
            <a:pPr>
              <a:defRPr/>
            </a:pPr>
            <a:fld id="{39596F40-16C5-4B3E-8C10-649516152D9F}" type="slidenum">
              <a:rPr lang="en-US"/>
              <a:pPr>
                <a:defRPr/>
              </a:pPr>
              <a:t>‹#›</a:t>
            </a:fld>
            <a:endParaRPr lang="en-US"/>
          </a:p>
        </p:txBody>
      </p:sp>
    </p:spTree>
    <p:extLst>
      <p:ext uri="{BB962C8B-B14F-4D97-AF65-F5344CB8AC3E}">
        <p14:creationId xmlns:p14="http://schemas.microsoft.com/office/powerpoint/2010/main" val="1969110918"/>
      </p:ext>
    </p:extLst>
  </p:cSld>
  <p:clrMap bg1="dk2" tx1="lt1" bg2="dk1" tx2="lt2" accent1="accent1" accent2="accent2" accent3="accent3" accent4="accent4" accent5="accent5" accent6="accent6" hlink="hlink" folHlink="folHlink"/>
  <p:sldLayoutIdLst>
    <p:sldLayoutId id="2147485543"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8" charset="0"/>
          <a:ea typeface="MS PGothic" pitchFamily="34"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8" charset="0"/>
          <a:ea typeface="MS PGothic" pitchFamily="34"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8" charset="0"/>
          <a:ea typeface="MS PGothic" pitchFamily="34"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8" charset="0"/>
          <a:ea typeface="MS PGothic" pitchFamily="34"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accent2"/>
        </a:buClr>
        <a:buSzPct val="110000"/>
        <a:buChar char="•"/>
        <a:defRPr sz="3200">
          <a:solidFill>
            <a:schemeClr val="tx1"/>
          </a:solidFill>
          <a:latin typeface="+mn-lt"/>
          <a:ea typeface="MS PGothic" pitchFamily="34" charset="-128"/>
          <a:cs typeface="ＭＳ Ｐゴシック" pitchFamily="-112" charset="-128"/>
        </a:defRPr>
      </a:lvl1pPr>
      <a:lvl2pPr marL="742950" indent="-285750" algn="l" rtl="0" eaLnBrk="0" fontAlgn="base" hangingPunct="0">
        <a:spcBef>
          <a:spcPct val="20000"/>
        </a:spcBef>
        <a:spcAft>
          <a:spcPct val="0"/>
        </a:spcAft>
        <a:buClr>
          <a:schemeClr val="hlink"/>
        </a:buClr>
        <a:buSzPct val="110000"/>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chemeClr val="folHlink"/>
        </a:buClr>
        <a:buSzPct val="110000"/>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MS PGothic" pitchFamily="34" charset="-128"/>
        </a:defRPr>
      </a:lvl5pPr>
      <a:lvl6pPr marL="25146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698"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157699"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157700"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157701"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000000"/>
              </a:solidFill>
              <a:latin typeface="Georgia" charset="0"/>
              <a:ea typeface="ＭＳ Ｐゴシック" charset="0"/>
              <a:cs typeface="ＭＳ Ｐゴシック"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Georgia" charset="0"/>
              </a:defRPr>
            </a:lvl1pPr>
          </a:lstStyle>
          <a:p>
            <a:pPr defTabSz="914400" fontAlgn="base">
              <a:spcBef>
                <a:spcPct val="0"/>
              </a:spcBef>
              <a:spcAft>
                <a:spcPct val="0"/>
              </a:spcAft>
              <a:defRPr/>
            </a:pPr>
            <a:fld id="{4C0A8FEE-FB2C-BC4C-9CE5-9245D350FBF4}" type="datetime1">
              <a:rPr lang="en-US">
                <a:ea typeface="ＭＳ Ｐゴシック" charset="0"/>
                <a:cs typeface="ＭＳ Ｐゴシック" charset="0"/>
              </a:rPr>
              <a:pPr defTabSz="914400" fontAlgn="base">
                <a:spcBef>
                  <a:spcPct val="0"/>
                </a:spcBef>
                <a:spcAft>
                  <a:spcPct val="0"/>
                </a:spcAft>
                <a:defRPr/>
              </a:pPr>
              <a:t>8/11/23</a:t>
            </a:fld>
            <a:endParaRPr lang="en-US">
              <a:ea typeface="ＭＳ Ｐゴシック" charset="0"/>
              <a:cs typeface="ＭＳ Ｐゴシック" charset="0"/>
            </a:endParaRPr>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Georgia"/>
                <a:ea typeface="+mn-ea"/>
                <a:cs typeface="+mn-cs"/>
              </a:defRPr>
            </a:lvl1pPr>
          </a:lstStyle>
          <a:p>
            <a:pPr defTabSz="914400">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defTabSz="914400">
              <a:defRPr/>
            </a:pPr>
            <a:endParaRPr lang="en-US" dirty="0">
              <a:solidFill>
                <a:prstClr val="black"/>
              </a:solidFill>
              <a:latin typeface="Georgia"/>
              <a:ea typeface="ＭＳ Ｐゴシック" charset="0"/>
              <a:cs typeface="ＭＳ Ｐゴシック"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defTabSz="914400">
              <a:defRPr/>
            </a:pPr>
            <a:endParaRPr lang="en-US">
              <a:solidFill>
                <a:prstClr val="black"/>
              </a:solidFill>
              <a:latin typeface="Georgia"/>
              <a:ea typeface="ＭＳ Ｐゴシック" charset="0"/>
              <a:cs typeface="ＭＳ Ｐゴシック"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defRPr/>
            </a:pPr>
            <a:endParaRPr lang="en-US">
              <a:solidFill>
                <a:prstClr val="white"/>
              </a:solidFill>
              <a:latin typeface="Georgia"/>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7B9899"/>
                </a:solidFill>
                <a:latin typeface="Georgia" charset="0"/>
              </a:defRPr>
            </a:lvl1pPr>
          </a:lstStyle>
          <a:p>
            <a:pPr defTabSz="914400" fontAlgn="base">
              <a:spcBef>
                <a:spcPct val="0"/>
              </a:spcBef>
              <a:spcAft>
                <a:spcPct val="0"/>
              </a:spcAft>
              <a:defRPr/>
            </a:pPr>
            <a:fld id="{FE98140C-BA37-A945-AB09-BA022D2357AC}"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
        <p:nvSpPr>
          <p:cNvPr id="157710"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57711"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2506248"/>
      </p:ext>
    </p:extLst>
  </p:cSld>
  <p:clrMap bg1="lt1" tx1="dk1" bg2="lt2" tx2="dk2" accent1="accent1" accent2="accent2" accent3="accent3" accent4="accent4" accent5="accent5" accent6="accent6" hlink="hlink" folHlink="folHlink"/>
  <p:sldLayoutIdLst>
    <p:sldLayoutId id="2147485545" r:id="rId1"/>
    <p:sldLayoutId id="2147485546" r:id="rId2"/>
    <p:sldLayoutId id="2147485547" r:id="rId3"/>
    <p:sldLayoutId id="2147485548" r:id="rId4"/>
    <p:sldLayoutId id="2147485549" r:id="rId5"/>
    <p:sldLayoutId id="2147485550" r:id="rId6"/>
    <p:sldLayoutId id="2147485551" r:id="rId7"/>
    <p:sldLayoutId id="2147485552" r:id="rId8"/>
    <p:sldLayoutId id="2147485553" r:id="rId9"/>
    <p:sldLayoutId id="2147485554" r:id="rId10"/>
  </p:sldLayoutIdLst>
  <p:hf sldNum="0" hdr="0" ftr="0" dt="0"/>
  <p:txStyles>
    <p:titleStyle>
      <a:lvl1pPr algn="ctr" rtl="0" eaLnBrk="0" fontAlgn="base" hangingPunct="0">
        <a:spcBef>
          <a:spcPct val="0"/>
        </a:spcBef>
        <a:spcAft>
          <a:spcPct val="0"/>
        </a:spcAft>
        <a:defRPr sz="3300" kern="1200">
          <a:solidFill>
            <a:srgbClr val="7B9899"/>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pitchFamily="-107" charset="-128"/>
          <a:cs typeface="ＭＳ Ｐゴシック" pitchFamily="-107" charset="-128"/>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pitchFamily="-107" charset="-128"/>
          <a:cs typeface="+mn-cs"/>
        </a:defRPr>
      </a:lvl2pPr>
      <a:lvl3pPr marL="822325" indent="-228600" algn="l" rtl="0" eaLnBrk="0" fontAlgn="base" hangingPunct="0">
        <a:spcBef>
          <a:spcPct val="20000"/>
        </a:spcBef>
        <a:spcAft>
          <a:spcPct val="0"/>
        </a:spcAft>
        <a:buClr>
          <a:srgbClr val="8CADAE"/>
        </a:buClr>
        <a:buSzPct val="75000"/>
        <a:buFont typeface="Wingdings 2" charset="0"/>
        <a:buChar char=""/>
        <a:defRPr sz="2000" kern="1200">
          <a:solidFill>
            <a:schemeClr val="tx1"/>
          </a:solidFill>
          <a:latin typeface="+mn-lt"/>
          <a:ea typeface="ＭＳ Ｐゴシック" charset="0"/>
          <a:cs typeface="Geneva" charset="0"/>
        </a:defRPr>
      </a:lvl3pPr>
      <a:lvl4pPr marL="1096963" indent="-228600" algn="l" rtl="0" eaLnBrk="0" fontAlgn="base" hangingPunct="0">
        <a:spcBef>
          <a:spcPct val="20000"/>
        </a:spcBef>
        <a:spcAft>
          <a:spcPct val="0"/>
        </a:spcAft>
        <a:buClr>
          <a:srgbClr val="8C7B70"/>
        </a:buClr>
        <a:buSzPct val="70000"/>
        <a:buFont typeface="Wingdings" charset="0"/>
        <a:buChar char=""/>
        <a:defRPr sz="2000" kern="1200">
          <a:solidFill>
            <a:schemeClr val="tx2"/>
          </a:solidFill>
          <a:latin typeface="+mn-lt"/>
          <a:ea typeface="Geneva" charset="-128"/>
          <a:cs typeface="Geneva"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Geneva" charset="-128"/>
          <a:cs typeface="Geneva"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3218" name="Rectangle 1026"/>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321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322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l">
              <a:defRPr sz="1400" baseline="0">
                <a:solidFill>
                  <a:srgbClr val="FFFF66"/>
                </a:solidFill>
                <a:latin typeface="Trebuchet MS" charset="0"/>
                <a:ea typeface="Osaka" charset="0"/>
                <a:cs typeface="Osaka" charset="0"/>
              </a:defRPr>
            </a:lvl1pPr>
          </a:lstStyle>
          <a:p>
            <a:pPr>
              <a:defRPr/>
            </a:pPr>
            <a:fld id="{10831CCE-C8F1-7940-AAF6-384657049393}" type="datetime1">
              <a:rPr lang="en-US"/>
              <a:pPr>
                <a:defRPr/>
              </a:pPr>
              <a:t>8/11/23</a:t>
            </a:fld>
            <a:endParaRPr lang="en-US"/>
          </a:p>
        </p:txBody>
      </p:sp>
      <p:sp>
        <p:nvSpPr>
          <p:cNvPr id="39322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baseline="0">
                <a:solidFill>
                  <a:srgbClr val="FFFF66"/>
                </a:solidFill>
                <a:latin typeface="Trebuchet MS" charset="0"/>
                <a:ea typeface="Osaka"/>
                <a:cs typeface="Osaka"/>
              </a:defRPr>
            </a:lvl1pPr>
          </a:lstStyle>
          <a:p>
            <a:pPr>
              <a:defRPr/>
            </a:pPr>
            <a:endParaRPr lang="en-US"/>
          </a:p>
        </p:txBody>
      </p:sp>
      <p:sp>
        <p:nvSpPr>
          <p:cNvPr id="39322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baseline="0">
                <a:solidFill>
                  <a:srgbClr val="FFFF66"/>
                </a:solidFill>
                <a:latin typeface="Trebuchet MS" charset="0"/>
                <a:ea typeface="Osaka" charset="0"/>
                <a:cs typeface="Osaka" charset="0"/>
              </a:defRPr>
            </a:lvl1pPr>
          </a:lstStyle>
          <a:p>
            <a:pPr>
              <a:defRPr/>
            </a:pPr>
            <a:fld id="{79AB034E-660B-614B-A25F-59870FE3EC73}" type="slidenum">
              <a:rPr lang="en-US"/>
              <a:pPr>
                <a:defRPr/>
              </a:pPr>
              <a:t>‹#›</a:t>
            </a:fld>
            <a:endParaRPr lang="en-US"/>
          </a:p>
        </p:txBody>
      </p:sp>
    </p:spTree>
    <p:extLst>
      <p:ext uri="{BB962C8B-B14F-4D97-AF65-F5344CB8AC3E}">
        <p14:creationId xmlns:p14="http://schemas.microsoft.com/office/powerpoint/2010/main" val="2217445471"/>
      </p:ext>
    </p:extLst>
  </p:cSld>
  <p:clrMap bg1="dk2" tx1="lt1" bg2="dk1" tx2="lt2" accent1="accent1" accent2="accent2" accent3="accent3" accent4="accent4" accent5="accent5" accent6="accent6" hlink="hlink" folHlink="folHlink"/>
  <p:sldLayoutIdLst>
    <p:sldLayoutId id="2147485556" r:id="rId1"/>
    <p:sldLayoutId id="2147485557" r:id="rId2"/>
    <p:sldLayoutId id="2147485558" r:id="rId3"/>
    <p:sldLayoutId id="2147485559" r:id="rId4"/>
    <p:sldLayoutId id="2147485560" r:id="rId5"/>
    <p:sldLayoutId id="2147485561" r:id="rId6"/>
    <p:sldLayoutId id="2147485562" r:id="rId7"/>
    <p:sldLayoutId id="2147485563" r:id="rId8"/>
    <p:sldLayoutId id="2147485564" r:id="rId9"/>
    <p:sldLayoutId id="2147485565" r:id="rId10"/>
    <p:sldLayoutId id="2147485566" r:id="rId1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08" charset="0"/>
          <a:ea typeface="Osaka" pitchFamily="-108" charset="-128"/>
          <a:cs typeface="Osaka" pitchFamily="-108" charset="-128"/>
        </a:defRPr>
      </a:lvl2pPr>
      <a:lvl3pPr algn="ctr" rtl="0" eaLnBrk="0" fontAlgn="base" hangingPunct="0">
        <a:spcBef>
          <a:spcPct val="0"/>
        </a:spcBef>
        <a:spcAft>
          <a:spcPct val="0"/>
        </a:spcAft>
        <a:defRPr sz="4400" b="1">
          <a:solidFill>
            <a:schemeClr val="tx2"/>
          </a:solidFill>
          <a:latin typeface="Trebuchet MS" pitchFamily="-108" charset="0"/>
          <a:ea typeface="Osaka" pitchFamily="-108" charset="-128"/>
          <a:cs typeface="Osaka" pitchFamily="-108" charset="-128"/>
        </a:defRPr>
      </a:lvl3pPr>
      <a:lvl4pPr algn="ctr" rtl="0" eaLnBrk="0" fontAlgn="base" hangingPunct="0">
        <a:spcBef>
          <a:spcPct val="0"/>
        </a:spcBef>
        <a:spcAft>
          <a:spcPct val="0"/>
        </a:spcAft>
        <a:defRPr sz="4400" b="1">
          <a:solidFill>
            <a:schemeClr val="tx2"/>
          </a:solidFill>
          <a:latin typeface="Trebuchet MS" pitchFamily="-108" charset="0"/>
          <a:ea typeface="Osaka" pitchFamily="-108" charset="-128"/>
          <a:cs typeface="Osaka" pitchFamily="-108" charset="-128"/>
        </a:defRPr>
      </a:lvl4pPr>
      <a:lvl5pPr algn="ctr" rtl="0" eaLnBrk="0" fontAlgn="base" hangingPunct="0">
        <a:spcBef>
          <a:spcPct val="0"/>
        </a:spcBef>
        <a:spcAft>
          <a:spcPct val="0"/>
        </a:spcAft>
        <a:defRPr sz="4400" b="1">
          <a:solidFill>
            <a:schemeClr val="tx2"/>
          </a:solidFill>
          <a:latin typeface="Trebuchet MS" pitchFamily="-108" charset="0"/>
          <a:ea typeface="Osaka" pitchFamily="-108" charset="-128"/>
          <a:cs typeface="Osaka" pitchFamily="-108" charset="-128"/>
        </a:defRPr>
      </a:lvl5pPr>
      <a:lvl6pPr marL="457200" algn="ctr" rtl="0" fontAlgn="base">
        <a:spcBef>
          <a:spcPct val="0"/>
        </a:spcBef>
        <a:spcAft>
          <a:spcPct val="0"/>
        </a:spcAft>
        <a:defRPr sz="4400" b="1">
          <a:solidFill>
            <a:schemeClr val="tx2"/>
          </a:solidFill>
          <a:latin typeface="Trebuchet MS" pitchFamily="-108" charset="0"/>
          <a:ea typeface="Osaka" pitchFamily="-108" charset="-128"/>
          <a:cs typeface="Osaka" pitchFamily="-108" charset="-128"/>
        </a:defRPr>
      </a:lvl6pPr>
      <a:lvl7pPr marL="914400" algn="ctr" rtl="0" fontAlgn="base">
        <a:spcBef>
          <a:spcPct val="0"/>
        </a:spcBef>
        <a:spcAft>
          <a:spcPct val="0"/>
        </a:spcAft>
        <a:defRPr sz="4400" b="1">
          <a:solidFill>
            <a:schemeClr val="tx2"/>
          </a:solidFill>
          <a:latin typeface="Trebuchet MS" pitchFamily="-108" charset="0"/>
          <a:ea typeface="Osaka" pitchFamily="-108" charset="-128"/>
          <a:cs typeface="Osaka" pitchFamily="-108" charset="-128"/>
        </a:defRPr>
      </a:lvl7pPr>
      <a:lvl8pPr marL="1371600" algn="ctr" rtl="0" fontAlgn="base">
        <a:spcBef>
          <a:spcPct val="0"/>
        </a:spcBef>
        <a:spcAft>
          <a:spcPct val="0"/>
        </a:spcAft>
        <a:defRPr sz="4400" b="1">
          <a:solidFill>
            <a:schemeClr val="tx2"/>
          </a:solidFill>
          <a:latin typeface="Trebuchet MS" pitchFamily="-108" charset="0"/>
          <a:ea typeface="Osaka" pitchFamily="-108" charset="-128"/>
          <a:cs typeface="Osaka" pitchFamily="-108" charset="-128"/>
        </a:defRPr>
      </a:lvl8pPr>
      <a:lvl9pPr marL="1828800" algn="ctr" rtl="0" fontAlgn="base">
        <a:spcBef>
          <a:spcPct val="0"/>
        </a:spcBef>
        <a:spcAft>
          <a:spcPct val="0"/>
        </a:spcAft>
        <a:defRPr sz="4400" b="1">
          <a:solidFill>
            <a:schemeClr val="tx2"/>
          </a:solidFill>
          <a:latin typeface="Trebuchet MS" pitchFamily="-108" charset="0"/>
          <a:ea typeface="Osaka" pitchFamily="-108" charset="-128"/>
          <a:cs typeface="Osaka" pitchFamily="-108"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08"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08"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08"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08"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1066800" y="1458913"/>
            <a:ext cx="8077200" cy="5399087"/>
          </a:xfrm>
          <a:prstGeom prst="rect">
            <a:avLst/>
          </a:prstGeom>
          <a:gradFill rotWithShape="0">
            <a:gsLst>
              <a:gs pos="0">
                <a:schemeClr val="accent1">
                  <a:gamma/>
                  <a:shade val="24706"/>
                  <a:invGamma/>
                </a:schemeClr>
              </a:gs>
              <a:gs pos="100000">
                <a:schemeClr val="accent1"/>
              </a:gs>
            </a:gsLst>
            <a:lin ang="0" scaled="1"/>
          </a:gradFill>
          <a:ln w="9525">
            <a:noFill/>
            <a:miter lim="800000"/>
            <a:headEnd/>
            <a:tailEnd/>
          </a:ln>
          <a:effectLst/>
        </p:spPr>
        <p:txBody>
          <a:bodyPr wrap="none" anchor="ctr"/>
          <a:lstStyle/>
          <a:p>
            <a:pPr>
              <a:defRPr/>
            </a:pPr>
            <a:endParaRPr lang="en-US">
              <a:solidFill>
                <a:srgbClr val="FFFFFF"/>
              </a:solidFill>
              <a:latin typeface="Times" pitchFamily="-112" charset="0"/>
            </a:endParaRPr>
          </a:p>
        </p:txBody>
      </p:sp>
      <p:sp>
        <p:nvSpPr>
          <p:cNvPr id="243715" name="Rectangle 3"/>
          <p:cNvSpPr>
            <a:spLocks noChangeArrowheads="1"/>
          </p:cNvSpPr>
          <p:nvPr/>
        </p:nvSpPr>
        <p:spPr bwMode="auto">
          <a:xfrm>
            <a:off x="0" y="1447800"/>
            <a:ext cx="1066800" cy="5410200"/>
          </a:xfrm>
          <a:prstGeom prst="rect">
            <a:avLst/>
          </a:prstGeom>
          <a:gradFill rotWithShape="0">
            <a:gsLst>
              <a:gs pos="0">
                <a:schemeClr val="accent1">
                  <a:gamma/>
                  <a:shade val="13333"/>
                  <a:invGamma/>
                </a:schemeClr>
              </a:gs>
              <a:gs pos="100000">
                <a:schemeClr val="accent1"/>
              </a:gs>
            </a:gsLst>
            <a:lin ang="5400000" scaled="1"/>
          </a:gradFill>
          <a:ln w="9525">
            <a:noFill/>
            <a:miter lim="800000"/>
            <a:headEnd/>
            <a:tailEnd/>
          </a:ln>
          <a:effectLst/>
        </p:spPr>
        <p:txBody>
          <a:bodyPr wrap="none" anchor="ctr"/>
          <a:lstStyle/>
          <a:p>
            <a:pPr>
              <a:defRPr/>
            </a:pPr>
            <a:endParaRPr lang="en-US">
              <a:solidFill>
                <a:srgbClr val="FFFFFF"/>
              </a:solidFill>
              <a:latin typeface="Times" pitchFamily="-112" charset="0"/>
            </a:endParaRPr>
          </a:p>
        </p:txBody>
      </p:sp>
      <p:sp>
        <p:nvSpPr>
          <p:cNvPr id="243716" name="Rectangle 4"/>
          <p:cNvSpPr>
            <a:spLocks noGrp="1" noChangeArrowheads="1"/>
          </p:cNvSpPr>
          <p:nvPr>
            <p:ph type="dt" sz="half" idx="2"/>
          </p:nvPr>
        </p:nvSpPr>
        <p:spPr bwMode="auto">
          <a:xfrm>
            <a:off x="12954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kumimoji="0" sz="1400" b="0">
                <a:solidFill>
                  <a:srgbClr val="FFFFFF"/>
                </a:solidFill>
                <a:latin typeface="Times" pitchFamily="-112" charset="0"/>
                <a:ea typeface="+mn-ea"/>
                <a:cs typeface="+mn-cs"/>
              </a:defRPr>
            </a:lvl1pPr>
          </a:lstStyle>
          <a:p>
            <a:pPr>
              <a:defRPr/>
            </a:pPr>
            <a:endParaRPr lang="en-US"/>
          </a:p>
        </p:txBody>
      </p:sp>
      <p:sp>
        <p:nvSpPr>
          <p:cNvPr id="243717" name="Rectangle 5"/>
          <p:cNvSpPr>
            <a:spLocks noGrp="1" noChangeArrowheads="1"/>
          </p:cNvSpPr>
          <p:nvPr>
            <p:ph type="ftr" sz="quarter" idx="3"/>
          </p:nvPr>
        </p:nvSpPr>
        <p:spPr bwMode="auto">
          <a:xfrm>
            <a:off x="3810000" y="63246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lnSpc>
                <a:spcPct val="100000"/>
              </a:lnSpc>
              <a:spcBef>
                <a:spcPct val="0"/>
              </a:spcBef>
              <a:buFontTx/>
              <a:buNone/>
              <a:defRPr kumimoji="0" sz="1400" b="0">
                <a:solidFill>
                  <a:srgbClr val="FFFFFF"/>
                </a:solidFill>
                <a:latin typeface="Times" pitchFamily="-112" charset="0"/>
                <a:ea typeface="+mn-ea"/>
                <a:cs typeface="+mn-cs"/>
              </a:defRPr>
            </a:lvl1pPr>
          </a:lstStyle>
          <a:p>
            <a:pPr>
              <a:defRPr/>
            </a:pPr>
            <a:endParaRPr lang="en-US"/>
          </a:p>
        </p:txBody>
      </p:sp>
      <p:sp>
        <p:nvSpPr>
          <p:cNvPr id="243718"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kumimoji="0" sz="1400" b="0">
                <a:solidFill>
                  <a:srgbClr val="FFFFFF"/>
                </a:solidFill>
                <a:latin typeface="Times" charset="0"/>
              </a:defRPr>
            </a:lvl1pPr>
          </a:lstStyle>
          <a:p>
            <a:pPr>
              <a:defRPr/>
            </a:pPr>
            <a:fld id="{6FF00AAE-65D8-7E41-84DA-C5F77D92117F}" type="slidenum">
              <a:rPr lang="en-US"/>
              <a:pPr>
                <a:defRPr/>
              </a:pPr>
              <a:t>‹#›</a:t>
            </a:fld>
            <a:endParaRPr lang="en-US"/>
          </a:p>
        </p:txBody>
      </p:sp>
      <p:grpSp>
        <p:nvGrpSpPr>
          <p:cNvPr id="74759" name="Group 7"/>
          <p:cNvGrpSpPr>
            <a:grpSpLocks/>
          </p:cNvGrpSpPr>
          <p:nvPr/>
        </p:nvGrpSpPr>
        <p:grpSpPr bwMode="auto">
          <a:xfrm>
            <a:off x="0" y="355600"/>
            <a:ext cx="6172200" cy="2438400"/>
            <a:chOff x="0" y="1200"/>
            <a:chExt cx="3888" cy="1536"/>
          </a:xfrm>
        </p:grpSpPr>
        <p:sp>
          <p:nvSpPr>
            <p:cNvPr id="243720"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a:defRPr/>
              </a:pPr>
              <a:endParaRPr lang="en-US">
                <a:solidFill>
                  <a:srgbClr val="FFFFFF"/>
                </a:solidFill>
                <a:latin typeface="Times" pitchFamily="-112" charset="0"/>
              </a:endParaRPr>
            </a:p>
          </p:txBody>
        </p:sp>
        <p:sp>
          <p:nvSpPr>
            <p:cNvPr id="243721"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w="9525">
              <a:noFill/>
              <a:round/>
              <a:headEnd/>
              <a:tailEnd/>
            </a:ln>
            <a:effectLst/>
          </p:spPr>
          <p:txBody>
            <a:bodyPr wrap="none" anchor="ctr"/>
            <a:lstStyle/>
            <a:p>
              <a:pPr>
                <a:defRPr/>
              </a:pPr>
              <a:endParaRPr lang="en-US">
                <a:solidFill>
                  <a:srgbClr val="FFFFFF"/>
                </a:solidFill>
                <a:latin typeface="Times" pitchFamily="-112" charset="0"/>
              </a:endParaRPr>
            </a:p>
          </p:txBody>
        </p:sp>
        <p:sp>
          <p:nvSpPr>
            <p:cNvPr id="243722"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w="9525">
              <a:noFill/>
              <a:miter lim="800000"/>
              <a:headEnd/>
              <a:tailEnd/>
            </a:ln>
            <a:effectLst/>
          </p:spPr>
          <p:txBody>
            <a:bodyPr wrap="none" anchor="ctr"/>
            <a:lstStyle/>
            <a:p>
              <a:pPr>
                <a:defRPr/>
              </a:pPr>
              <a:endParaRPr lang="en-US">
                <a:solidFill>
                  <a:srgbClr val="FFFFFF"/>
                </a:solidFill>
                <a:latin typeface="Times" pitchFamily="-112" charset="0"/>
              </a:endParaRPr>
            </a:p>
          </p:txBody>
        </p:sp>
        <p:sp>
          <p:nvSpPr>
            <p:cNvPr id="243723"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w="9525">
              <a:noFill/>
              <a:miter lim="800000"/>
              <a:headEnd/>
              <a:tailEnd/>
            </a:ln>
            <a:effectLst/>
          </p:spPr>
          <p:txBody>
            <a:bodyPr wrap="none" anchor="ctr"/>
            <a:lstStyle/>
            <a:p>
              <a:pPr>
                <a:defRPr/>
              </a:pPr>
              <a:endParaRPr lang="en-US">
                <a:solidFill>
                  <a:srgbClr val="FFFFFF"/>
                </a:solidFill>
                <a:latin typeface="Times" pitchFamily="-112" charset="0"/>
              </a:endParaRPr>
            </a:p>
          </p:txBody>
        </p:sp>
        <p:sp>
          <p:nvSpPr>
            <p:cNvPr id="243724"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w="9525">
              <a:noFill/>
              <a:miter lim="800000"/>
              <a:headEnd/>
              <a:tailEnd/>
            </a:ln>
            <a:effectLst/>
          </p:spPr>
          <p:txBody>
            <a:bodyPr wrap="none" anchor="ctr"/>
            <a:lstStyle/>
            <a:p>
              <a:pPr>
                <a:defRPr/>
              </a:pPr>
              <a:endParaRPr lang="en-US">
                <a:solidFill>
                  <a:srgbClr val="FFFFFF"/>
                </a:solidFill>
                <a:latin typeface="Times" pitchFamily="-112" charset="0"/>
              </a:endParaRPr>
            </a:p>
          </p:txBody>
        </p:sp>
      </p:grpSp>
      <p:sp>
        <p:nvSpPr>
          <p:cNvPr id="74760" name="Rectangle 13"/>
          <p:cNvSpPr>
            <a:spLocks noGrp="1" noChangeArrowheads="1"/>
          </p:cNvSpPr>
          <p:nvPr>
            <p:ph type="body" idx="1"/>
          </p:nvPr>
        </p:nvSpPr>
        <p:spPr bwMode="auto">
          <a:xfrm>
            <a:off x="1219200" y="1676400"/>
            <a:ext cx="77724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3726" name="Rectangle 14"/>
          <p:cNvSpPr>
            <a:spLocks noGrp="1" noChangeArrowheads="1"/>
          </p:cNvSpPr>
          <p:nvPr>
            <p:ph type="title"/>
          </p:nvPr>
        </p:nvSpPr>
        <p:spPr bwMode="auto">
          <a:xfrm>
            <a:off x="152400" y="152400"/>
            <a:ext cx="8915400" cy="1143000"/>
          </a:xfrm>
          <a:prstGeom prst="rect">
            <a:avLst/>
          </a:prstGeom>
          <a:noFill/>
          <a:ln w="9525">
            <a:noFill/>
            <a:miter lim="800000"/>
            <a:headEnd/>
            <a:tailEnd/>
          </a:ln>
          <a:effectLst>
            <a:outerShdw blurRad="63500" dist="12700" dir="16200000"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dk2" tx1="lt1" bg2="dk1" tx2="lt2" accent1="accent1" accent2="accent2" accent3="accent3" accent4="accent4" accent5="accent5" accent6="accent6" hlink="hlink" folHlink="folHlink"/>
  <p:sldLayoutIdLst>
    <p:sldLayoutId id="2147485342" r:id="rId1"/>
    <p:sldLayoutId id="2147485343" r:id="rId2"/>
    <p:sldLayoutId id="2147485344" r:id="rId3"/>
    <p:sldLayoutId id="2147485345" r:id="rId4"/>
    <p:sldLayoutId id="2147485346" r:id="rId5"/>
    <p:sldLayoutId id="2147485347" r:id="rId6"/>
    <p:sldLayoutId id="2147485348" r:id="rId7"/>
    <p:sldLayoutId id="2147485349" r:id="rId8"/>
    <p:sldLayoutId id="2147485350" r:id="rId9"/>
    <p:sldLayoutId id="2147485351" r:id="rId10"/>
    <p:sldLayoutId id="2147485352" r:id="rId11"/>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b="1">
          <a:solidFill>
            <a:schemeClr val="tx2"/>
          </a:solidFill>
          <a:latin typeface="Arial" pitchFamily="-108" charset="0"/>
        </a:defRPr>
      </a:lvl6pPr>
      <a:lvl7pPr marL="914400" algn="ctr" rtl="0" fontAlgn="base">
        <a:spcBef>
          <a:spcPct val="0"/>
        </a:spcBef>
        <a:spcAft>
          <a:spcPct val="0"/>
        </a:spcAft>
        <a:defRPr sz="4400" b="1">
          <a:solidFill>
            <a:schemeClr val="tx2"/>
          </a:solidFill>
          <a:latin typeface="Arial" pitchFamily="-108" charset="0"/>
        </a:defRPr>
      </a:lvl7pPr>
      <a:lvl8pPr marL="1371600" algn="ctr" rtl="0" fontAlgn="base">
        <a:spcBef>
          <a:spcPct val="0"/>
        </a:spcBef>
        <a:spcAft>
          <a:spcPct val="0"/>
        </a:spcAft>
        <a:defRPr sz="4400" b="1">
          <a:solidFill>
            <a:schemeClr val="tx2"/>
          </a:solidFill>
          <a:latin typeface="Arial" pitchFamily="-108" charset="0"/>
        </a:defRPr>
      </a:lvl8pPr>
      <a:lvl9pPr marL="1828800" algn="ctr" rtl="0" fontAlgn="base">
        <a:spcBef>
          <a:spcPct val="0"/>
        </a:spcBef>
        <a:spcAft>
          <a:spcPct val="0"/>
        </a:spcAft>
        <a:defRPr sz="4400" b="1">
          <a:solidFill>
            <a:schemeClr val="tx2"/>
          </a:solidFill>
          <a:latin typeface="Arial" pitchFamily="-108" charset="0"/>
        </a:defRPr>
      </a:lvl9pPr>
    </p:titleStyle>
    <p:bodyStyle>
      <a:lvl1pPr marL="342900" indent="-342900" algn="l" rtl="0" eaLnBrk="0" fontAlgn="base" hangingPunct="0">
        <a:spcBef>
          <a:spcPct val="20000"/>
        </a:spcBef>
        <a:spcAft>
          <a:spcPct val="0"/>
        </a:spcAft>
        <a:buClr>
          <a:schemeClr val="tx2"/>
        </a:buClr>
        <a:buFont typeface="Times" charset="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accent2"/>
        </a:buClr>
        <a:buFont typeface="Times" charset="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tx1"/>
        </a:buClr>
        <a:buFont typeface="Times" charset="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tx2"/>
        </a:buClr>
        <a:buFont typeface="Wingdings" charset="0"/>
        <a:buChar char="Ø"/>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Font typeface="Wingdings" pitchFamily="-108" charset="2"/>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Font typeface="Wingdings" pitchFamily="-108" charset="2"/>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Font typeface="Wingdings" pitchFamily="-108" charset="2"/>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Font typeface="Wingdings" pitchFamily="-108" charset="2"/>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96258" name="Rectangle 1026"/>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en-US" sz="2400">
              <a:solidFill>
                <a:srgbClr val="000000"/>
              </a:solidFill>
              <a:latin typeface="Times New Roman" charset="0"/>
            </a:endParaRPr>
          </a:p>
        </p:txBody>
      </p:sp>
      <p:sp>
        <p:nvSpPr>
          <p:cNvPr id="96259" name="Line 1027"/>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a:spcBef>
                <a:spcPct val="50000"/>
              </a:spcBef>
            </a:pPr>
            <a:endParaRPr lang="en-US" sz="2800">
              <a:solidFill>
                <a:srgbClr val="000000"/>
              </a:solidFill>
              <a:latin typeface="Times New Roman" charset="0"/>
            </a:endParaRPr>
          </a:p>
        </p:txBody>
      </p:sp>
      <p:pic>
        <p:nvPicPr>
          <p:cNvPr id="96260" name="Picture 1028" descr="minispir"/>
          <p:cNvPicPr>
            <a:picLocks noChangeAspect="1" noChangeArrowheads="1"/>
          </p:cNvPicPr>
          <p:nvPr/>
        </p:nvPicPr>
        <p:blipFill>
          <a:blip r:embed="rId13" cstate="screen">
            <a:extLst>
              <a:ext uri="{28A0092B-C50C-407E-A947-70E740481C1C}">
                <a14:useLocalDpi xmlns:a14="http://schemas.microsoft.com/office/drawing/2010/main"/>
              </a:ext>
            </a:extLst>
          </a:blip>
          <a:srcRect b="5333"/>
          <a:stretch>
            <a:fillRect/>
          </a:stretch>
        </p:blipFill>
        <p:spPr bwMode="ltGray">
          <a:xfrm>
            <a:off x="0" y="50800"/>
            <a:ext cx="1181100" cy="405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6261" name="Picture 1029" descr="minispir"/>
          <p:cNvPicPr>
            <a:picLocks noChangeAspect="1" noChangeArrowheads="1"/>
          </p:cNvPicPr>
          <p:nvPr/>
        </p:nvPicPr>
        <p:blipFill>
          <a:blip r:embed="rId13" cstate="screen">
            <a:extLst>
              <a:ext uri="{28A0092B-C50C-407E-A947-70E740481C1C}">
                <a14:useLocalDpi xmlns:a14="http://schemas.microsoft.com/office/drawing/2010/main"/>
              </a:ext>
            </a:extLst>
          </a:blip>
          <a:srcRect t="39999"/>
          <a:stretch>
            <a:fillRect/>
          </a:stretch>
        </p:blipFill>
        <p:spPr bwMode="ltGray">
          <a:xfrm>
            <a:off x="0" y="4222750"/>
            <a:ext cx="1181100"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6262" name="Rectangle 1030"/>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263" name="Rectangle 1031"/>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888" name="Rectangle 1032"/>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solidFill>
                  <a:srgbClr val="000000"/>
                </a:solidFill>
                <a:latin typeface="Times New Roman" pitchFamily="-112" charset="0"/>
                <a:ea typeface="+mn-ea"/>
                <a:cs typeface="+mn-cs"/>
              </a:defRPr>
            </a:lvl1pPr>
          </a:lstStyle>
          <a:p>
            <a:pPr>
              <a:defRPr/>
            </a:pPr>
            <a:endParaRPr lang="en-US"/>
          </a:p>
        </p:txBody>
      </p:sp>
      <p:sp>
        <p:nvSpPr>
          <p:cNvPr id="122889" name="Rectangle 1033"/>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Times New Roman" pitchFamily="-112" charset="0"/>
                <a:ea typeface="+mn-ea"/>
                <a:cs typeface="+mn-cs"/>
              </a:defRPr>
            </a:lvl1pPr>
          </a:lstStyle>
          <a:p>
            <a:pPr>
              <a:defRPr/>
            </a:pPr>
            <a:endParaRPr lang="en-US"/>
          </a:p>
        </p:txBody>
      </p:sp>
      <p:sp>
        <p:nvSpPr>
          <p:cNvPr id="122890" name="Rectangle 1034"/>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Times New Roman" charset="0"/>
              </a:defRPr>
            </a:lvl1pPr>
          </a:lstStyle>
          <a:p>
            <a:pPr>
              <a:defRPr/>
            </a:pPr>
            <a:fld id="{5CB48710-C7CF-534E-8D2A-6B61F7CF80DE}" type="slidenum">
              <a:rPr lang="en-US"/>
              <a:pPr>
                <a:defRPr/>
              </a:pPr>
              <a:t>‹#›</a:t>
            </a:fld>
            <a:endParaRPr lang="en-US"/>
          </a:p>
        </p:txBody>
      </p:sp>
    </p:spTree>
    <p:extLst>
      <p:ext uri="{BB962C8B-B14F-4D97-AF65-F5344CB8AC3E}">
        <p14:creationId xmlns:p14="http://schemas.microsoft.com/office/powerpoint/2010/main" val="636439561"/>
      </p:ext>
    </p:extLst>
  </p:cSld>
  <p:clrMap bg1="lt1" tx1="dk1" bg2="lt2" tx2="dk2" accent1="accent1" accent2="accent2" accent3="accent3" accent4="accent4" accent5="accent5" accent6="accent6" hlink="hlink" folHlink="folHlink"/>
  <p:sldLayoutIdLst>
    <p:sldLayoutId id="2147485568" r:id="rId1"/>
    <p:sldLayoutId id="2147485569" r:id="rId2"/>
    <p:sldLayoutId id="2147485570" r:id="rId3"/>
    <p:sldLayoutId id="2147485571" r:id="rId4"/>
    <p:sldLayoutId id="2147485572" r:id="rId5"/>
    <p:sldLayoutId id="2147485573" r:id="rId6"/>
    <p:sldLayoutId id="2147485574" r:id="rId7"/>
    <p:sldLayoutId id="2147485575" r:id="rId8"/>
    <p:sldLayoutId id="2147485576" r:id="rId9"/>
    <p:sldLayoutId id="2147485577" r:id="rId10"/>
    <p:sldLayoutId id="214748557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314233698"/>
      </p:ext>
    </p:extLst>
  </p:cSld>
  <p:clrMap bg1="dk2" tx1="lt1" bg2="dk1" tx2="lt2" accent1="accent1" accent2="accent2" accent3="accent3" accent4="accent4" accent5="accent5" accent6="accent6" hlink="hlink" folHlink="folHlink"/>
  <p:sldLayoutIdLst>
    <p:sldLayoutId id="2147485365" r:id="rId1"/>
    <p:sldLayoutId id="2147485366" r:id="rId2"/>
    <p:sldLayoutId id="2147485367" r:id="rId3"/>
    <p:sldLayoutId id="2147485368" r:id="rId4"/>
    <p:sldLayoutId id="2147485369" r:id="rId5"/>
    <p:sldLayoutId id="2147485370" r:id="rId6"/>
    <p:sldLayoutId id="2147485371" r:id="rId7"/>
    <p:sldLayoutId id="2147485372" r:id="rId8"/>
    <p:sldLayoutId id="2147485373" r:id="rId9"/>
    <p:sldLayoutId id="2147485374"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898506358"/>
      </p:ext>
    </p:extLst>
  </p:cSld>
  <p:clrMap bg1="dk2" tx1="lt1" bg2="dk1" tx2="lt2" accent1="accent1" accent2="accent2" accent3="accent3" accent4="accent4" accent5="accent5" accent6="accent6" hlink="hlink" folHlink="folHlink"/>
  <p:sldLayoutIdLst>
    <p:sldLayoutId id="2147485376" r:id="rId1"/>
    <p:sldLayoutId id="2147485377" r:id="rId2"/>
    <p:sldLayoutId id="2147485378" r:id="rId3"/>
    <p:sldLayoutId id="2147485379" r:id="rId4"/>
    <p:sldLayoutId id="2147485380" r:id="rId5"/>
    <p:sldLayoutId id="2147485381" r:id="rId6"/>
    <p:sldLayoutId id="2147485382" r:id="rId7"/>
    <p:sldLayoutId id="2147485383" r:id="rId8"/>
    <p:sldLayoutId id="2147485384" r:id="rId9"/>
    <p:sldLayoutId id="2147485385" r:id="rId10"/>
    <p:sldLayoutId id="214748538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a:defRPr/>
            </a:pPr>
            <a:endParaRPr lang="en-US"/>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S PGothic" charset="0"/>
              </a:defRPr>
            </a:lvl1pPr>
          </a:lstStyle>
          <a:p>
            <a:pPr>
              <a:defRPr/>
            </a:pPr>
            <a:fld id="{77F0174D-8720-3446-A603-EC7D19F96B0B}" type="slidenum">
              <a:rPr lang="zh-CN" altLang="en-US"/>
              <a:pPr>
                <a:defRPr/>
              </a:pPr>
              <a:t>‹#›</a:t>
            </a:fld>
            <a:endParaRPr lang="en-US" altLang="zh-CN"/>
          </a:p>
        </p:txBody>
      </p:sp>
    </p:spTree>
    <p:extLst>
      <p:ext uri="{BB962C8B-B14F-4D97-AF65-F5344CB8AC3E}">
        <p14:creationId xmlns:p14="http://schemas.microsoft.com/office/powerpoint/2010/main" val="1372447042"/>
      </p:ext>
    </p:extLst>
  </p:cSld>
  <p:clrMap bg1="lt1" tx1="dk1" bg2="lt2" tx2="dk2" accent1="accent1" accent2="accent2" accent3="accent3" accent4="accent4" accent5="accent5" accent6="accent6" hlink="hlink" folHlink="folHlink"/>
  <p:sldLayoutIdLst>
    <p:sldLayoutId id="2147485402" r:id="rId1"/>
    <p:sldLayoutId id="2147485403" r:id="rId2"/>
    <p:sldLayoutId id="2147485404" r:id="rId3"/>
    <p:sldLayoutId id="2147485405" r:id="rId4"/>
    <p:sldLayoutId id="2147485406" r:id="rId5"/>
    <p:sldLayoutId id="2147485407" r:id="rId6"/>
    <p:sldLayoutId id="2147485408" r:id="rId7"/>
    <p:sldLayoutId id="2147485409" r:id="rId8"/>
    <p:sldLayoutId id="2147485410" r:id="rId9"/>
    <p:sldLayoutId id="2147485411" r:id="rId10"/>
    <p:sldLayoutId id="2147485412" r:id="rId11"/>
    <p:sldLayoutId id="2147485413"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9746" name="Group 2"/>
          <p:cNvGrpSpPr>
            <a:grpSpLocks/>
          </p:cNvGrpSpPr>
          <p:nvPr/>
        </p:nvGrpSpPr>
        <p:grpSpPr bwMode="auto">
          <a:xfrm>
            <a:off x="0" y="2286000"/>
            <a:ext cx="9144000" cy="3581400"/>
            <a:chOff x="0" y="1968"/>
            <a:chExt cx="5760" cy="2256"/>
          </a:xfrm>
        </p:grpSpPr>
        <p:sp>
          <p:nvSpPr>
            <p:cNvPr id="159753" name="Rectangle 3"/>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4" name="Rectangle 4"/>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5" name="Rectangle 5"/>
            <p:cNvSpPr>
              <a:spLocks noChangeArrowheads="1"/>
            </p:cNvSpPr>
            <p:nvPr/>
          </p:nvSpPr>
          <p:spPr bwMode="auto">
            <a:xfrm>
              <a:off x="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6" name="Rectangle 6"/>
            <p:cNvSpPr>
              <a:spLocks noChangeArrowheads="1"/>
            </p:cNvSpPr>
            <p:nvPr/>
          </p:nvSpPr>
          <p:spPr bwMode="auto">
            <a:xfrm>
              <a:off x="1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7" name="Rectangle 7"/>
            <p:cNvSpPr>
              <a:spLocks noChangeArrowheads="1"/>
            </p:cNvSpPr>
            <p:nvPr/>
          </p:nvSpPr>
          <p:spPr bwMode="auto">
            <a:xfrm>
              <a:off x="2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8" name="Rectangle 8"/>
            <p:cNvSpPr>
              <a:spLocks noChangeArrowheads="1"/>
            </p:cNvSpPr>
            <p:nvPr/>
          </p:nvSpPr>
          <p:spPr bwMode="auto">
            <a:xfrm>
              <a:off x="3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59" name="Rectangle 9"/>
            <p:cNvSpPr>
              <a:spLocks noChangeArrowheads="1"/>
            </p:cNvSpPr>
            <p:nvPr/>
          </p:nvSpPr>
          <p:spPr bwMode="auto">
            <a:xfrm>
              <a:off x="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0" name="Rectangle 10"/>
            <p:cNvSpPr>
              <a:spLocks noChangeArrowheads="1"/>
            </p:cNvSpPr>
            <p:nvPr/>
          </p:nvSpPr>
          <p:spPr bwMode="auto">
            <a:xfrm>
              <a:off x="4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1" name="Rectangle 11"/>
            <p:cNvSpPr>
              <a:spLocks noChangeArrowheads="1"/>
            </p:cNvSpPr>
            <p:nvPr/>
          </p:nvSpPr>
          <p:spPr bwMode="auto">
            <a:xfrm>
              <a:off x="5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2" name="Rectangle 12"/>
            <p:cNvSpPr>
              <a:spLocks noChangeArrowheads="1"/>
            </p:cNvSpPr>
            <p:nvPr/>
          </p:nvSpPr>
          <p:spPr bwMode="auto">
            <a:xfrm>
              <a:off x="6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3" name="Rectangle 13"/>
            <p:cNvSpPr>
              <a:spLocks noChangeArrowheads="1"/>
            </p:cNvSpPr>
            <p:nvPr/>
          </p:nvSpPr>
          <p:spPr bwMode="auto">
            <a:xfrm>
              <a:off x="7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4" name="Rectangle 14"/>
            <p:cNvSpPr>
              <a:spLocks noChangeArrowheads="1"/>
            </p:cNvSpPr>
            <p:nvPr/>
          </p:nvSpPr>
          <p:spPr bwMode="auto">
            <a:xfrm>
              <a:off x="8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5" name="Rectangle 15"/>
            <p:cNvSpPr>
              <a:spLocks noChangeArrowheads="1"/>
            </p:cNvSpPr>
            <p:nvPr/>
          </p:nvSpPr>
          <p:spPr bwMode="auto">
            <a:xfrm>
              <a:off x="9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6" name="Rectangle 16"/>
            <p:cNvSpPr>
              <a:spLocks noChangeArrowheads="1"/>
            </p:cNvSpPr>
            <p:nvPr/>
          </p:nvSpPr>
          <p:spPr bwMode="auto">
            <a:xfrm>
              <a:off x="10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7" name="Rectangle 17"/>
            <p:cNvSpPr>
              <a:spLocks noChangeArrowheads="1"/>
            </p:cNvSpPr>
            <p:nvPr/>
          </p:nvSpPr>
          <p:spPr bwMode="auto">
            <a:xfrm>
              <a:off x="11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8" name="Rectangle 18"/>
            <p:cNvSpPr>
              <a:spLocks noChangeArrowheads="1"/>
            </p:cNvSpPr>
            <p:nvPr/>
          </p:nvSpPr>
          <p:spPr bwMode="auto">
            <a:xfrm>
              <a:off x="12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69" name="Rectangle 19"/>
            <p:cNvSpPr>
              <a:spLocks noChangeArrowheads="1"/>
            </p:cNvSpPr>
            <p:nvPr/>
          </p:nvSpPr>
          <p:spPr bwMode="auto">
            <a:xfrm>
              <a:off x="13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0" name="Rectangle 20"/>
            <p:cNvSpPr>
              <a:spLocks noChangeArrowheads="1"/>
            </p:cNvSpPr>
            <p:nvPr/>
          </p:nvSpPr>
          <p:spPr bwMode="auto">
            <a:xfrm>
              <a:off x="144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1" name="Rectangle 21"/>
            <p:cNvSpPr>
              <a:spLocks noChangeArrowheads="1"/>
            </p:cNvSpPr>
            <p:nvPr/>
          </p:nvSpPr>
          <p:spPr bwMode="auto">
            <a:xfrm>
              <a:off x="15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2" name="Rectangle 22"/>
            <p:cNvSpPr>
              <a:spLocks noChangeArrowheads="1"/>
            </p:cNvSpPr>
            <p:nvPr/>
          </p:nvSpPr>
          <p:spPr bwMode="auto">
            <a:xfrm>
              <a:off x="163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3" name="Rectangle 23"/>
            <p:cNvSpPr>
              <a:spLocks noChangeArrowheads="1"/>
            </p:cNvSpPr>
            <p:nvPr/>
          </p:nvSpPr>
          <p:spPr bwMode="auto">
            <a:xfrm>
              <a:off x="17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4" name="Rectangle 24"/>
            <p:cNvSpPr>
              <a:spLocks noChangeArrowheads="1"/>
            </p:cNvSpPr>
            <p:nvPr/>
          </p:nvSpPr>
          <p:spPr bwMode="auto">
            <a:xfrm>
              <a:off x="18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5" name="Rectangle 25"/>
            <p:cNvSpPr>
              <a:spLocks noChangeArrowheads="1"/>
            </p:cNvSpPr>
            <p:nvPr/>
          </p:nvSpPr>
          <p:spPr bwMode="auto">
            <a:xfrm>
              <a:off x="19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6" name="Rectangle 26"/>
            <p:cNvSpPr>
              <a:spLocks noChangeArrowheads="1"/>
            </p:cNvSpPr>
            <p:nvPr/>
          </p:nvSpPr>
          <p:spPr bwMode="auto">
            <a:xfrm>
              <a:off x="20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7" name="Rectangle 27"/>
            <p:cNvSpPr>
              <a:spLocks noChangeArrowheads="1"/>
            </p:cNvSpPr>
            <p:nvPr/>
          </p:nvSpPr>
          <p:spPr bwMode="auto">
            <a:xfrm>
              <a:off x="21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8" name="Rectangle 28"/>
            <p:cNvSpPr>
              <a:spLocks noChangeArrowheads="1"/>
            </p:cNvSpPr>
            <p:nvPr/>
          </p:nvSpPr>
          <p:spPr bwMode="auto">
            <a:xfrm>
              <a:off x="22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79" name="Rectangle 29"/>
            <p:cNvSpPr>
              <a:spLocks noChangeArrowheads="1"/>
            </p:cNvSpPr>
            <p:nvPr/>
          </p:nvSpPr>
          <p:spPr bwMode="auto">
            <a:xfrm>
              <a:off x="23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0" name="Rectangle 30"/>
            <p:cNvSpPr>
              <a:spLocks noChangeArrowheads="1"/>
            </p:cNvSpPr>
            <p:nvPr/>
          </p:nvSpPr>
          <p:spPr bwMode="auto">
            <a:xfrm>
              <a:off x="24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1" name="Rectangle 31"/>
            <p:cNvSpPr>
              <a:spLocks noChangeArrowheads="1"/>
            </p:cNvSpPr>
            <p:nvPr/>
          </p:nvSpPr>
          <p:spPr bwMode="auto">
            <a:xfrm>
              <a:off x="24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2" name="Rectangle 32"/>
            <p:cNvSpPr>
              <a:spLocks noChangeArrowheads="1"/>
            </p:cNvSpPr>
            <p:nvPr/>
          </p:nvSpPr>
          <p:spPr bwMode="auto">
            <a:xfrm>
              <a:off x="25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3" name="Rectangle 33"/>
            <p:cNvSpPr>
              <a:spLocks noChangeArrowheads="1"/>
            </p:cNvSpPr>
            <p:nvPr/>
          </p:nvSpPr>
          <p:spPr bwMode="auto">
            <a:xfrm>
              <a:off x="26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4" name="Rectangle 34"/>
            <p:cNvSpPr>
              <a:spLocks noChangeArrowheads="1"/>
            </p:cNvSpPr>
            <p:nvPr/>
          </p:nvSpPr>
          <p:spPr bwMode="auto">
            <a:xfrm>
              <a:off x="27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5" name="Rectangle 35"/>
            <p:cNvSpPr>
              <a:spLocks noChangeArrowheads="1"/>
            </p:cNvSpPr>
            <p:nvPr/>
          </p:nvSpPr>
          <p:spPr bwMode="auto">
            <a:xfrm>
              <a:off x="28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6" name="Rectangle 36"/>
            <p:cNvSpPr>
              <a:spLocks noChangeArrowheads="1"/>
            </p:cNvSpPr>
            <p:nvPr/>
          </p:nvSpPr>
          <p:spPr bwMode="auto">
            <a:xfrm>
              <a:off x="29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7" name="Rectangle 37"/>
            <p:cNvSpPr>
              <a:spLocks noChangeArrowheads="1"/>
            </p:cNvSpPr>
            <p:nvPr/>
          </p:nvSpPr>
          <p:spPr bwMode="auto">
            <a:xfrm>
              <a:off x="30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8" name="Rectangle 38"/>
            <p:cNvSpPr>
              <a:spLocks noChangeArrowheads="1"/>
            </p:cNvSpPr>
            <p:nvPr/>
          </p:nvSpPr>
          <p:spPr bwMode="auto">
            <a:xfrm>
              <a:off x="31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89" name="Rectangle 39"/>
            <p:cNvSpPr>
              <a:spLocks noChangeArrowheads="1"/>
            </p:cNvSpPr>
            <p:nvPr/>
          </p:nvSpPr>
          <p:spPr bwMode="auto">
            <a:xfrm>
              <a:off x="32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0" name="Rectangle 40"/>
            <p:cNvSpPr>
              <a:spLocks noChangeArrowheads="1"/>
            </p:cNvSpPr>
            <p:nvPr/>
          </p:nvSpPr>
          <p:spPr bwMode="auto">
            <a:xfrm>
              <a:off x="336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1" name="Rectangle 41"/>
            <p:cNvSpPr>
              <a:spLocks noChangeArrowheads="1"/>
            </p:cNvSpPr>
            <p:nvPr/>
          </p:nvSpPr>
          <p:spPr bwMode="auto">
            <a:xfrm>
              <a:off x="345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2" name="Rectangle 42"/>
            <p:cNvSpPr>
              <a:spLocks noChangeArrowheads="1"/>
            </p:cNvSpPr>
            <p:nvPr/>
          </p:nvSpPr>
          <p:spPr bwMode="auto">
            <a:xfrm>
              <a:off x="355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3" name="Rectangle 43"/>
            <p:cNvSpPr>
              <a:spLocks noChangeArrowheads="1"/>
            </p:cNvSpPr>
            <p:nvPr/>
          </p:nvSpPr>
          <p:spPr bwMode="auto">
            <a:xfrm>
              <a:off x="364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4" name="Rectangle 44"/>
            <p:cNvSpPr>
              <a:spLocks noChangeArrowheads="1"/>
            </p:cNvSpPr>
            <p:nvPr/>
          </p:nvSpPr>
          <p:spPr bwMode="auto">
            <a:xfrm>
              <a:off x="374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5" name="Rectangle 45"/>
            <p:cNvSpPr>
              <a:spLocks noChangeArrowheads="1"/>
            </p:cNvSpPr>
            <p:nvPr/>
          </p:nvSpPr>
          <p:spPr bwMode="auto">
            <a:xfrm>
              <a:off x="3792" y="1968"/>
              <a:ext cx="96"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6" name="Rectangle 46"/>
            <p:cNvSpPr>
              <a:spLocks noChangeArrowheads="1"/>
            </p:cNvSpPr>
            <p:nvPr/>
          </p:nvSpPr>
          <p:spPr bwMode="auto">
            <a:xfrm>
              <a:off x="393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7" name="Rectangle 47"/>
            <p:cNvSpPr>
              <a:spLocks noChangeArrowheads="1"/>
            </p:cNvSpPr>
            <p:nvPr/>
          </p:nvSpPr>
          <p:spPr bwMode="auto">
            <a:xfrm>
              <a:off x="403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8" name="Rectangle 48"/>
            <p:cNvSpPr>
              <a:spLocks noChangeArrowheads="1"/>
            </p:cNvSpPr>
            <p:nvPr/>
          </p:nvSpPr>
          <p:spPr bwMode="auto">
            <a:xfrm>
              <a:off x="412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799" name="Rectangle 49"/>
            <p:cNvSpPr>
              <a:spLocks noChangeArrowheads="1"/>
            </p:cNvSpPr>
            <p:nvPr/>
          </p:nvSpPr>
          <p:spPr bwMode="auto">
            <a:xfrm>
              <a:off x="422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0" name="Rectangle 50"/>
            <p:cNvSpPr>
              <a:spLocks noChangeArrowheads="1"/>
            </p:cNvSpPr>
            <p:nvPr/>
          </p:nvSpPr>
          <p:spPr bwMode="auto">
            <a:xfrm>
              <a:off x="432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1" name="Rectangle 51"/>
            <p:cNvSpPr>
              <a:spLocks noChangeArrowheads="1"/>
            </p:cNvSpPr>
            <p:nvPr/>
          </p:nvSpPr>
          <p:spPr bwMode="auto">
            <a:xfrm>
              <a:off x="441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2" name="Rectangle 52"/>
            <p:cNvSpPr>
              <a:spLocks noChangeArrowheads="1"/>
            </p:cNvSpPr>
            <p:nvPr/>
          </p:nvSpPr>
          <p:spPr bwMode="auto">
            <a:xfrm>
              <a:off x="451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3" name="Rectangle 53"/>
            <p:cNvSpPr>
              <a:spLocks noChangeArrowheads="1"/>
            </p:cNvSpPr>
            <p:nvPr/>
          </p:nvSpPr>
          <p:spPr bwMode="auto">
            <a:xfrm>
              <a:off x="460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4" name="Rectangle 54"/>
            <p:cNvSpPr>
              <a:spLocks noChangeArrowheads="1"/>
            </p:cNvSpPr>
            <p:nvPr/>
          </p:nvSpPr>
          <p:spPr bwMode="auto">
            <a:xfrm>
              <a:off x="470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5" name="Rectangle 55"/>
            <p:cNvSpPr>
              <a:spLocks noChangeArrowheads="1"/>
            </p:cNvSpPr>
            <p:nvPr/>
          </p:nvSpPr>
          <p:spPr bwMode="auto">
            <a:xfrm>
              <a:off x="480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6" name="Rectangle 56"/>
            <p:cNvSpPr>
              <a:spLocks noChangeArrowheads="1"/>
            </p:cNvSpPr>
            <p:nvPr/>
          </p:nvSpPr>
          <p:spPr bwMode="auto">
            <a:xfrm>
              <a:off x="489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7" name="Rectangle 57"/>
            <p:cNvSpPr>
              <a:spLocks noChangeArrowheads="1"/>
            </p:cNvSpPr>
            <p:nvPr/>
          </p:nvSpPr>
          <p:spPr bwMode="auto">
            <a:xfrm>
              <a:off x="499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8" name="Rectangle 58"/>
            <p:cNvSpPr>
              <a:spLocks noChangeArrowheads="1"/>
            </p:cNvSpPr>
            <p:nvPr/>
          </p:nvSpPr>
          <p:spPr bwMode="auto">
            <a:xfrm>
              <a:off x="508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09" name="Rectangle 59"/>
            <p:cNvSpPr>
              <a:spLocks noChangeArrowheads="1"/>
            </p:cNvSpPr>
            <p:nvPr/>
          </p:nvSpPr>
          <p:spPr bwMode="auto">
            <a:xfrm>
              <a:off x="518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0" name="Rectangle 60"/>
            <p:cNvSpPr>
              <a:spLocks noChangeArrowheads="1"/>
            </p:cNvSpPr>
            <p:nvPr/>
          </p:nvSpPr>
          <p:spPr bwMode="auto">
            <a:xfrm>
              <a:off x="5280"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1" name="Rectangle 61"/>
            <p:cNvSpPr>
              <a:spLocks noChangeArrowheads="1"/>
            </p:cNvSpPr>
            <p:nvPr/>
          </p:nvSpPr>
          <p:spPr bwMode="auto">
            <a:xfrm>
              <a:off x="5376"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2" name="Rectangle 62"/>
            <p:cNvSpPr>
              <a:spLocks noChangeArrowheads="1"/>
            </p:cNvSpPr>
            <p:nvPr/>
          </p:nvSpPr>
          <p:spPr bwMode="auto">
            <a:xfrm>
              <a:off x="5472"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3" name="Rectangle 63"/>
            <p:cNvSpPr>
              <a:spLocks noChangeArrowheads="1"/>
            </p:cNvSpPr>
            <p:nvPr/>
          </p:nvSpPr>
          <p:spPr bwMode="auto">
            <a:xfrm>
              <a:off x="5568"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4" name="Rectangle 64"/>
            <p:cNvSpPr>
              <a:spLocks noChangeArrowheads="1"/>
            </p:cNvSpPr>
            <p:nvPr/>
          </p:nvSpPr>
          <p:spPr bwMode="auto">
            <a:xfrm>
              <a:off x="5664" y="1968"/>
              <a:ext cx="48" cy="22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sp>
          <p:nvSpPr>
            <p:cNvPr id="159815" name="Rectangle 65"/>
            <p:cNvSpPr>
              <a:spLocks noChangeArrowheads="1"/>
            </p:cNvSpPr>
            <p:nvPr/>
          </p:nvSpPr>
          <p:spPr bwMode="auto">
            <a:xfrm>
              <a:off x="0" y="2736"/>
              <a:ext cx="5760" cy="4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endParaRPr lang="en-US" sz="2400">
                <a:solidFill>
                  <a:srgbClr val="FFFFFF"/>
                </a:solidFill>
                <a:latin typeface="Times" charset="0"/>
                <a:ea typeface="Osaka" charset="0"/>
                <a:cs typeface="Osaka" charset="0"/>
              </a:endParaRPr>
            </a:p>
          </p:txBody>
        </p:sp>
      </p:grpSp>
      <p:sp>
        <p:nvSpPr>
          <p:cNvPr id="159747" name="Rectangle 66"/>
          <p:cNvSpPr>
            <a:spLocks noGrp="1" noChangeArrowheads="1"/>
          </p:cNvSpPr>
          <p:nvPr>
            <p:ph type="title"/>
          </p:nvPr>
        </p:nvSpPr>
        <p:spPr bwMode="auto">
          <a:xfrm>
            <a:off x="571500" y="685800"/>
            <a:ext cx="80010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59748" name="Rectangle 67"/>
          <p:cNvSpPr>
            <a:spLocks noGrp="1" noChangeArrowheads="1"/>
          </p:cNvSpPr>
          <p:nvPr>
            <p:ph type="body" idx="1"/>
          </p:nvPr>
        </p:nvSpPr>
        <p:spPr bwMode="auto">
          <a:xfrm>
            <a:off x="571500" y="1981200"/>
            <a:ext cx="80010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87108" name="Rectangle 68"/>
          <p:cNvSpPr>
            <a:spLocks noGrp="1" noChangeArrowheads="1"/>
          </p:cNvSpPr>
          <p:nvPr>
            <p:ph type="dt" sz="half" idx="2"/>
          </p:nvPr>
        </p:nvSpPr>
        <p:spPr bwMode="auto">
          <a:xfrm>
            <a:off x="152400" y="6248400"/>
            <a:ext cx="175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solidFill>
                  <a:srgbClr val="FFFFFF"/>
                </a:solidFill>
                <a:latin typeface="Helvetica" pitchFamily="-112" charset="0"/>
                <a:ea typeface="Osaka"/>
                <a:cs typeface="Osaka"/>
              </a:defRPr>
            </a:lvl1pPr>
          </a:lstStyle>
          <a:p>
            <a:pPr>
              <a:defRPr/>
            </a:pPr>
            <a:endParaRPr lang="en-US" altLang="ja-JP"/>
          </a:p>
        </p:txBody>
      </p:sp>
      <p:sp>
        <p:nvSpPr>
          <p:cNvPr id="87109" name="Rectangle 69"/>
          <p:cNvSpPr>
            <a:spLocks noGrp="1" noChangeArrowheads="1"/>
          </p:cNvSpPr>
          <p:nvPr>
            <p:ph type="ftr" sz="quarter" idx="3"/>
          </p:nvPr>
        </p:nvSpPr>
        <p:spPr bwMode="auto">
          <a:xfrm>
            <a:off x="2057400" y="6248400"/>
            <a:ext cx="523716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pitchFamily="-112" charset="0"/>
                <a:ea typeface="Osaka"/>
                <a:cs typeface="Osaka"/>
              </a:defRPr>
            </a:lvl1pPr>
          </a:lstStyle>
          <a:p>
            <a:pPr>
              <a:defRPr/>
            </a:pPr>
            <a:endParaRPr lang="en-US" altLang="ja-JP"/>
          </a:p>
        </p:txBody>
      </p:sp>
      <p:sp>
        <p:nvSpPr>
          <p:cNvPr id="87110" name="Rectangle 70"/>
          <p:cNvSpPr>
            <a:spLocks noGrp="1" noChangeArrowheads="1"/>
          </p:cNvSpPr>
          <p:nvPr>
            <p:ph type="sldNum" sz="quarter" idx="4"/>
          </p:nvPr>
        </p:nvSpPr>
        <p:spPr bwMode="auto">
          <a:xfrm>
            <a:off x="7467600" y="6248400"/>
            <a:ext cx="1447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solidFill>
                  <a:srgbClr val="FFFFFF"/>
                </a:solidFill>
                <a:latin typeface="Helvetica" charset="0"/>
                <a:ea typeface="Osaka" charset="0"/>
                <a:cs typeface="Osaka" charset="0"/>
              </a:defRPr>
            </a:lvl1pPr>
          </a:lstStyle>
          <a:p>
            <a:pPr>
              <a:defRPr/>
            </a:pPr>
            <a:fld id="{CFF3EF21-504C-8946-88A0-753075A341F6}" type="slidenum">
              <a:rPr lang="en-US" altLang="ja-JP"/>
              <a:pPr>
                <a:defRPr/>
              </a:pPr>
              <a:t>‹#›</a:t>
            </a:fld>
            <a:endParaRPr lang="en-US" altLang="ja-JP"/>
          </a:p>
        </p:txBody>
      </p:sp>
      <p:pic>
        <p:nvPicPr>
          <p:cNvPr id="159752" name="Picture 7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85800" y="1652588"/>
            <a:ext cx="914400" cy="17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57522263"/>
      </p:ext>
    </p:extLst>
  </p:cSld>
  <p:clrMap bg1="dk2" tx1="lt1" bg2="dk1" tx2="lt2" accent1="accent1" accent2="accent2" accent3="accent3" accent4="accent4" accent5="accent5" accent6="accent6" hlink="hlink" folHlink="folHlink"/>
  <p:sldLayoutIdLst>
    <p:sldLayoutId id="2147485417" r:id="rId1"/>
    <p:sldLayoutId id="2147485418" r:id="rId2"/>
    <p:sldLayoutId id="2147485419" r:id="rId3"/>
    <p:sldLayoutId id="2147485420" r:id="rId4"/>
    <p:sldLayoutId id="2147485421" r:id="rId5"/>
    <p:sldLayoutId id="2147485422" r:id="rId6"/>
    <p:sldLayoutId id="2147485423" r:id="rId7"/>
    <p:sldLayoutId id="2147485424" r:id="rId8"/>
    <p:sldLayoutId id="2147485425" r:id="rId9"/>
    <p:sldLayoutId id="2147485426" r:id="rId10"/>
    <p:sldLayoutId id="2147485427" r:id="rId11"/>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2pPr>
      <a:lvl3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3pPr>
      <a:lvl4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4pPr>
      <a:lvl5pPr algn="l" rtl="0" eaLnBrk="0" fontAlgn="base" hangingPunct="0">
        <a:spcBef>
          <a:spcPct val="0"/>
        </a:spcBef>
        <a:spcAft>
          <a:spcPct val="0"/>
        </a:spcAft>
        <a:defRPr kumimoji="1" sz="4000">
          <a:solidFill>
            <a:schemeClr val="tx2"/>
          </a:solidFill>
          <a:latin typeface="Helvetica" pitchFamily="-108" charset="0"/>
          <a:ea typeface="Osaka" pitchFamily="-108" charset="-128"/>
          <a:cs typeface="Osaka" pitchFamily="-108" charset="-128"/>
        </a:defRPr>
      </a:lvl5pPr>
      <a:lvl6pPr marL="4572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6pPr>
      <a:lvl7pPr marL="9144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7pPr>
      <a:lvl8pPr marL="13716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8pPr>
      <a:lvl9pPr marL="1828800" algn="l" rtl="0" fontAlgn="base">
        <a:spcBef>
          <a:spcPct val="0"/>
        </a:spcBef>
        <a:spcAft>
          <a:spcPct val="0"/>
        </a:spcAft>
        <a:defRPr kumimoji="1" sz="4000">
          <a:solidFill>
            <a:schemeClr val="tx2"/>
          </a:solidFill>
          <a:latin typeface="Helvetica" pitchFamily="-108" charset="0"/>
          <a:ea typeface="Osaka" pitchFamily="-108" charset="-128"/>
          <a:cs typeface="Osaka" pitchFamily="-108"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charset="0"/>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charset="0"/>
        <a:buChar char="ü"/>
        <a:defRPr kumimoji="1" sz="2800">
          <a:solidFill>
            <a:schemeClr val="tx1"/>
          </a:solidFill>
          <a:latin typeface="+mn-lt"/>
          <a:ea typeface="+mn-ea"/>
          <a:cs typeface="+mn-cs"/>
        </a:defRPr>
      </a:lvl2pPr>
      <a:lvl3pPr marL="1371600" indent="-317500" algn="l" rtl="0" eaLnBrk="0" fontAlgn="base" hangingPunct="0">
        <a:spcBef>
          <a:spcPct val="20000"/>
        </a:spcBef>
        <a:spcAft>
          <a:spcPct val="0"/>
        </a:spcAft>
        <a:buClr>
          <a:schemeClr val="accent2"/>
        </a:buClr>
        <a:buFont typeface="Wingdings" charset="0"/>
        <a:buChar char="ü"/>
        <a:defRPr kumimoji="1" sz="2400">
          <a:solidFill>
            <a:schemeClr val="tx1"/>
          </a:solidFill>
          <a:latin typeface="+mn-lt"/>
          <a:ea typeface="+mn-ea"/>
          <a:cs typeface="+mn-cs"/>
        </a:defRPr>
      </a:lvl3pPr>
      <a:lvl4pPr marL="1844675" indent="-301625" algn="l" rtl="0" eaLnBrk="0" fontAlgn="base" hangingPunct="0">
        <a:spcBef>
          <a:spcPct val="20000"/>
        </a:spcBef>
        <a:spcAft>
          <a:spcPct val="0"/>
        </a:spcAft>
        <a:buClr>
          <a:schemeClr val="folHlink"/>
        </a:buClr>
        <a:buFont typeface="Wingdings" charset="0"/>
        <a:buChar char="ü"/>
        <a:defRPr kumimoji="1" sz="2000">
          <a:solidFill>
            <a:schemeClr val="tx1"/>
          </a:solidFill>
          <a:latin typeface="+mn-lt"/>
          <a:ea typeface="+mn-ea"/>
          <a:cs typeface="+mn-cs"/>
        </a:defRPr>
      </a:lvl4pPr>
      <a:lvl5pPr marL="2347913" indent="-295275" algn="l" rtl="0" eaLnBrk="0" fontAlgn="base" hangingPunct="0">
        <a:spcBef>
          <a:spcPct val="20000"/>
        </a:spcBef>
        <a:spcAft>
          <a:spcPct val="0"/>
        </a:spcAft>
        <a:buFont typeface="Wingdings" charset="0"/>
        <a:buChar char="ü"/>
        <a:defRPr kumimoji="1" sz="2000">
          <a:solidFill>
            <a:schemeClr val="tx1"/>
          </a:solidFill>
          <a:latin typeface="+mn-lt"/>
          <a:ea typeface="+mn-ea"/>
          <a:cs typeface="+mn-cs"/>
        </a:defRPr>
      </a:lvl5pPr>
      <a:lvl6pPr marL="28051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6pPr>
      <a:lvl7pPr marL="32623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7pPr>
      <a:lvl8pPr marL="37195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8pPr>
      <a:lvl9pPr marL="4176713" indent="-295275" algn="l" rtl="0" fontAlgn="base">
        <a:spcBef>
          <a:spcPct val="20000"/>
        </a:spcBef>
        <a:spcAft>
          <a:spcPct val="0"/>
        </a:spcAft>
        <a:buFont typeface="Wingdings" pitchFamily="-108" charset="2"/>
        <a:buChar char="ü"/>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3314"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13315"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13316"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charset="0"/>
              <a:ea typeface="ＭＳ Ｐゴシック" charset="0"/>
              <a:cs typeface="ＭＳ Ｐゴシック" charset="0"/>
            </a:endParaRPr>
          </a:p>
        </p:txBody>
      </p:sp>
      <p:sp>
        <p:nvSpPr>
          <p:cNvPr id="13317"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3318"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51"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Comic Sans MS"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287752"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Comic Sans MS"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287753"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Comic Sans MS" charset="0"/>
              </a:defRPr>
            </a:lvl1pPr>
          </a:lstStyle>
          <a:p>
            <a:pPr defTabSz="914400" fontAlgn="base">
              <a:spcBef>
                <a:spcPct val="0"/>
              </a:spcBef>
              <a:spcAft>
                <a:spcPct val="0"/>
              </a:spcAft>
              <a:defRPr/>
            </a:pPr>
            <a:fld id="{0C466014-6517-3642-96D9-3897B5B0BDE9}" type="slidenum">
              <a:rPr lang="en-US">
                <a:solidFill>
                  <a:srgbClr val="000000"/>
                </a:solidFill>
                <a:ea typeface="ＭＳ Ｐゴシック" charset="0"/>
                <a:cs typeface="ＭＳ Ｐゴシック" charset="0"/>
              </a:rPr>
              <a:pPr defTabSz="914400"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2509024949"/>
      </p:ext>
    </p:extLst>
  </p:cSld>
  <p:clrMap bg1="lt1" tx1="dk1" bg2="lt2" tx2="dk2" accent1="accent1" accent2="accent2" accent3="accent3" accent4="accent4" accent5="accent5" accent6="accent6" hlink="hlink" folHlink="folHlink"/>
  <p:sldLayoutIdLst>
    <p:sldLayoutId id="2147485431" r:id="rId1"/>
    <p:sldLayoutId id="2147485432" r:id="rId2"/>
    <p:sldLayoutId id="2147485433" r:id="rId3"/>
    <p:sldLayoutId id="2147485434" r:id="rId4"/>
    <p:sldLayoutId id="2147485435" r:id="rId5"/>
    <p:sldLayoutId id="2147485436" r:id="rId6"/>
    <p:sldLayoutId id="2147485437" r:id="rId7"/>
    <p:sldLayoutId id="2147485438" r:id="rId8"/>
    <p:sldLayoutId id="2147485439" r:id="rId9"/>
    <p:sldLayoutId id="2147485440" r:id="rId10"/>
    <p:sldLayoutId id="2147485441"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300">
          <a:solidFill>
            <a:schemeClr val="tx2"/>
          </a:solidFill>
          <a:latin typeface="Comic Sans MS" pitchFamily="-108" charset="0"/>
          <a:ea typeface="ＭＳ Ｐゴシック" pitchFamily="-112" charset="-128"/>
          <a:cs typeface="ＭＳ Ｐゴシック" pitchFamily="-112" charset="-128"/>
        </a:defRPr>
      </a:lvl2pPr>
      <a:lvl3pPr algn="l" rtl="0" eaLnBrk="0" fontAlgn="base" hangingPunct="0">
        <a:spcBef>
          <a:spcPct val="0"/>
        </a:spcBef>
        <a:spcAft>
          <a:spcPct val="0"/>
        </a:spcAft>
        <a:defRPr sz="4300">
          <a:solidFill>
            <a:schemeClr val="tx2"/>
          </a:solidFill>
          <a:latin typeface="Comic Sans MS" pitchFamily="-108" charset="0"/>
          <a:ea typeface="ＭＳ Ｐゴシック" pitchFamily="-112" charset="-128"/>
          <a:cs typeface="ＭＳ Ｐゴシック" pitchFamily="-112" charset="-128"/>
        </a:defRPr>
      </a:lvl3pPr>
      <a:lvl4pPr algn="l" rtl="0" eaLnBrk="0" fontAlgn="base" hangingPunct="0">
        <a:spcBef>
          <a:spcPct val="0"/>
        </a:spcBef>
        <a:spcAft>
          <a:spcPct val="0"/>
        </a:spcAft>
        <a:defRPr sz="4300">
          <a:solidFill>
            <a:schemeClr val="tx2"/>
          </a:solidFill>
          <a:latin typeface="Comic Sans MS" pitchFamily="-108" charset="0"/>
          <a:ea typeface="ＭＳ Ｐゴシック" pitchFamily="-112" charset="-128"/>
          <a:cs typeface="ＭＳ Ｐゴシック" pitchFamily="-112" charset="-128"/>
        </a:defRPr>
      </a:lvl4pPr>
      <a:lvl5pPr algn="l" rtl="0" eaLnBrk="0" fontAlgn="base" hangingPunct="0">
        <a:spcBef>
          <a:spcPct val="0"/>
        </a:spcBef>
        <a:spcAft>
          <a:spcPct val="0"/>
        </a:spcAft>
        <a:defRPr sz="4300">
          <a:solidFill>
            <a:schemeClr val="tx2"/>
          </a:solidFill>
          <a:latin typeface="Comic Sans MS" pitchFamily="-108" charset="0"/>
          <a:ea typeface="ＭＳ Ｐゴシック" pitchFamily="-112" charset="-128"/>
          <a:cs typeface="ＭＳ Ｐゴシック" pitchFamily="-112" charset="-128"/>
        </a:defRPr>
      </a:lvl5pPr>
      <a:lvl6pPr marL="457200" algn="l" rtl="0" fontAlgn="base">
        <a:spcBef>
          <a:spcPct val="0"/>
        </a:spcBef>
        <a:spcAft>
          <a:spcPct val="0"/>
        </a:spcAft>
        <a:defRPr sz="4300">
          <a:solidFill>
            <a:schemeClr val="tx2"/>
          </a:solidFill>
          <a:latin typeface="Comic Sans MS" pitchFamily="-108" charset="0"/>
        </a:defRPr>
      </a:lvl6pPr>
      <a:lvl7pPr marL="914400" algn="l" rtl="0" fontAlgn="base">
        <a:spcBef>
          <a:spcPct val="0"/>
        </a:spcBef>
        <a:spcAft>
          <a:spcPct val="0"/>
        </a:spcAft>
        <a:defRPr sz="4300">
          <a:solidFill>
            <a:schemeClr val="tx2"/>
          </a:solidFill>
          <a:latin typeface="Comic Sans MS" pitchFamily="-108" charset="0"/>
        </a:defRPr>
      </a:lvl7pPr>
      <a:lvl8pPr marL="1371600" algn="l" rtl="0" fontAlgn="base">
        <a:spcBef>
          <a:spcPct val="0"/>
        </a:spcBef>
        <a:spcAft>
          <a:spcPct val="0"/>
        </a:spcAft>
        <a:defRPr sz="4300">
          <a:solidFill>
            <a:schemeClr val="tx2"/>
          </a:solidFill>
          <a:latin typeface="Comic Sans MS" pitchFamily="-108" charset="0"/>
        </a:defRPr>
      </a:lvl8pPr>
      <a:lvl9pPr marL="1828800" algn="l" rtl="0" fontAlgn="base">
        <a:spcBef>
          <a:spcPct val="0"/>
        </a:spcBef>
        <a:spcAft>
          <a:spcPct val="0"/>
        </a:spcAft>
        <a:defRPr sz="4300">
          <a:solidFill>
            <a:schemeClr val="tx2"/>
          </a:solidFill>
          <a:latin typeface="Comic Sans MS" pitchFamily="-108"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08"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08"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08"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08"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5" name="Rectangle 3"/>
          <p:cNvSpPr>
            <a:spLocks noGrp="1" noChangeArrowheads="1"/>
          </p:cNvSpPr>
          <p:nvPr>
            <p:ph type="title"/>
          </p:nvPr>
        </p:nvSpPr>
        <p:spPr bwMode="auto">
          <a:xfrm>
            <a:off x="1143000" y="3048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836" name="Rectangle 4"/>
          <p:cNvSpPr>
            <a:spLocks noGrp="1" noChangeArrowheads="1"/>
          </p:cNvSpPr>
          <p:nvPr>
            <p:ph type="body" idx="1"/>
          </p:nvPr>
        </p:nvSpPr>
        <p:spPr bwMode="auto">
          <a:xfrm>
            <a:off x="1143000" y="1676400"/>
            <a:ext cx="77724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65" name="Rectangle 5"/>
          <p:cNvSpPr>
            <a:spLocks noGrp="1" noChangeArrowheads="1"/>
          </p:cNvSpPr>
          <p:nvPr>
            <p:ph type="dt" sz="half" idx="2"/>
          </p:nvPr>
        </p:nvSpPr>
        <p:spPr bwMode="auto">
          <a:xfrm>
            <a:off x="2057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Helvetica" pitchFamily="-112" charset="0"/>
                <a:ea typeface="ＭＳ Ｐゴシック"/>
                <a:cs typeface="ＭＳ Ｐゴシック"/>
              </a:defRPr>
            </a:lvl1pPr>
          </a:lstStyle>
          <a:p>
            <a:pPr>
              <a:defRPr/>
            </a:pPr>
            <a:endParaRPr lang="en-US"/>
          </a:p>
        </p:txBody>
      </p:sp>
      <p:sp>
        <p:nvSpPr>
          <p:cNvPr id="168966" name="Rectangle 6"/>
          <p:cNvSpPr>
            <a:spLocks noGrp="1" noChangeArrowheads="1"/>
          </p:cNvSpPr>
          <p:nvPr>
            <p:ph type="ftr" sz="quarter" idx="3"/>
          </p:nvPr>
        </p:nvSpPr>
        <p:spPr bwMode="auto">
          <a:xfrm>
            <a:off x="40386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0"/>
              </a:spcBef>
              <a:defRPr sz="1400">
                <a:solidFill>
                  <a:srgbClr val="000000"/>
                </a:solidFill>
                <a:latin typeface="Helvetica" pitchFamily="-112" charset="0"/>
                <a:ea typeface="ＭＳ Ｐゴシック"/>
                <a:cs typeface="ＭＳ Ｐゴシック"/>
              </a:defRPr>
            </a:lvl1pPr>
          </a:lstStyle>
          <a:p>
            <a:pPr>
              <a:defRPr/>
            </a:pPr>
            <a:endParaRPr lang="en-US"/>
          </a:p>
        </p:txBody>
      </p:sp>
      <p:sp>
        <p:nvSpPr>
          <p:cNvPr id="16896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defRPr sz="1400">
                <a:solidFill>
                  <a:srgbClr val="000000"/>
                </a:solidFill>
                <a:latin typeface="Helvetica" charset="0"/>
              </a:defRPr>
            </a:lvl1pPr>
          </a:lstStyle>
          <a:p>
            <a:pPr>
              <a:defRPr/>
            </a:pPr>
            <a:fld id="{5B8332CC-BA10-9A45-AE2D-035E5D5D582F}" type="slidenum">
              <a:rPr lang="en-US"/>
              <a:pPr>
                <a:defRPr/>
              </a:pPr>
              <a:t>‹#›</a:t>
            </a:fld>
            <a:endParaRPr lang="en-US"/>
          </a:p>
        </p:txBody>
      </p:sp>
    </p:spTree>
    <p:extLst>
      <p:ext uri="{BB962C8B-B14F-4D97-AF65-F5344CB8AC3E}">
        <p14:creationId xmlns:p14="http://schemas.microsoft.com/office/powerpoint/2010/main" val="1859723198"/>
      </p:ext>
    </p:extLst>
  </p:cSld>
  <p:clrMap bg1="lt1" tx1="dk1" bg2="lt2" tx2="dk2" accent1="accent1" accent2="accent2" accent3="accent3" accent4="accent4" accent5="accent5" accent6="accent6" hlink="hlink" folHlink="folHlink"/>
  <p:sldLayoutIdLst>
    <p:sldLayoutId id="2147485443" r:id="rId1"/>
    <p:sldLayoutId id="2147485444" r:id="rId2"/>
    <p:sldLayoutId id="2147485445" r:id="rId3"/>
    <p:sldLayoutId id="2147485446" r:id="rId4"/>
    <p:sldLayoutId id="2147485447" r:id="rId5"/>
    <p:sldLayoutId id="2147485448" r:id="rId6"/>
    <p:sldLayoutId id="2147485449" r:id="rId7"/>
    <p:sldLayoutId id="2147485450" r:id="rId8"/>
    <p:sldLayoutId id="2147485451" r:id="rId9"/>
    <p:sldLayoutId id="2147485452" r:id="rId10"/>
    <p:sldLayoutId id="2147485453" r:id="rId11"/>
  </p:sldLayoutIdLst>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5pPr>
      <a:lvl6pPr marL="4572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6pPr>
      <a:lvl7pPr marL="9144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7pPr>
      <a:lvl8pPr marL="13716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8pPr>
      <a:lvl9pPr marL="1828800" algn="l" rtl="0" fontAlgn="base">
        <a:spcBef>
          <a:spcPct val="0"/>
        </a:spcBef>
        <a:spcAft>
          <a:spcPct val="0"/>
        </a:spcAft>
        <a:defRPr kumimoji="1" sz="4400">
          <a:solidFill>
            <a:schemeClr val="tx2"/>
          </a:solidFill>
          <a:latin typeface="Helvetica"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lr>
          <a:srgbClr val="126CBB"/>
        </a:buClr>
        <a:buFont typeface="Wingdings" charset="0"/>
        <a:buBlip>
          <a:blip r:embed="rId14"/>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3687"/>
        </a:buClr>
        <a:buSzPct val="95000"/>
        <a:buFont typeface="Wingdings" charset="0"/>
        <a:buBlip>
          <a:blip r:embed="rId15"/>
        </a:buBlip>
        <a:defRPr kumimoji="1" sz="2800">
          <a:solidFill>
            <a:schemeClr val="tx1"/>
          </a:solidFill>
          <a:latin typeface="+mn-lt"/>
          <a:ea typeface="+mn-ea"/>
        </a:defRPr>
      </a:lvl2pPr>
      <a:lvl3pPr marL="1143000" indent="-228600" algn="l" rtl="0" eaLnBrk="0" fontAlgn="base" hangingPunct="0">
        <a:spcBef>
          <a:spcPct val="20000"/>
        </a:spcBef>
        <a:spcAft>
          <a:spcPct val="0"/>
        </a:spcAft>
        <a:buBlip>
          <a:blip r:embed="rId16"/>
        </a:buBlip>
        <a:defRPr kumimoji="1" sz="2400">
          <a:solidFill>
            <a:schemeClr val="tx1"/>
          </a:solidFill>
          <a:latin typeface="+mn-lt"/>
          <a:ea typeface="+mn-ea"/>
        </a:defRPr>
      </a:lvl3pPr>
      <a:lvl4pPr marL="1600200" indent="-228600" algn="l" rtl="0" eaLnBrk="0" fontAlgn="base" hangingPunct="0">
        <a:spcBef>
          <a:spcPct val="20000"/>
        </a:spcBef>
        <a:spcAft>
          <a:spcPct val="0"/>
        </a:spcAft>
        <a:buBlip>
          <a:blip r:embed="rId17"/>
        </a:buBlip>
        <a:defRPr kumimoji="1" sz="2000">
          <a:solidFill>
            <a:schemeClr val="tx1"/>
          </a:solidFill>
          <a:latin typeface="+mn-lt"/>
          <a:ea typeface="+mn-ea"/>
        </a:defRPr>
      </a:lvl4pPr>
      <a:lvl5pPr marL="2057400" indent="-228600" algn="l" rtl="0" eaLnBrk="0" fontAlgn="base" hangingPunct="0">
        <a:spcBef>
          <a:spcPct val="20000"/>
        </a:spcBef>
        <a:spcAft>
          <a:spcPct val="0"/>
        </a:spcAft>
        <a:buBlip>
          <a:blip r:embed="rId18"/>
        </a:buBlip>
        <a:defRPr kumimoji="1" sz="2000">
          <a:solidFill>
            <a:schemeClr val="tx1"/>
          </a:solidFill>
          <a:latin typeface="+mn-lt"/>
          <a:ea typeface="+mn-ea"/>
        </a:defRPr>
      </a:lvl5pPr>
      <a:lvl6pPr marL="2514600" indent="-228600" algn="l" rtl="0" fontAlgn="base">
        <a:spcBef>
          <a:spcPct val="20000"/>
        </a:spcBef>
        <a:spcAft>
          <a:spcPct val="0"/>
        </a:spcAft>
        <a:buBlip>
          <a:blip r:embed="rId18"/>
        </a:buBlip>
        <a:defRPr kumimoji="1" sz="2000">
          <a:solidFill>
            <a:schemeClr val="tx1"/>
          </a:solidFill>
          <a:latin typeface="+mn-lt"/>
          <a:ea typeface="+mn-ea"/>
        </a:defRPr>
      </a:lvl6pPr>
      <a:lvl7pPr marL="2971800" indent="-228600" algn="l" rtl="0" fontAlgn="base">
        <a:spcBef>
          <a:spcPct val="20000"/>
        </a:spcBef>
        <a:spcAft>
          <a:spcPct val="0"/>
        </a:spcAft>
        <a:buBlip>
          <a:blip r:embed="rId18"/>
        </a:buBlip>
        <a:defRPr kumimoji="1" sz="2000">
          <a:solidFill>
            <a:schemeClr val="tx1"/>
          </a:solidFill>
          <a:latin typeface="+mn-lt"/>
          <a:ea typeface="+mn-ea"/>
        </a:defRPr>
      </a:lvl7pPr>
      <a:lvl8pPr marL="3429000" indent="-228600" algn="l" rtl="0" fontAlgn="base">
        <a:spcBef>
          <a:spcPct val="20000"/>
        </a:spcBef>
        <a:spcAft>
          <a:spcPct val="0"/>
        </a:spcAft>
        <a:buBlip>
          <a:blip r:embed="rId18"/>
        </a:buBlip>
        <a:defRPr kumimoji="1" sz="2000">
          <a:solidFill>
            <a:schemeClr val="tx1"/>
          </a:solidFill>
          <a:latin typeface="+mn-lt"/>
          <a:ea typeface="+mn-ea"/>
        </a:defRPr>
      </a:lvl8pPr>
      <a:lvl9pPr marL="3886200" indent="-228600" algn="l" rtl="0" fontAlgn="base">
        <a:spcBef>
          <a:spcPct val="20000"/>
        </a:spcBef>
        <a:spcAft>
          <a:spcPct val="0"/>
        </a:spcAft>
        <a:buBlip>
          <a:blip r:embed="rId18"/>
        </a:buBlip>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1066800" y="1458913"/>
            <a:ext cx="8077200" cy="5399087"/>
          </a:xfrm>
          <a:prstGeom prst="rect">
            <a:avLst/>
          </a:prstGeom>
          <a:gradFill rotWithShape="0">
            <a:gsLst>
              <a:gs pos="0">
                <a:schemeClr val="accent1">
                  <a:gamma/>
                  <a:shade val="24706"/>
                  <a:invGamma/>
                </a:schemeClr>
              </a:gs>
              <a:gs pos="100000">
                <a:schemeClr val="accent1"/>
              </a:gs>
            </a:gsLst>
            <a:lin ang="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243715" name="Rectangle 3"/>
          <p:cNvSpPr>
            <a:spLocks noChangeArrowheads="1"/>
          </p:cNvSpPr>
          <p:nvPr/>
        </p:nvSpPr>
        <p:spPr bwMode="auto">
          <a:xfrm>
            <a:off x="0" y="1447800"/>
            <a:ext cx="1066800" cy="5410200"/>
          </a:xfrm>
          <a:prstGeom prst="rect">
            <a:avLst/>
          </a:prstGeom>
          <a:gradFill rotWithShape="0">
            <a:gsLst>
              <a:gs pos="0">
                <a:schemeClr val="accent1">
                  <a:gamma/>
                  <a:shade val="13333"/>
                  <a:invGamma/>
                </a:schemeClr>
              </a:gs>
              <a:gs pos="100000">
                <a:schemeClr val="accent1"/>
              </a:gs>
            </a:gsLst>
            <a:lin ang="540000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243716" name="Rectangle 4"/>
          <p:cNvSpPr>
            <a:spLocks noGrp="1" noChangeArrowheads="1"/>
          </p:cNvSpPr>
          <p:nvPr>
            <p:ph type="dt" sz="half" idx="2"/>
          </p:nvPr>
        </p:nvSpPr>
        <p:spPr bwMode="auto">
          <a:xfrm>
            <a:off x="12954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pitchFamily="-112" charset="0"/>
                <a:ea typeface="+mn-ea"/>
                <a:cs typeface="+mn-cs"/>
              </a:defRPr>
            </a:lvl1pPr>
          </a:lstStyle>
          <a:p>
            <a:pPr>
              <a:defRPr/>
            </a:pPr>
            <a:endParaRPr lang="en-US"/>
          </a:p>
        </p:txBody>
      </p:sp>
      <p:sp>
        <p:nvSpPr>
          <p:cNvPr id="243717" name="Rectangle 5"/>
          <p:cNvSpPr>
            <a:spLocks noGrp="1" noChangeArrowheads="1"/>
          </p:cNvSpPr>
          <p:nvPr>
            <p:ph type="ftr" sz="quarter" idx="3"/>
          </p:nvPr>
        </p:nvSpPr>
        <p:spPr bwMode="auto">
          <a:xfrm>
            <a:off x="3810000" y="63246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pitchFamily="-112" charset="0"/>
                <a:ea typeface="+mn-ea"/>
                <a:cs typeface="+mn-cs"/>
              </a:defRPr>
            </a:lvl1pPr>
          </a:lstStyle>
          <a:p>
            <a:pPr>
              <a:defRPr/>
            </a:pPr>
            <a:endParaRPr lang="en-US"/>
          </a:p>
        </p:txBody>
      </p:sp>
      <p:sp>
        <p:nvSpPr>
          <p:cNvPr id="243718"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Times" charset="0"/>
              </a:defRPr>
            </a:lvl1pPr>
          </a:lstStyle>
          <a:p>
            <a:pPr>
              <a:defRPr/>
            </a:pPr>
            <a:fld id="{FE9FFFFC-996F-1C4E-93F1-D3DC291E4BB4}" type="slidenum">
              <a:rPr lang="en-US"/>
              <a:pPr>
                <a:defRPr/>
              </a:pPr>
              <a:t>‹#›</a:t>
            </a:fld>
            <a:endParaRPr lang="en-US"/>
          </a:p>
        </p:txBody>
      </p:sp>
      <p:grpSp>
        <p:nvGrpSpPr>
          <p:cNvPr id="135175" name="Group 7"/>
          <p:cNvGrpSpPr>
            <a:grpSpLocks/>
          </p:cNvGrpSpPr>
          <p:nvPr/>
        </p:nvGrpSpPr>
        <p:grpSpPr bwMode="auto">
          <a:xfrm>
            <a:off x="0" y="355600"/>
            <a:ext cx="6172200" cy="2438400"/>
            <a:chOff x="0" y="1200"/>
            <a:chExt cx="3888" cy="1536"/>
          </a:xfrm>
        </p:grpSpPr>
        <p:sp>
          <p:nvSpPr>
            <p:cNvPr id="243720" name="Oval 8"/>
            <p:cNvSpPr>
              <a:spLocks noChangeArrowheads="1"/>
            </p:cNvSpPr>
            <p:nvPr/>
          </p:nvSpPr>
          <p:spPr bwMode="auto">
            <a:xfrm>
              <a:off x="497" y="1697"/>
              <a:ext cx="361" cy="359"/>
            </a:xfrm>
            <a:prstGeom prst="ellipse">
              <a:avLst/>
            </a:prstGeom>
            <a:gradFill rotWithShape="0">
              <a:gsLst>
                <a:gs pos="0">
                  <a:schemeClr val="accent1"/>
                </a:gs>
                <a:gs pos="100000">
                  <a:schemeClr val="accent1">
                    <a:gamma/>
                    <a:shade val="31373"/>
                    <a:invGamma/>
                  </a:schemeClr>
                </a:gs>
              </a:gsLst>
              <a:path path="shape">
                <a:fillToRect l="50000" t="50000" r="50000" b="50000"/>
              </a:path>
            </a:gradFill>
            <a:ln w="9525">
              <a:noFill/>
              <a:round/>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243721" name="Oval 9"/>
            <p:cNvSpPr>
              <a:spLocks noChangeArrowheads="1"/>
            </p:cNvSpPr>
            <p:nvPr/>
          </p:nvSpPr>
          <p:spPr bwMode="auto">
            <a:xfrm>
              <a:off x="594" y="1802"/>
              <a:ext cx="164" cy="156"/>
            </a:xfrm>
            <a:prstGeom prst="ellipse">
              <a:avLst/>
            </a:prstGeom>
            <a:gradFill rotWithShape="0">
              <a:gsLst>
                <a:gs pos="0">
                  <a:schemeClr val="accent1">
                    <a:gamma/>
                    <a:tint val="0"/>
                    <a:invGamma/>
                  </a:schemeClr>
                </a:gs>
                <a:gs pos="100000">
                  <a:schemeClr val="accent1"/>
                </a:gs>
              </a:gsLst>
              <a:path path="shape">
                <a:fillToRect l="50000" t="50000" r="50000" b="50000"/>
              </a:path>
            </a:gradFill>
            <a:ln w="9525">
              <a:noFill/>
              <a:round/>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243722" name="Rectangle 10"/>
            <p:cNvSpPr>
              <a:spLocks noChangeArrowheads="1"/>
            </p:cNvSpPr>
            <p:nvPr/>
          </p:nvSpPr>
          <p:spPr bwMode="auto">
            <a:xfrm>
              <a:off x="0" y="1884"/>
              <a:ext cx="1440" cy="6"/>
            </a:xfrm>
            <a:prstGeom prst="rect">
              <a:avLst/>
            </a:prstGeom>
            <a:gradFill rotWithShape="0">
              <a:gsLst>
                <a:gs pos="0">
                  <a:schemeClr val="bg1"/>
                </a:gs>
                <a:gs pos="50000">
                  <a:schemeClr val="bg1">
                    <a:gamma/>
                    <a:tint val="0"/>
                    <a:invGamma/>
                  </a:schemeClr>
                </a:gs>
                <a:gs pos="100000">
                  <a:schemeClr val="bg1"/>
                </a:gs>
              </a:gsLst>
              <a:lin ang="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243723" name="Rectangle 11"/>
            <p:cNvSpPr>
              <a:spLocks noChangeArrowheads="1"/>
            </p:cNvSpPr>
            <p:nvPr/>
          </p:nvSpPr>
          <p:spPr bwMode="auto">
            <a:xfrm>
              <a:off x="678" y="1200"/>
              <a:ext cx="6" cy="1536"/>
            </a:xfrm>
            <a:prstGeom prst="rect">
              <a:avLst/>
            </a:prstGeom>
            <a:gradFill rotWithShape="0">
              <a:gsLst>
                <a:gs pos="0">
                  <a:schemeClr val="bg1"/>
                </a:gs>
                <a:gs pos="50000">
                  <a:schemeClr val="bg1">
                    <a:gamma/>
                    <a:tint val="0"/>
                    <a:invGamma/>
                  </a:schemeClr>
                </a:gs>
                <a:gs pos="100000">
                  <a:schemeClr val="bg1"/>
                </a:gs>
              </a:gsLst>
              <a:lin ang="540000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sp>
          <p:nvSpPr>
            <p:cNvPr id="243724" name="Rectangle 12"/>
            <p:cNvSpPr>
              <a:spLocks noChangeArrowheads="1"/>
            </p:cNvSpPr>
            <p:nvPr/>
          </p:nvSpPr>
          <p:spPr bwMode="auto">
            <a:xfrm>
              <a:off x="721" y="1884"/>
              <a:ext cx="3167" cy="6"/>
            </a:xfrm>
            <a:prstGeom prst="rect">
              <a:avLst/>
            </a:prstGeom>
            <a:gradFill rotWithShape="0">
              <a:gsLst>
                <a:gs pos="0">
                  <a:schemeClr val="bg1">
                    <a:gamma/>
                    <a:tint val="0"/>
                    <a:invGamma/>
                  </a:schemeClr>
                </a:gs>
                <a:gs pos="100000">
                  <a:schemeClr val="bg1"/>
                </a:gs>
              </a:gsLst>
              <a:lin ang="0" scaled="1"/>
            </a:gradFill>
            <a:ln w="9525">
              <a:noFill/>
              <a:miter lim="800000"/>
              <a:headEnd/>
              <a:tailEnd/>
            </a:ln>
            <a:effectLst/>
          </p:spPr>
          <p:txBody>
            <a:bodyPr wrap="none" anchor="ctr"/>
            <a:lstStyle/>
            <a:p>
              <a:pPr eaLnBrk="0" hangingPunct="0">
                <a:defRPr/>
              </a:pPr>
              <a:endParaRPr lang="en-US" sz="2400">
                <a:solidFill>
                  <a:srgbClr val="FFFFFF"/>
                </a:solidFill>
                <a:latin typeface="Times" pitchFamily="-112" charset="0"/>
              </a:endParaRPr>
            </a:p>
          </p:txBody>
        </p:sp>
      </p:grpSp>
      <p:sp>
        <p:nvSpPr>
          <p:cNvPr id="135176" name="Rectangle 13"/>
          <p:cNvSpPr>
            <a:spLocks noGrp="1" noChangeArrowheads="1"/>
          </p:cNvSpPr>
          <p:nvPr>
            <p:ph type="body" idx="1"/>
          </p:nvPr>
        </p:nvSpPr>
        <p:spPr bwMode="auto">
          <a:xfrm>
            <a:off x="1219200" y="1676400"/>
            <a:ext cx="77724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3726" name="Rectangle 14"/>
          <p:cNvSpPr>
            <a:spLocks noGrp="1" noChangeArrowheads="1"/>
          </p:cNvSpPr>
          <p:nvPr>
            <p:ph type="title"/>
          </p:nvPr>
        </p:nvSpPr>
        <p:spPr bwMode="auto">
          <a:xfrm>
            <a:off x="152400" y="152400"/>
            <a:ext cx="8915400" cy="1143000"/>
          </a:xfrm>
          <a:prstGeom prst="rect">
            <a:avLst/>
          </a:prstGeom>
          <a:noFill/>
          <a:ln w="9525">
            <a:noFill/>
            <a:miter lim="800000"/>
            <a:headEnd/>
            <a:tailEnd/>
          </a:ln>
          <a:effectLst>
            <a:outerShdw blurRad="63500" dist="12700" dir="16200000" algn="ctr" rotWithShape="0">
              <a:schemeClr val="tx1">
                <a:alpha val="74998"/>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027396593"/>
      </p:ext>
    </p:extLst>
  </p:cSld>
  <p:clrMap bg1="dk2" tx1="lt1" bg2="dk1" tx2="lt2" accent1="accent1" accent2="accent2" accent3="accent3" accent4="accent4" accent5="accent5" accent6="accent6" hlink="hlink" folHlink="folHlink"/>
  <p:sldLayoutIdLst>
    <p:sldLayoutId id="2147485455" r:id="rId1"/>
    <p:sldLayoutId id="2147485456" r:id="rId2"/>
    <p:sldLayoutId id="2147485457" r:id="rId3"/>
    <p:sldLayoutId id="2147485458" r:id="rId4"/>
    <p:sldLayoutId id="2147485459" r:id="rId5"/>
    <p:sldLayoutId id="2147485460" r:id="rId6"/>
    <p:sldLayoutId id="2147485461" r:id="rId7"/>
    <p:sldLayoutId id="2147485462" r:id="rId8"/>
    <p:sldLayoutId id="2147485463" r:id="rId9"/>
    <p:sldLayoutId id="2147485464" r:id="rId10"/>
    <p:sldLayoutId id="2147485465" r:id="rId11"/>
  </p:sldLayoutIdLst>
  <p:txStyles>
    <p:titleStyle>
      <a:lvl1pPr algn="ctr" rtl="0" eaLnBrk="0" fontAlgn="base" hangingPunct="0">
        <a:spcBef>
          <a:spcPct val="0"/>
        </a:spcBef>
        <a:spcAft>
          <a:spcPct val="0"/>
        </a:spcAft>
        <a:defRPr sz="4400" b="1">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b="1">
          <a:solidFill>
            <a:schemeClr val="tx2"/>
          </a:solidFill>
          <a:latin typeface="Arial" pitchFamily="-108" charset="0"/>
        </a:defRPr>
      </a:lvl6pPr>
      <a:lvl7pPr marL="914400" algn="ctr" rtl="0" fontAlgn="base">
        <a:spcBef>
          <a:spcPct val="0"/>
        </a:spcBef>
        <a:spcAft>
          <a:spcPct val="0"/>
        </a:spcAft>
        <a:defRPr sz="4400" b="1">
          <a:solidFill>
            <a:schemeClr val="tx2"/>
          </a:solidFill>
          <a:latin typeface="Arial" pitchFamily="-108" charset="0"/>
        </a:defRPr>
      </a:lvl7pPr>
      <a:lvl8pPr marL="1371600" algn="ctr" rtl="0" fontAlgn="base">
        <a:spcBef>
          <a:spcPct val="0"/>
        </a:spcBef>
        <a:spcAft>
          <a:spcPct val="0"/>
        </a:spcAft>
        <a:defRPr sz="4400" b="1">
          <a:solidFill>
            <a:schemeClr val="tx2"/>
          </a:solidFill>
          <a:latin typeface="Arial" pitchFamily="-108" charset="0"/>
        </a:defRPr>
      </a:lvl8pPr>
      <a:lvl9pPr marL="1828800" algn="ctr" rtl="0" fontAlgn="base">
        <a:spcBef>
          <a:spcPct val="0"/>
        </a:spcBef>
        <a:spcAft>
          <a:spcPct val="0"/>
        </a:spcAft>
        <a:defRPr sz="4400" b="1">
          <a:solidFill>
            <a:schemeClr val="tx2"/>
          </a:solidFill>
          <a:latin typeface="Arial" pitchFamily="-108" charset="0"/>
        </a:defRPr>
      </a:lvl9pPr>
    </p:titleStyle>
    <p:bodyStyle>
      <a:lvl1pPr marL="342900" indent="-342900" algn="l" rtl="0" eaLnBrk="0" fontAlgn="base" hangingPunct="0">
        <a:spcBef>
          <a:spcPct val="20000"/>
        </a:spcBef>
        <a:spcAft>
          <a:spcPct val="0"/>
        </a:spcAft>
        <a:buClr>
          <a:schemeClr val="tx2"/>
        </a:buClr>
        <a:buFont typeface="Times" charset="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accent2"/>
        </a:buClr>
        <a:buFont typeface="Times" charset="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tx1"/>
        </a:buClr>
        <a:buFont typeface="Times" charset="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tx2"/>
        </a:buClr>
        <a:buFont typeface="Wingdings" charset="0"/>
        <a:buChar char="Ø"/>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Font typeface="Wingdings" pitchFamily="-108" charset="2"/>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Font typeface="Wingdings" pitchFamily="-108" charset="2"/>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Font typeface="Wingdings" pitchFamily="-108" charset="2"/>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Font typeface="Wingdings" pitchFamily="-108" charset="2"/>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5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28.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20.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122.xml"/><Relationship Id="rId4" Type="http://schemas.openxmlformats.org/officeDocument/2006/relationships/image" Target="../media/image30.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68.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43.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18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8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713" y="0"/>
            <a:ext cx="9176127" cy="6093296"/>
          </a:xfrm>
          <a:prstGeom prst="rect">
            <a:avLst/>
          </a:prstGeom>
        </p:spPr>
      </p:pic>
      <p:sp>
        <p:nvSpPr>
          <p:cNvPr id="2" name="Title 1"/>
          <p:cNvSpPr>
            <a:spLocks noGrp="1"/>
          </p:cNvSpPr>
          <p:nvPr>
            <p:ph type="title"/>
          </p:nvPr>
        </p:nvSpPr>
        <p:spPr>
          <a:xfrm>
            <a:off x="-29713" y="1412776"/>
            <a:ext cx="9049395" cy="2522151"/>
          </a:xfrm>
        </p:spPr>
        <p:txBody>
          <a:bodyPr/>
          <a:lstStyle/>
          <a:p>
            <a:r>
              <a:rPr lang="ar-JO" sz="6000" b="1" dirty="0">
                <a:effectLst>
                  <a:glow rad="177800">
                    <a:schemeClr val="bg2"/>
                  </a:glow>
                </a:effectLst>
                <a:latin typeface="Arial" panose="020B0604020202020204" pitchFamily="34" charset="0"/>
                <a:cs typeface="Arial" panose="020B0604020202020204" pitchFamily="34" charset="0"/>
              </a:rPr>
              <a:t>قوائم</a:t>
            </a:r>
            <a:br>
              <a:rPr lang="ar-JO" sz="6000" b="1" dirty="0">
                <a:effectLst>
                  <a:glow rad="177800">
                    <a:schemeClr val="bg2"/>
                  </a:glow>
                </a:effectLst>
                <a:latin typeface="Arial" panose="020B0604020202020204" pitchFamily="34" charset="0"/>
                <a:cs typeface="Arial" panose="020B0604020202020204" pitchFamily="34" charset="0"/>
              </a:rPr>
            </a:br>
            <a:r>
              <a:rPr lang="ar-JO" sz="6000" b="1" dirty="0">
                <a:effectLst>
                  <a:glow rad="177800">
                    <a:schemeClr val="bg2"/>
                  </a:glow>
                </a:effectLst>
                <a:latin typeface="Arial" panose="020B0604020202020204" pitchFamily="34" charset="0"/>
                <a:cs typeface="Arial" panose="020B0604020202020204" pitchFamily="34" charset="0"/>
              </a:rPr>
              <a:t>الملوك والأنبياء</a:t>
            </a:r>
            <a:endParaRPr lang="en-US" sz="6000" b="1" dirty="0">
              <a:effectLst>
                <a:glow rad="177800">
                  <a:schemeClr val="bg2"/>
                </a:glow>
              </a:effectLst>
              <a:latin typeface="Arial" panose="020B0604020202020204" pitchFamily="34" charset="0"/>
              <a:cs typeface="Arial" panose="020B0604020202020204" pitchFamily="34" charset="0"/>
            </a:endParaRPr>
          </a:p>
        </p:txBody>
      </p:sp>
      <p:sp>
        <p:nvSpPr>
          <p:cNvPr id="4" name="Title 1"/>
          <p:cNvSpPr txBox="1">
            <a:spLocks/>
          </p:cNvSpPr>
          <p:nvPr/>
        </p:nvSpPr>
        <p:spPr bwMode="auto">
          <a:xfrm>
            <a:off x="59109" y="3787169"/>
            <a:ext cx="9049395" cy="223411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r>
              <a:rPr lang="ar-JO" sz="3200" b="1" dirty="0">
                <a:effectLst>
                  <a:glow rad="228600">
                    <a:schemeClr val="bg2">
                      <a:alpha val="99000"/>
                    </a:schemeClr>
                  </a:glow>
                  <a:outerShdw blurRad="38100" dist="38100" dir="2700000" algn="tl">
                    <a:srgbClr val="000000"/>
                  </a:outerShdw>
                </a:effectLst>
                <a:latin typeface="Arial" panose="020B0604020202020204" pitchFamily="34" charset="0"/>
                <a:cs typeface="Arial" panose="020B0604020202020204" pitchFamily="34" charset="0"/>
              </a:rPr>
              <a:t>تظهر المخططات العديدة في هذا الملف بالشكل نفسه ولكن لها خيارات مختلفة للرسوم المتحركة ، لذا يجب عرضها في وضع عرض الشرائح.</a:t>
            </a:r>
            <a:endParaRPr lang="en-US" sz="3200" b="1" dirty="0">
              <a:effectLst>
                <a:glow rad="228600">
                  <a:schemeClr val="bg2">
                    <a:alpha val="99000"/>
                  </a:schemeClr>
                </a:glow>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A7D23A8-DD72-1743-B321-543AF259B509}"/>
              </a:ext>
            </a:extLst>
          </p:cNvPr>
          <p:cNvSpPr>
            <a:spLocks noChangeArrowheads="1"/>
          </p:cNvSpPr>
          <p:nvPr/>
        </p:nvSpPr>
        <p:spPr bwMode="auto">
          <a:xfrm>
            <a:off x="0" y="6273029"/>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lang="ar-JO" sz="1600" b="1" kern="0" dirty="0">
                <a:solidFill>
                  <a:srgbClr val="FFFFFF"/>
                </a:solidFill>
                <a:effectLst>
                  <a:outerShdw blurRad="38100" dist="38100" dir="2700000" algn="tl">
                    <a:srgbClr val="000000"/>
                  </a:outerShdw>
                </a:effectLst>
                <a:latin typeface="Arial" panose="020B0604020202020204" pitchFamily="34" charset="0"/>
                <a:ea typeface="+mn-ea"/>
                <a:cs typeface="Arial" panose="020B0604020202020204" pitchFamily="34" charset="0"/>
              </a:rPr>
              <a:t>د. ريك جريفيث</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 </a:t>
            </a:r>
            <a:r>
              <a:rPr kumimoji="0" lang="ar-JO"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مؤسسة الدراسات اللاهوتية الأردنية</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mn-ea"/>
                <a:cs typeface="Arial" panose="020B0604020202020204" pitchFamily="34" charset="0"/>
              </a:rPr>
              <a:t>• BibleStudyDownloads.org</a:t>
            </a:r>
          </a:p>
        </p:txBody>
      </p:sp>
    </p:spTree>
    <p:extLst>
      <p:ext uri="{BB962C8B-B14F-4D97-AF65-F5344CB8AC3E}">
        <p14:creationId xmlns:p14="http://schemas.microsoft.com/office/powerpoint/2010/main" val="126155761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0"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1"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2"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3" name="Rectangle 6"/>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4"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5"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6" name="Rectangle 30"/>
          <p:cNvSpPr>
            <a:spLocks noGrp="1" noChangeArrowheads="1"/>
          </p:cNvSpPr>
          <p:nvPr>
            <p:ph type="ctrTitle"/>
          </p:nvPr>
        </p:nvSpPr>
        <p:spPr>
          <a:xfrm>
            <a:off x="1600200" y="0"/>
            <a:ext cx="6477000" cy="914400"/>
          </a:xfrm>
          <a:solidFill>
            <a:schemeClr val="bg2"/>
          </a:solidFill>
        </p:spPr>
        <p:txBody>
          <a:bodyPr/>
          <a:lstStyle/>
          <a:p>
            <a:pPr eaLnBrk="1" hangingPunct="1"/>
            <a:r>
              <a:rPr kumimoji="1" lang="ar-JO" sz="4000" dirty="0">
                <a:solidFill>
                  <a:schemeClr val="tx1"/>
                </a:solidFill>
                <a:latin typeface="Arial" panose="020B0604020202020204" pitchFamily="34" charset="0"/>
                <a:ea typeface="ＭＳ Ｐゴシック" charset="0"/>
                <a:cs typeface="Arial" panose="020B0604020202020204" pitchFamily="34" charset="0"/>
              </a:rPr>
              <a:t>الملوك الجنوبيون المبكرون</a:t>
            </a:r>
            <a:endParaRPr kumimoji="1" lang="en-US" sz="4000" dirty="0">
              <a:latin typeface="Arial" panose="020B0604020202020204" pitchFamily="34" charset="0"/>
              <a:ea typeface="ＭＳ Ｐゴシック" charset="0"/>
              <a:cs typeface="Arial" panose="020B0604020202020204" pitchFamily="34" charset="0"/>
            </a:endParaRPr>
          </a:p>
        </p:txBody>
      </p:sp>
      <p:sp>
        <p:nvSpPr>
          <p:cNvPr id="190497" name="Text Box 33"/>
          <p:cNvSpPr txBox="1">
            <a:spLocks noChangeArrowheads="1"/>
          </p:cNvSpPr>
          <p:nvPr/>
        </p:nvSpPr>
        <p:spPr bwMode="auto">
          <a:xfrm>
            <a:off x="7391400" y="76200"/>
            <a:ext cx="16764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232 و 342</a:t>
            </a:r>
            <a:endParaRPr kumimoji="0" lang="en-US" sz="24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498" name="Text Box 34"/>
          <p:cNvSpPr txBox="1">
            <a:spLocks noChangeArrowheads="1"/>
          </p:cNvSpPr>
          <p:nvPr/>
        </p:nvSpPr>
        <p:spPr bwMode="auto">
          <a:xfrm rot="19866539">
            <a:off x="404653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يربعام</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499" name="Text Box 35"/>
          <p:cNvSpPr txBox="1">
            <a:spLocks noChangeArrowheads="1"/>
          </p:cNvSpPr>
          <p:nvPr/>
        </p:nvSpPr>
        <p:spPr bwMode="auto">
          <a:xfrm rot="19866539">
            <a:off x="44958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ناداب</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0" name="Text Box 36"/>
          <p:cNvSpPr txBox="1">
            <a:spLocks noChangeArrowheads="1"/>
          </p:cNvSpPr>
          <p:nvPr/>
        </p:nvSpPr>
        <p:spPr bwMode="auto">
          <a:xfrm rot="19866539">
            <a:off x="542448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بعشا</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1" name="Text Box 37"/>
          <p:cNvSpPr txBox="1">
            <a:spLocks noChangeArrowheads="1"/>
          </p:cNvSpPr>
          <p:nvPr/>
        </p:nvSpPr>
        <p:spPr bwMode="auto">
          <a:xfrm rot="19866539">
            <a:off x="586740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أيلة</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2" name="Text Box 38"/>
          <p:cNvSpPr txBox="1">
            <a:spLocks noChangeArrowheads="1"/>
          </p:cNvSpPr>
          <p:nvPr/>
        </p:nvSpPr>
        <p:spPr bwMode="auto">
          <a:xfrm rot="19866539">
            <a:off x="62865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زمري</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3" name="Text Box 39"/>
          <p:cNvSpPr txBox="1">
            <a:spLocks noChangeArrowheads="1"/>
          </p:cNvSpPr>
          <p:nvPr/>
        </p:nvSpPr>
        <p:spPr bwMode="auto">
          <a:xfrm rot="19866539">
            <a:off x="6707188"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عمري</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4" name="Text Box 40"/>
          <p:cNvSpPr txBox="1">
            <a:spLocks noChangeArrowheads="1"/>
          </p:cNvSpPr>
          <p:nvPr/>
        </p:nvSpPr>
        <p:spPr bwMode="auto">
          <a:xfrm rot="19866539">
            <a:off x="7127875"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آخاب</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5" name="Text Box 41"/>
          <p:cNvSpPr txBox="1">
            <a:spLocks noChangeArrowheads="1"/>
          </p:cNvSpPr>
          <p:nvPr/>
        </p:nvSpPr>
        <p:spPr bwMode="auto">
          <a:xfrm rot="19866539">
            <a:off x="7548563"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أخزيا</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6" name="Text Box 42"/>
          <p:cNvSpPr txBox="1">
            <a:spLocks noChangeArrowheads="1"/>
          </p:cNvSpPr>
          <p:nvPr/>
        </p:nvSpPr>
        <p:spPr bwMode="auto">
          <a:xfrm rot="19866539">
            <a:off x="796925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يورام</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7" name="Text Box 43"/>
          <p:cNvSpPr txBox="1">
            <a:spLocks noChangeArrowheads="1"/>
          </p:cNvSpPr>
          <p:nvPr/>
        </p:nvSpPr>
        <p:spPr bwMode="auto">
          <a:xfrm rot="19866539">
            <a:off x="4038600" y="1933575"/>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رحبعام</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08" name="Text Box 44"/>
          <p:cNvSpPr txBox="1">
            <a:spLocks noChangeArrowheads="1"/>
          </p:cNvSpPr>
          <p:nvPr/>
        </p:nvSpPr>
        <p:spPr bwMode="auto">
          <a:xfrm rot="19866539">
            <a:off x="4724400" y="1965325"/>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أبيام</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09" name="Text Box 45"/>
          <p:cNvSpPr txBox="1">
            <a:spLocks noChangeArrowheads="1"/>
          </p:cNvSpPr>
          <p:nvPr/>
        </p:nvSpPr>
        <p:spPr bwMode="auto">
          <a:xfrm rot="19866539">
            <a:off x="6016625" y="19192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آسا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10" name="Text Box 46"/>
          <p:cNvSpPr txBox="1">
            <a:spLocks noChangeArrowheads="1"/>
          </p:cNvSpPr>
          <p:nvPr/>
        </p:nvSpPr>
        <p:spPr bwMode="auto">
          <a:xfrm rot="19866539">
            <a:off x="6940550" y="1866900"/>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يهورام</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11" name="Text Box 47"/>
          <p:cNvSpPr txBox="1">
            <a:spLocks noChangeArrowheads="1"/>
          </p:cNvSpPr>
          <p:nvPr/>
        </p:nvSpPr>
        <p:spPr bwMode="auto">
          <a:xfrm rot="19866539">
            <a:off x="7412182" y="2008224"/>
            <a:ext cx="129540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أخزيا</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12" name="Text Box 48"/>
          <p:cNvSpPr txBox="1">
            <a:spLocks noChangeArrowheads="1"/>
          </p:cNvSpPr>
          <p:nvPr/>
        </p:nvSpPr>
        <p:spPr bwMode="auto">
          <a:xfrm rot="19866539">
            <a:off x="7808913" y="197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عثليا</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13" name="Text Box 49"/>
          <p:cNvSpPr txBox="1">
            <a:spLocks noChangeArrowheads="1"/>
          </p:cNvSpPr>
          <p:nvPr/>
        </p:nvSpPr>
        <p:spPr bwMode="auto">
          <a:xfrm rot="19866539">
            <a:off x="8305800" y="2055813"/>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يؤاش</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14" name="Text Box 50"/>
          <p:cNvSpPr txBox="1">
            <a:spLocks noChangeArrowheads="1"/>
          </p:cNvSpPr>
          <p:nvPr/>
        </p:nvSpPr>
        <p:spPr bwMode="auto">
          <a:xfrm rot="19866539">
            <a:off x="842645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ياهو</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15" name="Text Box 51"/>
          <p:cNvSpPr txBox="1">
            <a:spLocks noChangeArrowheads="1"/>
          </p:cNvSpPr>
          <p:nvPr/>
        </p:nvSpPr>
        <p:spPr bwMode="auto">
          <a:xfrm rot="19866539">
            <a:off x="6339331" y="1777217"/>
            <a:ext cx="169545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يهوشافاط</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16" name="Text Box 52"/>
          <p:cNvSpPr txBox="1">
            <a:spLocks noChangeArrowheads="1"/>
          </p:cNvSpPr>
          <p:nvPr/>
        </p:nvSpPr>
        <p:spPr bwMode="auto">
          <a:xfrm rot="19866539">
            <a:off x="-68263" y="2909888"/>
            <a:ext cx="1295401"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ياهو</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17" name="Text Box 53"/>
          <p:cNvSpPr txBox="1">
            <a:spLocks noChangeArrowheads="1"/>
          </p:cNvSpPr>
          <p:nvPr/>
        </p:nvSpPr>
        <p:spPr bwMode="auto">
          <a:xfrm rot="19866539">
            <a:off x="3810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يهوأحاز</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18" name="Text Box 54"/>
          <p:cNvSpPr txBox="1">
            <a:spLocks noChangeArrowheads="1"/>
          </p:cNvSpPr>
          <p:nvPr/>
        </p:nvSpPr>
        <p:spPr bwMode="auto">
          <a:xfrm rot="19866539">
            <a:off x="8524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يهؤاش</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19" name="Text Box 55"/>
          <p:cNvSpPr txBox="1">
            <a:spLocks noChangeArrowheads="1"/>
          </p:cNvSpPr>
          <p:nvPr/>
        </p:nvSpPr>
        <p:spPr bwMode="auto">
          <a:xfrm rot="19866539">
            <a:off x="1295400" y="2825750"/>
            <a:ext cx="16414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يربعام 2</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20" name="Text Box 56"/>
          <p:cNvSpPr txBox="1">
            <a:spLocks noChangeArrowheads="1"/>
          </p:cNvSpPr>
          <p:nvPr/>
        </p:nvSpPr>
        <p:spPr bwMode="auto">
          <a:xfrm rot="19866539">
            <a:off x="1717675" y="2835275"/>
            <a:ext cx="16017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زكريا</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21" name="Text Box 57"/>
          <p:cNvSpPr txBox="1">
            <a:spLocks noChangeArrowheads="1"/>
          </p:cNvSpPr>
          <p:nvPr/>
        </p:nvSpPr>
        <p:spPr bwMode="auto">
          <a:xfrm rot="19866539">
            <a:off x="27432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منحيم</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22" name="Text Box 58"/>
          <p:cNvSpPr txBox="1">
            <a:spLocks noChangeArrowheads="1"/>
          </p:cNvSpPr>
          <p:nvPr/>
        </p:nvSpPr>
        <p:spPr bwMode="auto">
          <a:xfrm rot="19866539">
            <a:off x="32400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فقعيا</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23" name="Text Box 59"/>
          <p:cNvSpPr txBox="1">
            <a:spLocks noChangeArrowheads="1"/>
          </p:cNvSpPr>
          <p:nvPr/>
        </p:nvSpPr>
        <p:spPr bwMode="auto">
          <a:xfrm rot="19866539">
            <a:off x="3660775"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فقع</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24" name="Text Box 60"/>
          <p:cNvSpPr txBox="1">
            <a:spLocks noChangeArrowheads="1"/>
          </p:cNvSpPr>
          <p:nvPr/>
        </p:nvSpPr>
        <p:spPr bwMode="auto">
          <a:xfrm rot="19866539">
            <a:off x="0" y="3976688"/>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يؤاش</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25" name="Text Box 61"/>
          <p:cNvSpPr txBox="1">
            <a:spLocks noChangeArrowheads="1"/>
          </p:cNvSpPr>
          <p:nvPr/>
        </p:nvSpPr>
        <p:spPr bwMode="auto">
          <a:xfrm rot="19866539">
            <a:off x="1371600"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عمسيا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26" name="Text Box 62"/>
          <p:cNvSpPr txBox="1">
            <a:spLocks noChangeArrowheads="1"/>
          </p:cNvSpPr>
          <p:nvPr/>
        </p:nvSpPr>
        <p:spPr bwMode="auto">
          <a:xfrm rot="19866539">
            <a:off x="2511425"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عزيا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27" name="Text Box 63"/>
          <p:cNvSpPr txBox="1">
            <a:spLocks noChangeArrowheads="1"/>
          </p:cNvSpPr>
          <p:nvPr/>
        </p:nvSpPr>
        <p:spPr bwMode="auto">
          <a:xfrm rot="19866539">
            <a:off x="3932238" y="3910013"/>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آحاز</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28" name="Text Box 64"/>
          <p:cNvSpPr txBox="1">
            <a:spLocks noChangeArrowheads="1"/>
          </p:cNvSpPr>
          <p:nvPr/>
        </p:nvSpPr>
        <p:spPr bwMode="auto">
          <a:xfrm rot="19866539">
            <a:off x="4913313"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حزقيا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29" name="Text Box 65"/>
          <p:cNvSpPr txBox="1">
            <a:spLocks noChangeArrowheads="1"/>
          </p:cNvSpPr>
          <p:nvPr/>
        </p:nvSpPr>
        <p:spPr bwMode="auto">
          <a:xfrm rot="19866539">
            <a:off x="6248400"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منسى</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0" name="Text Box 66"/>
          <p:cNvSpPr txBox="1">
            <a:spLocks noChangeArrowheads="1"/>
          </p:cNvSpPr>
          <p:nvPr/>
        </p:nvSpPr>
        <p:spPr bwMode="auto">
          <a:xfrm rot="19866539">
            <a:off x="70866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آمون</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1" name="Text Box 67"/>
          <p:cNvSpPr txBox="1">
            <a:spLocks noChangeArrowheads="1"/>
          </p:cNvSpPr>
          <p:nvPr/>
        </p:nvSpPr>
        <p:spPr bwMode="auto">
          <a:xfrm rot="19866539">
            <a:off x="3392488" y="3932238"/>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يوثام</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32" name="Text Box 68"/>
          <p:cNvSpPr txBox="1">
            <a:spLocks noChangeArrowheads="1"/>
          </p:cNvSpPr>
          <p:nvPr/>
        </p:nvSpPr>
        <p:spPr bwMode="auto">
          <a:xfrm rot="19866539">
            <a:off x="2209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شلوم</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33" name="Text Box 69"/>
          <p:cNvSpPr txBox="1">
            <a:spLocks noChangeArrowheads="1"/>
          </p:cNvSpPr>
          <p:nvPr/>
        </p:nvSpPr>
        <p:spPr bwMode="auto">
          <a:xfrm rot="19866539">
            <a:off x="4114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هوشع</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34" name="Text Box 70"/>
          <p:cNvSpPr txBox="1">
            <a:spLocks noChangeArrowheads="1"/>
          </p:cNvSpPr>
          <p:nvPr/>
        </p:nvSpPr>
        <p:spPr bwMode="auto">
          <a:xfrm rot="19866539">
            <a:off x="80010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يوشيا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35" name="Text Box 71"/>
          <p:cNvSpPr txBox="1">
            <a:spLocks noChangeArrowheads="1"/>
          </p:cNvSpPr>
          <p:nvPr/>
        </p:nvSpPr>
        <p:spPr bwMode="auto">
          <a:xfrm rot="19866539">
            <a:off x="-76200" y="578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يهوآحاز</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6" name="Text Box 72"/>
          <p:cNvSpPr txBox="1">
            <a:spLocks noChangeArrowheads="1"/>
          </p:cNvSpPr>
          <p:nvPr/>
        </p:nvSpPr>
        <p:spPr bwMode="auto">
          <a:xfrm rot="19866539">
            <a:off x="412750" y="5743575"/>
            <a:ext cx="14874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يهوياقيم</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7" name="Text Box 73"/>
          <p:cNvSpPr txBox="1">
            <a:spLocks noChangeArrowheads="1"/>
          </p:cNvSpPr>
          <p:nvPr/>
        </p:nvSpPr>
        <p:spPr bwMode="auto">
          <a:xfrm rot="19866539">
            <a:off x="854075" y="5719763"/>
            <a:ext cx="1585913"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يهوياكين</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8" name="Text Box 74"/>
          <p:cNvSpPr txBox="1">
            <a:spLocks noChangeArrowheads="1"/>
          </p:cNvSpPr>
          <p:nvPr/>
        </p:nvSpPr>
        <p:spPr bwMode="auto">
          <a:xfrm rot="19866539">
            <a:off x="1408113" y="5780088"/>
            <a:ext cx="1335087"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صدقيا</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9" name="Text Box 75"/>
          <p:cNvSpPr txBox="1">
            <a:spLocks noChangeArrowheads="1"/>
          </p:cNvSpPr>
          <p:nvPr/>
        </p:nvSpPr>
        <p:spPr bwMode="auto">
          <a:xfrm rot="1479">
            <a:off x="4114799" y="1309246"/>
            <a:ext cx="2171745"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 ي أ آ ع ز أ ب ن ي</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40" name="Text Box 76"/>
          <p:cNvSpPr txBox="1">
            <a:spLocks noChangeArrowheads="1"/>
          </p:cNvSpPr>
          <p:nvPr/>
        </p:nvSpPr>
        <p:spPr bwMode="auto">
          <a:xfrm rot="1479">
            <a:off x="836613" y="4586288"/>
            <a:ext cx="22860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 آ م  ح آ ي  ع ع ي</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41" name="Text Box 77"/>
          <p:cNvSpPr txBox="1">
            <a:spLocks noChangeArrowheads="1"/>
          </p:cNvSpPr>
          <p:nvPr/>
        </p:nvSpPr>
        <p:spPr bwMode="auto">
          <a:xfrm rot="1479">
            <a:off x="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و</a:t>
            </a:r>
            <a:r>
              <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حاز</a:t>
            </a:r>
            <a:r>
              <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آش</a:t>
            </a:r>
            <a:r>
              <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2</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42" name="Text Box 78"/>
          <p:cNvSpPr txBox="1">
            <a:spLocks noChangeArrowheads="1"/>
          </p:cNvSpPr>
          <p:nvPr/>
        </p:nvSpPr>
        <p:spPr bwMode="auto">
          <a:xfrm rot="1479">
            <a:off x="236220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ه ف ف م ش ز</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43" name="Text Box 79"/>
          <p:cNvSpPr txBox="1">
            <a:spLocks noChangeArrowheads="1"/>
          </p:cNvSpPr>
          <p:nvPr/>
        </p:nvSpPr>
        <p:spPr bwMode="auto">
          <a:xfrm rot="1479">
            <a:off x="-76200" y="6338888"/>
            <a:ext cx="24399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حاز</a:t>
            </a:r>
            <a:r>
              <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 </a:t>
            </a: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قيم كين</a:t>
            </a:r>
            <a:r>
              <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 </a:t>
            </a: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صد </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44" name="Text Box 80"/>
          <p:cNvSpPr txBox="1">
            <a:spLocks noChangeArrowheads="1"/>
          </p:cNvSpPr>
          <p:nvPr/>
        </p:nvSpPr>
        <p:spPr bwMode="auto">
          <a:xfrm rot="1479">
            <a:off x="4114800" y="2436813"/>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ي ع أ ي ي آ أ ر</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45" name="Text Box 81"/>
          <p:cNvSpPr txBox="1">
            <a:spLocks noChangeArrowheads="1"/>
          </p:cNvSpPr>
          <p:nvPr/>
        </p:nvSpPr>
        <p:spPr bwMode="auto">
          <a:xfrm rot="1479">
            <a:off x="4876800" y="4860925"/>
            <a:ext cx="28638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ملوك إسرائيل (جميعهم أشرار)</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46" name="Text Box 82"/>
          <p:cNvSpPr txBox="1">
            <a:spLocks noChangeArrowheads="1"/>
          </p:cNvSpPr>
          <p:nvPr/>
        </p:nvSpPr>
        <p:spPr bwMode="auto">
          <a:xfrm rot="1479">
            <a:off x="4876800" y="5484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ملوك أشرار في يهوذا</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47" name="Text Box 83"/>
          <p:cNvSpPr txBox="1">
            <a:spLocks noChangeArrowheads="1"/>
          </p:cNvSpPr>
          <p:nvPr/>
        </p:nvSpPr>
        <p:spPr bwMode="auto">
          <a:xfrm rot="1479">
            <a:off x="4876800" y="5865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ملوك صالحين في يهوذا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380988" name="Line 84"/>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89" name="Line 85"/>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0" name="Line 86"/>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1" name="Line 87"/>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2" name="Line 88"/>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3" name="Line 89"/>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4" name="Line 90"/>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5" name="Line 91"/>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6" name="Right Brace 70"/>
          <p:cNvSpPr>
            <a:spLocks/>
          </p:cNvSpPr>
          <p:nvPr/>
        </p:nvSpPr>
        <p:spPr bwMode="auto">
          <a:xfrm>
            <a:off x="7359650" y="5589588"/>
            <a:ext cx="287338" cy="647700"/>
          </a:xfrm>
          <a:prstGeom prst="rightBrace">
            <a:avLst>
              <a:gd name="adj1" fmla="val 8349"/>
              <a:gd name="adj2" fmla="val 50000"/>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72" name="Text Box 70"/>
          <p:cNvSpPr txBox="1">
            <a:spLocks noChangeArrowheads="1"/>
          </p:cNvSpPr>
          <p:nvPr/>
        </p:nvSpPr>
        <p:spPr bwMode="auto">
          <a:xfrm>
            <a:off x="7667625" y="5591175"/>
            <a:ext cx="1265238" cy="646331"/>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سلالة        واحدة</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73" name="Text Box 70"/>
          <p:cNvSpPr txBox="1">
            <a:spLocks noChangeArrowheads="1"/>
          </p:cNvSpPr>
          <p:nvPr/>
        </p:nvSpPr>
        <p:spPr bwMode="auto">
          <a:xfrm>
            <a:off x="5219700" y="5157788"/>
            <a:ext cx="38893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خط من 9 سلالات في إسرائيل</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cxnSp>
        <p:nvCxnSpPr>
          <p:cNvPr id="380999" name="Straight Connector 2"/>
          <p:cNvCxnSpPr>
            <a:cxnSpLocks noChangeShapeType="1"/>
          </p:cNvCxnSpPr>
          <p:nvPr/>
        </p:nvCxnSpPr>
        <p:spPr bwMode="auto">
          <a:xfrm flipV="1">
            <a:off x="4932363" y="5300663"/>
            <a:ext cx="287337" cy="1444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964416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5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5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05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5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5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05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05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05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07" grpId="0"/>
      <p:bldP spid="190508" grpId="0"/>
      <p:bldP spid="190509" grpId="0"/>
      <p:bldP spid="190510" grpId="0"/>
      <p:bldP spid="190511" grpId="0"/>
      <p:bldP spid="190512" grpId="0"/>
      <p:bldP spid="190513" grpId="0"/>
      <p:bldP spid="190515" grpId="0"/>
      <p:bldP spid="1905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0"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1"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2"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3" name="Rectangle 6"/>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4"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5"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6" name="Rectangle 30"/>
          <p:cNvSpPr>
            <a:spLocks noGrp="1" noChangeArrowheads="1"/>
          </p:cNvSpPr>
          <p:nvPr>
            <p:ph type="ctrTitle"/>
          </p:nvPr>
        </p:nvSpPr>
        <p:spPr>
          <a:xfrm>
            <a:off x="1600200" y="0"/>
            <a:ext cx="6477000" cy="914400"/>
          </a:xfrm>
          <a:solidFill>
            <a:schemeClr val="bg2"/>
          </a:solidFill>
        </p:spPr>
        <p:txBody>
          <a:bodyPr/>
          <a:lstStyle/>
          <a:p>
            <a:pPr eaLnBrk="1" hangingPunct="1"/>
            <a:r>
              <a:rPr kumimoji="1" lang="ar-JO" sz="4000" dirty="0">
                <a:solidFill>
                  <a:schemeClr val="tx1"/>
                </a:solidFill>
                <a:latin typeface="Arial" panose="020B0604020202020204" pitchFamily="34" charset="0"/>
                <a:ea typeface="ＭＳ Ｐゴシック" charset="0"/>
                <a:cs typeface="Arial" panose="020B0604020202020204" pitchFamily="34" charset="0"/>
              </a:rPr>
              <a:t>الملوك الشماليون المتأخرون</a:t>
            </a:r>
            <a:endParaRPr kumimoji="1" lang="en-US" sz="4000" dirty="0">
              <a:latin typeface="Arial" panose="020B0604020202020204" pitchFamily="34" charset="0"/>
              <a:ea typeface="ＭＳ Ｐゴシック" charset="0"/>
              <a:cs typeface="Arial" panose="020B0604020202020204" pitchFamily="34" charset="0"/>
            </a:endParaRPr>
          </a:p>
        </p:txBody>
      </p:sp>
      <p:sp>
        <p:nvSpPr>
          <p:cNvPr id="190497" name="Text Box 33"/>
          <p:cNvSpPr txBox="1">
            <a:spLocks noChangeArrowheads="1"/>
          </p:cNvSpPr>
          <p:nvPr/>
        </p:nvSpPr>
        <p:spPr bwMode="auto">
          <a:xfrm>
            <a:off x="7391400" y="76200"/>
            <a:ext cx="16764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232 و 342</a:t>
            </a:r>
            <a:endParaRPr kumimoji="0" lang="en-US" sz="24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498" name="Text Box 34"/>
          <p:cNvSpPr txBox="1">
            <a:spLocks noChangeArrowheads="1"/>
          </p:cNvSpPr>
          <p:nvPr/>
        </p:nvSpPr>
        <p:spPr bwMode="auto">
          <a:xfrm rot="19866539">
            <a:off x="404653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يربعام</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499" name="Text Box 35"/>
          <p:cNvSpPr txBox="1">
            <a:spLocks noChangeArrowheads="1"/>
          </p:cNvSpPr>
          <p:nvPr/>
        </p:nvSpPr>
        <p:spPr bwMode="auto">
          <a:xfrm rot="19866539">
            <a:off x="44958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ناداب</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0" name="Text Box 36"/>
          <p:cNvSpPr txBox="1">
            <a:spLocks noChangeArrowheads="1"/>
          </p:cNvSpPr>
          <p:nvPr/>
        </p:nvSpPr>
        <p:spPr bwMode="auto">
          <a:xfrm rot="19866539">
            <a:off x="542448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بعشا</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1" name="Text Box 37"/>
          <p:cNvSpPr txBox="1">
            <a:spLocks noChangeArrowheads="1"/>
          </p:cNvSpPr>
          <p:nvPr/>
        </p:nvSpPr>
        <p:spPr bwMode="auto">
          <a:xfrm rot="19866539">
            <a:off x="586740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أيلة</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2" name="Text Box 38"/>
          <p:cNvSpPr txBox="1">
            <a:spLocks noChangeArrowheads="1"/>
          </p:cNvSpPr>
          <p:nvPr/>
        </p:nvSpPr>
        <p:spPr bwMode="auto">
          <a:xfrm rot="19866539">
            <a:off x="62865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زمري</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3" name="Text Box 39"/>
          <p:cNvSpPr txBox="1">
            <a:spLocks noChangeArrowheads="1"/>
          </p:cNvSpPr>
          <p:nvPr/>
        </p:nvSpPr>
        <p:spPr bwMode="auto">
          <a:xfrm rot="19866539">
            <a:off x="6707188"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عمري</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4" name="Text Box 40"/>
          <p:cNvSpPr txBox="1">
            <a:spLocks noChangeArrowheads="1"/>
          </p:cNvSpPr>
          <p:nvPr/>
        </p:nvSpPr>
        <p:spPr bwMode="auto">
          <a:xfrm rot="19866539">
            <a:off x="7127875"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آخاب</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5" name="Text Box 41"/>
          <p:cNvSpPr txBox="1">
            <a:spLocks noChangeArrowheads="1"/>
          </p:cNvSpPr>
          <p:nvPr/>
        </p:nvSpPr>
        <p:spPr bwMode="auto">
          <a:xfrm rot="19866539">
            <a:off x="7548563"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أخزيا</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6" name="Text Box 42"/>
          <p:cNvSpPr txBox="1">
            <a:spLocks noChangeArrowheads="1"/>
          </p:cNvSpPr>
          <p:nvPr/>
        </p:nvSpPr>
        <p:spPr bwMode="auto">
          <a:xfrm rot="19866539">
            <a:off x="796925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يورام</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7" name="Text Box 43"/>
          <p:cNvSpPr txBox="1">
            <a:spLocks noChangeArrowheads="1"/>
          </p:cNvSpPr>
          <p:nvPr/>
        </p:nvSpPr>
        <p:spPr bwMode="auto">
          <a:xfrm rot="19866539">
            <a:off x="4038600" y="1933575"/>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رحبعام</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08" name="Text Box 44"/>
          <p:cNvSpPr txBox="1">
            <a:spLocks noChangeArrowheads="1"/>
          </p:cNvSpPr>
          <p:nvPr/>
        </p:nvSpPr>
        <p:spPr bwMode="auto">
          <a:xfrm rot="19866539">
            <a:off x="4724400" y="1965325"/>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أبيام</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09" name="Text Box 45"/>
          <p:cNvSpPr txBox="1">
            <a:spLocks noChangeArrowheads="1"/>
          </p:cNvSpPr>
          <p:nvPr/>
        </p:nvSpPr>
        <p:spPr bwMode="auto">
          <a:xfrm rot="19866539">
            <a:off x="6016625" y="19192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آسا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10" name="Text Box 46"/>
          <p:cNvSpPr txBox="1">
            <a:spLocks noChangeArrowheads="1"/>
          </p:cNvSpPr>
          <p:nvPr/>
        </p:nvSpPr>
        <p:spPr bwMode="auto">
          <a:xfrm rot="19866539">
            <a:off x="6940550" y="1866900"/>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يهورام</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11" name="Text Box 47"/>
          <p:cNvSpPr txBox="1">
            <a:spLocks noChangeArrowheads="1"/>
          </p:cNvSpPr>
          <p:nvPr/>
        </p:nvSpPr>
        <p:spPr bwMode="auto">
          <a:xfrm rot="19866539">
            <a:off x="7412182" y="2008224"/>
            <a:ext cx="129540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أخزيا</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12" name="Text Box 48"/>
          <p:cNvSpPr txBox="1">
            <a:spLocks noChangeArrowheads="1"/>
          </p:cNvSpPr>
          <p:nvPr/>
        </p:nvSpPr>
        <p:spPr bwMode="auto">
          <a:xfrm rot="19866539">
            <a:off x="7808913" y="197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عثليا</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13" name="Text Box 49"/>
          <p:cNvSpPr txBox="1">
            <a:spLocks noChangeArrowheads="1"/>
          </p:cNvSpPr>
          <p:nvPr/>
        </p:nvSpPr>
        <p:spPr bwMode="auto">
          <a:xfrm rot="19866539">
            <a:off x="8305800" y="2055813"/>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يؤاش</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14" name="Text Box 50"/>
          <p:cNvSpPr txBox="1">
            <a:spLocks noChangeArrowheads="1"/>
          </p:cNvSpPr>
          <p:nvPr/>
        </p:nvSpPr>
        <p:spPr bwMode="auto">
          <a:xfrm rot="19866539">
            <a:off x="842645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ياهو</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15" name="Text Box 51"/>
          <p:cNvSpPr txBox="1">
            <a:spLocks noChangeArrowheads="1"/>
          </p:cNvSpPr>
          <p:nvPr/>
        </p:nvSpPr>
        <p:spPr bwMode="auto">
          <a:xfrm rot="19866539">
            <a:off x="6339331" y="1777217"/>
            <a:ext cx="169545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يهوشافاط</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16" name="Text Box 52"/>
          <p:cNvSpPr txBox="1">
            <a:spLocks noChangeArrowheads="1"/>
          </p:cNvSpPr>
          <p:nvPr/>
        </p:nvSpPr>
        <p:spPr bwMode="auto">
          <a:xfrm rot="19866539">
            <a:off x="-68263" y="2909888"/>
            <a:ext cx="1295401"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ياهو</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17" name="Text Box 53"/>
          <p:cNvSpPr txBox="1">
            <a:spLocks noChangeArrowheads="1"/>
          </p:cNvSpPr>
          <p:nvPr/>
        </p:nvSpPr>
        <p:spPr bwMode="auto">
          <a:xfrm rot="19866539">
            <a:off x="3810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يهوأحاز</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18" name="Text Box 54"/>
          <p:cNvSpPr txBox="1">
            <a:spLocks noChangeArrowheads="1"/>
          </p:cNvSpPr>
          <p:nvPr/>
        </p:nvSpPr>
        <p:spPr bwMode="auto">
          <a:xfrm rot="19866539">
            <a:off x="8524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يهؤاش</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19" name="Text Box 55"/>
          <p:cNvSpPr txBox="1">
            <a:spLocks noChangeArrowheads="1"/>
          </p:cNvSpPr>
          <p:nvPr/>
        </p:nvSpPr>
        <p:spPr bwMode="auto">
          <a:xfrm rot="19866539">
            <a:off x="1295400" y="2825750"/>
            <a:ext cx="16414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يربعام 2</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20" name="Text Box 56"/>
          <p:cNvSpPr txBox="1">
            <a:spLocks noChangeArrowheads="1"/>
          </p:cNvSpPr>
          <p:nvPr/>
        </p:nvSpPr>
        <p:spPr bwMode="auto">
          <a:xfrm rot="19866539">
            <a:off x="1717675" y="2835275"/>
            <a:ext cx="16017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زكريا</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21" name="Text Box 57"/>
          <p:cNvSpPr txBox="1">
            <a:spLocks noChangeArrowheads="1"/>
          </p:cNvSpPr>
          <p:nvPr/>
        </p:nvSpPr>
        <p:spPr bwMode="auto">
          <a:xfrm rot="19866539">
            <a:off x="27432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منحيم</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22" name="Text Box 58"/>
          <p:cNvSpPr txBox="1">
            <a:spLocks noChangeArrowheads="1"/>
          </p:cNvSpPr>
          <p:nvPr/>
        </p:nvSpPr>
        <p:spPr bwMode="auto">
          <a:xfrm rot="19866539">
            <a:off x="32400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فقعيا</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23" name="Text Box 59"/>
          <p:cNvSpPr txBox="1">
            <a:spLocks noChangeArrowheads="1"/>
          </p:cNvSpPr>
          <p:nvPr/>
        </p:nvSpPr>
        <p:spPr bwMode="auto">
          <a:xfrm rot="19866539">
            <a:off x="3660775"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فقع</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24" name="Text Box 60"/>
          <p:cNvSpPr txBox="1">
            <a:spLocks noChangeArrowheads="1"/>
          </p:cNvSpPr>
          <p:nvPr/>
        </p:nvSpPr>
        <p:spPr bwMode="auto">
          <a:xfrm rot="19866539">
            <a:off x="0" y="3976688"/>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يؤاش</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25" name="Text Box 61"/>
          <p:cNvSpPr txBox="1">
            <a:spLocks noChangeArrowheads="1"/>
          </p:cNvSpPr>
          <p:nvPr/>
        </p:nvSpPr>
        <p:spPr bwMode="auto">
          <a:xfrm rot="19866539">
            <a:off x="1371600"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عمسيا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26" name="Text Box 62"/>
          <p:cNvSpPr txBox="1">
            <a:spLocks noChangeArrowheads="1"/>
          </p:cNvSpPr>
          <p:nvPr/>
        </p:nvSpPr>
        <p:spPr bwMode="auto">
          <a:xfrm rot="19866539">
            <a:off x="2511425"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عزيا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27" name="Text Box 63"/>
          <p:cNvSpPr txBox="1">
            <a:spLocks noChangeArrowheads="1"/>
          </p:cNvSpPr>
          <p:nvPr/>
        </p:nvSpPr>
        <p:spPr bwMode="auto">
          <a:xfrm rot="19866539">
            <a:off x="3932238" y="3910013"/>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آحاز</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28" name="Text Box 64"/>
          <p:cNvSpPr txBox="1">
            <a:spLocks noChangeArrowheads="1"/>
          </p:cNvSpPr>
          <p:nvPr/>
        </p:nvSpPr>
        <p:spPr bwMode="auto">
          <a:xfrm rot="19866539">
            <a:off x="4913313"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حزقيا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29" name="Text Box 65"/>
          <p:cNvSpPr txBox="1">
            <a:spLocks noChangeArrowheads="1"/>
          </p:cNvSpPr>
          <p:nvPr/>
        </p:nvSpPr>
        <p:spPr bwMode="auto">
          <a:xfrm rot="19866539">
            <a:off x="6248400"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منسى</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0" name="Text Box 66"/>
          <p:cNvSpPr txBox="1">
            <a:spLocks noChangeArrowheads="1"/>
          </p:cNvSpPr>
          <p:nvPr/>
        </p:nvSpPr>
        <p:spPr bwMode="auto">
          <a:xfrm rot="19866539">
            <a:off x="70866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آمون</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1" name="Text Box 67"/>
          <p:cNvSpPr txBox="1">
            <a:spLocks noChangeArrowheads="1"/>
          </p:cNvSpPr>
          <p:nvPr/>
        </p:nvSpPr>
        <p:spPr bwMode="auto">
          <a:xfrm rot="19866539">
            <a:off x="3392488" y="3932238"/>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يوثام</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32" name="Text Box 68"/>
          <p:cNvSpPr txBox="1">
            <a:spLocks noChangeArrowheads="1"/>
          </p:cNvSpPr>
          <p:nvPr/>
        </p:nvSpPr>
        <p:spPr bwMode="auto">
          <a:xfrm rot="19866539">
            <a:off x="2209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شلوم</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33" name="Text Box 69"/>
          <p:cNvSpPr txBox="1">
            <a:spLocks noChangeArrowheads="1"/>
          </p:cNvSpPr>
          <p:nvPr/>
        </p:nvSpPr>
        <p:spPr bwMode="auto">
          <a:xfrm rot="19866539">
            <a:off x="4114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هوشع</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34" name="Text Box 70"/>
          <p:cNvSpPr txBox="1">
            <a:spLocks noChangeArrowheads="1"/>
          </p:cNvSpPr>
          <p:nvPr/>
        </p:nvSpPr>
        <p:spPr bwMode="auto">
          <a:xfrm rot="19866539">
            <a:off x="80010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يوشيا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35" name="Text Box 71"/>
          <p:cNvSpPr txBox="1">
            <a:spLocks noChangeArrowheads="1"/>
          </p:cNvSpPr>
          <p:nvPr/>
        </p:nvSpPr>
        <p:spPr bwMode="auto">
          <a:xfrm rot="19866539">
            <a:off x="-76200" y="578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يهوآحاز</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6" name="Text Box 72"/>
          <p:cNvSpPr txBox="1">
            <a:spLocks noChangeArrowheads="1"/>
          </p:cNvSpPr>
          <p:nvPr/>
        </p:nvSpPr>
        <p:spPr bwMode="auto">
          <a:xfrm rot="19866539">
            <a:off x="412750" y="5743575"/>
            <a:ext cx="14874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يهوياقيم</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7" name="Text Box 73"/>
          <p:cNvSpPr txBox="1">
            <a:spLocks noChangeArrowheads="1"/>
          </p:cNvSpPr>
          <p:nvPr/>
        </p:nvSpPr>
        <p:spPr bwMode="auto">
          <a:xfrm rot="19866539">
            <a:off x="854075" y="5719763"/>
            <a:ext cx="1585913"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يهوياكين</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8" name="Text Box 74"/>
          <p:cNvSpPr txBox="1">
            <a:spLocks noChangeArrowheads="1"/>
          </p:cNvSpPr>
          <p:nvPr/>
        </p:nvSpPr>
        <p:spPr bwMode="auto">
          <a:xfrm rot="19866539">
            <a:off x="1408113" y="5780088"/>
            <a:ext cx="1335087"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صدقيا</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9" name="Text Box 75"/>
          <p:cNvSpPr txBox="1">
            <a:spLocks noChangeArrowheads="1"/>
          </p:cNvSpPr>
          <p:nvPr/>
        </p:nvSpPr>
        <p:spPr bwMode="auto">
          <a:xfrm rot="1479">
            <a:off x="4114799" y="1309246"/>
            <a:ext cx="2171745"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 ي أ آ ع ز أ ب ن ي</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40" name="Text Box 76"/>
          <p:cNvSpPr txBox="1">
            <a:spLocks noChangeArrowheads="1"/>
          </p:cNvSpPr>
          <p:nvPr/>
        </p:nvSpPr>
        <p:spPr bwMode="auto">
          <a:xfrm rot="1479">
            <a:off x="836613" y="4586288"/>
            <a:ext cx="22860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 آ م  ح آ ي  ع ع ي</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41" name="Text Box 77"/>
          <p:cNvSpPr txBox="1">
            <a:spLocks noChangeArrowheads="1"/>
          </p:cNvSpPr>
          <p:nvPr/>
        </p:nvSpPr>
        <p:spPr bwMode="auto">
          <a:xfrm rot="1479">
            <a:off x="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و</a:t>
            </a:r>
            <a:r>
              <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حاز</a:t>
            </a:r>
            <a:r>
              <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آش</a:t>
            </a:r>
            <a:r>
              <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2</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42" name="Text Box 78"/>
          <p:cNvSpPr txBox="1">
            <a:spLocks noChangeArrowheads="1"/>
          </p:cNvSpPr>
          <p:nvPr/>
        </p:nvSpPr>
        <p:spPr bwMode="auto">
          <a:xfrm rot="1479">
            <a:off x="236220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ه ف ف م ش ز</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43" name="Text Box 79"/>
          <p:cNvSpPr txBox="1">
            <a:spLocks noChangeArrowheads="1"/>
          </p:cNvSpPr>
          <p:nvPr/>
        </p:nvSpPr>
        <p:spPr bwMode="auto">
          <a:xfrm rot="1479">
            <a:off x="-76200" y="6338888"/>
            <a:ext cx="24399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حاز</a:t>
            </a:r>
            <a:r>
              <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 </a:t>
            </a: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قيم كين</a:t>
            </a:r>
            <a:r>
              <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 </a:t>
            </a: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صد </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44" name="Text Box 80"/>
          <p:cNvSpPr txBox="1">
            <a:spLocks noChangeArrowheads="1"/>
          </p:cNvSpPr>
          <p:nvPr/>
        </p:nvSpPr>
        <p:spPr bwMode="auto">
          <a:xfrm rot="1479">
            <a:off x="4114800" y="2436813"/>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ي ع أ ي ي آ أ ر</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45" name="Text Box 81"/>
          <p:cNvSpPr txBox="1">
            <a:spLocks noChangeArrowheads="1"/>
          </p:cNvSpPr>
          <p:nvPr/>
        </p:nvSpPr>
        <p:spPr bwMode="auto">
          <a:xfrm rot="1479">
            <a:off x="4876800" y="4860925"/>
            <a:ext cx="28638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ملوك إسرائيل (جميعهم أشرار)</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46" name="Text Box 82"/>
          <p:cNvSpPr txBox="1">
            <a:spLocks noChangeArrowheads="1"/>
          </p:cNvSpPr>
          <p:nvPr/>
        </p:nvSpPr>
        <p:spPr bwMode="auto">
          <a:xfrm rot="1479">
            <a:off x="4876800" y="5484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ملوك أشرار في يهوذا</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47" name="Text Box 83"/>
          <p:cNvSpPr txBox="1">
            <a:spLocks noChangeArrowheads="1"/>
          </p:cNvSpPr>
          <p:nvPr/>
        </p:nvSpPr>
        <p:spPr bwMode="auto">
          <a:xfrm rot="1479">
            <a:off x="4876800" y="5865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ملوك صالحين في يهوذا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380988" name="Line 84"/>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89" name="Line 85"/>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0" name="Line 86"/>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1" name="Line 87"/>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2" name="Line 88"/>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3" name="Line 89"/>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4" name="Line 90"/>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5" name="Line 91"/>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6" name="Right Brace 70"/>
          <p:cNvSpPr>
            <a:spLocks/>
          </p:cNvSpPr>
          <p:nvPr/>
        </p:nvSpPr>
        <p:spPr bwMode="auto">
          <a:xfrm>
            <a:off x="7359650" y="5589588"/>
            <a:ext cx="287338" cy="647700"/>
          </a:xfrm>
          <a:prstGeom prst="rightBrace">
            <a:avLst>
              <a:gd name="adj1" fmla="val 8349"/>
              <a:gd name="adj2" fmla="val 50000"/>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72" name="Text Box 70"/>
          <p:cNvSpPr txBox="1">
            <a:spLocks noChangeArrowheads="1"/>
          </p:cNvSpPr>
          <p:nvPr/>
        </p:nvSpPr>
        <p:spPr bwMode="auto">
          <a:xfrm>
            <a:off x="7667625" y="5591175"/>
            <a:ext cx="1265238" cy="646331"/>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سلالة        واحدة</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73" name="Text Box 70"/>
          <p:cNvSpPr txBox="1">
            <a:spLocks noChangeArrowheads="1"/>
          </p:cNvSpPr>
          <p:nvPr/>
        </p:nvSpPr>
        <p:spPr bwMode="auto">
          <a:xfrm>
            <a:off x="5219700" y="5157788"/>
            <a:ext cx="38893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خط من 9 سلالات في إسرائيل</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cxnSp>
        <p:nvCxnSpPr>
          <p:cNvPr id="380999" name="Straight Connector 2"/>
          <p:cNvCxnSpPr>
            <a:cxnSpLocks noChangeShapeType="1"/>
          </p:cNvCxnSpPr>
          <p:nvPr/>
        </p:nvCxnSpPr>
        <p:spPr bwMode="auto">
          <a:xfrm flipV="1">
            <a:off x="4932363" y="5300663"/>
            <a:ext cx="287337" cy="1444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382063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05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05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05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05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05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516" grpId="0"/>
      <p:bldP spid="190517" grpId="0"/>
      <p:bldP spid="190518" grpId="0"/>
      <p:bldP spid="190519" grpId="0"/>
      <p:bldP spid="190520" grpId="0"/>
      <p:bldP spid="1905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eaLnBrk="0" hangingPunct="0"/>
            <a:endParaRPr lang="en-US" sz="2000">
              <a:solidFill>
                <a:srgbClr val="EAEAEA"/>
              </a:solidFill>
              <a:latin typeface="Arial" panose="020B0604020202020204" pitchFamily="34" charset="0"/>
              <a:cs typeface="Arial" panose="020B0604020202020204" pitchFamily="34" charset="0"/>
            </a:endParaRPr>
          </a:p>
        </p:txBody>
      </p:sp>
      <p:sp>
        <p:nvSpPr>
          <p:cNvPr id="381954"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eaLnBrk="0" hangingPunct="0"/>
            <a:endParaRPr lang="en-US" sz="2000">
              <a:solidFill>
                <a:srgbClr val="EAEAEA"/>
              </a:solidFill>
              <a:latin typeface="Arial" panose="020B0604020202020204" pitchFamily="34" charset="0"/>
              <a:cs typeface="Arial" panose="020B0604020202020204" pitchFamily="34" charset="0"/>
            </a:endParaRPr>
          </a:p>
        </p:txBody>
      </p:sp>
      <p:sp>
        <p:nvSpPr>
          <p:cNvPr id="381955"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eaLnBrk="0" hangingPunct="0"/>
            <a:endParaRPr lang="en-US" sz="2000">
              <a:solidFill>
                <a:srgbClr val="EAEAEA"/>
              </a:solidFill>
              <a:latin typeface="Arial" panose="020B0604020202020204" pitchFamily="34" charset="0"/>
              <a:cs typeface="Arial" panose="020B0604020202020204" pitchFamily="34" charset="0"/>
            </a:endParaRPr>
          </a:p>
        </p:txBody>
      </p:sp>
      <p:sp>
        <p:nvSpPr>
          <p:cNvPr id="381956"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eaLnBrk="0" hangingPunct="0"/>
            <a:endParaRPr lang="en-US" sz="2000">
              <a:solidFill>
                <a:srgbClr val="EAEAEA"/>
              </a:solidFill>
              <a:latin typeface="Arial" panose="020B0604020202020204" pitchFamily="34" charset="0"/>
              <a:cs typeface="Arial" panose="020B0604020202020204" pitchFamily="34" charset="0"/>
            </a:endParaRPr>
          </a:p>
        </p:txBody>
      </p:sp>
      <p:sp>
        <p:nvSpPr>
          <p:cNvPr id="381957" name="Rectangle 6"/>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eaLnBrk="0" hangingPunct="0"/>
            <a:endParaRPr lang="en-US" sz="2000">
              <a:solidFill>
                <a:srgbClr val="EAEAEA"/>
              </a:solidFill>
              <a:latin typeface="Arial" panose="020B0604020202020204" pitchFamily="34" charset="0"/>
              <a:cs typeface="Arial" panose="020B0604020202020204" pitchFamily="34" charset="0"/>
            </a:endParaRPr>
          </a:p>
        </p:txBody>
      </p:sp>
      <p:sp>
        <p:nvSpPr>
          <p:cNvPr id="381958"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eaLnBrk="0" hangingPunct="0"/>
            <a:endParaRPr lang="en-US" sz="2000">
              <a:solidFill>
                <a:srgbClr val="EAEAEA"/>
              </a:solidFill>
              <a:latin typeface="Arial" panose="020B0604020202020204" pitchFamily="34" charset="0"/>
              <a:cs typeface="Arial" panose="020B0604020202020204" pitchFamily="34" charset="0"/>
            </a:endParaRPr>
          </a:p>
        </p:txBody>
      </p:sp>
      <p:sp>
        <p:nvSpPr>
          <p:cNvPr id="381959"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eaLnBrk="0" hangingPunct="0"/>
            <a:endParaRPr lang="en-US" sz="2000">
              <a:solidFill>
                <a:srgbClr val="EAEAEA"/>
              </a:solidFill>
              <a:latin typeface="Arial" panose="020B0604020202020204" pitchFamily="34" charset="0"/>
              <a:cs typeface="Arial" panose="020B0604020202020204" pitchFamily="34" charset="0"/>
            </a:endParaRPr>
          </a:p>
        </p:txBody>
      </p:sp>
      <p:sp>
        <p:nvSpPr>
          <p:cNvPr id="381960" name="Rectangle 9"/>
          <p:cNvSpPr>
            <a:spLocks noGrp="1" noChangeArrowheads="1"/>
          </p:cNvSpPr>
          <p:nvPr>
            <p:ph type="ctrTitle"/>
          </p:nvPr>
        </p:nvSpPr>
        <p:spPr>
          <a:xfrm>
            <a:off x="1600200" y="0"/>
            <a:ext cx="6477000" cy="914400"/>
          </a:xfrm>
          <a:solidFill>
            <a:schemeClr val="bg2"/>
          </a:solidFill>
        </p:spPr>
        <p:txBody>
          <a:bodyPr/>
          <a:lstStyle/>
          <a:p>
            <a:pPr eaLnBrk="1" hangingPunct="1"/>
            <a:r>
              <a:rPr kumimoji="1" lang="ar-JO" sz="4000" dirty="0">
                <a:solidFill>
                  <a:schemeClr val="tx1"/>
                </a:solidFill>
                <a:latin typeface="Arial" panose="020B0604020202020204" pitchFamily="34" charset="0"/>
                <a:ea typeface="ＭＳ Ｐゴシック" charset="0"/>
                <a:cs typeface="Arial" panose="020B0604020202020204" pitchFamily="34" charset="0"/>
              </a:rPr>
              <a:t>ملوك يهوذا المتأخرين</a:t>
            </a:r>
            <a:endParaRPr kumimoji="1" lang="en-US" sz="4000" dirty="0">
              <a:latin typeface="Arial" panose="020B0604020202020204" pitchFamily="34" charset="0"/>
              <a:ea typeface="ＭＳ Ｐゴシック" charset="0"/>
              <a:cs typeface="Arial" panose="020B0604020202020204" pitchFamily="34" charset="0"/>
            </a:endParaRPr>
          </a:p>
        </p:txBody>
      </p:sp>
      <p:sp>
        <p:nvSpPr>
          <p:cNvPr id="207882" name="Text Box 10"/>
          <p:cNvSpPr txBox="1">
            <a:spLocks noChangeArrowheads="1"/>
          </p:cNvSpPr>
          <p:nvPr/>
        </p:nvSpPr>
        <p:spPr bwMode="auto">
          <a:xfrm>
            <a:off x="7391400" y="76200"/>
            <a:ext cx="16764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defRPr/>
            </a:pPr>
            <a:r>
              <a:rPr lang="ar-JO" sz="2400" b="1" dirty="0">
                <a:solidFill>
                  <a:srgbClr val="EAEAEA"/>
                </a:solidFill>
                <a:latin typeface="Arial" panose="020B0604020202020204" pitchFamily="34" charset="0"/>
                <a:cs typeface="Arial" panose="020B0604020202020204" pitchFamily="34" charset="0"/>
              </a:rPr>
              <a:t>232 و 342</a:t>
            </a:r>
            <a:endParaRPr lang="en-US" sz="2400" b="1" dirty="0">
              <a:solidFill>
                <a:srgbClr val="EAEAEA"/>
              </a:solidFill>
              <a:latin typeface="Arial" panose="020B0604020202020204" pitchFamily="34" charset="0"/>
              <a:cs typeface="Arial" panose="020B0604020202020204" pitchFamily="34" charset="0"/>
            </a:endParaRPr>
          </a:p>
        </p:txBody>
      </p:sp>
      <p:sp>
        <p:nvSpPr>
          <p:cNvPr id="207883" name="Text Box 11"/>
          <p:cNvSpPr txBox="1">
            <a:spLocks noChangeArrowheads="1"/>
          </p:cNvSpPr>
          <p:nvPr/>
        </p:nvSpPr>
        <p:spPr bwMode="auto">
          <a:xfrm rot="19866539">
            <a:off x="4046538" y="791518"/>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يربعام</a:t>
            </a:r>
            <a:endParaRPr lang="en-US" b="1" dirty="0">
              <a:solidFill>
                <a:srgbClr val="FFFF00"/>
              </a:solidFill>
              <a:latin typeface="Arial" panose="020B0604020202020204" pitchFamily="34" charset="0"/>
              <a:cs typeface="Arial" panose="020B0604020202020204" pitchFamily="34" charset="0"/>
            </a:endParaRPr>
          </a:p>
        </p:txBody>
      </p:sp>
      <p:sp>
        <p:nvSpPr>
          <p:cNvPr id="207884" name="Text Box 12"/>
          <p:cNvSpPr txBox="1">
            <a:spLocks noChangeArrowheads="1"/>
          </p:cNvSpPr>
          <p:nvPr/>
        </p:nvSpPr>
        <p:spPr bwMode="auto">
          <a:xfrm rot="19866539">
            <a:off x="4495800" y="791518"/>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ناداب</a:t>
            </a:r>
            <a:endParaRPr lang="en-US" b="1" dirty="0">
              <a:solidFill>
                <a:srgbClr val="FFFF00"/>
              </a:solidFill>
              <a:latin typeface="Arial" panose="020B0604020202020204" pitchFamily="34" charset="0"/>
              <a:cs typeface="Arial" panose="020B0604020202020204" pitchFamily="34" charset="0"/>
            </a:endParaRPr>
          </a:p>
        </p:txBody>
      </p:sp>
      <p:sp>
        <p:nvSpPr>
          <p:cNvPr id="207885" name="Text Box 13"/>
          <p:cNvSpPr txBox="1">
            <a:spLocks noChangeArrowheads="1"/>
          </p:cNvSpPr>
          <p:nvPr/>
        </p:nvSpPr>
        <p:spPr bwMode="auto">
          <a:xfrm rot="19866539">
            <a:off x="5424488" y="791518"/>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بعشا</a:t>
            </a:r>
            <a:endParaRPr lang="en-US" b="1" dirty="0">
              <a:solidFill>
                <a:srgbClr val="FFFF00"/>
              </a:solidFill>
              <a:latin typeface="Arial" panose="020B0604020202020204" pitchFamily="34" charset="0"/>
              <a:cs typeface="Arial" panose="020B0604020202020204" pitchFamily="34" charset="0"/>
            </a:endParaRPr>
          </a:p>
        </p:txBody>
      </p:sp>
      <p:sp>
        <p:nvSpPr>
          <p:cNvPr id="207886" name="Text Box 14"/>
          <p:cNvSpPr txBox="1">
            <a:spLocks noChangeArrowheads="1"/>
          </p:cNvSpPr>
          <p:nvPr/>
        </p:nvSpPr>
        <p:spPr bwMode="auto">
          <a:xfrm rot="19866539">
            <a:off x="5867400" y="8058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أيلة</a:t>
            </a:r>
            <a:endParaRPr lang="en-US" b="1" dirty="0">
              <a:solidFill>
                <a:srgbClr val="FFFF00"/>
              </a:solidFill>
              <a:latin typeface="Arial" panose="020B0604020202020204" pitchFamily="34" charset="0"/>
              <a:cs typeface="Arial" panose="020B0604020202020204" pitchFamily="34" charset="0"/>
            </a:endParaRPr>
          </a:p>
        </p:txBody>
      </p:sp>
      <p:sp>
        <p:nvSpPr>
          <p:cNvPr id="207887" name="Text Box 15"/>
          <p:cNvSpPr txBox="1">
            <a:spLocks noChangeArrowheads="1"/>
          </p:cNvSpPr>
          <p:nvPr/>
        </p:nvSpPr>
        <p:spPr bwMode="auto">
          <a:xfrm rot="19866539">
            <a:off x="6286500" y="791518"/>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زمري</a:t>
            </a:r>
            <a:endParaRPr lang="en-US" b="1" dirty="0">
              <a:solidFill>
                <a:srgbClr val="FFFF00"/>
              </a:solidFill>
              <a:latin typeface="Arial" panose="020B0604020202020204" pitchFamily="34" charset="0"/>
              <a:cs typeface="Arial" panose="020B0604020202020204" pitchFamily="34" charset="0"/>
            </a:endParaRPr>
          </a:p>
        </p:txBody>
      </p:sp>
      <p:sp>
        <p:nvSpPr>
          <p:cNvPr id="207888" name="Text Box 16"/>
          <p:cNvSpPr txBox="1">
            <a:spLocks noChangeArrowheads="1"/>
          </p:cNvSpPr>
          <p:nvPr/>
        </p:nvSpPr>
        <p:spPr bwMode="auto">
          <a:xfrm rot="19866539">
            <a:off x="6707188" y="8058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عمري</a:t>
            </a:r>
            <a:endParaRPr lang="en-US" b="1" dirty="0">
              <a:solidFill>
                <a:srgbClr val="FFFF00"/>
              </a:solidFill>
              <a:latin typeface="Arial" panose="020B0604020202020204" pitchFamily="34" charset="0"/>
              <a:cs typeface="Arial" panose="020B0604020202020204" pitchFamily="34" charset="0"/>
            </a:endParaRPr>
          </a:p>
        </p:txBody>
      </p:sp>
      <p:sp>
        <p:nvSpPr>
          <p:cNvPr id="207889" name="Text Box 17"/>
          <p:cNvSpPr txBox="1">
            <a:spLocks noChangeArrowheads="1"/>
          </p:cNvSpPr>
          <p:nvPr/>
        </p:nvSpPr>
        <p:spPr bwMode="auto">
          <a:xfrm rot="19866539">
            <a:off x="7127875" y="791518"/>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آخاب</a:t>
            </a:r>
            <a:endParaRPr lang="en-US" b="1" dirty="0">
              <a:solidFill>
                <a:srgbClr val="FFFF00"/>
              </a:solidFill>
              <a:latin typeface="Arial" panose="020B0604020202020204" pitchFamily="34" charset="0"/>
              <a:cs typeface="Arial" panose="020B0604020202020204" pitchFamily="34" charset="0"/>
            </a:endParaRPr>
          </a:p>
        </p:txBody>
      </p:sp>
      <p:sp>
        <p:nvSpPr>
          <p:cNvPr id="207890" name="Text Box 18"/>
          <p:cNvSpPr txBox="1">
            <a:spLocks noChangeArrowheads="1"/>
          </p:cNvSpPr>
          <p:nvPr/>
        </p:nvSpPr>
        <p:spPr bwMode="auto">
          <a:xfrm rot="19866539">
            <a:off x="7548563" y="8058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اخزيا</a:t>
            </a:r>
            <a:endParaRPr lang="en-US" b="1" dirty="0">
              <a:solidFill>
                <a:srgbClr val="FFFF00"/>
              </a:solidFill>
              <a:latin typeface="Arial" panose="020B0604020202020204" pitchFamily="34" charset="0"/>
              <a:cs typeface="Arial" panose="020B0604020202020204" pitchFamily="34" charset="0"/>
            </a:endParaRPr>
          </a:p>
        </p:txBody>
      </p:sp>
      <p:sp>
        <p:nvSpPr>
          <p:cNvPr id="207891" name="Text Box 19"/>
          <p:cNvSpPr txBox="1">
            <a:spLocks noChangeArrowheads="1"/>
          </p:cNvSpPr>
          <p:nvPr/>
        </p:nvSpPr>
        <p:spPr bwMode="auto">
          <a:xfrm rot="19866539">
            <a:off x="7969250" y="791518"/>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يورام</a:t>
            </a:r>
            <a:endParaRPr lang="en-US" b="1" dirty="0">
              <a:solidFill>
                <a:srgbClr val="FFFF00"/>
              </a:solidFill>
              <a:latin typeface="Arial" panose="020B0604020202020204" pitchFamily="34" charset="0"/>
              <a:cs typeface="Arial" panose="020B0604020202020204" pitchFamily="34" charset="0"/>
            </a:endParaRPr>
          </a:p>
        </p:txBody>
      </p:sp>
      <p:sp>
        <p:nvSpPr>
          <p:cNvPr id="207892" name="Text Box 20"/>
          <p:cNvSpPr txBox="1">
            <a:spLocks noChangeArrowheads="1"/>
          </p:cNvSpPr>
          <p:nvPr/>
        </p:nvSpPr>
        <p:spPr bwMode="auto">
          <a:xfrm rot="19866539">
            <a:off x="4038600" y="1886893"/>
            <a:ext cx="1422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رحبعام</a:t>
            </a:r>
            <a:endParaRPr lang="en-US" b="1" dirty="0">
              <a:solidFill>
                <a:srgbClr val="F3B600"/>
              </a:solidFill>
              <a:latin typeface="Arial" panose="020B0604020202020204" pitchFamily="34" charset="0"/>
              <a:cs typeface="Arial" panose="020B0604020202020204" pitchFamily="34" charset="0"/>
            </a:endParaRPr>
          </a:p>
        </p:txBody>
      </p:sp>
      <p:sp>
        <p:nvSpPr>
          <p:cNvPr id="207893" name="Text Box 21"/>
          <p:cNvSpPr txBox="1">
            <a:spLocks noChangeArrowheads="1"/>
          </p:cNvSpPr>
          <p:nvPr/>
        </p:nvSpPr>
        <p:spPr bwMode="auto">
          <a:xfrm rot="19866539">
            <a:off x="4724400" y="1918643"/>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أبيام</a:t>
            </a:r>
            <a:endParaRPr lang="en-US" b="1" dirty="0">
              <a:solidFill>
                <a:srgbClr val="F3B600"/>
              </a:solidFill>
              <a:latin typeface="Arial" panose="020B0604020202020204" pitchFamily="34" charset="0"/>
              <a:cs typeface="Arial" panose="020B0604020202020204" pitchFamily="34" charset="0"/>
            </a:endParaRPr>
          </a:p>
        </p:txBody>
      </p:sp>
      <p:sp>
        <p:nvSpPr>
          <p:cNvPr id="207894" name="Text Box 22"/>
          <p:cNvSpPr txBox="1">
            <a:spLocks noChangeArrowheads="1"/>
          </p:cNvSpPr>
          <p:nvPr/>
        </p:nvSpPr>
        <p:spPr bwMode="auto">
          <a:xfrm rot="19866539">
            <a:off x="6016625" y="18726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آسا</a:t>
            </a:r>
            <a:endParaRPr lang="en-US" b="1" dirty="0">
              <a:solidFill>
                <a:srgbClr val="EAEAEA"/>
              </a:solidFill>
              <a:latin typeface="Arial" panose="020B0604020202020204" pitchFamily="34" charset="0"/>
              <a:cs typeface="Arial" panose="020B0604020202020204" pitchFamily="34" charset="0"/>
            </a:endParaRPr>
          </a:p>
        </p:txBody>
      </p:sp>
      <p:sp>
        <p:nvSpPr>
          <p:cNvPr id="207895" name="Text Box 23"/>
          <p:cNvSpPr txBox="1">
            <a:spLocks noChangeArrowheads="1"/>
          </p:cNvSpPr>
          <p:nvPr/>
        </p:nvSpPr>
        <p:spPr bwMode="auto">
          <a:xfrm rot="19866539">
            <a:off x="6940550" y="1820218"/>
            <a:ext cx="169545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يهورام</a:t>
            </a:r>
            <a:endParaRPr lang="en-US" b="1" dirty="0">
              <a:solidFill>
                <a:srgbClr val="F3B600"/>
              </a:solidFill>
              <a:latin typeface="Arial" panose="020B0604020202020204" pitchFamily="34" charset="0"/>
              <a:cs typeface="Arial" panose="020B0604020202020204" pitchFamily="34" charset="0"/>
            </a:endParaRPr>
          </a:p>
        </p:txBody>
      </p:sp>
      <p:sp>
        <p:nvSpPr>
          <p:cNvPr id="207896" name="Text Box 24"/>
          <p:cNvSpPr txBox="1">
            <a:spLocks noChangeArrowheads="1"/>
          </p:cNvSpPr>
          <p:nvPr/>
        </p:nvSpPr>
        <p:spPr bwMode="auto">
          <a:xfrm rot="19866539">
            <a:off x="7427292" y="1989439"/>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أخزيا</a:t>
            </a:r>
            <a:endParaRPr lang="en-US" b="1" dirty="0">
              <a:solidFill>
                <a:srgbClr val="F3B600"/>
              </a:solidFill>
              <a:latin typeface="Arial" panose="020B0604020202020204" pitchFamily="34" charset="0"/>
              <a:cs typeface="Arial" panose="020B0604020202020204" pitchFamily="34" charset="0"/>
            </a:endParaRPr>
          </a:p>
        </p:txBody>
      </p:sp>
      <p:sp>
        <p:nvSpPr>
          <p:cNvPr id="207897" name="Text Box 25"/>
          <p:cNvSpPr txBox="1">
            <a:spLocks noChangeArrowheads="1"/>
          </p:cNvSpPr>
          <p:nvPr/>
        </p:nvSpPr>
        <p:spPr bwMode="auto">
          <a:xfrm rot="19866539">
            <a:off x="7808913" y="1932931"/>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عثليا</a:t>
            </a:r>
            <a:endParaRPr lang="en-US" b="1" dirty="0">
              <a:solidFill>
                <a:srgbClr val="F3B600"/>
              </a:solidFill>
              <a:latin typeface="Arial" panose="020B0604020202020204" pitchFamily="34" charset="0"/>
              <a:cs typeface="Arial" panose="020B0604020202020204" pitchFamily="34" charset="0"/>
            </a:endParaRPr>
          </a:p>
        </p:txBody>
      </p:sp>
      <p:sp>
        <p:nvSpPr>
          <p:cNvPr id="207898" name="Text Box 26"/>
          <p:cNvSpPr txBox="1">
            <a:spLocks noChangeArrowheads="1"/>
          </p:cNvSpPr>
          <p:nvPr/>
        </p:nvSpPr>
        <p:spPr bwMode="auto">
          <a:xfrm rot="19866539">
            <a:off x="8305800" y="2009131"/>
            <a:ext cx="914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يؤاش</a:t>
            </a:r>
            <a:endParaRPr lang="en-US" b="1" dirty="0">
              <a:solidFill>
                <a:srgbClr val="EAEAEA"/>
              </a:solidFill>
              <a:latin typeface="Arial" panose="020B0604020202020204" pitchFamily="34" charset="0"/>
              <a:cs typeface="Arial" panose="020B0604020202020204" pitchFamily="34" charset="0"/>
            </a:endParaRPr>
          </a:p>
        </p:txBody>
      </p:sp>
      <p:sp>
        <p:nvSpPr>
          <p:cNvPr id="207899" name="Text Box 27"/>
          <p:cNvSpPr txBox="1">
            <a:spLocks noChangeArrowheads="1"/>
          </p:cNvSpPr>
          <p:nvPr/>
        </p:nvSpPr>
        <p:spPr bwMode="auto">
          <a:xfrm rot="19866539">
            <a:off x="8426450" y="8058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ياهو</a:t>
            </a:r>
            <a:endParaRPr lang="en-US" b="1" dirty="0">
              <a:solidFill>
                <a:srgbClr val="FFFF00"/>
              </a:solidFill>
              <a:latin typeface="Arial" panose="020B0604020202020204" pitchFamily="34" charset="0"/>
              <a:cs typeface="Arial" panose="020B0604020202020204" pitchFamily="34" charset="0"/>
            </a:endParaRPr>
          </a:p>
        </p:txBody>
      </p:sp>
      <p:sp>
        <p:nvSpPr>
          <p:cNvPr id="207900" name="Text Box 28"/>
          <p:cNvSpPr txBox="1">
            <a:spLocks noChangeArrowheads="1"/>
          </p:cNvSpPr>
          <p:nvPr/>
        </p:nvSpPr>
        <p:spPr bwMode="auto">
          <a:xfrm rot="19866539">
            <a:off x="6342750" y="1737249"/>
            <a:ext cx="169545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يهوشافاط</a:t>
            </a:r>
            <a:endParaRPr lang="en-US" b="1" dirty="0">
              <a:solidFill>
                <a:srgbClr val="EAEAEA"/>
              </a:solidFill>
              <a:latin typeface="Arial" panose="020B0604020202020204" pitchFamily="34" charset="0"/>
              <a:cs typeface="Arial" panose="020B0604020202020204" pitchFamily="34" charset="0"/>
            </a:endParaRPr>
          </a:p>
        </p:txBody>
      </p:sp>
      <p:sp>
        <p:nvSpPr>
          <p:cNvPr id="207901" name="Text Box 29"/>
          <p:cNvSpPr txBox="1">
            <a:spLocks noChangeArrowheads="1"/>
          </p:cNvSpPr>
          <p:nvPr/>
        </p:nvSpPr>
        <p:spPr bwMode="auto">
          <a:xfrm rot="19866539">
            <a:off x="-68263" y="2863206"/>
            <a:ext cx="1295401"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ياهو</a:t>
            </a:r>
            <a:endParaRPr lang="en-US" b="1" dirty="0">
              <a:solidFill>
                <a:srgbClr val="FFFF00"/>
              </a:solidFill>
              <a:latin typeface="Arial" panose="020B0604020202020204" pitchFamily="34" charset="0"/>
              <a:cs typeface="Arial" panose="020B0604020202020204" pitchFamily="34" charset="0"/>
            </a:endParaRPr>
          </a:p>
        </p:txBody>
      </p:sp>
      <p:sp>
        <p:nvSpPr>
          <p:cNvPr id="207902" name="Text Box 30"/>
          <p:cNvSpPr txBox="1">
            <a:spLocks noChangeArrowheads="1"/>
          </p:cNvSpPr>
          <p:nvPr/>
        </p:nvSpPr>
        <p:spPr bwMode="auto">
          <a:xfrm rot="19866539">
            <a:off x="381000" y="28632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يهوأحاز</a:t>
            </a:r>
            <a:endParaRPr lang="en-US" b="1" dirty="0">
              <a:solidFill>
                <a:srgbClr val="FFFF00"/>
              </a:solidFill>
              <a:latin typeface="Arial" panose="020B0604020202020204" pitchFamily="34" charset="0"/>
              <a:cs typeface="Arial" panose="020B0604020202020204" pitchFamily="34" charset="0"/>
            </a:endParaRPr>
          </a:p>
        </p:txBody>
      </p:sp>
      <p:sp>
        <p:nvSpPr>
          <p:cNvPr id="207903" name="Text Box 31"/>
          <p:cNvSpPr txBox="1">
            <a:spLocks noChangeArrowheads="1"/>
          </p:cNvSpPr>
          <p:nvPr/>
        </p:nvSpPr>
        <p:spPr bwMode="auto">
          <a:xfrm rot="19866539">
            <a:off x="852488" y="28632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يهوآش</a:t>
            </a:r>
            <a:endParaRPr lang="en-US" b="1" dirty="0">
              <a:solidFill>
                <a:srgbClr val="FFFF00"/>
              </a:solidFill>
              <a:latin typeface="Arial" panose="020B0604020202020204" pitchFamily="34" charset="0"/>
              <a:cs typeface="Arial" panose="020B0604020202020204" pitchFamily="34" charset="0"/>
            </a:endParaRPr>
          </a:p>
        </p:txBody>
      </p:sp>
      <p:sp>
        <p:nvSpPr>
          <p:cNvPr id="207904" name="Text Box 32"/>
          <p:cNvSpPr txBox="1">
            <a:spLocks noChangeArrowheads="1"/>
          </p:cNvSpPr>
          <p:nvPr/>
        </p:nvSpPr>
        <p:spPr bwMode="auto">
          <a:xfrm rot="19866539">
            <a:off x="1295400" y="2779068"/>
            <a:ext cx="1641475"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يربعام الثاني</a:t>
            </a:r>
            <a:endParaRPr lang="en-US" b="1" dirty="0">
              <a:solidFill>
                <a:srgbClr val="FFFF00"/>
              </a:solidFill>
              <a:latin typeface="Arial" panose="020B0604020202020204" pitchFamily="34" charset="0"/>
              <a:cs typeface="Arial" panose="020B0604020202020204" pitchFamily="34" charset="0"/>
            </a:endParaRPr>
          </a:p>
        </p:txBody>
      </p:sp>
      <p:sp>
        <p:nvSpPr>
          <p:cNvPr id="207905" name="Text Box 33"/>
          <p:cNvSpPr txBox="1">
            <a:spLocks noChangeArrowheads="1"/>
          </p:cNvSpPr>
          <p:nvPr/>
        </p:nvSpPr>
        <p:spPr bwMode="auto">
          <a:xfrm rot="19866539">
            <a:off x="1717675" y="2788593"/>
            <a:ext cx="1601788"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زكريا</a:t>
            </a:r>
            <a:endParaRPr lang="en-US" b="1" dirty="0">
              <a:solidFill>
                <a:srgbClr val="FFFF00"/>
              </a:solidFill>
              <a:latin typeface="Arial" panose="020B0604020202020204" pitchFamily="34" charset="0"/>
              <a:cs typeface="Arial" panose="020B0604020202020204" pitchFamily="34" charset="0"/>
            </a:endParaRPr>
          </a:p>
        </p:txBody>
      </p:sp>
      <p:sp>
        <p:nvSpPr>
          <p:cNvPr id="207906" name="Text Box 34"/>
          <p:cNvSpPr txBox="1">
            <a:spLocks noChangeArrowheads="1"/>
          </p:cNvSpPr>
          <p:nvPr/>
        </p:nvSpPr>
        <p:spPr bwMode="auto">
          <a:xfrm rot="19866539">
            <a:off x="2743200" y="28632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منحيم</a:t>
            </a:r>
            <a:endParaRPr lang="en-US" b="1" dirty="0">
              <a:solidFill>
                <a:srgbClr val="FFFF00"/>
              </a:solidFill>
              <a:latin typeface="Arial" panose="020B0604020202020204" pitchFamily="34" charset="0"/>
              <a:cs typeface="Arial" panose="020B0604020202020204" pitchFamily="34" charset="0"/>
            </a:endParaRPr>
          </a:p>
        </p:txBody>
      </p:sp>
      <p:sp>
        <p:nvSpPr>
          <p:cNvPr id="207907" name="Text Box 35"/>
          <p:cNvSpPr txBox="1">
            <a:spLocks noChangeArrowheads="1"/>
          </p:cNvSpPr>
          <p:nvPr/>
        </p:nvSpPr>
        <p:spPr bwMode="auto">
          <a:xfrm rot="19866539">
            <a:off x="3240088" y="28632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فقعيا</a:t>
            </a:r>
            <a:endParaRPr lang="en-US" b="1" dirty="0">
              <a:solidFill>
                <a:srgbClr val="FFFF00"/>
              </a:solidFill>
              <a:latin typeface="Arial" panose="020B0604020202020204" pitchFamily="34" charset="0"/>
              <a:cs typeface="Arial" panose="020B0604020202020204" pitchFamily="34" charset="0"/>
            </a:endParaRPr>
          </a:p>
        </p:txBody>
      </p:sp>
      <p:sp>
        <p:nvSpPr>
          <p:cNvPr id="207908" name="Text Box 36"/>
          <p:cNvSpPr txBox="1">
            <a:spLocks noChangeArrowheads="1"/>
          </p:cNvSpPr>
          <p:nvPr/>
        </p:nvSpPr>
        <p:spPr bwMode="auto">
          <a:xfrm rot="19866539">
            <a:off x="3660775" y="28632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فقع</a:t>
            </a:r>
            <a:endParaRPr lang="en-US" b="1" dirty="0">
              <a:solidFill>
                <a:srgbClr val="FFFF00"/>
              </a:solidFill>
              <a:latin typeface="Arial" panose="020B0604020202020204" pitchFamily="34" charset="0"/>
              <a:cs typeface="Arial" panose="020B0604020202020204" pitchFamily="34" charset="0"/>
            </a:endParaRPr>
          </a:p>
        </p:txBody>
      </p:sp>
      <p:sp>
        <p:nvSpPr>
          <p:cNvPr id="207909" name="Text Box 37"/>
          <p:cNvSpPr txBox="1">
            <a:spLocks noChangeArrowheads="1"/>
          </p:cNvSpPr>
          <p:nvPr/>
        </p:nvSpPr>
        <p:spPr bwMode="auto">
          <a:xfrm rot="19866539">
            <a:off x="0" y="3930006"/>
            <a:ext cx="1422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يؤاش</a:t>
            </a:r>
            <a:endParaRPr lang="en-US" b="1" dirty="0">
              <a:solidFill>
                <a:srgbClr val="EAEAEA"/>
              </a:solidFill>
              <a:latin typeface="Arial" panose="020B0604020202020204" pitchFamily="34" charset="0"/>
              <a:cs typeface="Arial" panose="020B0604020202020204" pitchFamily="34" charset="0"/>
            </a:endParaRPr>
          </a:p>
        </p:txBody>
      </p:sp>
      <p:sp>
        <p:nvSpPr>
          <p:cNvPr id="207910" name="Text Box 38"/>
          <p:cNvSpPr txBox="1">
            <a:spLocks noChangeArrowheads="1"/>
          </p:cNvSpPr>
          <p:nvPr/>
        </p:nvSpPr>
        <p:spPr bwMode="auto">
          <a:xfrm rot="19866539">
            <a:off x="1371600" y="396175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عمسيا</a:t>
            </a:r>
            <a:endParaRPr lang="en-US" b="1" dirty="0">
              <a:solidFill>
                <a:srgbClr val="EAEAEA"/>
              </a:solidFill>
              <a:latin typeface="Arial" panose="020B0604020202020204" pitchFamily="34" charset="0"/>
              <a:cs typeface="Arial" panose="020B0604020202020204" pitchFamily="34" charset="0"/>
            </a:endParaRPr>
          </a:p>
        </p:txBody>
      </p:sp>
      <p:sp>
        <p:nvSpPr>
          <p:cNvPr id="207911" name="Text Box 39"/>
          <p:cNvSpPr txBox="1">
            <a:spLocks noChangeArrowheads="1"/>
          </p:cNvSpPr>
          <p:nvPr/>
        </p:nvSpPr>
        <p:spPr bwMode="auto">
          <a:xfrm rot="19866539">
            <a:off x="2511425" y="396175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عزيا</a:t>
            </a:r>
            <a:endParaRPr lang="en-US" b="1" dirty="0">
              <a:solidFill>
                <a:srgbClr val="EAEAEA"/>
              </a:solidFill>
              <a:latin typeface="Arial" panose="020B0604020202020204" pitchFamily="34" charset="0"/>
              <a:cs typeface="Arial" panose="020B0604020202020204" pitchFamily="34" charset="0"/>
            </a:endParaRPr>
          </a:p>
        </p:txBody>
      </p:sp>
      <p:sp>
        <p:nvSpPr>
          <p:cNvPr id="207912" name="Text Box 40"/>
          <p:cNvSpPr txBox="1">
            <a:spLocks noChangeArrowheads="1"/>
          </p:cNvSpPr>
          <p:nvPr/>
        </p:nvSpPr>
        <p:spPr bwMode="auto">
          <a:xfrm rot="19866539">
            <a:off x="3932238" y="3863331"/>
            <a:ext cx="169545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آحاز</a:t>
            </a:r>
            <a:endParaRPr lang="en-US" b="1" dirty="0">
              <a:solidFill>
                <a:srgbClr val="F3B600"/>
              </a:solidFill>
              <a:latin typeface="Arial" panose="020B0604020202020204" pitchFamily="34" charset="0"/>
              <a:cs typeface="Arial" panose="020B0604020202020204" pitchFamily="34" charset="0"/>
            </a:endParaRPr>
          </a:p>
        </p:txBody>
      </p:sp>
      <p:sp>
        <p:nvSpPr>
          <p:cNvPr id="207913" name="Text Box 41"/>
          <p:cNvSpPr txBox="1">
            <a:spLocks noChangeArrowheads="1"/>
          </p:cNvSpPr>
          <p:nvPr/>
        </p:nvSpPr>
        <p:spPr bwMode="auto">
          <a:xfrm rot="19866539">
            <a:off x="4913313" y="3990331"/>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حزقيا</a:t>
            </a:r>
            <a:endParaRPr lang="en-US" b="1" dirty="0">
              <a:solidFill>
                <a:srgbClr val="EAEAEA"/>
              </a:solidFill>
              <a:latin typeface="Arial" panose="020B0604020202020204" pitchFamily="34" charset="0"/>
              <a:cs typeface="Arial" panose="020B0604020202020204" pitchFamily="34" charset="0"/>
            </a:endParaRPr>
          </a:p>
        </p:txBody>
      </p:sp>
      <p:sp>
        <p:nvSpPr>
          <p:cNvPr id="207914" name="Text Box 42"/>
          <p:cNvSpPr txBox="1">
            <a:spLocks noChangeArrowheads="1"/>
          </p:cNvSpPr>
          <p:nvPr/>
        </p:nvSpPr>
        <p:spPr bwMode="auto">
          <a:xfrm rot="19866539">
            <a:off x="6248400" y="3990331"/>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منسى</a:t>
            </a:r>
            <a:endParaRPr lang="en-US" b="1" dirty="0">
              <a:solidFill>
                <a:srgbClr val="F3B600"/>
              </a:solidFill>
              <a:latin typeface="Arial" panose="020B0604020202020204" pitchFamily="34" charset="0"/>
              <a:cs typeface="Arial" panose="020B0604020202020204" pitchFamily="34" charset="0"/>
            </a:endParaRPr>
          </a:p>
        </p:txBody>
      </p:sp>
      <p:sp>
        <p:nvSpPr>
          <p:cNvPr id="207915" name="Text Box 43"/>
          <p:cNvSpPr txBox="1">
            <a:spLocks noChangeArrowheads="1"/>
          </p:cNvSpPr>
          <p:nvPr/>
        </p:nvSpPr>
        <p:spPr bwMode="auto">
          <a:xfrm rot="19866539">
            <a:off x="7086600" y="4082406"/>
            <a:ext cx="914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آمون</a:t>
            </a:r>
            <a:endParaRPr lang="en-US" b="1" dirty="0">
              <a:solidFill>
                <a:srgbClr val="F3B600"/>
              </a:solidFill>
              <a:latin typeface="Arial" panose="020B0604020202020204" pitchFamily="34" charset="0"/>
              <a:cs typeface="Arial" panose="020B0604020202020204" pitchFamily="34" charset="0"/>
            </a:endParaRPr>
          </a:p>
        </p:txBody>
      </p:sp>
      <p:sp>
        <p:nvSpPr>
          <p:cNvPr id="207916" name="Text Box 44"/>
          <p:cNvSpPr txBox="1">
            <a:spLocks noChangeArrowheads="1"/>
          </p:cNvSpPr>
          <p:nvPr/>
        </p:nvSpPr>
        <p:spPr bwMode="auto">
          <a:xfrm rot="19866539">
            <a:off x="3392488" y="3885556"/>
            <a:ext cx="169545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يوثام</a:t>
            </a:r>
            <a:endParaRPr lang="en-US" b="1" dirty="0">
              <a:solidFill>
                <a:srgbClr val="EAEAEA"/>
              </a:solidFill>
              <a:latin typeface="Arial" panose="020B0604020202020204" pitchFamily="34" charset="0"/>
              <a:cs typeface="Arial" panose="020B0604020202020204" pitchFamily="34" charset="0"/>
            </a:endParaRPr>
          </a:p>
        </p:txBody>
      </p:sp>
      <p:sp>
        <p:nvSpPr>
          <p:cNvPr id="207917" name="Text Box 45"/>
          <p:cNvSpPr txBox="1">
            <a:spLocks noChangeArrowheads="1"/>
          </p:cNvSpPr>
          <p:nvPr/>
        </p:nvSpPr>
        <p:spPr bwMode="auto">
          <a:xfrm rot="19866539">
            <a:off x="2209800" y="28632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شلوم</a:t>
            </a:r>
            <a:endParaRPr lang="en-US" b="1" dirty="0">
              <a:solidFill>
                <a:srgbClr val="FFFF00"/>
              </a:solidFill>
              <a:latin typeface="Arial" panose="020B0604020202020204" pitchFamily="34" charset="0"/>
              <a:cs typeface="Arial" panose="020B0604020202020204" pitchFamily="34" charset="0"/>
            </a:endParaRPr>
          </a:p>
        </p:txBody>
      </p:sp>
      <p:sp>
        <p:nvSpPr>
          <p:cNvPr id="207918" name="Text Box 46"/>
          <p:cNvSpPr txBox="1">
            <a:spLocks noChangeArrowheads="1"/>
          </p:cNvSpPr>
          <p:nvPr/>
        </p:nvSpPr>
        <p:spPr bwMode="auto">
          <a:xfrm rot="19866539">
            <a:off x="4114800" y="28632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هوشع</a:t>
            </a:r>
            <a:endParaRPr lang="en-US" b="1" dirty="0">
              <a:solidFill>
                <a:srgbClr val="FFFF00"/>
              </a:solidFill>
              <a:latin typeface="Arial" panose="020B0604020202020204" pitchFamily="34" charset="0"/>
              <a:cs typeface="Arial" panose="020B0604020202020204" pitchFamily="34" charset="0"/>
            </a:endParaRPr>
          </a:p>
        </p:txBody>
      </p:sp>
      <p:sp>
        <p:nvSpPr>
          <p:cNvPr id="207919" name="Text Box 47"/>
          <p:cNvSpPr txBox="1">
            <a:spLocks noChangeArrowheads="1"/>
          </p:cNvSpPr>
          <p:nvPr/>
        </p:nvSpPr>
        <p:spPr bwMode="auto">
          <a:xfrm rot="19866539">
            <a:off x="8001000" y="4082406"/>
            <a:ext cx="914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يوشيا</a:t>
            </a:r>
            <a:endParaRPr lang="en-US" b="1" dirty="0">
              <a:solidFill>
                <a:srgbClr val="EAEAEA"/>
              </a:solidFill>
              <a:latin typeface="Arial" panose="020B0604020202020204" pitchFamily="34" charset="0"/>
              <a:cs typeface="Arial" panose="020B0604020202020204" pitchFamily="34" charset="0"/>
            </a:endParaRPr>
          </a:p>
        </p:txBody>
      </p:sp>
      <p:sp>
        <p:nvSpPr>
          <p:cNvPr id="207920" name="Text Box 48"/>
          <p:cNvSpPr txBox="1">
            <a:spLocks noChangeArrowheads="1"/>
          </p:cNvSpPr>
          <p:nvPr/>
        </p:nvSpPr>
        <p:spPr bwMode="auto">
          <a:xfrm rot="19866539">
            <a:off x="-76200" y="5742931"/>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يهوأحاز</a:t>
            </a:r>
            <a:endParaRPr lang="en-US" b="1" dirty="0">
              <a:solidFill>
                <a:srgbClr val="F3B600"/>
              </a:solidFill>
              <a:latin typeface="Arial" panose="020B0604020202020204" pitchFamily="34" charset="0"/>
              <a:cs typeface="Arial" panose="020B0604020202020204" pitchFamily="34" charset="0"/>
            </a:endParaRPr>
          </a:p>
        </p:txBody>
      </p:sp>
      <p:sp>
        <p:nvSpPr>
          <p:cNvPr id="207921" name="Text Box 49"/>
          <p:cNvSpPr txBox="1">
            <a:spLocks noChangeArrowheads="1"/>
          </p:cNvSpPr>
          <p:nvPr/>
        </p:nvSpPr>
        <p:spPr bwMode="auto">
          <a:xfrm rot="19866539">
            <a:off x="412750" y="5696893"/>
            <a:ext cx="1487488"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يهوياقيم</a:t>
            </a:r>
            <a:endParaRPr lang="en-US" b="1" dirty="0">
              <a:solidFill>
                <a:srgbClr val="F3B600"/>
              </a:solidFill>
              <a:latin typeface="Arial" panose="020B0604020202020204" pitchFamily="34" charset="0"/>
              <a:cs typeface="Arial" panose="020B0604020202020204" pitchFamily="34" charset="0"/>
            </a:endParaRPr>
          </a:p>
        </p:txBody>
      </p:sp>
      <p:sp>
        <p:nvSpPr>
          <p:cNvPr id="207922" name="Text Box 50"/>
          <p:cNvSpPr txBox="1">
            <a:spLocks noChangeArrowheads="1"/>
          </p:cNvSpPr>
          <p:nvPr/>
        </p:nvSpPr>
        <p:spPr bwMode="auto">
          <a:xfrm rot="19866539">
            <a:off x="854075" y="5673081"/>
            <a:ext cx="1585913"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يهوياكين</a:t>
            </a:r>
            <a:endParaRPr lang="en-US" b="1" dirty="0">
              <a:solidFill>
                <a:srgbClr val="F3B600"/>
              </a:solidFill>
              <a:latin typeface="Arial" panose="020B0604020202020204" pitchFamily="34" charset="0"/>
              <a:cs typeface="Arial" panose="020B0604020202020204" pitchFamily="34" charset="0"/>
            </a:endParaRPr>
          </a:p>
        </p:txBody>
      </p:sp>
      <p:sp>
        <p:nvSpPr>
          <p:cNvPr id="207923" name="Text Box 51"/>
          <p:cNvSpPr txBox="1">
            <a:spLocks noChangeArrowheads="1"/>
          </p:cNvSpPr>
          <p:nvPr/>
        </p:nvSpPr>
        <p:spPr bwMode="auto">
          <a:xfrm rot="19866539">
            <a:off x="1408113" y="5733406"/>
            <a:ext cx="1335087"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صدقيا</a:t>
            </a:r>
            <a:endParaRPr lang="en-US" b="1" dirty="0">
              <a:solidFill>
                <a:srgbClr val="F3B600"/>
              </a:solidFill>
              <a:latin typeface="Arial" panose="020B0604020202020204" pitchFamily="34" charset="0"/>
              <a:cs typeface="Arial" panose="020B0604020202020204" pitchFamily="34" charset="0"/>
            </a:endParaRPr>
          </a:p>
        </p:txBody>
      </p:sp>
      <p:sp>
        <p:nvSpPr>
          <p:cNvPr id="207924" name="Text Box 52"/>
          <p:cNvSpPr txBox="1">
            <a:spLocks noChangeArrowheads="1"/>
          </p:cNvSpPr>
          <p:nvPr/>
        </p:nvSpPr>
        <p:spPr bwMode="auto">
          <a:xfrm rot="1479">
            <a:off x="4114799" y="1078429"/>
            <a:ext cx="2243153" cy="830997"/>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ي ي أ آ ع ز أ ب ن ي</a:t>
            </a:r>
            <a:endParaRPr lang="en-US" b="1" dirty="0">
              <a:solidFill>
                <a:srgbClr val="FFFF00"/>
              </a:solidFill>
              <a:latin typeface="Arial" panose="020B0604020202020204" pitchFamily="34" charset="0"/>
              <a:cs typeface="Arial" panose="020B0604020202020204" pitchFamily="34" charset="0"/>
            </a:endParaRPr>
          </a:p>
        </p:txBody>
      </p:sp>
      <p:sp>
        <p:nvSpPr>
          <p:cNvPr id="207925" name="Text Box 53"/>
          <p:cNvSpPr txBox="1">
            <a:spLocks noChangeArrowheads="1"/>
          </p:cNvSpPr>
          <p:nvPr/>
        </p:nvSpPr>
        <p:spPr bwMode="auto">
          <a:xfrm rot="1479">
            <a:off x="836612" y="4437718"/>
            <a:ext cx="2815771"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ي أ م  ح آ ي  ع ع ي</a:t>
            </a:r>
            <a:endParaRPr lang="en-US" b="1" dirty="0">
              <a:solidFill>
                <a:srgbClr val="EAEAEA"/>
              </a:solidFill>
              <a:latin typeface="Arial" panose="020B0604020202020204" pitchFamily="34" charset="0"/>
              <a:cs typeface="Arial" panose="020B0604020202020204" pitchFamily="34" charset="0"/>
            </a:endParaRPr>
          </a:p>
        </p:txBody>
      </p:sp>
      <p:sp>
        <p:nvSpPr>
          <p:cNvPr id="207926" name="Text Box 54"/>
          <p:cNvSpPr txBox="1">
            <a:spLocks noChangeArrowheads="1"/>
          </p:cNvSpPr>
          <p:nvPr/>
        </p:nvSpPr>
        <p:spPr bwMode="auto">
          <a:xfrm rot="1479">
            <a:off x="0" y="3320406"/>
            <a:ext cx="18288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eaLnBrk="0" hangingPunct="0">
              <a:defRPr/>
            </a:pPr>
            <a:r>
              <a:rPr lang="ar-JO" b="1" dirty="0">
                <a:solidFill>
                  <a:srgbClr val="FFFF00"/>
                </a:solidFill>
                <a:latin typeface="Arial" panose="020B0604020202020204" pitchFamily="34" charset="0"/>
                <a:cs typeface="Arial" panose="020B0604020202020204" pitchFamily="34" charset="0"/>
              </a:rPr>
              <a:t>و</a:t>
            </a:r>
            <a:r>
              <a:rPr lang="en-US" b="1" dirty="0">
                <a:solidFill>
                  <a:srgbClr val="FFFF00"/>
                </a:solidFill>
                <a:latin typeface="Arial" panose="020B0604020202020204" pitchFamily="34" charset="0"/>
                <a:cs typeface="Arial" panose="020B0604020202020204" pitchFamily="34" charset="0"/>
              </a:rPr>
              <a:t> </a:t>
            </a:r>
            <a:r>
              <a:rPr lang="ar-JO" b="1" dirty="0">
                <a:solidFill>
                  <a:srgbClr val="FFFF00"/>
                </a:solidFill>
                <a:latin typeface="Arial" panose="020B0604020202020204" pitchFamily="34" charset="0"/>
                <a:cs typeface="Arial" panose="020B0604020202020204" pitchFamily="34" charset="0"/>
              </a:rPr>
              <a:t>حاز</a:t>
            </a:r>
            <a:r>
              <a:rPr lang="en-US" b="1" dirty="0">
                <a:solidFill>
                  <a:srgbClr val="FFFF00"/>
                </a:solidFill>
                <a:latin typeface="Arial" panose="020B0604020202020204" pitchFamily="34" charset="0"/>
                <a:cs typeface="Arial" panose="020B0604020202020204" pitchFamily="34" charset="0"/>
              </a:rPr>
              <a:t> </a:t>
            </a:r>
            <a:r>
              <a:rPr lang="ar-JO" b="1" dirty="0">
                <a:solidFill>
                  <a:srgbClr val="FFFF00"/>
                </a:solidFill>
                <a:latin typeface="Arial" panose="020B0604020202020204" pitchFamily="34" charset="0"/>
                <a:cs typeface="Arial" panose="020B0604020202020204" pitchFamily="34" charset="0"/>
              </a:rPr>
              <a:t>آش</a:t>
            </a:r>
            <a:r>
              <a:rPr lang="en-US" b="1" dirty="0">
                <a:solidFill>
                  <a:srgbClr val="FFFF00"/>
                </a:solidFill>
                <a:latin typeface="Arial" panose="020B0604020202020204" pitchFamily="34" charset="0"/>
                <a:cs typeface="Arial" panose="020B0604020202020204" pitchFamily="34" charset="0"/>
              </a:rPr>
              <a:t> </a:t>
            </a:r>
            <a:r>
              <a:rPr lang="ar-JO" b="1" dirty="0">
                <a:solidFill>
                  <a:srgbClr val="FFFF00"/>
                </a:solidFill>
                <a:latin typeface="Arial" panose="020B0604020202020204" pitchFamily="34" charset="0"/>
                <a:cs typeface="Arial" panose="020B0604020202020204" pitchFamily="34" charset="0"/>
              </a:rPr>
              <a:t>2</a:t>
            </a:r>
            <a:endParaRPr lang="en-US" b="1" dirty="0">
              <a:solidFill>
                <a:srgbClr val="FFFF00"/>
              </a:solidFill>
              <a:latin typeface="Arial" panose="020B0604020202020204" pitchFamily="34" charset="0"/>
              <a:cs typeface="Arial" panose="020B0604020202020204" pitchFamily="34" charset="0"/>
            </a:endParaRPr>
          </a:p>
        </p:txBody>
      </p:sp>
      <p:sp>
        <p:nvSpPr>
          <p:cNvPr id="207927" name="Text Box 55"/>
          <p:cNvSpPr txBox="1">
            <a:spLocks noChangeArrowheads="1"/>
          </p:cNvSpPr>
          <p:nvPr/>
        </p:nvSpPr>
        <p:spPr bwMode="auto">
          <a:xfrm rot="1479">
            <a:off x="2362200" y="3320406"/>
            <a:ext cx="18288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eaLnBrk="0" hangingPunct="0">
              <a:defRPr/>
            </a:pPr>
            <a:r>
              <a:rPr lang="ar-JO" b="1" dirty="0">
                <a:solidFill>
                  <a:srgbClr val="FFFF00"/>
                </a:solidFill>
                <a:latin typeface="Arial" panose="020B0604020202020204" pitchFamily="34" charset="0"/>
                <a:cs typeface="Arial" panose="020B0604020202020204" pitchFamily="34" charset="0"/>
              </a:rPr>
              <a:t>ه ف ف م ش ز</a:t>
            </a:r>
            <a:endParaRPr lang="en-US" b="1" dirty="0">
              <a:solidFill>
                <a:srgbClr val="FFFF00"/>
              </a:solidFill>
              <a:latin typeface="Arial" panose="020B0604020202020204" pitchFamily="34" charset="0"/>
              <a:cs typeface="Arial" panose="020B0604020202020204" pitchFamily="34" charset="0"/>
            </a:endParaRPr>
          </a:p>
        </p:txBody>
      </p:sp>
      <p:sp>
        <p:nvSpPr>
          <p:cNvPr id="207928" name="Text Box 56"/>
          <p:cNvSpPr txBox="1">
            <a:spLocks noChangeArrowheads="1"/>
          </p:cNvSpPr>
          <p:nvPr/>
        </p:nvSpPr>
        <p:spPr bwMode="auto">
          <a:xfrm rot="1479">
            <a:off x="-76200" y="6292206"/>
            <a:ext cx="2439988"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حاز</a:t>
            </a:r>
            <a:r>
              <a:rPr lang="en-US" b="1" dirty="0">
                <a:solidFill>
                  <a:srgbClr val="F3B600"/>
                </a:solidFill>
                <a:latin typeface="Arial" panose="020B0604020202020204" pitchFamily="34" charset="0"/>
                <a:cs typeface="Arial" panose="020B0604020202020204" pitchFamily="34" charset="0"/>
              </a:rPr>
              <a:t> </a:t>
            </a:r>
            <a:r>
              <a:rPr lang="ar-JO" b="1" dirty="0">
                <a:solidFill>
                  <a:srgbClr val="F3B600"/>
                </a:solidFill>
                <a:latin typeface="Arial" panose="020B0604020202020204" pitchFamily="34" charset="0"/>
                <a:cs typeface="Arial" panose="020B0604020202020204" pitchFamily="34" charset="0"/>
              </a:rPr>
              <a:t>قيم كين </a:t>
            </a:r>
            <a:r>
              <a:rPr lang="en-US" b="1" dirty="0">
                <a:solidFill>
                  <a:srgbClr val="F3B600"/>
                </a:solidFill>
                <a:latin typeface="Arial" panose="020B0604020202020204" pitchFamily="34" charset="0"/>
                <a:cs typeface="Arial" panose="020B0604020202020204" pitchFamily="34" charset="0"/>
              </a:rPr>
              <a:t> </a:t>
            </a:r>
            <a:r>
              <a:rPr lang="ar-JO" b="1" dirty="0">
                <a:solidFill>
                  <a:srgbClr val="F3B600"/>
                </a:solidFill>
                <a:latin typeface="Arial" panose="020B0604020202020204" pitchFamily="34" charset="0"/>
                <a:cs typeface="Arial" panose="020B0604020202020204" pitchFamily="34" charset="0"/>
              </a:rPr>
              <a:t>صد </a:t>
            </a:r>
            <a:endParaRPr lang="en-US" b="1" dirty="0">
              <a:solidFill>
                <a:srgbClr val="F3B600"/>
              </a:solidFill>
              <a:latin typeface="Arial" panose="020B0604020202020204" pitchFamily="34" charset="0"/>
              <a:cs typeface="Arial" panose="020B0604020202020204" pitchFamily="34" charset="0"/>
            </a:endParaRPr>
          </a:p>
        </p:txBody>
      </p:sp>
      <p:sp>
        <p:nvSpPr>
          <p:cNvPr id="207929" name="Text Box 57"/>
          <p:cNvSpPr txBox="1">
            <a:spLocks noChangeArrowheads="1"/>
          </p:cNvSpPr>
          <p:nvPr/>
        </p:nvSpPr>
        <p:spPr bwMode="auto">
          <a:xfrm rot="1479">
            <a:off x="4114800" y="2462820"/>
            <a:ext cx="2132382"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ي ع أ ي ي آ أ ر </a:t>
            </a:r>
            <a:endParaRPr lang="en-US" b="1" dirty="0">
              <a:solidFill>
                <a:srgbClr val="EAEAEA"/>
              </a:solidFill>
              <a:latin typeface="Arial" panose="020B0604020202020204" pitchFamily="34" charset="0"/>
              <a:cs typeface="Arial" panose="020B0604020202020204" pitchFamily="34" charset="0"/>
            </a:endParaRPr>
          </a:p>
        </p:txBody>
      </p:sp>
      <p:sp>
        <p:nvSpPr>
          <p:cNvPr id="382009" name="Line 61"/>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latin typeface="Arial" panose="020B0604020202020204" pitchFamily="34" charset="0"/>
              <a:cs typeface="Arial" panose="020B0604020202020204" pitchFamily="34" charset="0"/>
            </a:endParaRPr>
          </a:p>
        </p:txBody>
      </p:sp>
      <p:sp>
        <p:nvSpPr>
          <p:cNvPr id="382010" name="Line 62"/>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latin typeface="Arial" panose="020B0604020202020204" pitchFamily="34" charset="0"/>
              <a:cs typeface="Arial" panose="020B0604020202020204" pitchFamily="34" charset="0"/>
            </a:endParaRPr>
          </a:p>
        </p:txBody>
      </p:sp>
      <p:sp>
        <p:nvSpPr>
          <p:cNvPr id="382011" name="Line 63"/>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latin typeface="Arial" panose="020B0604020202020204" pitchFamily="34" charset="0"/>
              <a:cs typeface="Arial" panose="020B0604020202020204" pitchFamily="34" charset="0"/>
            </a:endParaRPr>
          </a:p>
        </p:txBody>
      </p:sp>
      <p:sp>
        <p:nvSpPr>
          <p:cNvPr id="382012" name="Line 64"/>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latin typeface="Arial" panose="020B0604020202020204" pitchFamily="34" charset="0"/>
              <a:cs typeface="Arial" panose="020B0604020202020204" pitchFamily="34" charset="0"/>
            </a:endParaRPr>
          </a:p>
        </p:txBody>
      </p:sp>
      <p:sp>
        <p:nvSpPr>
          <p:cNvPr id="382013" name="Line 65"/>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latin typeface="Arial" panose="020B0604020202020204" pitchFamily="34" charset="0"/>
              <a:cs typeface="Arial" panose="020B0604020202020204" pitchFamily="34" charset="0"/>
            </a:endParaRPr>
          </a:p>
        </p:txBody>
      </p:sp>
      <p:sp>
        <p:nvSpPr>
          <p:cNvPr id="382014" name="Line 66"/>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latin typeface="Arial" panose="020B0604020202020204" pitchFamily="34" charset="0"/>
              <a:cs typeface="Arial" panose="020B0604020202020204" pitchFamily="34" charset="0"/>
            </a:endParaRPr>
          </a:p>
        </p:txBody>
      </p:sp>
      <p:sp>
        <p:nvSpPr>
          <p:cNvPr id="382015" name="Line 67"/>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latin typeface="Arial" panose="020B0604020202020204" pitchFamily="34" charset="0"/>
              <a:cs typeface="Arial" panose="020B0604020202020204" pitchFamily="34" charset="0"/>
            </a:endParaRPr>
          </a:p>
        </p:txBody>
      </p:sp>
      <p:sp>
        <p:nvSpPr>
          <p:cNvPr id="382016" name="Line 68"/>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latin typeface="Arial" panose="020B0604020202020204" pitchFamily="34" charset="0"/>
              <a:cs typeface="Arial" panose="020B0604020202020204" pitchFamily="34" charset="0"/>
            </a:endParaRPr>
          </a:p>
        </p:txBody>
      </p:sp>
      <p:sp>
        <p:nvSpPr>
          <p:cNvPr id="69" name="Text Box 81"/>
          <p:cNvSpPr txBox="1">
            <a:spLocks noChangeArrowheads="1"/>
          </p:cNvSpPr>
          <p:nvPr/>
        </p:nvSpPr>
        <p:spPr bwMode="auto">
          <a:xfrm rot="1479">
            <a:off x="4876802" y="4806798"/>
            <a:ext cx="4267273"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algn="ctr" eaLnBrk="0" hangingPunct="0">
              <a:defRPr/>
            </a:pPr>
            <a:r>
              <a:rPr lang="ar-JO" b="1" dirty="0">
                <a:solidFill>
                  <a:srgbClr val="FFFF00"/>
                </a:solidFill>
                <a:latin typeface="Arial" panose="020B0604020202020204" pitchFamily="34" charset="0"/>
                <a:cs typeface="Arial" panose="020B0604020202020204" pitchFamily="34" charset="0"/>
              </a:rPr>
              <a:t>ملوك إسرائيل (جميعهم أشرار)</a:t>
            </a:r>
            <a:endParaRPr lang="en-US" b="1" dirty="0">
              <a:solidFill>
                <a:srgbClr val="FFFF00"/>
              </a:solidFill>
              <a:latin typeface="Arial" panose="020B0604020202020204" pitchFamily="34" charset="0"/>
              <a:cs typeface="Arial" panose="020B0604020202020204" pitchFamily="34" charset="0"/>
            </a:endParaRPr>
          </a:p>
        </p:txBody>
      </p:sp>
      <p:sp>
        <p:nvSpPr>
          <p:cNvPr id="70" name="Text Box 82"/>
          <p:cNvSpPr txBox="1">
            <a:spLocks noChangeArrowheads="1"/>
          </p:cNvSpPr>
          <p:nvPr/>
        </p:nvSpPr>
        <p:spPr bwMode="auto">
          <a:xfrm rot="1479">
            <a:off x="4876800" y="5438131"/>
            <a:ext cx="3581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ملوك أشرار في يهوذا</a:t>
            </a:r>
            <a:endParaRPr lang="en-US" b="1" dirty="0">
              <a:solidFill>
                <a:srgbClr val="F3B600"/>
              </a:solidFill>
              <a:latin typeface="Arial" panose="020B0604020202020204" pitchFamily="34" charset="0"/>
              <a:cs typeface="Arial" panose="020B0604020202020204" pitchFamily="34" charset="0"/>
            </a:endParaRPr>
          </a:p>
        </p:txBody>
      </p:sp>
      <p:sp>
        <p:nvSpPr>
          <p:cNvPr id="71" name="Text Box 83"/>
          <p:cNvSpPr txBox="1">
            <a:spLocks noChangeArrowheads="1"/>
          </p:cNvSpPr>
          <p:nvPr/>
        </p:nvSpPr>
        <p:spPr bwMode="auto">
          <a:xfrm rot="1479">
            <a:off x="4876800" y="5819131"/>
            <a:ext cx="3581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ملوك صالحين في يهوذا</a:t>
            </a:r>
            <a:endParaRPr lang="en-US" b="1" dirty="0">
              <a:solidFill>
                <a:srgbClr val="EAEAEA"/>
              </a:solidFill>
              <a:latin typeface="Arial" panose="020B0604020202020204" pitchFamily="34" charset="0"/>
              <a:cs typeface="Arial" panose="020B0604020202020204" pitchFamily="34" charset="0"/>
            </a:endParaRPr>
          </a:p>
        </p:txBody>
      </p:sp>
      <p:sp>
        <p:nvSpPr>
          <p:cNvPr id="382020" name="Right Brace 71"/>
          <p:cNvSpPr>
            <a:spLocks/>
          </p:cNvSpPr>
          <p:nvPr/>
        </p:nvSpPr>
        <p:spPr bwMode="auto">
          <a:xfrm>
            <a:off x="7359650" y="5589588"/>
            <a:ext cx="287338" cy="647700"/>
          </a:xfrm>
          <a:prstGeom prst="rightBrace">
            <a:avLst>
              <a:gd name="adj1" fmla="val 8349"/>
              <a:gd name="adj2" fmla="val 50000"/>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sz="2400">
              <a:solidFill>
                <a:srgbClr val="EAEAEA"/>
              </a:solidFill>
              <a:latin typeface="Arial" panose="020B0604020202020204" pitchFamily="34" charset="0"/>
              <a:cs typeface="Arial" panose="020B0604020202020204" pitchFamily="34" charset="0"/>
            </a:endParaRPr>
          </a:p>
        </p:txBody>
      </p:sp>
      <p:sp>
        <p:nvSpPr>
          <p:cNvPr id="73" name="Text Box 70"/>
          <p:cNvSpPr txBox="1">
            <a:spLocks noChangeArrowheads="1"/>
          </p:cNvSpPr>
          <p:nvPr/>
        </p:nvSpPr>
        <p:spPr bwMode="auto">
          <a:xfrm>
            <a:off x="7667625" y="5591175"/>
            <a:ext cx="1265238" cy="830997"/>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سلالة         واحدة</a:t>
            </a:r>
            <a:endParaRPr lang="en-US" b="1" dirty="0">
              <a:solidFill>
                <a:srgbClr val="EAEAEA"/>
              </a:solidFill>
              <a:latin typeface="Arial" panose="020B0604020202020204" pitchFamily="34" charset="0"/>
              <a:cs typeface="Arial" panose="020B0604020202020204" pitchFamily="34" charset="0"/>
            </a:endParaRPr>
          </a:p>
        </p:txBody>
      </p:sp>
      <p:sp>
        <p:nvSpPr>
          <p:cNvPr id="74" name="Text Box 70"/>
          <p:cNvSpPr txBox="1">
            <a:spLocks noChangeArrowheads="1"/>
          </p:cNvSpPr>
          <p:nvPr/>
        </p:nvSpPr>
        <p:spPr bwMode="auto">
          <a:xfrm>
            <a:off x="5219700" y="5157788"/>
            <a:ext cx="3889375"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eaLnBrk="0" hangingPunct="0">
              <a:defRPr/>
            </a:pPr>
            <a:r>
              <a:rPr lang="ar-JO" b="1" dirty="0">
                <a:solidFill>
                  <a:srgbClr val="EAEAEA"/>
                </a:solidFill>
                <a:latin typeface="Arial" panose="020B0604020202020204" pitchFamily="34" charset="0"/>
                <a:cs typeface="Arial" panose="020B0604020202020204" pitchFamily="34" charset="0"/>
              </a:rPr>
              <a:t>9 سلالات في إسرائيل</a:t>
            </a:r>
            <a:endParaRPr lang="en-US" b="1" dirty="0">
              <a:solidFill>
                <a:srgbClr val="EAEAEA"/>
              </a:solidFill>
              <a:latin typeface="Arial" panose="020B0604020202020204" pitchFamily="34" charset="0"/>
              <a:cs typeface="Arial" panose="020B0604020202020204" pitchFamily="34" charset="0"/>
            </a:endParaRPr>
          </a:p>
        </p:txBody>
      </p:sp>
      <p:cxnSp>
        <p:nvCxnSpPr>
          <p:cNvPr id="382023" name="Straight Connector 74"/>
          <p:cNvCxnSpPr>
            <a:cxnSpLocks noChangeShapeType="1"/>
          </p:cNvCxnSpPr>
          <p:nvPr/>
        </p:nvCxnSpPr>
        <p:spPr bwMode="auto">
          <a:xfrm flipV="1">
            <a:off x="4932363" y="5300663"/>
            <a:ext cx="287337" cy="1444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1936406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9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9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79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79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79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79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79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79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79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7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09" grpId="0"/>
      <p:bldP spid="207910" grpId="0"/>
      <p:bldP spid="207911" grpId="0"/>
      <p:bldP spid="207912" grpId="0"/>
      <p:bldP spid="207913" grpId="0"/>
      <p:bldP spid="207914" grpId="0"/>
      <p:bldP spid="207915" grpId="0"/>
      <p:bldP spid="207916" grpId="0"/>
      <p:bldP spid="207919" grpId="0"/>
      <p:bldP spid="2079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eaLnBrk="0" hangingPunct="0"/>
            <a:endParaRPr lang="en-US" sz="2000">
              <a:solidFill>
                <a:srgbClr val="EAEAEA"/>
              </a:solidFill>
              <a:latin typeface="Arial" panose="020B0604020202020204" pitchFamily="34" charset="0"/>
              <a:cs typeface="Arial" panose="020B0604020202020204" pitchFamily="34" charset="0"/>
            </a:endParaRPr>
          </a:p>
        </p:txBody>
      </p:sp>
      <p:sp>
        <p:nvSpPr>
          <p:cNvPr id="381954"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eaLnBrk="0" hangingPunct="0"/>
            <a:endParaRPr lang="en-US" sz="2000">
              <a:solidFill>
                <a:srgbClr val="EAEAEA"/>
              </a:solidFill>
              <a:latin typeface="Arial" panose="020B0604020202020204" pitchFamily="34" charset="0"/>
              <a:cs typeface="Arial" panose="020B0604020202020204" pitchFamily="34" charset="0"/>
            </a:endParaRPr>
          </a:p>
        </p:txBody>
      </p:sp>
      <p:sp>
        <p:nvSpPr>
          <p:cNvPr id="381955"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eaLnBrk="0" hangingPunct="0"/>
            <a:endParaRPr lang="en-US" sz="2000">
              <a:solidFill>
                <a:srgbClr val="EAEAEA"/>
              </a:solidFill>
              <a:latin typeface="Arial" panose="020B0604020202020204" pitchFamily="34" charset="0"/>
              <a:cs typeface="Arial" panose="020B0604020202020204" pitchFamily="34" charset="0"/>
            </a:endParaRPr>
          </a:p>
        </p:txBody>
      </p:sp>
      <p:sp>
        <p:nvSpPr>
          <p:cNvPr id="381956"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eaLnBrk="0" hangingPunct="0"/>
            <a:endParaRPr lang="en-US" sz="2000">
              <a:solidFill>
                <a:srgbClr val="EAEAEA"/>
              </a:solidFill>
              <a:latin typeface="Arial" panose="020B0604020202020204" pitchFamily="34" charset="0"/>
              <a:cs typeface="Arial" panose="020B0604020202020204" pitchFamily="34" charset="0"/>
            </a:endParaRPr>
          </a:p>
        </p:txBody>
      </p:sp>
      <p:sp>
        <p:nvSpPr>
          <p:cNvPr id="381957" name="Rectangle 6"/>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eaLnBrk="0" hangingPunct="0"/>
            <a:endParaRPr lang="en-US" sz="2000">
              <a:solidFill>
                <a:srgbClr val="EAEAEA"/>
              </a:solidFill>
              <a:latin typeface="Arial" panose="020B0604020202020204" pitchFamily="34" charset="0"/>
              <a:cs typeface="Arial" panose="020B0604020202020204" pitchFamily="34" charset="0"/>
            </a:endParaRPr>
          </a:p>
        </p:txBody>
      </p:sp>
      <p:sp>
        <p:nvSpPr>
          <p:cNvPr id="381958"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eaLnBrk="0" hangingPunct="0"/>
            <a:endParaRPr lang="en-US" sz="2000">
              <a:solidFill>
                <a:srgbClr val="EAEAEA"/>
              </a:solidFill>
              <a:latin typeface="Arial" panose="020B0604020202020204" pitchFamily="34" charset="0"/>
              <a:cs typeface="Arial" panose="020B0604020202020204" pitchFamily="34" charset="0"/>
            </a:endParaRPr>
          </a:p>
        </p:txBody>
      </p:sp>
      <p:sp>
        <p:nvSpPr>
          <p:cNvPr id="381959"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eaLnBrk="0" hangingPunct="0"/>
            <a:endParaRPr lang="en-US" sz="2000">
              <a:solidFill>
                <a:srgbClr val="EAEAEA"/>
              </a:solidFill>
              <a:latin typeface="Arial" panose="020B0604020202020204" pitchFamily="34" charset="0"/>
              <a:cs typeface="Arial" panose="020B0604020202020204" pitchFamily="34" charset="0"/>
            </a:endParaRPr>
          </a:p>
        </p:txBody>
      </p:sp>
      <p:sp>
        <p:nvSpPr>
          <p:cNvPr id="381960" name="Rectangle 9"/>
          <p:cNvSpPr>
            <a:spLocks noGrp="1" noChangeArrowheads="1"/>
          </p:cNvSpPr>
          <p:nvPr>
            <p:ph type="ctrTitle"/>
          </p:nvPr>
        </p:nvSpPr>
        <p:spPr>
          <a:xfrm>
            <a:off x="1600200" y="0"/>
            <a:ext cx="6477000" cy="914400"/>
          </a:xfrm>
          <a:solidFill>
            <a:schemeClr val="bg2"/>
          </a:solidFill>
        </p:spPr>
        <p:txBody>
          <a:bodyPr/>
          <a:lstStyle/>
          <a:p>
            <a:pPr eaLnBrk="1" hangingPunct="1"/>
            <a:r>
              <a:rPr lang="ar-SA" sz="4000" dirty="0">
                <a:latin typeface="Arial" panose="020B0604020202020204" pitchFamily="34" charset="0"/>
                <a:cs typeface="Arial" panose="020B0604020202020204" pitchFamily="34" charset="0"/>
              </a:rPr>
              <a:t>ملوك يهوذا النهائيين </a:t>
            </a:r>
            <a:endParaRPr kumimoji="1" lang="en-US" sz="4000" dirty="0">
              <a:latin typeface="Arial" panose="020B0604020202020204" pitchFamily="34" charset="0"/>
              <a:ea typeface="ＭＳ Ｐゴシック" charset="0"/>
              <a:cs typeface="Arial" panose="020B0604020202020204" pitchFamily="34" charset="0"/>
            </a:endParaRPr>
          </a:p>
        </p:txBody>
      </p:sp>
      <p:sp>
        <p:nvSpPr>
          <p:cNvPr id="207882" name="Text Box 10"/>
          <p:cNvSpPr txBox="1">
            <a:spLocks noChangeArrowheads="1"/>
          </p:cNvSpPr>
          <p:nvPr/>
        </p:nvSpPr>
        <p:spPr bwMode="auto">
          <a:xfrm>
            <a:off x="7391400" y="76200"/>
            <a:ext cx="16764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a:defRPr/>
            </a:pPr>
            <a:r>
              <a:rPr lang="ar-JO" sz="2400" b="1" dirty="0">
                <a:solidFill>
                  <a:srgbClr val="EAEAEA"/>
                </a:solidFill>
                <a:latin typeface="Arial" panose="020B0604020202020204" pitchFamily="34" charset="0"/>
                <a:cs typeface="Arial" panose="020B0604020202020204" pitchFamily="34" charset="0"/>
              </a:rPr>
              <a:t>232 و 342</a:t>
            </a:r>
            <a:endParaRPr lang="en-US" sz="2400" b="1" dirty="0">
              <a:solidFill>
                <a:srgbClr val="EAEAEA"/>
              </a:solidFill>
              <a:latin typeface="Arial" panose="020B0604020202020204" pitchFamily="34" charset="0"/>
              <a:cs typeface="Arial" panose="020B0604020202020204" pitchFamily="34" charset="0"/>
            </a:endParaRPr>
          </a:p>
        </p:txBody>
      </p:sp>
      <p:sp>
        <p:nvSpPr>
          <p:cNvPr id="207883" name="Text Box 11"/>
          <p:cNvSpPr txBox="1">
            <a:spLocks noChangeArrowheads="1"/>
          </p:cNvSpPr>
          <p:nvPr/>
        </p:nvSpPr>
        <p:spPr bwMode="auto">
          <a:xfrm rot="19866539">
            <a:off x="4046538" y="791518"/>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يربعام</a:t>
            </a:r>
            <a:endParaRPr lang="en-US" b="1" dirty="0">
              <a:solidFill>
                <a:srgbClr val="FFFF00"/>
              </a:solidFill>
              <a:latin typeface="Arial" panose="020B0604020202020204" pitchFamily="34" charset="0"/>
              <a:cs typeface="Arial" panose="020B0604020202020204" pitchFamily="34" charset="0"/>
            </a:endParaRPr>
          </a:p>
        </p:txBody>
      </p:sp>
      <p:sp>
        <p:nvSpPr>
          <p:cNvPr id="207884" name="Text Box 12"/>
          <p:cNvSpPr txBox="1">
            <a:spLocks noChangeArrowheads="1"/>
          </p:cNvSpPr>
          <p:nvPr/>
        </p:nvSpPr>
        <p:spPr bwMode="auto">
          <a:xfrm rot="19866539">
            <a:off x="4495800" y="791518"/>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ناداب</a:t>
            </a:r>
            <a:endParaRPr lang="en-US" b="1" dirty="0">
              <a:solidFill>
                <a:srgbClr val="FFFF00"/>
              </a:solidFill>
              <a:latin typeface="Arial" panose="020B0604020202020204" pitchFamily="34" charset="0"/>
              <a:cs typeface="Arial" panose="020B0604020202020204" pitchFamily="34" charset="0"/>
            </a:endParaRPr>
          </a:p>
        </p:txBody>
      </p:sp>
      <p:sp>
        <p:nvSpPr>
          <p:cNvPr id="207885" name="Text Box 13"/>
          <p:cNvSpPr txBox="1">
            <a:spLocks noChangeArrowheads="1"/>
          </p:cNvSpPr>
          <p:nvPr/>
        </p:nvSpPr>
        <p:spPr bwMode="auto">
          <a:xfrm rot="19866539">
            <a:off x="5424488" y="791518"/>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بعشا</a:t>
            </a:r>
            <a:endParaRPr lang="en-US" b="1" dirty="0">
              <a:solidFill>
                <a:srgbClr val="FFFF00"/>
              </a:solidFill>
              <a:latin typeface="Arial" panose="020B0604020202020204" pitchFamily="34" charset="0"/>
              <a:cs typeface="Arial" panose="020B0604020202020204" pitchFamily="34" charset="0"/>
            </a:endParaRPr>
          </a:p>
        </p:txBody>
      </p:sp>
      <p:sp>
        <p:nvSpPr>
          <p:cNvPr id="207886" name="Text Box 14"/>
          <p:cNvSpPr txBox="1">
            <a:spLocks noChangeArrowheads="1"/>
          </p:cNvSpPr>
          <p:nvPr/>
        </p:nvSpPr>
        <p:spPr bwMode="auto">
          <a:xfrm rot="19866539">
            <a:off x="5867400" y="8058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أيلة</a:t>
            </a:r>
            <a:endParaRPr lang="en-US" b="1" dirty="0">
              <a:solidFill>
                <a:srgbClr val="FFFF00"/>
              </a:solidFill>
              <a:latin typeface="Arial" panose="020B0604020202020204" pitchFamily="34" charset="0"/>
              <a:cs typeface="Arial" panose="020B0604020202020204" pitchFamily="34" charset="0"/>
            </a:endParaRPr>
          </a:p>
        </p:txBody>
      </p:sp>
      <p:sp>
        <p:nvSpPr>
          <p:cNvPr id="207887" name="Text Box 15"/>
          <p:cNvSpPr txBox="1">
            <a:spLocks noChangeArrowheads="1"/>
          </p:cNvSpPr>
          <p:nvPr/>
        </p:nvSpPr>
        <p:spPr bwMode="auto">
          <a:xfrm rot="19866539">
            <a:off x="6286500" y="791518"/>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زمري</a:t>
            </a:r>
            <a:endParaRPr lang="en-US" b="1" dirty="0">
              <a:solidFill>
                <a:srgbClr val="FFFF00"/>
              </a:solidFill>
              <a:latin typeface="Arial" panose="020B0604020202020204" pitchFamily="34" charset="0"/>
              <a:cs typeface="Arial" panose="020B0604020202020204" pitchFamily="34" charset="0"/>
            </a:endParaRPr>
          </a:p>
        </p:txBody>
      </p:sp>
      <p:sp>
        <p:nvSpPr>
          <p:cNvPr id="207888" name="Text Box 16"/>
          <p:cNvSpPr txBox="1">
            <a:spLocks noChangeArrowheads="1"/>
          </p:cNvSpPr>
          <p:nvPr/>
        </p:nvSpPr>
        <p:spPr bwMode="auto">
          <a:xfrm rot="19866539">
            <a:off x="6707188" y="8058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عمري</a:t>
            </a:r>
            <a:endParaRPr lang="en-US" b="1" dirty="0">
              <a:solidFill>
                <a:srgbClr val="FFFF00"/>
              </a:solidFill>
              <a:latin typeface="Arial" panose="020B0604020202020204" pitchFamily="34" charset="0"/>
              <a:cs typeface="Arial" panose="020B0604020202020204" pitchFamily="34" charset="0"/>
            </a:endParaRPr>
          </a:p>
        </p:txBody>
      </p:sp>
      <p:sp>
        <p:nvSpPr>
          <p:cNvPr id="207889" name="Text Box 17"/>
          <p:cNvSpPr txBox="1">
            <a:spLocks noChangeArrowheads="1"/>
          </p:cNvSpPr>
          <p:nvPr/>
        </p:nvSpPr>
        <p:spPr bwMode="auto">
          <a:xfrm rot="19866539">
            <a:off x="7127875" y="791518"/>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آخاب</a:t>
            </a:r>
            <a:endParaRPr lang="en-US" b="1" dirty="0">
              <a:solidFill>
                <a:srgbClr val="FFFF00"/>
              </a:solidFill>
              <a:latin typeface="Arial" panose="020B0604020202020204" pitchFamily="34" charset="0"/>
              <a:cs typeface="Arial" panose="020B0604020202020204" pitchFamily="34" charset="0"/>
            </a:endParaRPr>
          </a:p>
        </p:txBody>
      </p:sp>
      <p:sp>
        <p:nvSpPr>
          <p:cNvPr id="207890" name="Text Box 18"/>
          <p:cNvSpPr txBox="1">
            <a:spLocks noChangeArrowheads="1"/>
          </p:cNvSpPr>
          <p:nvPr/>
        </p:nvSpPr>
        <p:spPr bwMode="auto">
          <a:xfrm rot="19866539">
            <a:off x="7548563" y="8058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اخزيا</a:t>
            </a:r>
            <a:endParaRPr lang="en-US" b="1" dirty="0">
              <a:solidFill>
                <a:srgbClr val="FFFF00"/>
              </a:solidFill>
              <a:latin typeface="Arial" panose="020B0604020202020204" pitchFamily="34" charset="0"/>
              <a:cs typeface="Arial" panose="020B0604020202020204" pitchFamily="34" charset="0"/>
            </a:endParaRPr>
          </a:p>
        </p:txBody>
      </p:sp>
      <p:sp>
        <p:nvSpPr>
          <p:cNvPr id="207891" name="Text Box 19"/>
          <p:cNvSpPr txBox="1">
            <a:spLocks noChangeArrowheads="1"/>
          </p:cNvSpPr>
          <p:nvPr/>
        </p:nvSpPr>
        <p:spPr bwMode="auto">
          <a:xfrm rot="19866539">
            <a:off x="7969250" y="791518"/>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يورام</a:t>
            </a:r>
            <a:endParaRPr lang="en-US" b="1" dirty="0">
              <a:solidFill>
                <a:srgbClr val="FFFF00"/>
              </a:solidFill>
              <a:latin typeface="Arial" panose="020B0604020202020204" pitchFamily="34" charset="0"/>
              <a:cs typeface="Arial" panose="020B0604020202020204" pitchFamily="34" charset="0"/>
            </a:endParaRPr>
          </a:p>
        </p:txBody>
      </p:sp>
      <p:sp>
        <p:nvSpPr>
          <p:cNvPr id="207892" name="Text Box 20"/>
          <p:cNvSpPr txBox="1">
            <a:spLocks noChangeArrowheads="1"/>
          </p:cNvSpPr>
          <p:nvPr/>
        </p:nvSpPr>
        <p:spPr bwMode="auto">
          <a:xfrm rot="19866539">
            <a:off x="4038600" y="1886893"/>
            <a:ext cx="1422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رحبعام</a:t>
            </a:r>
            <a:endParaRPr lang="en-US" b="1" dirty="0">
              <a:solidFill>
                <a:srgbClr val="F3B600"/>
              </a:solidFill>
              <a:latin typeface="Arial" panose="020B0604020202020204" pitchFamily="34" charset="0"/>
              <a:cs typeface="Arial" panose="020B0604020202020204" pitchFamily="34" charset="0"/>
            </a:endParaRPr>
          </a:p>
        </p:txBody>
      </p:sp>
      <p:sp>
        <p:nvSpPr>
          <p:cNvPr id="207893" name="Text Box 21"/>
          <p:cNvSpPr txBox="1">
            <a:spLocks noChangeArrowheads="1"/>
          </p:cNvSpPr>
          <p:nvPr/>
        </p:nvSpPr>
        <p:spPr bwMode="auto">
          <a:xfrm rot="19866539">
            <a:off x="4724400" y="1918643"/>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أبيام</a:t>
            </a:r>
            <a:endParaRPr lang="en-US" b="1" dirty="0">
              <a:solidFill>
                <a:srgbClr val="F3B600"/>
              </a:solidFill>
              <a:latin typeface="Arial" panose="020B0604020202020204" pitchFamily="34" charset="0"/>
              <a:cs typeface="Arial" panose="020B0604020202020204" pitchFamily="34" charset="0"/>
            </a:endParaRPr>
          </a:p>
        </p:txBody>
      </p:sp>
      <p:sp>
        <p:nvSpPr>
          <p:cNvPr id="207894" name="Text Box 22"/>
          <p:cNvSpPr txBox="1">
            <a:spLocks noChangeArrowheads="1"/>
          </p:cNvSpPr>
          <p:nvPr/>
        </p:nvSpPr>
        <p:spPr bwMode="auto">
          <a:xfrm rot="19866539">
            <a:off x="6016625" y="18726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آسا</a:t>
            </a:r>
            <a:endParaRPr lang="en-US" b="1" dirty="0">
              <a:solidFill>
                <a:srgbClr val="EAEAEA"/>
              </a:solidFill>
              <a:latin typeface="Arial" panose="020B0604020202020204" pitchFamily="34" charset="0"/>
              <a:cs typeface="Arial" panose="020B0604020202020204" pitchFamily="34" charset="0"/>
            </a:endParaRPr>
          </a:p>
        </p:txBody>
      </p:sp>
      <p:sp>
        <p:nvSpPr>
          <p:cNvPr id="207895" name="Text Box 23"/>
          <p:cNvSpPr txBox="1">
            <a:spLocks noChangeArrowheads="1"/>
          </p:cNvSpPr>
          <p:nvPr/>
        </p:nvSpPr>
        <p:spPr bwMode="auto">
          <a:xfrm rot="19866539">
            <a:off x="6940550" y="1820218"/>
            <a:ext cx="169545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يهورام</a:t>
            </a:r>
            <a:endParaRPr lang="en-US" b="1" dirty="0">
              <a:solidFill>
                <a:srgbClr val="F3B600"/>
              </a:solidFill>
              <a:latin typeface="Arial" panose="020B0604020202020204" pitchFamily="34" charset="0"/>
              <a:cs typeface="Arial" panose="020B0604020202020204" pitchFamily="34" charset="0"/>
            </a:endParaRPr>
          </a:p>
        </p:txBody>
      </p:sp>
      <p:sp>
        <p:nvSpPr>
          <p:cNvPr id="207896" name="Text Box 24"/>
          <p:cNvSpPr txBox="1">
            <a:spLocks noChangeArrowheads="1"/>
          </p:cNvSpPr>
          <p:nvPr/>
        </p:nvSpPr>
        <p:spPr bwMode="auto">
          <a:xfrm rot="19866539">
            <a:off x="7427292" y="1989439"/>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أخزيا</a:t>
            </a:r>
            <a:endParaRPr lang="en-US" b="1" dirty="0">
              <a:solidFill>
                <a:srgbClr val="F3B600"/>
              </a:solidFill>
              <a:latin typeface="Arial" panose="020B0604020202020204" pitchFamily="34" charset="0"/>
              <a:cs typeface="Arial" panose="020B0604020202020204" pitchFamily="34" charset="0"/>
            </a:endParaRPr>
          </a:p>
        </p:txBody>
      </p:sp>
      <p:sp>
        <p:nvSpPr>
          <p:cNvPr id="207897" name="Text Box 25"/>
          <p:cNvSpPr txBox="1">
            <a:spLocks noChangeArrowheads="1"/>
          </p:cNvSpPr>
          <p:nvPr/>
        </p:nvSpPr>
        <p:spPr bwMode="auto">
          <a:xfrm rot="19866539">
            <a:off x="7808913" y="1932931"/>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عثليا</a:t>
            </a:r>
            <a:endParaRPr lang="en-US" b="1" dirty="0">
              <a:solidFill>
                <a:srgbClr val="F3B600"/>
              </a:solidFill>
              <a:latin typeface="Arial" panose="020B0604020202020204" pitchFamily="34" charset="0"/>
              <a:cs typeface="Arial" panose="020B0604020202020204" pitchFamily="34" charset="0"/>
            </a:endParaRPr>
          </a:p>
        </p:txBody>
      </p:sp>
      <p:sp>
        <p:nvSpPr>
          <p:cNvPr id="207898" name="Text Box 26"/>
          <p:cNvSpPr txBox="1">
            <a:spLocks noChangeArrowheads="1"/>
          </p:cNvSpPr>
          <p:nvPr/>
        </p:nvSpPr>
        <p:spPr bwMode="auto">
          <a:xfrm rot="19866539">
            <a:off x="8305800" y="2009131"/>
            <a:ext cx="914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يؤاش</a:t>
            </a:r>
            <a:endParaRPr lang="en-US" b="1" dirty="0">
              <a:solidFill>
                <a:srgbClr val="EAEAEA"/>
              </a:solidFill>
              <a:latin typeface="Arial" panose="020B0604020202020204" pitchFamily="34" charset="0"/>
              <a:cs typeface="Arial" panose="020B0604020202020204" pitchFamily="34" charset="0"/>
            </a:endParaRPr>
          </a:p>
        </p:txBody>
      </p:sp>
      <p:sp>
        <p:nvSpPr>
          <p:cNvPr id="207899" name="Text Box 27"/>
          <p:cNvSpPr txBox="1">
            <a:spLocks noChangeArrowheads="1"/>
          </p:cNvSpPr>
          <p:nvPr/>
        </p:nvSpPr>
        <p:spPr bwMode="auto">
          <a:xfrm rot="19866539">
            <a:off x="8426450" y="8058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ياهو</a:t>
            </a:r>
            <a:endParaRPr lang="en-US" b="1" dirty="0">
              <a:solidFill>
                <a:srgbClr val="FFFF00"/>
              </a:solidFill>
              <a:latin typeface="Arial" panose="020B0604020202020204" pitchFamily="34" charset="0"/>
              <a:cs typeface="Arial" panose="020B0604020202020204" pitchFamily="34" charset="0"/>
            </a:endParaRPr>
          </a:p>
        </p:txBody>
      </p:sp>
      <p:sp>
        <p:nvSpPr>
          <p:cNvPr id="207900" name="Text Box 28"/>
          <p:cNvSpPr txBox="1">
            <a:spLocks noChangeArrowheads="1"/>
          </p:cNvSpPr>
          <p:nvPr/>
        </p:nvSpPr>
        <p:spPr bwMode="auto">
          <a:xfrm rot="19866539">
            <a:off x="6342750" y="1737249"/>
            <a:ext cx="169545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يهوشافاط</a:t>
            </a:r>
            <a:endParaRPr lang="en-US" b="1" dirty="0">
              <a:solidFill>
                <a:srgbClr val="EAEAEA"/>
              </a:solidFill>
              <a:latin typeface="Arial" panose="020B0604020202020204" pitchFamily="34" charset="0"/>
              <a:cs typeface="Arial" panose="020B0604020202020204" pitchFamily="34" charset="0"/>
            </a:endParaRPr>
          </a:p>
        </p:txBody>
      </p:sp>
      <p:sp>
        <p:nvSpPr>
          <p:cNvPr id="207901" name="Text Box 29"/>
          <p:cNvSpPr txBox="1">
            <a:spLocks noChangeArrowheads="1"/>
          </p:cNvSpPr>
          <p:nvPr/>
        </p:nvSpPr>
        <p:spPr bwMode="auto">
          <a:xfrm rot="19866539">
            <a:off x="-68263" y="2863206"/>
            <a:ext cx="1295401"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ياهو</a:t>
            </a:r>
            <a:endParaRPr lang="en-US" b="1" dirty="0">
              <a:solidFill>
                <a:srgbClr val="FFFF00"/>
              </a:solidFill>
              <a:latin typeface="Arial" panose="020B0604020202020204" pitchFamily="34" charset="0"/>
              <a:cs typeface="Arial" panose="020B0604020202020204" pitchFamily="34" charset="0"/>
            </a:endParaRPr>
          </a:p>
        </p:txBody>
      </p:sp>
      <p:sp>
        <p:nvSpPr>
          <p:cNvPr id="207902" name="Text Box 30"/>
          <p:cNvSpPr txBox="1">
            <a:spLocks noChangeArrowheads="1"/>
          </p:cNvSpPr>
          <p:nvPr/>
        </p:nvSpPr>
        <p:spPr bwMode="auto">
          <a:xfrm rot="19866539">
            <a:off x="381000" y="28632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يهوأحاز</a:t>
            </a:r>
            <a:endParaRPr lang="en-US" b="1" dirty="0">
              <a:solidFill>
                <a:srgbClr val="FFFF00"/>
              </a:solidFill>
              <a:latin typeface="Arial" panose="020B0604020202020204" pitchFamily="34" charset="0"/>
              <a:cs typeface="Arial" panose="020B0604020202020204" pitchFamily="34" charset="0"/>
            </a:endParaRPr>
          </a:p>
        </p:txBody>
      </p:sp>
      <p:sp>
        <p:nvSpPr>
          <p:cNvPr id="207903" name="Text Box 31"/>
          <p:cNvSpPr txBox="1">
            <a:spLocks noChangeArrowheads="1"/>
          </p:cNvSpPr>
          <p:nvPr/>
        </p:nvSpPr>
        <p:spPr bwMode="auto">
          <a:xfrm rot="19866539">
            <a:off x="852488" y="28632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يهوآش</a:t>
            </a:r>
            <a:endParaRPr lang="en-US" b="1" dirty="0">
              <a:solidFill>
                <a:srgbClr val="FFFF00"/>
              </a:solidFill>
              <a:latin typeface="Arial" panose="020B0604020202020204" pitchFamily="34" charset="0"/>
              <a:cs typeface="Arial" panose="020B0604020202020204" pitchFamily="34" charset="0"/>
            </a:endParaRPr>
          </a:p>
        </p:txBody>
      </p:sp>
      <p:sp>
        <p:nvSpPr>
          <p:cNvPr id="207904" name="Text Box 32"/>
          <p:cNvSpPr txBox="1">
            <a:spLocks noChangeArrowheads="1"/>
          </p:cNvSpPr>
          <p:nvPr/>
        </p:nvSpPr>
        <p:spPr bwMode="auto">
          <a:xfrm rot="19866539">
            <a:off x="1295400" y="2779068"/>
            <a:ext cx="1641475"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يربعام الثاني</a:t>
            </a:r>
            <a:endParaRPr lang="en-US" b="1" dirty="0">
              <a:solidFill>
                <a:srgbClr val="FFFF00"/>
              </a:solidFill>
              <a:latin typeface="Arial" panose="020B0604020202020204" pitchFamily="34" charset="0"/>
              <a:cs typeface="Arial" panose="020B0604020202020204" pitchFamily="34" charset="0"/>
            </a:endParaRPr>
          </a:p>
        </p:txBody>
      </p:sp>
      <p:sp>
        <p:nvSpPr>
          <p:cNvPr id="207905" name="Text Box 33"/>
          <p:cNvSpPr txBox="1">
            <a:spLocks noChangeArrowheads="1"/>
          </p:cNvSpPr>
          <p:nvPr/>
        </p:nvSpPr>
        <p:spPr bwMode="auto">
          <a:xfrm rot="19866539">
            <a:off x="1717675" y="2788593"/>
            <a:ext cx="1601788"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زكريا</a:t>
            </a:r>
            <a:endParaRPr lang="en-US" b="1" dirty="0">
              <a:solidFill>
                <a:srgbClr val="FFFF00"/>
              </a:solidFill>
              <a:latin typeface="Arial" panose="020B0604020202020204" pitchFamily="34" charset="0"/>
              <a:cs typeface="Arial" panose="020B0604020202020204" pitchFamily="34" charset="0"/>
            </a:endParaRPr>
          </a:p>
        </p:txBody>
      </p:sp>
      <p:sp>
        <p:nvSpPr>
          <p:cNvPr id="207906" name="Text Box 34"/>
          <p:cNvSpPr txBox="1">
            <a:spLocks noChangeArrowheads="1"/>
          </p:cNvSpPr>
          <p:nvPr/>
        </p:nvSpPr>
        <p:spPr bwMode="auto">
          <a:xfrm rot="19866539">
            <a:off x="2743200" y="28632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منحيم</a:t>
            </a:r>
            <a:endParaRPr lang="en-US" b="1" dirty="0">
              <a:solidFill>
                <a:srgbClr val="FFFF00"/>
              </a:solidFill>
              <a:latin typeface="Arial" panose="020B0604020202020204" pitchFamily="34" charset="0"/>
              <a:cs typeface="Arial" panose="020B0604020202020204" pitchFamily="34" charset="0"/>
            </a:endParaRPr>
          </a:p>
        </p:txBody>
      </p:sp>
      <p:sp>
        <p:nvSpPr>
          <p:cNvPr id="207907" name="Text Box 35"/>
          <p:cNvSpPr txBox="1">
            <a:spLocks noChangeArrowheads="1"/>
          </p:cNvSpPr>
          <p:nvPr/>
        </p:nvSpPr>
        <p:spPr bwMode="auto">
          <a:xfrm rot="19866539">
            <a:off x="3240088" y="28632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فقعيا</a:t>
            </a:r>
            <a:endParaRPr lang="en-US" b="1" dirty="0">
              <a:solidFill>
                <a:srgbClr val="FFFF00"/>
              </a:solidFill>
              <a:latin typeface="Arial" panose="020B0604020202020204" pitchFamily="34" charset="0"/>
              <a:cs typeface="Arial" panose="020B0604020202020204" pitchFamily="34" charset="0"/>
            </a:endParaRPr>
          </a:p>
        </p:txBody>
      </p:sp>
      <p:sp>
        <p:nvSpPr>
          <p:cNvPr id="207908" name="Text Box 36"/>
          <p:cNvSpPr txBox="1">
            <a:spLocks noChangeArrowheads="1"/>
          </p:cNvSpPr>
          <p:nvPr/>
        </p:nvSpPr>
        <p:spPr bwMode="auto">
          <a:xfrm rot="19866539">
            <a:off x="3660775" y="28632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فقع</a:t>
            </a:r>
            <a:endParaRPr lang="en-US" b="1" dirty="0">
              <a:solidFill>
                <a:srgbClr val="FFFF00"/>
              </a:solidFill>
              <a:latin typeface="Arial" panose="020B0604020202020204" pitchFamily="34" charset="0"/>
              <a:cs typeface="Arial" panose="020B0604020202020204" pitchFamily="34" charset="0"/>
            </a:endParaRPr>
          </a:p>
        </p:txBody>
      </p:sp>
      <p:sp>
        <p:nvSpPr>
          <p:cNvPr id="207909" name="Text Box 37"/>
          <p:cNvSpPr txBox="1">
            <a:spLocks noChangeArrowheads="1"/>
          </p:cNvSpPr>
          <p:nvPr/>
        </p:nvSpPr>
        <p:spPr bwMode="auto">
          <a:xfrm rot="19866539">
            <a:off x="0" y="3930006"/>
            <a:ext cx="1422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يؤاش</a:t>
            </a:r>
            <a:endParaRPr lang="en-US" b="1" dirty="0">
              <a:solidFill>
                <a:srgbClr val="EAEAEA"/>
              </a:solidFill>
              <a:latin typeface="Arial" panose="020B0604020202020204" pitchFamily="34" charset="0"/>
              <a:cs typeface="Arial" panose="020B0604020202020204" pitchFamily="34" charset="0"/>
            </a:endParaRPr>
          </a:p>
        </p:txBody>
      </p:sp>
      <p:sp>
        <p:nvSpPr>
          <p:cNvPr id="207910" name="Text Box 38"/>
          <p:cNvSpPr txBox="1">
            <a:spLocks noChangeArrowheads="1"/>
          </p:cNvSpPr>
          <p:nvPr/>
        </p:nvSpPr>
        <p:spPr bwMode="auto">
          <a:xfrm rot="19866539">
            <a:off x="1371600" y="396175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عمسيا</a:t>
            </a:r>
            <a:endParaRPr lang="en-US" b="1" dirty="0">
              <a:solidFill>
                <a:srgbClr val="EAEAEA"/>
              </a:solidFill>
              <a:latin typeface="Arial" panose="020B0604020202020204" pitchFamily="34" charset="0"/>
              <a:cs typeface="Arial" panose="020B0604020202020204" pitchFamily="34" charset="0"/>
            </a:endParaRPr>
          </a:p>
        </p:txBody>
      </p:sp>
      <p:sp>
        <p:nvSpPr>
          <p:cNvPr id="207911" name="Text Box 39"/>
          <p:cNvSpPr txBox="1">
            <a:spLocks noChangeArrowheads="1"/>
          </p:cNvSpPr>
          <p:nvPr/>
        </p:nvSpPr>
        <p:spPr bwMode="auto">
          <a:xfrm rot="19866539">
            <a:off x="2511425" y="396175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عزيا</a:t>
            </a:r>
            <a:endParaRPr lang="en-US" b="1" dirty="0">
              <a:solidFill>
                <a:srgbClr val="EAEAEA"/>
              </a:solidFill>
              <a:latin typeface="Arial" panose="020B0604020202020204" pitchFamily="34" charset="0"/>
              <a:cs typeface="Arial" panose="020B0604020202020204" pitchFamily="34" charset="0"/>
            </a:endParaRPr>
          </a:p>
        </p:txBody>
      </p:sp>
      <p:sp>
        <p:nvSpPr>
          <p:cNvPr id="207912" name="Text Box 40"/>
          <p:cNvSpPr txBox="1">
            <a:spLocks noChangeArrowheads="1"/>
          </p:cNvSpPr>
          <p:nvPr/>
        </p:nvSpPr>
        <p:spPr bwMode="auto">
          <a:xfrm rot="19866539">
            <a:off x="3932238" y="3863331"/>
            <a:ext cx="169545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آحاز</a:t>
            </a:r>
            <a:endParaRPr lang="en-US" b="1" dirty="0">
              <a:solidFill>
                <a:srgbClr val="F3B600"/>
              </a:solidFill>
              <a:latin typeface="Arial" panose="020B0604020202020204" pitchFamily="34" charset="0"/>
              <a:cs typeface="Arial" panose="020B0604020202020204" pitchFamily="34" charset="0"/>
            </a:endParaRPr>
          </a:p>
        </p:txBody>
      </p:sp>
      <p:sp>
        <p:nvSpPr>
          <p:cNvPr id="207913" name="Text Box 41"/>
          <p:cNvSpPr txBox="1">
            <a:spLocks noChangeArrowheads="1"/>
          </p:cNvSpPr>
          <p:nvPr/>
        </p:nvSpPr>
        <p:spPr bwMode="auto">
          <a:xfrm rot="19866539">
            <a:off x="4913313" y="3990331"/>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حزقيا</a:t>
            </a:r>
            <a:endParaRPr lang="en-US" b="1" dirty="0">
              <a:solidFill>
                <a:srgbClr val="EAEAEA"/>
              </a:solidFill>
              <a:latin typeface="Arial" panose="020B0604020202020204" pitchFamily="34" charset="0"/>
              <a:cs typeface="Arial" panose="020B0604020202020204" pitchFamily="34" charset="0"/>
            </a:endParaRPr>
          </a:p>
        </p:txBody>
      </p:sp>
      <p:sp>
        <p:nvSpPr>
          <p:cNvPr id="207914" name="Text Box 42"/>
          <p:cNvSpPr txBox="1">
            <a:spLocks noChangeArrowheads="1"/>
          </p:cNvSpPr>
          <p:nvPr/>
        </p:nvSpPr>
        <p:spPr bwMode="auto">
          <a:xfrm rot="19866539">
            <a:off x="6248400" y="3990331"/>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منسى</a:t>
            </a:r>
            <a:endParaRPr lang="en-US" b="1" dirty="0">
              <a:solidFill>
                <a:srgbClr val="F3B600"/>
              </a:solidFill>
              <a:latin typeface="Arial" panose="020B0604020202020204" pitchFamily="34" charset="0"/>
              <a:cs typeface="Arial" panose="020B0604020202020204" pitchFamily="34" charset="0"/>
            </a:endParaRPr>
          </a:p>
        </p:txBody>
      </p:sp>
      <p:sp>
        <p:nvSpPr>
          <p:cNvPr id="207915" name="Text Box 43"/>
          <p:cNvSpPr txBox="1">
            <a:spLocks noChangeArrowheads="1"/>
          </p:cNvSpPr>
          <p:nvPr/>
        </p:nvSpPr>
        <p:spPr bwMode="auto">
          <a:xfrm rot="19866539">
            <a:off x="7086600" y="4082406"/>
            <a:ext cx="914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آمون</a:t>
            </a:r>
            <a:endParaRPr lang="en-US" b="1" dirty="0">
              <a:solidFill>
                <a:srgbClr val="F3B600"/>
              </a:solidFill>
              <a:latin typeface="Arial" panose="020B0604020202020204" pitchFamily="34" charset="0"/>
              <a:cs typeface="Arial" panose="020B0604020202020204" pitchFamily="34" charset="0"/>
            </a:endParaRPr>
          </a:p>
        </p:txBody>
      </p:sp>
      <p:sp>
        <p:nvSpPr>
          <p:cNvPr id="207916" name="Text Box 44"/>
          <p:cNvSpPr txBox="1">
            <a:spLocks noChangeArrowheads="1"/>
          </p:cNvSpPr>
          <p:nvPr/>
        </p:nvSpPr>
        <p:spPr bwMode="auto">
          <a:xfrm rot="19866539">
            <a:off x="3392488" y="3885556"/>
            <a:ext cx="169545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يوثام</a:t>
            </a:r>
            <a:endParaRPr lang="en-US" b="1" dirty="0">
              <a:solidFill>
                <a:srgbClr val="EAEAEA"/>
              </a:solidFill>
              <a:latin typeface="Arial" panose="020B0604020202020204" pitchFamily="34" charset="0"/>
              <a:cs typeface="Arial" panose="020B0604020202020204" pitchFamily="34" charset="0"/>
            </a:endParaRPr>
          </a:p>
        </p:txBody>
      </p:sp>
      <p:sp>
        <p:nvSpPr>
          <p:cNvPr id="207917" name="Text Box 45"/>
          <p:cNvSpPr txBox="1">
            <a:spLocks noChangeArrowheads="1"/>
          </p:cNvSpPr>
          <p:nvPr/>
        </p:nvSpPr>
        <p:spPr bwMode="auto">
          <a:xfrm rot="19866539">
            <a:off x="2209800" y="28632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شلوم</a:t>
            </a:r>
            <a:endParaRPr lang="en-US" b="1" dirty="0">
              <a:solidFill>
                <a:srgbClr val="FFFF00"/>
              </a:solidFill>
              <a:latin typeface="Arial" panose="020B0604020202020204" pitchFamily="34" charset="0"/>
              <a:cs typeface="Arial" panose="020B0604020202020204" pitchFamily="34" charset="0"/>
            </a:endParaRPr>
          </a:p>
        </p:txBody>
      </p:sp>
      <p:sp>
        <p:nvSpPr>
          <p:cNvPr id="207918" name="Text Box 46"/>
          <p:cNvSpPr txBox="1">
            <a:spLocks noChangeArrowheads="1"/>
          </p:cNvSpPr>
          <p:nvPr/>
        </p:nvSpPr>
        <p:spPr bwMode="auto">
          <a:xfrm rot="19866539">
            <a:off x="4114800" y="2863206"/>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هوشع</a:t>
            </a:r>
            <a:endParaRPr lang="en-US" b="1" dirty="0">
              <a:solidFill>
                <a:srgbClr val="FFFF00"/>
              </a:solidFill>
              <a:latin typeface="Arial" panose="020B0604020202020204" pitchFamily="34" charset="0"/>
              <a:cs typeface="Arial" panose="020B0604020202020204" pitchFamily="34" charset="0"/>
            </a:endParaRPr>
          </a:p>
        </p:txBody>
      </p:sp>
      <p:sp>
        <p:nvSpPr>
          <p:cNvPr id="207919" name="Text Box 47"/>
          <p:cNvSpPr txBox="1">
            <a:spLocks noChangeArrowheads="1"/>
          </p:cNvSpPr>
          <p:nvPr/>
        </p:nvSpPr>
        <p:spPr bwMode="auto">
          <a:xfrm rot="19866539">
            <a:off x="8001000" y="4082406"/>
            <a:ext cx="914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يوشيا</a:t>
            </a:r>
            <a:endParaRPr lang="en-US" b="1" dirty="0">
              <a:solidFill>
                <a:srgbClr val="EAEAEA"/>
              </a:solidFill>
              <a:latin typeface="Arial" panose="020B0604020202020204" pitchFamily="34" charset="0"/>
              <a:cs typeface="Arial" panose="020B0604020202020204" pitchFamily="34" charset="0"/>
            </a:endParaRPr>
          </a:p>
        </p:txBody>
      </p:sp>
      <p:sp>
        <p:nvSpPr>
          <p:cNvPr id="207920" name="Text Box 48"/>
          <p:cNvSpPr txBox="1">
            <a:spLocks noChangeArrowheads="1"/>
          </p:cNvSpPr>
          <p:nvPr/>
        </p:nvSpPr>
        <p:spPr bwMode="auto">
          <a:xfrm rot="19866539">
            <a:off x="-76200" y="5742931"/>
            <a:ext cx="1295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يهوأحاز</a:t>
            </a:r>
            <a:endParaRPr lang="en-US" b="1" dirty="0">
              <a:solidFill>
                <a:srgbClr val="F3B600"/>
              </a:solidFill>
              <a:latin typeface="Arial" panose="020B0604020202020204" pitchFamily="34" charset="0"/>
              <a:cs typeface="Arial" panose="020B0604020202020204" pitchFamily="34" charset="0"/>
            </a:endParaRPr>
          </a:p>
        </p:txBody>
      </p:sp>
      <p:sp>
        <p:nvSpPr>
          <p:cNvPr id="207921" name="Text Box 49"/>
          <p:cNvSpPr txBox="1">
            <a:spLocks noChangeArrowheads="1"/>
          </p:cNvSpPr>
          <p:nvPr/>
        </p:nvSpPr>
        <p:spPr bwMode="auto">
          <a:xfrm rot="19866539">
            <a:off x="412750" y="5696893"/>
            <a:ext cx="1487488"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يهوياقيم</a:t>
            </a:r>
            <a:endParaRPr lang="en-US" b="1" dirty="0">
              <a:solidFill>
                <a:srgbClr val="F3B600"/>
              </a:solidFill>
              <a:latin typeface="Arial" panose="020B0604020202020204" pitchFamily="34" charset="0"/>
              <a:cs typeface="Arial" panose="020B0604020202020204" pitchFamily="34" charset="0"/>
            </a:endParaRPr>
          </a:p>
        </p:txBody>
      </p:sp>
      <p:sp>
        <p:nvSpPr>
          <p:cNvPr id="207922" name="Text Box 50"/>
          <p:cNvSpPr txBox="1">
            <a:spLocks noChangeArrowheads="1"/>
          </p:cNvSpPr>
          <p:nvPr/>
        </p:nvSpPr>
        <p:spPr bwMode="auto">
          <a:xfrm rot="19866539">
            <a:off x="854075" y="5673081"/>
            <a:ext cx="1585913"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يهوياكين</a:t>
            </a:r>
            <a:endParaRPr lang="en-US" b="1" dirty="0">
              <a:solidFill>
                <a:srgbClr val="F3B600"/>
              </a:solidFill>
              <a:latin typeface="Arial" panose="020B0604020202020204" pitchFamily="34" charset="0"/>
              <a:cs typeface="Arial" panose="020B0604020202020204" pitchFamily="34" charset="0"/>
            </a:endParaRPr>
          </a:p>
        </p:txBody>
      </p:sp>
      <p:sp>
        <p:nvSpPr>
          <p:cNvPr id="207923" name="Text Box 51"/>
          <p:cNvSpPr txBox="1">
            <a:spLocks noChangeArrowheads="1"/>
          </p:cNvSpPr>
          <p:nvPr/>
        </p:nvSpPr>
        <p:spPr bwMode="auto">
          <a:xfrm rot="19866539">
            <a:off x="1408113" y="5733406"/>
            <a:ext cx="1335087"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صدقيا</a:t>
            </a:r>
            <a:endParaRPr lang="en-US" b="1" dirty="0">
              <a:solidFill>
                <a:srgbClr val="F3B600"/>
              </a:solidFill>
              <a:latin typeface="Arial" panose="020B0604020202020204" pitchFamily="34" charset="0"/>
              <a:cs typeface="Arial" panose="020B0604020202020204" pitchFamily="34" charset="0"/>
            </a:endParaRPr>
          </a:p>
        </p:txBody>
      </p:sp>
      <p:sp>
        <p:nvSpPr>
          <p:cNvPr id="207924" name="Text Box 52"/>
          <p:cNvSpPr txBox="1">
            <a:spLocks noChangeArrowheads="1"/>
          </p:cNvSpPr>
          <p:nvPr/>
        </p:nvSpPr>
        <p:spPr bwMode="auto">
          <a:xfrm rot="1479">
            <a:off x="4114799" y="1078429"/>
            <a:ext cx="2243153" cy="830997"/>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eaLnBrk="0" hangingPunct="0">
              <a:defRPr/>
            </a:pPr>
            <a:r>
              <a:rPr lang="ar-JO" b="1" dirty="0">
                <a:solidFill>
                  <a:srgbClr val="FFFF00"/>
                </a:solidFill>
                <a:latin typeface="Arial" panose="020B0604020202020204" pitchFamily="34" charset="0"/>
                <a:cs typeface="Arial" panose="020B0604020202020204" pitchFamily="34" charset="0"/>
              </a:rPr>
              <a:t>ي ي أ آ ع ز أ ب ن ي</a:t>
            </a:r>
            <a:endParaRPr lang="en-US" b="1" dirty="0">
              <a:solidFill>
                <a:srgbClr val="FFFF00"/>
              </a:solidFill>
              <a:latin typeface="Arial" panose="020B0604020202020204" pitchFamily="34" charset="0"/>
              <a:cs typeface="Arial" panose="020B0604020202020204" pitchFamily="34" charset="0"/>
            </a:endParaRPr>
          </a:p>
        </p:txBody>
      </p:sp>
      <p:sp>
        <p:nvSpPr>
          <p:cNvPr id="207925" name="Text Box 53"/>
          <p:cNvSpPr txBox="1">
            <a:spLocks noChangeArrowheads="1"/>
          </p:cNvSpPr>
          <p:nvPr/>
        </p:nvSpPr>
        <p:spPr bwMode="auto">
          <a:xfrm rot="1479">
            <a:off x="836612" y="4437687"/>
            <a:ext cx="2668555"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ي أ م  ح آ ي  ع ع ي</a:t>
            </a:r>
            <a:endParaRPr lang="en-US" b="1" dirty="0">
              <a:solidFill>
                <a:srgbClr val="EAEAEA"/>
              </a:solidFill>
              <a:latin typeface="Arial" panose="020B0604020202020204" pitchFamily="34" charset="0"/>
              <a:cs typeface="Arial" panose="020B0604020202020204" pitchFamily="34" charset="0"/>
            </a:endParaRPr>
          </a:p>
        </p:txBody>
      </p:sp>
      <p:sp>
        <p:nvSpPr>
          <p:cNvPr id="207926" name="Text Box 54"/>
          <p:cNvSpPr txBox="1">
            <a:spLocks noChangeArrowheads="1"/>
          </p:cNvSpPr>
          <p:nvPr/>
        </p:nvSpPr>
        <p:spPr bwMode="auto">
          <a:xfrm rot="1479">
            <a:off x="0" y="3320406"/>
            <a:ext cx="18288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eaLnBrk="0" hangingPunct="0">
              <a:defRPr/>
            </a:pPr>
            <a:r>
              <a:rPr lang="ar-JO" b="1" dirty="0">
                <a:solidFill>
                  <a:srgbClr val="FFFF00"/>
                </a:solidFill>
                <a:latin typeface="Arial" panose="020B0604020202020204" pitchFamily="34" charset="0"/>
                <a:cs typeface="Arial" panose="020B0604020202020204" pitchFamily="34" charset="0"/>
              </a:rPr>
              <a:t>و</a:t>
            </a:r>
            <a:r>
              <a:rPr lang="en-US" b="1" dirty="0">
                <a:solidFill>
                  <a:srgbClr val="FFFF00"/>
                </a:solidFill>
                <a:latin typeface="Arial" panose="020B0604020202020204" pitchFamily="34" charset="0"/>
                <a:cs typeface="Arial" panose="020B0604020202020204" pitchFamily="34" charset="0"/>
              </a:rPr>
              <a:t> </a:t>
            </a:r>
            <a:r>
              <a:rPr lang="ar-JO" b="1" dirty="0">
                <a:solidFill>
                  <a:srgbClr val="FFFF00"/>
                </a:solidFill>
                <a:latin typeface="Arial" panose="020B0604020202020204" pitchFamily="34" charset="0"/>
                <a:cs typeface="Arial" panose="020B0604020202020204" pitchFamily="34" charset="0"/>
              </a:rPr>
              <a:t>حاز</a:t>
            </a:r>
            <a:r>
              <a:rPr lang="en-US" b="1" dirty="0">
                <a:solidFill>
                  <a:srgbClr val="FFFF00"/>
                </a:solidFill>
                <a:latin typeface="Arial" panose="020B0604020202020204" pitchFamily="34" charset="0"/>
                <a:cs typeface="Arial" panose="020B0604020202020204" pitchFamily="34" charset="0"/>
              </a:rPr>
              <a:t> </a:t>
            </a:r>
            <a:r>
              <a:rPr lang="ar-JO" b="1" dirty="0">
                <a:solidFill>
                  <a:srgbClr val="FFFF00"/>
                </a:solidFill>
                <a:latin typeface="Arial" panose="020B0604020202020204" pitchFamily="34" charset="0"/>
                <a:cs typeface="Arial" panose="020B0604020202020204" pitchFamily="34" charset="0"/>
              </a:rPr>
              <a:t>آش</a:t>
            </a:r>
            <a:r>
              <a:rPr lang="en-US" b="1" dirty="0">
                <a:solidFill>
                  <a:srgbClr val="FFFF00"/>
                </a:solidFill>
                <a:latin typeface="Arial" panose="020B0604020202020204" pitchFamily="34" charset="0"/>
                <a:cs typeface="Arial" panose="020B0604020202020204" pitchFamily="34" charset="0"/>
              </a:rPr>
              <a:t> </a:t>
            </a:r>
            <a:r>
              <a:rPr lang="ar-JO" b="1" dirty="0">
                <a:solidFill>
                  <a:srgbClr val="FFFF00"/>
                </a:solidFill>
                <a:latin typeface="Arial" panose="020B0604020202020204" pitchFamily="34" charset="0"/>
                <a:cs typeface="Arial" panose="020B0604020202020204" pitchFamily="34" charset="0"/>
              </a:rPr>
              <a:t>2</a:t>
            </a:r>
            <a:endParaRPr lang="en-US" b="1" dirty="0">
              <a:solidFill>
                <a:srgbClr val="FFFF00"/>
              </a:solidFill>
              <a:latin typeface="Arial" panose="020B0604020202020204" pitchFamily="34" charset="0"/>
              <a:cs typeface="Arial" panose="020B0604020202020204" pitchFamily="34" charset="0"/>
            </a:endParaRPr>
          </a:p>
        </p:txBody>
      </p:sp>
      <p:sp>
        <p:nvSpPr>
          <p:cNvPr id="207927" name="Text Box 55"/>
          <p:cNvSpPr txBox="1">
            <a:spLocks noChangeArrowheads="1"/>
          </p:cNvSpPr>
          <p:nvPr/>
        </p:nvSpPr>
        <p:spPr bwMode="auto">
          <a:xfrm rot="1479">
            <a:off x="2362200" y="3320406"/>
            <a:ext cx="18288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eaLnBrk="0" hangingPunct="0">
              <a:defRPr/>
            </a:pPr>
            <a:r>
              <a:rPr lang="ar-JO" b="1" dirty="0">
                <a:solidFill>
                  <a:srgbClr val="FFFF00"/>
                </a:solidFill>
                <a:latin typeface="Arial" panose="020B0604020202020204" pitchFamily="34" charset="0"/>
                <a:cs typeface="Arial" panose="020B0604020202020204" pitchFamily="34" charset="0"/>
              </a:rPr>
              <a:t>ه ف ف م ش ز</a:t>
            </a:r>
            <a:endParaRPr lang="en-US" b="1" dirty="0">
              <a:solidFill>
                <a:srgbClr val="FFFF00"/>
              </a:solidFill>
              <a:latin typeface="Arial" panose="020B0604020202020204" pitchFamily="34" charset="0"/>
              <a:cs typeface="Arial" panose="020B0604020202020204" pitchFamily="34" charset="0"/>
            </a:endParaRPr>
          </a:p>
        </p:txBody>
      </p:sp>
      <p:sp>
        <p:nvSpPr>
          <p:cNvPr id="207928" name="Text Box 56"/>
          <p:cNvSpPr txBox="1">
            <a:spLocks noChangeArrowheads="1"/>
          </p:cNvSpPr>
          <p:nvPr/>
        </p:nvSpPr>
        <p:spPr bwMode="auto">
          <a:xfrm rot="1479">
            <a:off x="-76200" y="6292206"/>
            <a:ext cx="2439988"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حاز</a:t>
            </a:r>
            <a:r>
              <a:rPr lang="en-US" b="1" dirty="0">
                <a:solidFill>
                  <a:srgbClr val="F3B600"/>
                </a:solidFill>
                <a:latin typeface="Arial" panose="020B0604020202020204" pitchFamily="34" charset="0"/>
                <a:cs typeface="Arial" panose="020B0604020202020204" pitchFamily="34" charset="0"/>
              </a:rPr>
              <a:t> </a:t>
            </a:r>
            <a:r>
              <a:rPr lang="ar-JO" b="1" dirty="0">
                <a:solidFill>
                  <a:srgbClr val="F3B600"/>
                </a:solidFill>
                <a:latin typeface="Arial" panose="020B0604020202020204" pitchFamily="34" charset="0"/>
                <a:cs typeface="Arial" panose="020B0604020202020204" pitchFamily="34" charset="0"/>
              </a:rPr>
              <a:t>قيم كين </a:t>
            </a:r>
            <a:r>
              <a:rPr lang="en-US" b="1" dirty="0">
                <a:solidFill>
                  <a:srgbClr val="F3B600"/>
                </a:solidFill>
                <a:latin typeface="Arial" panose="020B0604020202020204" pitchFamily="34" charset="0"/>
                <a:cs typeface="Arial" panose="020B0604020202020204" pitchFamily="34" charset="0"/>
              </a:rPr>
              <a:t> </a:t>
            </a:r>
            <a:r>
              <a:rPr lang="ar-JO" b="1" dirty="0">
                <a:solidFill>
                  <a:srgbClr val="F3B600"/>
                </a:solidFill>
                <a:latin typeface="Arial" panose="020B0604020202020204" pitchFamily="34" charset="0"/>
                <a:cs typeface="Arial" panose="020B0604020202020204" pitchFamily="34" charset="0"/>
              </a:rPr>
              <a:t>صد </a:t>
            </a:r>
            <a:endParaRPr lang="en-US" b="1" dirty="0">
              <a:solidFill>
                <a:srgbClr val="F3B600"/>
              </a:solidFill>
              <a:latin typeface="Arial" panose="020B0604020202020204" pitchFamily="34" charset="0"/>
              <a:cs typeface="Arial" panose="020B0604020202020204" pitchFamily="34" charset="0"/>
            </a:endParaRPr>
          </a:p>
        </p:txBody>
      </p:sp>
      <p:sp>
        <p:nvSpPr>
          <p:cNvPr id="207929" name="Text Box 57"/>
          <p:cNvSpPr txBox="1">
            <a:spLocks noChangeArrowheads="1"/>
          </p:cNvSpPr>
          <p:nvPr/>
        </p:nvSpPr>
        <p:spPr bwMode="auto">
          <a:xfrm rot="1479">
            <a:off x="4114800" y="2390170"/>
            <a:ext cx="201136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ي ع أ ي ي آ أ ر </a:t>
            </a:r>
            <a:endParaRPr lang="en-US" b="1" dirty="0">
              <a:solidFill>
                <a:srgbClr val="EAEAEA"/>
              </a:solidFill>
              <a:latin typeface="Arial" panose="020B0604020202020204" pitchFamily="34" charset="0"/>
              <a:cs typeface="Arial" panose="020B0604020202020204" pitchFamily="34" charset="0"/>
            </a:endParaRPr>
          </a:p>
        </p:txBody>
      </p:sp>
      <p:sp>
        <p:nvSpPr>
          <p:cNvPr id="382009" name="Line 61"/>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latin typeface="Arial" panose="020B0604020202020204" pitchFamily="34" charset="0"/>
              <a:cs typeface="Arial" panose="020B0604020202020204" pitchFamily="34" charset="0"/>
            </a:endParaRPr>
          </a:p>
        </p:txBody>
      </p:sp>
      <p:sp>
        <p:nvSpPr>
          <p:cNvPr id="382010" name="Line 62"/>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latin typeface="Arial" panose="020B0604020202020204" pitchFamily="34" charset="0"/>
              <a:cs typeface="Arial" panose="020B0604020202020204" pitchFamily="34" charset="0"/>
            </a:endParaRPr>
          </a:p>
        </p:txBody>
      </p:sp>
      <p:sp>
        <p:nvSpPr>
          <p:cNvPr id="382011" name="Line 63"/>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latin typeface="Arial" panose="020B0604020202020204" pitchFamily="34" charset="0"/>
              <a:cs typeface="Arial" panose="020B0604020202020204" pitchFamily="34" charset="0"/>
            </a:endParaRPr>
          </a:p>
        </p:txBody>
      </p:sp>
      <p:sp>
        <p:nvSpPr>
          <p:cNvPr id="382012" name="Line 64"/>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latin typeface="Arial" panose="020B0604020202020204" pitchFamily="34" charset="0"/>
              <a:cs typeface="Arial" panose="020B0604020202020204" pitchFamily="34" charset="0"/>
            </a:endParaRPr>
          </a:p>
        </p:txBody>
      </p:sp>
      <p:sp>
        <p:nvSpPr>
          <p:cNvPr id="382013" name="Line 65"/>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latin typeface="Arial" panose="020B0604020202020204" pitchFamily="34" charset="0"/>
              <a:cs typeface="Arial" panose="020B0604020202020204" pitchFamily="34" charset="0"/>
            </a:endParaRPr>
          </a:p>
        </p:txBody>
      </p:sp>
      <p:sp>
        <p:nvSpPr>
          <p:cNvPr id="382014" name="Line 66"/>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latin typeface="Arial" panose="020B0604020202020204" pitchFamily="34" charset="0"/>
              <a:cs typeface="Arial" panose="020B0604020202020204" pitchFamily="34" charset="0"/>
            </a:endParaRPr>
          </a:p>
        </p:txBody>
      </p:sp>
      <p:sp>
        <p:nvSpPr>
          <p:cNvPr id="382015" name="Line 67"/>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latin typeface="Arial" panose="020B0604020202020204" pitchFamily="34" charset="0"/>
              <a:cs typeface="Arial" panose="020B0604020202020204" pitchFamily="34" charset="0"/>
            </a:endParaRPr>
          </a:p>
        </p:txBody>
      </p:sp>
      <p:sp>
        <p:nvSpPr>
          <p:cNvPr id="382016" name="Line 68"/>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EAEAEA"/>
              </a:solidFill>
              <a:latin typeface="Arial" panose="020B0604020202020204" pitchFamily="34" charset="0"/>
              <a:cs typeface="Arial" panose="020B0604020202020204" pitchFamily="34" charset="0"/>
            </a:endParaRPr>
          </a:p>
        </p:txBody>
      </p:sp>
      <p:sp>
        <p:nvSpPr>
          <p:cNvPr id="69" name="Text Box 81"/>
          <p:cNvSpPr txBox="1">
            <a:spLocks noChangeArrowheads="1"/>
          </p:cNvSpPr>
          <p:nvPr/>
        </p:nvSpPr>
        <p:spPr bwMode="auto">
          <a:xfrm rot="1479">
            <a:off x="4876802" y="4806798"/>
            <a:ext cx="4267273"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algn="ctr" eaLnBrk="0" hangingPunct="0">
              <a:defRPr/>
            </a:pPr>
            <a:r>
              <a:rPr lang="ar-JO" b="1" dirty="0">
                <a:solidFill>
                  <a:srgbClr val="FFFF00"/>
                </a:solidFill>
                <a:latin typeface="Arial" panose="020B0604020202020204" pitchFamily="34" charset="0"/>
                <a:cs typeface="Arial" panose="020B0604020202020204" pitchFamily="34" charset="0"/>
              </a:rPr>
              <a:t>ملوك إسرائيل (جميعهم أشرار)</a:t>
            </a:r>
            <a:endParaRPr lang="en-US" b="1" dirty="0">
              <a:solidFill>
                <a:srgbClr val="FFFF00"/>
              </a:solidFill>
              <a:latin typeface="Arial" panose="020B0604020202020204" pitchFamily="34" charset="0"/>
              <a:cs typeface="Arial" panose="020B0604020202020204" pitchFamily="34" charset="0"/>
            </a:endParaRPr>
          </a:p>
        </p:txBody>
      </p:sp>
      <p:sp>
        <p:nvSpPr>
          <p:cNvPr id="70" name="Text Box 82"/>
          <p:cNvSpPr txBox="1">
            <a:spLocks noChangeArrowheads="1"/>
          </p:cNvSpPr>
          <p:nvPr/>
        </p:nvSpPr>
        <p:spPr bwMode="auto">
          <a:xfrm rot="1479">
            <a:off x="4876800" y="5438131"/>
            <a:ext cx="3581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F3B600"/>
                </a:solidFill>
                <a:latin typeface="Arial" panose="020B0604020202020204" pitchFamily="34" charset="0"/>
                <a:cs typeface="Arial" panose="020B0604020202020204" pitchFamily="34" charset="0"/>
              </a:rPr>
              <a:t>ملوك أشرار في يهوذا</a:t>
            </a:r>
            <a:endParaRPr lang="en-US" b="1" dirty="0">
              <a:solidFill>
                <a:srgbClr val="F3B600"/>
              </a:solidFill>
              <a:latin typeface="Arial" panose="020B0604020202020204" pitchFamily="34" charset="0"/>
              <a:cs typeface="Arial" panose="020B0604020202020204" pitchFamily="34" charset="0"/>
            </a:endParaRPr>
          </a:p>
        </p:txBody>
      </p:sp>
      <p:sp>
        <p:nvSpPr>
          <p:cNvPr id="71" name="Text Box 83"/>
          <p:cNvSpPr txBox="1">
            <a:spLocks noChangeArrowheads="1"/>
          </p:cNvSpPr>
          <p:nvPr/>
        </p:nvSpPr>
        <p:spPr bwMode="auto">
          <a:xfrm rot="1479">
            <a:off x="4876800" y="5819131"/>
            <a:ext cx="3581400"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ملوك صالحين في يهوذا</a:t>
            </a:r>
            <a:endParaRPr lang="en-US" b="1" dirty="0">
              <a:solidFill>
                <a:srgbClr val="EAEAEA"/>
              </a:solidFill>
              <a:latin typeface="Arial" panose="020B0604020202020204" pitchFamily="34" charset="0"/>
              <a:cs typeface="Arial" panose="020B0604020202020204" pitchFamily="34" charset="0"/>
            </a:endParaRPr>
          </a:p>
        </p:txBody>
      </p:sp>
      <p:sp>
        <p:nvSpPr>
          <p:cNvPr id="382020" name="Right Brace 71"/>
          <p:cNvSpPr>
            <a:spLocks/>
          </p:cNvSpPr>
          <p:nvPr/>
        </p:nvSpPr>
        <p:spPr bwMode="auto">
          <a:xfrm>
            <a:off x="7359650" y="5589588"/>
            <a:ext cx="287338" cy="647700"/>
          </a:xfrm>
          <a:prstGeom prst="rightBrace">
            <a:avLst>
              <a:gd name="adj1" fmla="val 8349"/>
              <a:gd name="adj2" fmla="val 50000"/>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eaLnBrk="0" hangingPunct="0"/>
            <a:endParaRPr lang="en-US" sz="2400">
              <a:solidFill>
                <a:srgbClr val="EAEAEA"/>
              </a:solidFill>
              <a:latin typeface="Arial" panose="020B0604020202020204" pitchFamily="34" charset="0"/>
              <a:cs typeface="Arial" panose="020B0604020202020204" pitchFamily="34" charset="0"/>
            </a:endParaRPr>
          </a:p>
        </p:txBody>
      </p:sp>
      <p:sp>
        <p:nvSpPr>
          <p:cNvPr id="73" name="Text Box 70"/>
          <p:cNvSpPr txBox="1">
            <a:spLocks noChangeArrowheads="1"/>
          </p:cNvSpPr>
          <p:nvPr/>
        </p:nvSpPr>
        <p:spPr bwMode="auto">
          <a:xfrm>
            <a:off x="7667625" y="5591175"/>
            <a:ext cx="1265238" cy="830997"/>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eaLnBrk="0" hangingPunct="0">
              <a:defRPr/>
            </a:pPr>
            <a:r>
              <a:rPr lang="ar-JO" b="1" dirty="0">
                <a:solidFill>
                  <a:srgbClr val="EAEAEA"/>
                </a:solidFill>
                <a:latin typeface="Arial" panose="020B0604020202020204" pitchFamily="34" charset="0"/>
                <a:cs typeface="Arial" panose="020B0604020202020204" pitchFamily="34" charset="0"/>
              </a:rPr>
              <a:t>سلالة         واحدة</a:t>
            </a:r>
            <a:endParaRPr lang="en-US" b="1" dirty="0">
              <a:solidFill>
                <a:srgbClr val="EAEAEA"/>
              </a:solidFill>
              <a:latin typeface="Arial" panose="020B0604020202020204" pitchFamily="34" charset="0"/>
              <a:cs typeface="Arial" panose="020B0604020202020204" pitchFamily="34" charset="0"/>
            </a:endParaRPr>
          </a:p>
        </p:txBody>
      </p:sp>
      <p:sp>
        <p:nvSpPr>
          <p:cNvPr id="74" name="Text Box 70"/>
          <p:cNvSpPr txBox="1">
            <a:spLocks noChangeArrowheads="1"/>
          </p:cNvSpPr>
          <p:nvPr/>
        </p:nvSpPr>
        <p:spPr bwMode="auto">
          <a:xfrm>
            <a:off x="5219700" y="5157788"/>
            <a:ext cx="3889375" cy="46166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algn="ctr" eaLnBrk="0" hangingPunct="0">
              <a:defRPr/>
            </a:pPr>
            <a:r>
              <a:rPr lang="ar-JO" b="1" dirty="0">
                <a:solidFill>
                  <a:srgbClr val="EAEAEA"/>
                </a:solidFill>
                <a:latin typeface="Arial" panose="020B0604020202020204" pitchFamily="34" charset="0"/>
                <a:cs typeface="Arial" panose="020B0604020202020204" pitchFamily="34" charset="0"/>
              </a:rPr>
              <a:t>9 سلالات في إسرائيل</a:t>
            </a:r>
            <a:endParaRPr lang="en-US" b="1" dirty="0">
              <a:solidFill>
                <a:srgbClr val="EAEAEA"/>
              </a:solidFill>
              <a:latin typeface="Arial" panose="020B0604020202020204" pitchFamily="34" charset="0"/>
              <a:cs typeface="Arial" panose="020B0604020202020204" pitchFamily="34" charset="0"/>
            </a:endParaRPr>
          </a:p>
        </p:txBody>
      </p:sp>
      <p:cxnSp>
        <p:nvCxnSpPr>
          <p:cNvPr id="382023" name="Straight Connector 74"/>
          <p:cNvCxnSpPr>
            <a:cxnSpLocks noChangeShapeType="1"/>
          </p:cNvCxnSpPr>
          <p:nvPr/>
        </p:nvCxnSpPr>
        <p:spPr bwMode="auto">
          <a:xfrm flipV="1">
            <a:off x="4932363" y="5300663"/>
            <a:ext cx="287337" cy="1444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41155053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920"/>
                                        </p:tgtEl>
                                        <p:attrNameLst>
                                          <p:attrName>style.visibility</p:attrName>
                                        </p:attrNameLst>
                                      </p:cBhvr>
                                      <p:to>
                                        <p:strVal val="visible"/>
                                      </p:to>
                                    </p:set>
                                    <p:animEffect transition="in" filter="fade">
                                      <p:cBhvr>
                                        <p:cTn id="7" dur="500"/>
                                        <p:tgtEl>
                                          <p:spTgt spid="2079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7921"/>
                                        </p:tgtEl>
                                        <p:attrNameLst>
                                          <p:attrName>style.visibility</p:attrName>
                                        </p:attrNameLst>
                                      </p:cBhvr>
                                      <p:to>
                                        <p:strVal val="visible"/>
                                      </p:to>
                                    </p:set>
                                    <p:animEffect transition="in" filter="fade">
                                      <p:cBhvr>
                                        <p:cTn id="12" dur="500"/>
                                        <p:tgtEl>
                                          <p:spTgt spid="2079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7922"/>
                                        </p:tgtEl>
                                        <p:attrNameLst>
                                          <p:attrName>style.visibility</p:attrName>
                                        </p:attrNameLst>
                                      </p:cBhvr>
                                      <p:to>
                                        <p:strVal val="visible"/>
                                      </p:to>
                                    </p:set>
                                    <p:animEffect transition="in" filter="fade">
                                      <p:cBhvr>
                                        <p:cTn id="17" dur="500"/>
                                        <p:tgtEl>
                                          <p:spTgt spid="2079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7923"/>
                                        </p:tgtEl>
                                        <p:attrNameLst>
                                          <p:attrName>style.visibility</p:attrName>
                                        </p:attrNameLst>
                                      </p:cBhvr>
                                      <p:to>
                                        <p:strVal val="visible"/>
                                      </p:to>
                                    </p:set>
                                    <p:animEffect transition="in" filter="fade">
                                      <p:cBhvr>
                                        <p:cTn id="22" dur="500"/>
                                        <p:tgtEl>
                                          <p:spTgt spid="2079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7928"/>
                                        </p:tgtEl>
                                        <p:attrNameLst>
                                          <p:attrName>style.visibility</p:attrName>
                                        </p:attrNameLst>
                                      </p:cBhvr>
                                      <p:to>
                                        <p:strVal val="visible"/>
                                      </p:to>
                                    </p:set>
                                    <p:animEffect transition="in" filter="fade">
                                      <p:cBhvr>
                                        <p:cTn id="27" dur="500"/>
                                        <p:tgtEl>
                                          <p:spTgt spid="207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20" grpId="0" autoUpdateAnimBg="0"/>
      <p:bldP spid="207921" grpId="0" autoUpdateAnimBg="0"/>
      <p:bldP spid="207922" grpId="0" autoUpdateAnimBg="0"/>
      <p:bldP spid="207923" grpId="0" autoUpdateAnimBg="0"/>
      <p:bldP spid="20792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4" descr="Whitcomb Chart">
            <a:extLst>
              <a:ext uri="{FF2B5EF4-FFF2-40B4-BE49-F238E27FC236}">
                <a16:creationId xmlns:a16="http://schemas.microsoft.com/office/drawing/2014/main" id="{07057C41-064B-B247-965B-CD3FC39EF2A8}"/>
              </a:ext>
            </a:extLst>
          </p:cNvPr>
          <p:cNvPicPr>
            <a:picLocks noChangeAspect="1" noChangeArrowheads="1"/>
          </p:cNvPicPr>
          <p:nvPr/>
        </p:nvPicPr>
        <p:blipFill rotWithShape="1">
          <a:blip r:embed="rId3" cstate="print"/>
          <a:srcRect t="2218"/>
          <a:stretch/>
        </p:blipFill>
        <p:spPr bwMode="auto">
          <a:xfrm>
            <a:off x="0" y="533400"/>
            <a:ext cx="9144000" cy="6351984"/>
          </a:xfrm>
          <a:prstGeom prst="rect">
            <a:avLst/>
          </a:prstGeom>
          <a:noFill/>
          <a:ln w="9525">
            <a:noFill/>
            <a:miter lim="800000"/>
            <a:headEnd/>
            <a:tailEnd/>
          </a:ln>
        </p:spPr>
      </p:pic>
      <p:sp>
        <p:nvSpPr>
          <p:cNvPr id="264201" name="Text Box 10"/>
          <p:cNvSpPr txBox="1">
            <a:spLocks noChangeArrowheads="1"/>
          </p:cNvSpPr>
          <p:nvPr/>
        </p:nvSpPr>
        <p:spPr bwMode="auto">
          <a:xfrm>
            <a:off x="8382000" y="76200"/>
            <a:ext cx="703263" cy="461963"/>
          </a:xfrm>
          <a:prstGeom prst="rect">
            <a:avLst/>
          </a:prstGeom>
          <a:noFill/>
          <a:ln w="12700" cap="sq">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342</a:t>
            </a:r>
            <a:endParaRPr kumimoji="0" 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6" name="Rectangle 14"/>
          <p:cNvSpPr>
            <a:spLocks noChangeArrowheads="1"/>
          </p:cNvSpPr>
          <p:nvPr/>
        </p:nvSpPr>
        <p:spPr bwMode="auto">
          <a:xfrm>
            <a:off x="7467600" y="1484784"/>
            <a:ext cx="1676400" cy="4572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rPr>
              <a:t>عوبديا</a:t>
            </a:r>
            <a:endParaRPr kumimoji="0" lang="en-US"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endParaRPr>
          </a:p>
        </p:txBody>
      </p:sp>
      <p:sp>
        <p:nvSpPr>
          <p:cNvPr id="8207" name="Rectangle 15"/>
          <p:cNvSpPr>
            <a:spLocks noChangeArrowheads="1"/>
          </p:cNvSpPr>
          <p:nvPr/>
        </p:nvSpPr>
        <p:spPr bwMode="auto">
          <a:xfrm>
            <a:off x="-252536" y="3475856"/>
            <a:ext cx="1676400" cy="4572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rPr>
              <a:t>يونان</a:t>
            </a:r>
            <a:endParaRPr kumimoji="0" lang="en-US"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endParaRPr>
          </a:p>
        </p:txBody>
      </p:sp>
      <p:sp>
        <p:nvSpPr>
          <p:cNvPr id="8208" name="Rectangle 16"/>
          <p:cNvSpPr>
            <a:spLocks noChangeArrowheads="1"/>
          </p:cNvSpPr>
          <p:nvPr/>
        </p:nvSpPr>
        <p:spPr bwMode="auto">
          <a:xfrm>
            <a:off x="971600" y="3475856"/>
            <a:ext cx="1200200" cy="4572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rPr>
              <a:t>عاموس</a:t>
            </a:r>
            <a:endParaRPr kumimoji="0" lang="en-US"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endParaRPr>
          </a:p>
        </p:txBody>
      </p:sp>
      <p:sp>
        <p:nvSpPr>
          <p:cNvPr id="8209" name="Rectangle 17"/>
          <p:cNvSpPr>
            <a:spLocks noChangeArrowheads="1"/>
          </p:cNvSpPr>
          <p:nvPr/>
        </p:nvSpPr>
        <p:spPr bwMode="auto">
          <a:xfrm>
            <a:off x="2003648" y="3475856"/>
            <a:ext cx="1200200" cy="4572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rPr>
              <a:t>هوشع</a:t>
            </a:r>
            <a:endParaRPr kumimoji="0" lang="en-US"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endParaRPr>
          </a:p>
        </p:txBody>
      </p:sp>
      <p:sp>
        <p:nvSpPr>
          <p:cNvPr id="8210" name="Rectangle 18"/>
          <p:cNvSpPr>
            <a:spLocks noChangeArrowheads="1"/>
          </p:cNvSpPr>
          <p:nvPr/>
        </p:nvSpPr>
        <p:spPr bwMode="auto">
          <a:xfrm>
            <a:off x="2987824" y="3475856"/>
            <a:ext cx="963216" cy="4572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rPr>
              <a:t>أشعياء</a:t>
            </a:r>
            <a:endParaRPr kumimoji="0" lang="en-US"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endParaRPr>
          </a:p>
        </p:txBody>
      </p:sp>
      <p:sp>
        <p:nvSpPr>
          <p:cNvPr id="8211" name="Rectangle 19"/>
          <p:cNvSpPr>
            <a:spLocks noChangeArrowheads="1"/>
          </p:cNvSpPr>
          <p:nvPr/>
        </p:nvSpPr>
        <p:spPr bwMode="auto">
          <a:xfrm>
            <a:off x="3923928" y="3475856"/>
            <a:ext cx="936104" cy="4572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rPr>
              <a:t>ميخا</a:t>
            </a:r>
            <a:endParaRPr kumimoji="0" lang="en-US"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endParaRPr>
          </a:p>
        </p:txBody>
      </p:sp>
      <p:sp>
        <p:nvSpPr>
          <p:cNvPr id="8212" name="Rectangle 20"/>
          <p:cNvSpPr>
            <a:spLocks noChangeArrowheads="1"/>
          </p:cNvSpPr>
          <p:nvPr/>
        </p:nvSpPr>
        <p:spPr bwMode="auto">
          <a:xfrm>
            <a:off x="5334000" y="4038600"/>
            <a:ext cx="1676400" cy="4572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0066CB"/>
                </a:solidFill>
                <a:effectLst/>
                <a:uLnTx/>
                <a:uFillTx/>
                <a:latin typeface="Arial" pitchFamily="34" charset="0"/>
                <a:ea typeface="MS PGothic" pitchFamily="34" charset="-128"/>
                <a:cs typeface="Arial" pitchFamily="34" charset="0"/>
              </a:rPr>
              <a:t>ناحوم</a:t>
            </a:r>
            <a:endParaRPr kumimoji="0" lang="en-US" sz="2800" b="0" i="0" u="none" strike="noStrike" kern="1200" cap="none" spc="0" normalizeH="0" baseline="0" noProof="0">
              <a:ln>
                <a:noFill/>
              </a:ln>
              <a:solidFill>
                <a:srgbClr val="0066CB"/>
              </a:solidFill>
              <a:effectLst/>
              <a:uLnTx/>
              <a:uFillTx/>
              <a:latin typeface="Arial" pitchFamily="34" charset="0"/>
              <a:ea typeface="MS PGothic" pitchFamily="34" charset="-128"/>
              <a:cs typeface="Arial" pitchFamily="34" charset="0"/>
            </a:endParaRPr>
          </a:p>
        </p:txBody>
      </p:sp>
      <p:sp>
        <p:nvSpPr>
          <p:cNvPr id="8213" name="Rectangle 21"/>
          <p:cNvSpPr>
            <a:spLocks noChangeArrowheads="1"/>
          </p:cNvSpPr>
          <p:nvPr/>
        </p:nvSpPr>
        <p:spPr bwMode="auto">
          <a:xfrm>
            <a:off x="6781800" y="4038600"/>
            <a:ext cx="2057400" cy="5334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0066CB"/>
                </a:solidFill>
                <a:effectLst/>
                <a:uLnTx/>
                <a:uFillTx/>
                <a:latin typeface="Arial" pitchFamily="34" charset="0"/>
                <a:ea typeface="MS PGothic" pitchFamily="34" charset="-128"/>
                <a:cs typeface="Arial" pitchFamily="34" charset="0"/>
              </a:rPr>
              <a:t>صفنيا</a:t>
            </a:r>
            <a:endParaRPr kumimoji="0" lang="en-US" sz="2800" b="0" i="0" u="none" strike="noStrike" kern="1200" cap="none" spc="0" normalizeH="0" baseline="0" noProof="0">
              <a:ln>
                <a:noFill/>
              </a:ln>
              <a:solidFill>
                <a:srgbClr val="0066CB"/>
              </a:solidFill>
              <a:effectLst/>
              <a:uLnTx/>
              <a:uFillTx/>
              <a:latin typeface="Arial" pitchFamily="34" charset="0"/>
              <a:ea typeface="MS PGothic" pitchFamily="34" charset="-128"/>
              <a:cs typeface="Arial" pitchFamily="34" charset="0"/>
            </a:endParaRPr>
          </a:p>
        </p:txBody>
      </p:sp>
      <p:sp>
        <p:nvSpPr>
          <p:cNvPr id="8214" name="Rectangle 22"/>
          <p:cNvSpPr>
            <a:spLocks noChangeArrowheads="1"/>
          </p:cNvSpPr>
          <p:nvPr/>
        </p:nvSpPr>
        <p:spPr bwMode="auto">
          <a:xfrm>
            <a:off x="-76200" y="6135960"/>
            <a:ext cx="2057400" cy="5334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0066CB"/>
                </a:solidFill>
                <a:effectLst/>
                <a:uLnTx/>
                <a:uFillTx/>
                <a:latin typeface="Arial" pitchFamily="34" charset="0"/>
                <a:ea typeface="MS PGothic" pitchFamily="34" charset="-128"/>
                <a:cs typeface="Arial" pitchFamily="34" charset="0"/>
              </a:rPr>
              <a:t>حبقوق</a:t>
            </a:r>
            <a:endParaRPr kumimoji="0" lang="en-US" sz="2800" b="0" i="0" u="none" strike="noStrike" kern="1200" cap="none" spc="0" normalizeH="0" baseline="0" noProof="0">
              <a:ln>
                <a:noFill/>
              </a:ln>
              <a:solidFill>
                <a:srgbClr val="0066CB"/>
              </a:solidFill>
              <a:effectLst/>
              <a:uLnTx/>
              <a:uFillTx/>
              <a:latin typeface="Arial" pitchFamily="34" charset="0"/>
              <a:ea typeface="MS PGothic" pitchFamily="34" charset="-128"/>
              <a:cs typeface="Arial" pitchFamily="34" charset="0"/>
            </a:endParaRPr>
          </a:p>
        </p:txBody>
      </p:sp>
      <p:sp>
        <p:nvSpPr>
          <p:cNvPr id="8215" name="Rectangle 23"/>
          <p:cNvSpPr>
            <a:spLocks noChangeArrowheads="1"/>
          </p:cNvSpPr>
          <p:nvPr/>
        </p:nvSpPr>
        <p:spPr bwMode="auto">
          <a:xfrm>
            <a:off x="-76200" y="5486400"/>
            <a:ext cx="990600" cy="4572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0066CB"/>
                </a:solidFill>
                <a:effectLst/>
                <a:uLnTx/>
                <a:uFillTx/>
                <a:latin typeface="Arial" pitchFamily="34" charset="0"/>
                <a:ea typeface="MS PGothic" pitchFamily="34" charset="-128"/>
                <a:cs typeface="Arial" pitchFamily="34" charset="0"/>
              </a:rPr>
              <a:t>يوئيل </a:t>
            </a:r>
            <a:endParaRPr kumimoji="0" lang="en-US" sz="2800" b="0" i="0" u="none" strike="noStrike" kern="1200" cap="none" spc="0" normalizeH="0" baseline="0" noProof="0">
              <a:ln>
                <a:noFill/>
              </a:ln>
              <a:solidFill>
                <a:srgbClr val="0066CB"/>
              </a:solidFill>
              <a:effectLst/>
              <a:uLnTx/>
              <a:uFillTx/>
              <a:latin typeface="Arial" pitchFamily="34" charset="0"/>
              <a:ea typeface="MS PGothic" pitchFamily="34" charset="-128"/>
              <a:cs typeface="Arial" pitchFamily="34" charset="0"/>
            </a:endParaRPr>
          </a:p>
        </p:txBody>
      </p:sp>
      <p:sp>
        <p:nvSpPr>
          <p:cNvPr id="8217" name="Rectangle 25"/>
          <p:cNvSpPr>
            <a:spLocks noChangeArrowheads="1"/>
          </p:cNvSpPr>
          <p:nvPr/>
        </p:nvSpPr>
        <p:spPr bwMode="auto">
          <a:xfrm>
            <a:off x="107504" y="4800600"/>
            <a:ext cx="1257400" cy="4572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rPr>
              <a:t>إرميا</a:t>
            </a:r>
            <a:endParaRPr kumimoji="0" lang="en-US"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endParaRPr>
          </a:p>
        </p:txBody>
      </p:sp>
      <p:sp>
        <p:nvSpPr>
          <p:cNvPr id="8218" name="Rectangle 26"/>
          <p:cNvSpPr>
            <a:spLocks noChangeArrowheads="1"/>
          </p:cNvSpPr>
          <p:nvPr/>
        </p:nvSpPr>
        <p:spPr bwMode="auto">
          <a:xfrm>
            <a:off x="1043608" y="4791609"/>
            <a:ext cx="1257400" cy="5334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rPr>
              <a:t>مراثي</a:t>
            </a:r>
            <a:endParaRPr kumimoji="0" lang="en-US"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endParaRPr>
          </a:p>
        </p:txBody>
      </p:sp>
      <p:sp>
        <p:nvSpPr>
          <p:cNvPr id="8219" name="Rectangle 27"/>
          <p:cNvSpPr>
            <a:spLocks noChangeArrowheads="1"/>
          </p:cNvSpPr>
          <p:nvPr/>
        </p:nvSpPr>
        <p:spPr bwMode="auto">
          <a:xfrm>
            <a:off x="2175087" y="4802119"/>
            <a:ext cx="1241778" cy="5334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rPr>
              <a:t>دانيال</a:t>
            </a:r>
            <a:endParaRPr kumimoji="0" lang="en-US"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endParaRPr>
          </a:p>
        </p:txBody>
      </p:sp>
      <p:sp>
        <p:nvSpPr>
          <p:cNvPr id="8220" name="Rectangle 28"/>
          <p:cNvSpPr>
            <a:spLocks noChangeArrowheads="1"/>
          </p:cNvSpPr>
          <p:nvPr/>
        </p:nvSpPr>
        <p:spPr bwMode="auto">
          <a:xfrm>
            <a:off x="2186009" y="5335519"/>
            <a:ext cx="1241778" cy="4572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rPr>
              <a:t>حزقيال</a:t>
            </a:r>
            <a:endParaRPr kumimoji="0" lang="en-US"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endParaRPr>
          </a:p>
        </p:txBody>
      </p:sp>
      <p:sp>
        <p:nvSpPr>
          <p:cNvPr id="8221" name="Rectangle 29"/>
          <p:cNvSpPr>
            <a:spLocks noChangeArrowheads="1"/>
          </p:cNvSpPr>
          <p:nvPr/>
        </p:nvSpPr>
        <p:spPr bwMode="auto">
          <a:xfrm>
            <a:off x="3704897" y="4941168"/>
            <a:ext cx="1676400" cy="4572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0066CB"/>
                </a:solidFill>
                <a:effectLst/>
                <a:uLnTx/>
                <a:uFillTx/>
                <a:latin typeface="Arial" pitchFamily="34" charset="0"/>
                <a:ea typeface="MS PGothic" pitchFamily="34" charset="-128"/>
                <a:cs typeface="Arial" pitchFamily="34" charset="0"/>
              </a:rPr>
              <a:t>حجي</a:t>
            </a:r>
            <a:endParaRPr kumimoji="0" lang="en-US" sz="2800" b="0" i="0" u="none" strike="noStrike" kern="1200" cap="none" spc="0" normalizeH="0" baseline="0" noProof="0">
              <a:ln>
                <a:noFill/>
              </a:ln>
              <a:solidFill>
                <a:srgbClr val="0066CB"/>
              </a:solidFill>
              <a:effectLst/>
              <a:uLnTx/>
              <a:uFillTx/>
              <a:latin typeface="Arial" pitchFamily="34" charset="0"/>
              <a:ea typeface="MS PGothic" pitchFamily="34" charset="-128"/>
              <a:cs typeface="Arial" pitchFamily="34" charset="0"/>
            </a:endParaRPr>
          </a:p>
        </p:txBody>
      </p:sp>
      <p:sp>
        <p:nvSpPr>
          <p:cNvPr id="8222" name="Rectangle 30"/>
          <p:cNvSpPr>
            <a:spLocks noChangeArrowheads="1"/>
          </p:cNvSpPr>
          <p:nvPr/>
        </p:nvSpPr>
        <p:spPr bwMode="auto">
          <a:xfrm>
            <a:off x="3657600" y="5420072"/>
            <a:ext cx="1905000" cy="4572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rPr>
              <a:t>زكريا</a:t>
            </a:r>
            <a:endParaRPr kumimoji="0" lang="en-US" sz="2800" b="0" i="0" u="none" strike="noStrike" kern="1200" cap="none" spc="0" normalizeH="0" baseline="0" noProof="0" dirty="0">
              <a:ln>
                <a:noFill/>
              </a:ln>
              <a:solidFill>
                <a:srgbClr val="0066CB"/>
              </a:solidFill>
              <a:effectLst/>
              <a:uLnTx/>
              <a:uFillTx/>
              <a:latin typeface="Arial" pitchFamily="34" charset="0"/>
              <a:ea typeface="MS PGothic" pitchFamily="34" charset="-128"/>
              <a:cs typeface="Arial" pitchFamily="34" charset="0"/>
            </a:endParaRPr>
          </a:p>
        </p:txBody>
      </p:sp>
      <p:sp>
        <p:nvSpPr>
          <p:cNvPr id="8223" name="Rectangle 31"/>
          <p:cNvSpPr>
            <a:spLocks noChangeArrowheads="1"/>
          </p:cNvSpPr>
          <p:nvPr/>
        </p:nvSpPr>
        <p:spPr bwMode="auto">
          <a:xfrm>
            <a:off x="6248400" y="5420072"/>
            <a:ext cx="1676400" cy="457200"/>
          </a:xfrm>
          <a:prstGeom prst="rect">
            <a:avLst/>
          </a:prstGeom>
          <a:solidFill>
            <a:schemeClr val="tx2"/>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0066CB"/>
                </a:solidFill>
                <a:effectLst/>
                <a:uLnTx/>
                <a:uFillTx/>
                <a:latin typeface="Arial" pitchFamily="34" charset="0"/>
                <a:ea typeface="MS PGothic" pitchFamily="34" charset="-128"/>
                <a:cs typeface="Arial" pitchFamily="34" charset="0"/>
              </a:rPr>
              <a:t>ملاخي</a:t>
            </a:r>
            <a:endParaRPr kumimoji="0" lang="en-US" sz="2800" b="0" i="0" u="none" strike="noStrike" kern="1200" cap="none" spc="0" normalizeH="0" baseline="0" noProof="0">
              <a:ln>
                <a:noFill/>
              </a:ln>
              <a:solidFill>
                <a:srgbClr val="0066CB"/>
              </a:solidFill>
              <a:effectLst/>
              <a:uLnTx/>
              <a:uFillTx/>
              <a:latin typeface="Arial" pitchFamily="34" charset="0"/>
              <a:ea typeface="MS PGothic" pitchFamily="34" charset="-128"/>
              <a:cs typeface="Arial" pitchFamily="34" charset="0"/>
            </a:endParaRPr>
          </a:p>
        </p:txBody>
      </p:sp>
      <p:sp>
        <p:nvSpPr>
          <p:cNvPr id="264223" name="Rectangle 33"/>
          <p:cNvSpPr>
            <a:spLocks noChangeArrowheads="1"/>
          </p:cNvSpPr>
          <p:nvPr/>
        </p:nvSpPr>
        <p:spPr bwMode="auto">
          <a:xfrm>
            <a:off x="0" y="838200"/>
            <a:ext cx="2971800" cy="533400"/>
          </a:xfrm>
          <a:prstGeom prst="rect">
            <a:avLst/>
          </a:prstGeom>
          <a:solidFill>
            <a:srgbClr val="0066CB"/>
          </a:solid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1" lang="ar-JO" sz="2800" b="0" i="0" u="none" strike="noStrike" kern="1200" cap="none" spc="0" normalizeH="0" baseline="0" noProof="0" dirty="0">
                <a:ln>
                  <a:noFill/>
                </a:ln>
                <a:solidFill>
                  <a:schemeClr val="tx2"/>
                </a:solidFill>
                <a:effectLst/>
                <a:uLnTx/>
                <a:uFillTx/>
                <a:latin typeface="Arial" pitchFamily="34" charset="0"/>
                <a:ea typeface="MS PGothic" pitchFamily="34" charset="-128"/>
                <a:cs typeface="Arial" pitchFamily="34" charset="0"/>
              </a:rPr>
              <a:t>التواريخ الرئيسية</a:t>
            </a:r>
            <a:endParaRPr kumimoji="1" lang="en-US" sz="2800" b="0" i="0" u="none" strike="noStrike" kern="1200" cap="none" spc="0" normalizeH="0" baseline="0" noProof="0" dirty="0">
              <a:ln>
                <a:noFill/>
              </a:ln>
              <a:solidFill>
                <a:schemeClr val="tx2"/>
              </a:solidFill>
              <a:effectLst/>
              <a:uLnTx/>
              <a:uFillTx/>
              <a:latin typeface="Arial" pitchFamily="34" charset="0"/>
              <a:ea typeface="MS PGothic" pitchFamily="34" charset="-128"/>
              <a:cs typeface="Arial" pitchFamily="34" charset="0"/>
            </a:endParaRPr>
          </a:p>
        </p:txBody>
      </p:sp>
      <p:sp>
        <p:nvSpPr>
          <p:cNvPr id="3" name="Title 2">
            <a:extLst>
              <a:ext uri="{FF2B5EF4-FFF2-40B4-BE49-F238E27FC236}">
                <a16:creationId xmlns:a16="http://schemas.microsoft.com/office/drawing/2014/main" id="{853F2E4C-4FBA-0C42-9233-FE6F2B2BCB0F}"/>
              </a:ext>
            </a:extLst>
          </p:cNvPr>
          <p:cNvSpPr>
            <a:spLocks noGrp="1"/>
          </p:cNvSpPr>
          <p:nvPr>
            <p:ph type="ctrTitle"/>
          </p:nvPr>
        </p:nvSpPr>
        <p:spPr>
          <a:xfrm>
            <a:off x="565688" y="-6458"/>
            <a:ext cx="7772400" cy="533401"/>
          </a:xfrm>
        </p:spPr>
        <p:txBody>
          <a:bodyPr/>
          <a:lstStyle/>
          <a:p>
            <a:r>
              <a:rPr lang="ar-JO" sz="4000" kern="10" dirty="0">
                <a:ln w="9525">
                  <a:round/>
                  <a:headEnd/>
                  <a:tailEnd/>
                </a:ln>
                <a:gradFill rotWithShape="1">
                  <a:gsLst>
                    <a:gs pos="0">
                      <a:srgbClr val="FFFFCC"/>
                    </a:gs>
                    <a:gs pos="100000">
                      <a:srgbClr val="FF9999"/>
                    </a:gs>
                  </a:gsLst>
                  <a:lin ang="5400000" scaled="1"/>
                </a:gradFill>
                <a:latin typeface="Arial"/>
                <a:cs typeface="Arial"/>
              </a:rPr>
              <a:t>ترتيب الأنبياء</a:t>
            </a:r>
            <a:endParaRPr lang="en-US" sz="4000" dirty="0"/>
          </a:p>
        </p:txBody>
      </p:sp>
      <p:sp>
        <p:nvSpPr>
          <p:cNvPr id="36" name="Rectangle 3">
            <a:extLst>
              <a:ext uri="{FF2B5EF4-FFF2-40B4-BE49-F238E27FC236}">
                <a16:creationId xmlns:a16="http://schemas.microsoft.com/office/drawing/2014/main" id="{3F7E269C-750E-204D-B0C4-294041027976}"/>
              </a:ext>
            </a:extLst>
          </p:cNvPr>
          <p:cNvSpPr txBox="1">
            <a:spLocks noChangeArrowheads="1"/>
          </p:cNvSpPr>
          <p:nvPr/>
        </p:nvSpPr>
        <p:spPr bwMode="auto">
          <a:xfrm>
            <a:off x="4144144" y="6339086"/>
            <a:ext cx="4999856" cy="546298"/>
          </a:xfrm>
          <a:prstGeom prst="rect">
            <a:avLst/>
          </a:prstGeom>
          <a:solidFill>
            <a:srgbClr val="DADADA">
              <a:lumMod val="10000"/>
            </a:srgb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قائمة ملوك و أنبياء العهد القديم</a:t>
            </a:r>
            <a:endPar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3185331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6"/>
                                        </p:tgtEl>
                                        <p:attrNameLst>
                                          <p:attrName>style.visibility</p:attrName>
                                        </p:attrNameLst>
                                      </p:cBhvr>
                                      <p:to>
                                        <p:strVal val="visible"/>
                                      </p:to>
                                    </p:set>
                                    <p:anim calcmode="lin" valueType="num">
                                      <p:cBhvr additive="base">
                                        <p:cTn id="7" dur="500" fill="hold"/>
                                        <p:tgtEl>
                                          <p:spTgt spid="8206"/>
                                        </p:tgtEl>
                                        <p:attrNameLst>
                                          <p:attrName>ppt_x</p:attrName>
                                        </p:attrNameLst>
                                      </p:cBhvr>
                                      <p:tavLst>
                                        <p:tav tm="0">
                                          <p:val>
                                            <p:strVal val="0-#ppt_w/2"/>
                                          </p:val>
                                        </p:tav>
                                        <p:tav tm="100000">
                                          <p:val>
                                            <p:strVal val="#ppt_x"/>
                                          </p:val>
                                        </p:tav>
                                      </p:tavLst>
                                    </p:anim>
                                    <p:anim calcmode="lin" valueType="num">
                                      <p:cBhvr additive="base">
                                        <p:cTn id="8"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7"/>
                                        </p:tgtEl>
                                        <p:attrNameLst>
                                          <p:attrName>style.visibility</p:attrName>
                                        </p:attrNameLst>
                                      </p:cBhvr>
                                      <p:to>
                                        <p:strVal val="visible"/>
                                      </p:to>
                                    </p:set>
                                    <p:anim calcmode="lin" valueType="num">
                                      <p:cBhvr additive="base">
                                        <p:cTn id="13" dur="500" fill="hold"/>
                                        <p:tgtEl>
                                          <p:spTgt spid="8207"/>
                                        </p:tgtEl>
                                        <p:attrNameLst>
                                          <p:attrName>ppt_x</p:attrName>
                                        </p:attrNameLst>
                                      </p:cBhvr>
                                      <p:tavLst>
                                        <p:tav tm="0">
                                          <p:val>
                                            <p:strVal val="0-#ppt_w/2"/>
                                          </p:val>
                                        </p:tav>
                                        <p:tav tm="100000">
                                          <p:val>
                                            <p:strVal val="#ppt_x"/>
                                          </p:val>
                                        </p:tav>
                                      </p:tavLst>
                                    </p:anim>
                                    <p:anim calcmode="lin" valueType="num">
                                      <p:cBhvr additive="base">
                                        <p:cTn id="14"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8"/>
                                        </p:tgtEl>
                                        <p:attrNameLst>
                                          <p:attrName>style.visibility</p:attrName>
                                        </p:attrNameLst>
                                      </p:cBhvr>
                                      <p:to>
                                        <p:strVal val="visible"/>
                                      </p:to>
                                    </p:set>
                                    <p:anim calcmode="lin" valueType="num">
                                      <p:cBhvr additive="base">
                                        <p:cTn id="19" dur="500" fill="hold"/>
                                        <p:tgtEl>
                                          <p:spTgt spid="8208"/>
                                        </p:tgtEl>
                                        <p:attrNameLst>
                                          <p:attrName>ppt_x</p:attrName>
                                        </p:attrNameLst>
                                      </p:cBhvr>
                                      <p:tavLst>
                                        <p:tav tm="0">
                                          <p:val>
                                            <p:strVal val="0-#ppt_w/2"/>
                                          </p:val>
                                        </p:tav>
                                        <p:tav tm="100000">
                                          <p:val>
                                            <p:strVal val="#ppt_x"/>
                                          </p:val>
                                        </p:tav>
                                      </p:tavLst>
                                    </p:anim>
                                    <p:anim calcmode="lin" valueType="num">
                                      <p:cBhvr additive="base">
                                        <p:cTn id="20" dur="5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09"/>
                                        </p:tgtEl>
                                        <p:attrNameLst>
                                          <p:attrName>style.visibility</p:attrName>
                                        </p:attrNameLst>
                                      </p:cBhvr>
                                      <p:to>
                                        <p:strVal val="visible"/>
                                      </p:to>
                                    </p:set>
                                    <p:anim calcmode="lin" valueType="num">
                                      <p:cBhvr additive="base">
                                        <p:cTn id="25" dur="500" fill="hold"/>
                                        <p:tgtEl>
                                          <p:spTgt spid="8209"/>
                                        </p:tgtEl>
                                        <p:attrNameLst>
                                          <p:attrName>ppt_x</p:attrName>
                                        </p:attrNameLst>
                                      </p:cBhvr>
                                      <p:tavLst>
                                        <p:tav tm="0">
                                          <p:val>
                                            <p:strVal val="0-#ppt_w/2"/>
                                          </p:val>
                                        </p:tav>
                                        <p:tav tm="100000">
                                          <p:val>
                                            <p:strVal val="#ppt_x"/>
                                          </p:val>
                                        </p:tav>
                                      </p:tavLst>
                                    </p:anim>
                                    <p:anim calcmode="lin" valueType="num">
                                      <p:cBhvr additive="base">
                                        <p:cTn id="26" dur="500" fill="hold"/>
                                        <p:tgtEl>
                                          <p:spTgt spid="820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10"/>
                                        </p:tgtEl>
                                        <p:attrNameLst>
                                          <p:attrName>style.visibility</p:attrName>
                                        </p:attrNameLst>
                                      </p:cBhvr>
                                      <p:to>
                                        <p:strVal val="visible"/>
                                      </p:to>
                                    </p:set>
                                    <p:anim calcmode="lin" valueType="num">
                                      <p:cBhvr additive="base">
                                        <p:cTn id="31" dur="500" fill="hold"/>
                                        <p:tgtEl>
                                          <p:spTgt spid="8210"/>
                                        </p:tgtEl>
                                        <p:attrNameLst>
                                          <p:attrName>ppt_x</p:attrName>
                                        </p:attrNameLst>
                                      </p:cBhvr>
                                      <p:tavLst>
                                        <p:tav tm="0">
                                          <p:val>
                                            <p:strVal val="0-#ppt_w/2"/>
                                          </p:val>
                                        </p:tav>
                                        <p:tav tm="100000">
                                          <p:val>
                                            <p:strVal val="#ppt_x"/>
                                          </p:val>
                                        </p:tav>
                                      </p:tavLst>
                                    </p:anim>
                                    <p:anim calcmode="lin" valueType="num">
                                      <p:cBhvr additive="base">
                                        <p:cTn id="32" dur="500" fill="hold"/>
                                        <p:tgtEl>
                                          <p:spTgt spid="821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11"/>
                                        </p:tgtEl>
                                        <p:attrNameLst>
                                          <p:attrName>style.visibility</p:attrName>
                                        </p:attrNameLst>
                                      </p:cBhvr>
                                      <p:to>
                                        <p:strVal val="visible"/>
                                      </p:to>
                                    </p:set>
                                    <p:anim calcmode="lin" valueType="num">
                                      <p:cBhvr additive="base">
                                        <p:cTn id="37" dur="500" fill="hold"/>
                                        <p:tgtEl>
                                          <p:spTgt spid="8211"/>
                                        </p:tgtEl>
                                        <p:attrNameLst>
                                          <p:attrName>ppt_x</p:attrName>
                                        </p:attrNameLst>
                                      </p:cBhvr>
                                      <p:tavLst>
                                        <p:tav tm="0">
                                          <p:val>
                                            <p:strVal val="0-#ppt_w/2"/>
                                          </p:val>
                                        </p:tav>
                                        <p:tav tm="100000">
                                          <p:val>
                                            <p:strVal val="#ppt_x"/>
                                          </p:val>
                                        </p:tav>
                                      </p:tavLst>
                                    </p:anim>
                                    <p:anim calcmode="lin" valueType="num">
                                      <p:cBhvr additive="base">
                                        <p:cTn id="38"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12"/>
                                        </p:tgtEl>
                                        <p:attrNameLst>
                                          <p:attrName>style.visibility</p:attrName>
                                        </p:attrNameLst>
                                      </p:cBhvr>
                                      <p:to>
                                        <p:strVal val="visible"/>
                                      </p:to>
                                    </p:set>
                                    <p:anim calcmode="lin" valueType="num">
                                      <p:cBhvr additive="base">
                                        <p:cTn id="43" dur="500" fill="hold"/>
                                        <p:tgtEl>
                                          <p:spTgt spid="8212"/>
                                        </p:tgtEl>
                                        <p:attrNameLst>
                                          <p:attrName>ppt_x</p:attrName>
                                        </p:attrNameLst>
                                      </p:cBhvr>
                                      <p:tavLst>
                                        <p:tav tm="0">
                                          <p:val>
                                            <p:strVal val="0-#ppt_w/2"/>
                                          </p:val>
                                        </p:tav>
                                        <p:tav tm="100000">
                                          <p:val>
                                            <p:strVal val="#ppt_x"/>
                                          </p:val>
                                        </p:tav>
                                      </p:tavLst>
                                    </p:anim>
                                    <p:anim calcmode="lin" valueType="num">
                                      <p:cBhvr additive="base">
                                        <p:cTn id="44"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13"/>
                                        </p:tgtEl>
                                        <p:attrNameLst>
                                          <p:attrName>style.visibility</p:attrName>
                                        </p:attrNameLst>
                                      </p:cBhvr>
                                      <p:to>
                                        <p:strVal val="visible"/>
                                      </p:to>
                                    </p:set>
                                    <p:anim calcmode="lin" valueType="num">
                                      <p:cBhvr additive="base">
                                        <p:cTn id="49" dur="500" fill="hold"/>
                                        <p:tgtEl>
                                          <p:spTgt spid="8213"/>
                                        </p:tgtEl>
                                        <p:attrNameLst>
                                          <p:attrName>ppt_x</p:attrName>
                                        </p:attrNameLst>
                                      </p:cBhvr>
                                      <p:tavLst>
                                        <p:tav tm="0">
                                          <p:val>
                                            <p:strVal val="0-#ppt_w/2"/>
                                          </p:val>
                                        </p:tav>
                                        <p:tav tm="100000">
                                          <p:val>
                                            <p:strVal val="#ppt_x"/>
                                          </p:val>
                                        </p:tav>
                                      </p:tavLst>
                                    </p:anim>
                                    <p:anim calcmode="lin" valueType="num">
                                      <p:cBhvr additive="base">
                                        <p:cTn id="50" dur="5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215"/>
                                        </p:tgtEl>
                                        <p:attrNameLst>
                                          <p:attrName>style.visibility</p:attrName>
                                        </p:attrNameLst>
                                      </p:cBhvr>
                                      <p:to>
                                        <p:strVal val="visible"/>
                                      </p:to>
                                    </p:set>
                                    <p:anim calcmode="lin" valueType="num">
                                      <p:cBhvr additive="base">
                                        <p:cTn id="55" dur="500" fill="hold"/>
                                        <p:tgtEl>
                                          <p:spTgt spid="8215"/>
                                        </p:tgtEl>
                                        <p:attrNameLst>
                                          <p:attrName>ppt_x</p:attrName>
                                        </p:attrNameLst>
                                      </p:cBhvr>
                                      <p:tavLst>
                                        <p:tav tm="0">
                                          <p:val>
                                            <p:strVal val="0-#ppt_w/2"/>
                                          </p:val>
                                        </p:tav>
                                        <p:tav tm="100000">
                                          <p:val>
                                            <p:strVal val="#ppt_x"/>
                                          </p:val>
                                        </p:tav>
                                      </p:tavLst>
                                    </p:anim>
                                    <p:anim calcmode="lin" valueType="num">
                                      <p:cBhvr additive="base">
                                        <p:cTn id="56" dur="500" fill="hold"/>
                                        <p:tgtEl>
                                          <p:spTgt spid="8215"/>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214"/>
                                        </p:tgtEl>
                                        <p:attrNameLst>
                                          <p:attrName>style.visibility</p:attrName>
                                        </p:attrNameLst>
                                      </p:cBhvr>
                                      <p:to>
                                        <p:strVal val="visible"/>
                                      </p:to>
                                    </p:set>
                                    <p:anim calcmode="lin" valueType="num">
                                      <p:cBhvr additive="base">
                                        <p:cTn id="61" dur="500" fill="hold"/>
                                        <p:tgtEl>
                                          <p:spTgt spid="8214"/>
                                        </p:tgtEl>
                                        <p:attrNameLst>
                                          <p:attrName>ppt_x</p:attrName>
                                        </p:attrNameLst>
                                      </p:cBhvr>
                                      <p:tavLst>
                                        <p:tav tm="0">
                                          <p:val>
                                            <p:strVal val="0-#ppt_w/2"/>
                                          </p:val>
                                        </p:tav>
                                        <p:tav tm="100000">
                                          <p:val>
                                            <p:strVal val="#ppt_x"/>
                                          </p:val>
                                        </p:tav>
                                      </p:tavLst>
                                    </p:anim>
                                    <p:anim calcmode="lin" valueType="num">
                                      <p:cBhvr additive="base">
                                        <p:cTn id="62"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217"/>
                                        </p:tgtEl>
                                        <p:attrNameLst>
                                          <p:attrName>style.visibility</p:attrName>
                                        </p:attrNameLst>
                                      </p:cBhvr>
                                      <p:to>
                                        <p:strVal val="visible"/>
                                      </p:to>
                                    </p:set>
                                    <p:anim calcmode="lin" valueType="num">
                                      <p:cBhvr additive="base">
                                        <p:cTn id="67" dur="500" fill="hold"/>
                                        <p:tgtEl>
                                          <p:spTgt spid="8217"/>
                                        </p:tgtEl>
                                        <p:attrNameLst>
                                          <p:attrName>ppt_x</p:attrName>
                                        </p:attrNameLst>
                                      </p:cBhvr>
                                      <p:tavLst>
                                        <p:tav tm="0">
                                          <p:val>
                                            <p:strVal val="0-#ppt_w/2"/>
                                          </p:val>
                                        </p:tav>
                                        <p:tav tm="100000">
                                          <p:val>
                                            <p:strVal val="#ppt_x"/>
                                          </p:val>
                                        </p:tav>
                                      </p:tavLst>
                                    </p:anim>
                                    <p:anim calcmode="lin" valueType="num">
                                      <p:cBhvr additive="base">
                                        <p:cTn id="68" dur="500" fill="hold"/>
                                        <p:tgtEl>
                                          <p:spTgt spid="8217"/>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218"/>
                                        </p:tgtEl>
                                        <p:attrNameLst>
                                          <p:attrName>style.visibility</p:attrName>
                                        </p:attrNameLst>
                                      </p:cBhvr>
                                      <p:to>
                                        <p:strVal val="visible"/>
                                      </p:to>
                                    </p:set>
                                    <p:anim calcmode="lin" valueType="num">
                                      <p:cBhvr additive="base">
                                        <p:cTn id="73" dur="500" fill="hold"/>
                                        <p:tgtEl>
                                          <p:spTgt spid="8218"/>
                                        </p:tgtEl>
                                        <p:attrNameLst>
                                          <p:attrName>ppt_x</p:attrName>
                                        </p:attrNameLst>
                                      </p:cBhvr>
                                      <p:tavLst>
                                        <p:tav tm="0">
                                          <p:val>
                                            <p:strVal val="0-#ppt_w/2"/>
                                          </p:val>
                                        </p:tav>
                                        <p:tav tm="100000">
                                          <p:val>
                                            <p:strVal val="#ppt_x"/>
                                          </p:val>
                                        </p:tav>
                                      </p:tavLst>
                                    </p:anim>
                                    <p:anim calcmode="lin" valueType="num">
                                      <p:cBhvr additive="base">
                                        <p:cTn id="74"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8219"/>
                                        </p:tgtEl>
                                        <p:attrNameLst>
                                          <p:attrName>style.visibility</p:attrName>
                                        </p:attrNameLst>
                                      </p:cBhvr>
                                      <p:to>
                                        <p:strVal val="visible"/>
                                      </p:to>
                                    </p:set>
                                    <p:anim calcmode="lin" valueType="num">
                                      <p:cBhvr additive="base">
                                        <p:cTn id="79" dur="500" fill="hold"/>
                                        <p:tgtEl>
                                          <p:spTgt spid="8219"/>
                                        </p:tgtEl>
                                        <p:attrNameLst>
                                          <p:attrName>ppt_x</p:attrName>
                                        </p:attrNameLst>
                                      </p:cBhvr>
                                      <p:tavLst>
                                        <p:tav tm="0">
                                          <p:val>
                                            <p:strVal val="0-#ppt_w/2"/>
                                          </p:val>
                                        </p:tav>
                                        <p:tav tm="100000">
                                          <p:val>
                                            <p:strVal val="#ppt_x"/>
                                          </p:val>
                                        </p:tav>
                                      </p:tavLst>
                                    </p:anim>
                                    <p:anim calcmode="lin" valueType="num">
                                      <p:cBhvr additive="base">
                                        <p:cTn id="80"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8220"/>
                                        </p:tgtEl>
                                        <p:attrNameLst>
                                          <p:attrName>style.visibility</p:attrName>
                                        </p:attrNameLst>
                                      </p:cBhvr>
                                      <p:to>
                                        <p:strVal val="visible"/>
                                      </p:to>
                                    </p:set>
                                    <p:anim calcmode="lin" valueType="num">
                                      <p:cBhvr additive="base">
                                        <p:cTn id="85" dur="500" fill="hold"/>
                                        <p:tgtEl>
                                          <p:spTgt spid="8220"/>
                                        </p:tgtEl>
                                        <p:attrNameLst>
                                          <p:attrName>ppt_x</p:attrName>
                                        </p:attrNameLst>
                                      </p:cBhvr>
                                      <p:tavLst>
                                        <p:tav tm="0">
                                          <p:val>
                                            <p:strVal val="0-#ppt_w/2"/>
                                          </p:val>
                                        </p:tav>
                                        <p:tav tm="100000">
                                          <p:val>
                                            <p:strVal val="#ppt_x"/>
                                          </p:val>
                                        </p:tav>
                                      </p:tavLst>
                                    </p:anim>
                                    <p:anim calcmode="lin" valueType="num">
                                      <p:cBhvr additive="base">
                                        <p:cTn id="86" dur="500" fill="hold"/>
                                        <p:tgtEl>
                                          <p:spTgt spid="8220"/>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8221"/>
                                        </p:tgtEl>
                                        <p:attrNameLst>
                                          <p:attrName>style.visibility</p:attrName>
                                        </p:attrNameLst>
                                      </p:cBhvr>
                                      <p:to>
                                        <p:strVal val="visible"/>
                                      </p:to>
                                    </p:set>
                                    <p:anim calcmode="lin" valueType="num">
                                      <p:cBhvr additive="base">
                                        <p:cTn id="91" dur="500" fill="hold"/>
                                        <p:tgtEl>
                                          <p:spTgt spid="8221"/>
                                        </p:tgtEl>
                                        <p:attrNameLst>
                                          <p:attrName>ppt_x</p:attrName>
                                        </p:attrNameLst>
                                      </p:cBhvr>
                                      <p:tavLst>
                                        <p:tav tm="0">
                                          <p:val>
                                            <p:strVal val="0-#ppt_w/2"/>
                                          </p:val>
                                        </p:tav>
                                        <p:tav tm="100000">
                                          <p:val>
                                            <p:strVal val="#ppt_x"/>
                                          </p:val>
                                        </p:tav>
                                      </p:tavLst>
                                    </p:anim>
                                    <p:anim calcmode="lin" valueType="num">
                                      <p:cBhvr additive="base">
                                        <p:cTn id="92" dur="500" fill="hold"/>
                                        <p:tgtEl>
                                          <p:spTgt spid="8221"/>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8222"/>
                                        </p:tgtEl>
                                        <p:attrNameLst>
                                          <p:attrName>style.visibility</p:attrName>
                                        </p:attrNameLst>
                                      </p:cBhvr>
                                      <p:to>
                                        <p:strVal val="visible"/>
                                      </p:to>
                                    </p:set>
                                    <p:anim calcmode="lin" valueType="num">
                                      <p:cBhvr additive="base">
                                        <p:cTn id="97" dur="500" fill="hold"/>
                                        <p:tgtEl>
                                          <p:spTgt spid="8222"/>
                                        </p:tgtEl>
                                        <p:attrNameLst>
                                          <p:attrName>ppt_x</p:attrName>
                                        </p:attrNameLst>
                                      </p:cBhvr>
                                      <p:tavLst>
                                        <p:tav tm="0">
                                          <p:val>
                                            <p:strVal val="0-#ppt_w/2"/>
                                          </p:val>
                                        </p:tav>
                                        <p:tav tm="100000">
                                          <p:val>
                                            <p:strVal val="#ppt_x"/>
                                          </p:val>
                                        </p:tav>
                                      </p:tavLst>
                                    </p:anim>
                                    <p:anim calcmode="lin" valueType="num">
                                      <p:cBhvr additive="base">
                                        <p:cTn id="98" dur="500" fill="hold"/>
                                        <p:tgtEl>
                                          <p:spTgt spid="8222"/>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8223"/>
                                        </p:tgtEl>
                                        <p:attrNameLst>
                                          <p:attrName>style.visibility</p:attrName>
                                        </p:attrNameLst>
                                      </p:cBhvr>
                                      <p:to>
                                        <p:strVal val="visible"/>
                                      </p:to>
                                    </p:set>
                                    <p:anim calcmode="lin" valueType="num">
                                      <p:cBhvr additive="base">
                                        <p:cTn id="103" dur="500" fill="hold"/>
                                        <p:tgtEl>
                                          <p:spTgt spid="8223"/>
                                        </p:tgtEl>
                                        <p:attrNameLst>
                                          <p:attrName>ppt_x</p:attrName>
                                        </p:attrNameLst>
                                      </p:cBhvr>
                                      <p:tavLst>
                                        <p:tav tm="0">
                                          <p:val>
                                            <p:strVal val="0-#ppt_w/2"/>
                                          </p:val>
                                        </p:tav>
                                        <p:tav tm="100000">
                                          <p:val>
                                            <p:strVal val="#ppt_x"/>
                                          </p:val>
                                        </p:tav>
                                      </p:tavLst>
                                    </p:anim>
                                    <p:anim calcmode="lin" valueType="num">
                                      <p:cBhvr additive="base">
                                        <p:cTn id="104" dur="500" fill="hold"/>
                                        <p:tgtEl>
                                          <p:spTgt spid="8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6" grpId="0" animBg="1" autoUpdateAnimBg="0"/>
      <p:bldP spid="8207" grpId="0" animBg="1" autoUpdateAnimBg="0"/>
      <p:bldP spid="8208" grpId="0" animBg="1" autoUpdateAnimBg="0"/>
      <p:bldP spid="8209" grpId="0" animBg="1" autoUpdateAnimBg="0"/>
      <p:bldP spid="8210" grpId="0" animBg="1" autoUpdateAnimBg="0"/>
      <p:bldP spid="8211" grpId="0" animBg="1" autoUpdateAnimBg="0"/>
      <p:bldP spid="8212" grpId="0" animBg="1" autoUpdateAnimBg="0"/>
      <p:bldP spid="8213" grpId="0" animBg="1" autoUpdateAnimBg="0"/>
      <p:bldP spid="8214" grpId="0" animBg="1" autoUpdateAnimBg="0"/>
      <p:bldP spid="8215" grpId="0" animBg="1" autoUpdateAnimBg="0"/>
      <p:bldP spid="8217" grpId="0" animBg="1" autoUpdateAnimBg="0"/>
      <p:bldP spid="8218" grpId="0" animBg="1" autoUpdateAnimBg="0"/>
      <p:bldP spid="8219" grpId="0" animBg="1" autoUpdateAnimBg="0"/>
      <p:bldP spid="8220" grpId="0" animBg="1" autoUpdateAnimBg="0"/>
      <p:bldP spid="8221" grpId="0" animBg="1" autoUpdateAnimBg="0"/>
      <p:bldP spid="8222" grpId="0" animBg="1" autoUpdateAnimBg="0"/>
      <p:bldP spid="822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descr="Whitcomb Chart"/>
          <p:cNvPicPr>
            <a:picLocks noChangeAspect="1" noChangeArrowheads="1"/>
          </p:cNvPicPr>
          <p:nvPr/>
        </p:nvPicPr>
        <p:blipFill>
          <a:blip r:embed="rId3" cstate="print"/>
          <a:srcRect/>
          <a:stretch>
            <a:fillRect/>
          </a:stretch>
        </p:blipFill>
        <p:spPr bwMode="auto">
          <a:xfrm>
            <a:off x="0" y="99392"/>
            <a:ext cx="9144000" cy="6858000"/>
          </a:xfrm>
          <a:prstGeom prst="rect">
            <a:avLst/>
          </a:prstGeom>
          <a:noFill/>
          <a:ln w="9525">
            <a:noFill/>
            <a:miter lim="800000"/>
            <a:headEnd/>
            <a:tailEnd/>
          </a:ln>
        </p:spPr>
      </p:pic>
      <p:sp>
        <p:nvSpPr>
          <p:cNvPr id="154627" name="Rectangle 3"/>
          <p:cNvSpPr>
            <a:spLocks noGrp="1" noChangeArrowheads="1"/>
          </p:cNvSpPr>
          <p:nvPr>
            <p:ph type="title"/>
          </p:nvPr>
        </p:nvSpPr>
        <p:spPr>
          <a:xfrm>
            <a:off x="0" y="-76200"/>
            <a:ext cx="8229600" cy="685800"/>
          </a:xfrm>
          <a:solidFill>
            <a:srgbClr val="000090"/>
          </a:solidFill>
        </p:spPr>
        <p:txBody>
          <a:bodyPr/>
          <a:lstStyle/>
          <a:p>
            <a:pPr algn="ctr">
              <a:defRPr/>
            </a:pPr>
            <a:r>
              <a:rPr kumimoji="0" lang="ar-JO" sz="3200" b="1" dirty="0">
                <a:solidFill>
                  <a:schemeClr val="tx1"/>
                </a:solidFill>
                <a:effectLst/>
                <a:latin typeface="Arial"/>
                <a:ea typeface="ＭＳ Ｐゴシック" charset="0"/>
                <a:cs typeface="Arial"/>
              </a:rPr>
              <a:t>مخطط ملوك وأنبياء العهد القديم</a:t>
            </a:r>
            <a:endParaRPr kumimoji="0" lang="en-US" sz="3200" b="1" dirty="0">
              <a:solidFill>
                <a:schemeClr val="tx1"/>
              </a:solidFill>
              <a:effectLst/>
              <a:latin typeface="Arial"/>
              <a:ea typeface="ＭＳ Ｐゴシック" charset="0"/>
              <a:cs typeface="Arial"/>
            </a:endParaRPr>
          </a:p>
        </p:txBody>
      </p:sp>
      <p:sp>
        <p:nvSpPr>
          <p:cNvPr id="158723" name="Text Box 4"/>
          <p:cNvSpPr txBox="1">
            <a:spLocks noChangeArrowheads="1"/>
          </p:cNvSpPr>
          <p:nvPr/>
        </p:nvSpPr>
        <p:spPr bwMode="auto">
          <a:xfrm>
            <a:off x="7019925" y="0"/>
            <a:ext cx="2124075" cy="609600"/>
          </a:xfrm>
          <a:prstGeom prst="rect">
            <a:avLst/>
          </a:prstGeom>
          <a:solidFill>
            <a:srgbClr val="000090"/>
          </a:solidFill>
          <a:ln w="9525">
            <a:noFill/>
            <a:miter lim="800000"/>
            <a:headEnd/>
            <a:tailEnd/>
          </a:ln>
          <a:effectLst/>
        </p:spPr>
        <p:txBody>
          <a:bodyPr lIns="92075" tIns="46038" rIns="92075" bIns="46038" anchor="ctr"/>
          <a:lstStyle>
            <a:lvl1pPr eaLnBrk="0" hangingPunct="0">
              <a:spcBef>
                <a:spcPct val="0"/>
              </a:spcBef>
              <a:defRPr kumimoji="0" sz="3200" b="1">
                <a:effectLst>
                  <a:outerShdw blurRad="38100" dist="38100" dir="2700000" algn="tl">
                    <a:srgbClr val="000000"/>
                  </a:outerShdw>
                </a:effectLst>
                <a:latin typeface="Arial"/>
                <a:cs typeface="Arial"/>
              </a:defRPr>
            </a:lvl1pPr>
            <a:lvl2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eaLnBrk="0" hangingPunct="0">
              <a:spcBef>
                <a:spcPct val="0"/>
              </a:spcBef>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232 و 342</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pic>
        <p:nvPicPr>
          <p:cNvPr id="259077" name="Picture 2" descr="Whitcomb Chart"/>
          <p:cNvPicPr>
            <a:picLocks noChangeAspect="1" noChangeArrowheads="1"/>
          </p:cNvPicPr>
          <p:nvPr/>
        </p:nvPicPr>
        <p:blipFill>
          <a:blip r:embed="rId4" cstate="print"/>
          <a:srcRect b="-14490"/>
          <a:stretch>
            <a:fillRect/>
          </a:stretch>
        </p:blipFill>
        <p:spPr bwMode="auto">
          <a:xfrm>
            <a:off x="0" y="620713"/>
            <a:ext cx="3862388" cy="450833"/>
          </a:xfrm>
          <a:prstGeom prst="rect">
            <a:avLst/>
          </a:prstGeom>
          <a:noFill/>
          <a:ln w="9525">
            <a:noFill/>
            <a:miter lim="800000"/>
            <a:headEnd/>
            <a:tailEnd/>
          </a:ln>
        </p:spPr>
      </p:pic>
      <p:sp>
        <p:nvSpPr>
          <p:cNvPr id="6" name="Rectangle 3">
            <a:extLst>
              <a:ext uri="{FF2B5EF4-FFF2-40B4-BE49-F238E27FC236}">
                <a16:creationId xmlns:a16="http://schemas.microsoft.com/office/drawing/2014/main" id="{F3A3890F-BA63-864D-B450-9423CEE3541D}"/>
              </a:ext>
            </a:extLst>
          </p:cNvPr>
          <p:cNvSpPr txBox="1">
            <a:spLocks noChangeArrowheads="1"/>
          </p:cNvSpPr>
          <p:nvPr/>
        </p:nvSpPr>
        <p:spPr bwMode="auto">
          <a:xfrm>
            <a:off x="0" y="525248"/>
            <a:ext cx="4999856" cy="546298"/>
          </a:xfrm>
          <a:prstGeom prst="rect">
            <a:avLst/>
          </a:prstGeom>
          <a:solidFill>
            <a:srgbClr val="DADADA">
              <a:lumMod val="10000"/>
            </a:srgb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قائمة ملوك وأنبياء العهد القديم</a:t>
            </a:r>
            <a:endPar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endParaRPr>
          </a:p>
        </p:txBody>
      </p:sp>
    </p:spTree>
    <p:extLst>
      <p:ext uri="{BB962C8B-B14F-4D97-AF65-F5344CB8AC3E}">
        <p14:creationId xmlns:p14="http://schemas.microsoft.com/office/powerpoint/2010/main" val="2976523999"/>
      </p:ext>
    </p:extLst>
  </p:cSld>
  <p:clrMapOvr>
    <a:masterClrMapping/>
  </p:clrMapOvr>
  <p:transition spd="med">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2113" name="Picture 2" descr="Whitcomb Char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143000"/>
            <a:ext cx="9144000" cy="503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3379" name="Rectangle 3"/>
          <p:cNvSpPr>
            <a:spLocks noGrp="1" noChangeArrowheads="1"/>
          </p:cNvSpPr>
          <p:nvPr>
            <p:ph type="title"/>
          </p:nvPr>
        </p:nvSpPr>
        <p:spPr>
          <a:xfrm>
            <a:off x="685800" y="76200"/>
            <a:ext cx="7543800" cy="685800"/>
          </a:xfrm>
          <a:effectLst>
            <a:outerShdw blurRad="63500" dist="35921" dir="2700000" algn="ctr" rotWithShape="0">
              <a:srgbClr val="000000">
                <a:alpha val="74998"/>
              </a:srgbClr>
            </a:outerShdw>
          </a:effectLst>
        </p:spPr>
        <p:txBody>
          <a:bodyPr/>
          <a:lstStyle/>
          <a:p>
            <a:pPr algn="ctr">
              <a:defRPr/>
            </a:pPr>
            <a:r>
              <a:rPr kumimoji="0" lang="ar-JO" sz="4000" b="1" dirty="0">
                <a:solidFill>
                  <a:schemeClr val="tx1"/>
                </a:solidFill>
                <a:effectLst/>
                <a:latin typeface="Arial" panose="020B0604020202020204" pitchFamily="34" charset="0"/>
                <a:cs typeface="Arial" panose="020B0604020202020204" pitchFamily="34" charset="0"/>
              </a:rPr>
              <a:t>جدول السبي</a:t>
            </a:r>
            <a:endParaRPr kumimoji="0" lang="en-US" sz="4000" b="1" dirty="0">
              <a:solidFill>
                <a:schemeClr val="tx1"/>
              </a:solidFill>
              <a:effectLst/>
              <a:latin typeface="Arial" panose="020B0604020202020204" pitchFamily="34" charset="0"/>
              <a:cs typeface="Arial" panose="020B0604020202020204" pitchFamily="34" charset="0"/>
            </a:endParaRPr>
          </a:p>
        </p:txBody>
      </p:sp>
      <p:sp>
        <p:nvSpPr>
          <p:cNvPr id="613380" name="Text Box 4"/>
          <p:cNvSpPr txBox="1">
            <a:spLocks noChangeArrowheads="1"/>
          </p:cNvSpPr>
          <p:nvPr/>
        </p:nvSpPr>
        <p:spPr bwMode="auto">
          <a:xfrm>
            <a:off x="7391400" y="76200"/>
            <a:ext cx="16764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232و342</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602116" name="Rectangle 73"/>
          <p:cNvSpPr>
            <a:spLocks noChangeArrowheads="1"/>
          </p:cNvSpPr>
          <p:nvPr/>
        </p:nvSpPr>
        <p:spPr bwMode="auto">
          <a:xfrm rot="-9556">
            <a:off x="4495800" y="5726113"/>
            <a:ext cx="4111625" cy="4191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 name="Text Box 69"/>
          <p:cNvSpPr txBox="1">
            <a:spLocks noChangeArrowheads="1"/>
          </p:cNvSpPr>
          <p:nvPr/>
        </p:nvSpPr>
        <p:spPr bwMode="auto">
          <a:xfrm rot="21591923">
            <a:off x="4568825" y="5719763"/>
            <a:ext cx="3581400" cy="24606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000" b="1" i="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السبي البابلي</a:t>
            </a:r>
            <a:endParaRPr kumimoji="0" lang="en-US" sz="1000" b="1" i="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7" name="Text Box 72"/>
          <p:cNvSpPr txBox="1">
            <a:spLocks noChangeArrowheads="1"/>
          </p:cNvSpPr>
          <p:nvPr/>
        </p:nvSpPr>
        <p:spPr bwMode="auto">
          <a:xfrm rot="21591923">
            <a:off x="4568825" y="5886450"/>
            <a:ext cx="4038600" cy="2159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anose="020B0604020202020204" pitchFamily="34" charset="0"/>
                <a:ea typeface="Arial" charset="0"/>
                <a:cs typeface="Arial" panose="020B0604020202020204" pitchFamily="34" charset="0"/>
              </a:rPr>
              <a:t>John C. Whitcomb, 4</a:t>
            </a:r>
            <a:r>
              <a:rPr kumimoji="0" lang="en-US" sz="800" b="1" i="0" u="none" strike="noStrike" kern="1200" cap="none" spc="0" normalizeH="0" baseline="30000" noProof="0">
                <a:ln>
                  <a:noFill/>
                </a:ln>
                <a:solidFill>
                  <a:srgbClr val="000000"/>
                </a:solidFill>
                <a:effectLst/>
                <a:uLnTx/>
                <a:uFillTx/>
                <a:latin typeface="Arial" panose="020B0604020202020204" pitchFamily="34" charset="0"/>
                <a:ea typeface="Arial" charset="0"/>
                <a:cs typeface="Arial" panose="020B0604020202020204" pitchFamily="34" charset="0"/>
              </a:rPr>
              <a:t>th</a:t>
            </a:r>
            <a:r>
              <a:rPr kumimoji="0" lang="en-US" sz="800" b="1" i="0" u="none" strike="noStrike" kern="1200" cap="none" spc="0" normalizeH="0" baseline="0" noProof="0">
                <a:ln>
                  <a:noFill/>
                </a:ln>
                <a:solidFill>
                  <a:srgbClr val="000000"/>
                </a:solidFill>
                <a:effectLst/>
                <a:uLnTx/>
                <a:uFillTx/>
                <a:latin typeface="Arial" panose="020B0604020202020204" pitchFamily="34" charset="0"/>
                <a:ea typeface="Arial" charset="0"/>
                <a:cs typeface="Arial" panose="020B0604020202020204" pitchFamily="34" charset="0"/>
              </a:rPr>
              <a:t> rev. ed., Winona Lake, IN: BMH Books, 1962, 1968</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61" name="Picture 2" descr="Whitcomb Chart"/>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5294" r="20505" b="26230"/>
          <a:stretch/>
        </p:blipFill>
        <p:spPr bwMode="auto">
          <a:xfrm>
            <a:off x="1"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162" name="Rectangle 3"/>
          <p:cNvSpPr>
            <a:spLocks noGrp="1" noChangeArrowheads="1"/>
          </p:cNvSpPr>
          <p:nvPr>
            <p:ph type="title"/>
          </p:nvPr>
        </p:nvSpPr>
        <p:spPr>
          <a:xfrm>
            <a:off x="685800" y="0"/>
            <a:ext cx="7543800" cy="685800"/>
          </a:xfrm>
        </p:spPr>
        <p:txBody>
          <a:bodyPr/>
          <a:lstStyle/>
          <a:p>
            <a:pPr algn="ctr"/>
            <a:r>
              <a:rPr kumimoji="0" lang="ar-JO" sz="4000" b="1" dirty="0">
                <a:solidFill>
                  <a:schemeClr val="bg2"/>
                </a:solidFill>
                <a:effectLst/>
                <a:latin typeface="Arial" panose="020B0604020202020204" pitchFamily="34" charset="0"/>
                <a:ea typeface="ＭＳ Ｐゴシック" charset="0"/>
                <a:cs typeface="Arial" panose="020B0604020202020204" pitchFamily="34" charset="0"/>
              </a:rPr>
              <a:t>جدول السبي</a:t>
            </a:r>
            <a:endParaRPr kumimoji="0" lang="en-US" sz="4000" b="1" dirty="0">
              <a:solidFill>
                <a:schemeClr val="bg2"/>
              </a:solidFill>
              <a:effectLst/>
              <a:latin typeface="Arial" panose="020B0604020202020204" pitchFamily="34" charset="0"/>
              <a:ea typeface="ＭＳ Ｐゴシック" charset="0"/>
              <a:cs typeface="Arial" panose="020B0604020202020204" pitchFamily="34" charset="0"/>
            </a:endParaRPr>
          </a:p>
        </p:txBody>
      </p:sp>
      <p:sp>
        <p:nvSpPr>
          <p:cNvPr id="604163" name="Text Box 4"/>
          <p:cNvSpPr txBox="1">
            <a:spLocks noChangeArrowheads="1"/>
          </p:cNvSpPr>
          <p:nvPr/>
        </p:nvSpPr>
        <p:spPr bwMode="auto">
          <a:xfrm>
            <a:off x="7391400" y="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2321و342</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604164" name="Rectangle 73"/>
          <p:cNvSpPr>
            <a:spLocks noChangeArrowheads="1"/>
          </p:cNvSpPr>
          <p:nvPr/>
        </p:nvSpPr>
        <p:spPr bwMode="auto">
          <a:xfrm rot="-9556">
            <a:off x="4495800" y="5726113"/>
            <a:ext cx="4111625" cy="4191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 name="Text Box 69"/>
          <p:cNvSpPr txBox="1">
            <a:spLocks noChangeArrowheads="1"/>
          </p:cNvSpPr>
          <p:nvPr/>
        </p:nvSpPr>
        <p:spPr bwMode="auto">
          <a:xfrm rot="21591923">
            <a:off x="4568825" y="5719763"/>
            <a:ext cx="3581400" cy="24606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000" b="1" i="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السبي البابلي</a:t>
            </a:r>
            <a:endParaRPr kumimoji="0" lang="en-US" sz="1000" b="1" i="1"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7" name="Text Box 72"/>
          <p:cNvSpPr txBox="1">
            <a:spLocks noChangeArrowheads="1"/>
          </p:cNvSpPr>
          <p:nvPr/>
        </p:nvSpPr>
        <p:spPr bwMode="auto">
          <a:xfrm rot="21591923">
            <a:off x="4568825" y="5886450"/>
            <a:ext cx="4038600" cy="2159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John C. Whitcomb, 4</a:t>
            </a:r>
            <a:r>
              <a:rPr kumimoji="0" lang="en-US" sz="800" b="1" i="0" u="none" strike="noStrike" kern="1200" cap="none" spc="0" normalizeH="0" baseline="30000" noProof="0" dirty="0">
                <a:ln>
                  <a:noFill/>
                </a:ln>
                <a:solidFill>
                  <a:srgbClr val="000000"/>
                </a:solidFill>
                <a:effectLst/>
                <a:uLnTx/>
                <a:uFillTx/>
                <a:latin typeface="Arial" panose="020B0604020202020204" pitchFamily="34" charset="0"/>
                <a:ea typeface="Arial" charset="0"/>
                <a:cs typeface="Arial" panose="020B0604020202020204" pitchFamily="34" charset="0"/>
              </a:rPr>
              <a:t>th</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Arial" charset="0"/>
                <a:cs typeface="Arial" panose="020B0604020202020204" pitchFamily="34" charset="0"/>
              </a:rPr>
              <a:t> rev. ed., Winona Lake, IN: BMH Books, 1962, 1968</a:t>
            </a:r>
          </a:p>
        </p:txBody>
      </p:sp>
    </p:spTree>
    <p:extLst>
      <p:ext uri="{BB962C8B-B14F-4D97-AF65-F5344CB8AC3E}">
        <p14:creationId xmlns:p14="http://schemas.microsoft.com/office/powerpoint/2010/main" val="274219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ChangeArrowheads="1"/>
          </p:cNvSpPr>
          <p:nvPr/>
        </p:nvSpPr>
        <p:spPr bwMode="auto">
          <a:xfrm>
            <a:off x="0" y="17526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195" name="Rectangle 4"/>
          <p:cNvSpPr>
            <a:spLocks noChangeArrowheads="1"/>
          </p:cNvSpPr>
          <p:nvPr/>
        </p:nvSpPr>
        <p:spPr bwMode="auto">
          <a:xfrm>
            <a:off x="4114800" y="22860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196" name="Rectangle 5"/>
          <p:cNvSpPr>
            <a:spLocks noChangeArrowheads="1"/>
          </p:cNvSpPr>
          <p:nvPr/>
        </p:nvSpPr>
        <p:spPr bwMode="auto">
          <a:xfrm>
            <a:off x="4114800" y="1219200"/>
            <a:ext cx="50292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197" name="Rectangle 6"/>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198" name="Rectangle 7"/>
          <p:cNvSpPr>
            <a:spLocks noChangeArrowheads="1"/>
          </p:cNvSpPr>
          <p:nvPr/>
        </p:nvSpPr>
        <p:spPr bwMode="auto">
          <a:xfrm>
            <a:off x="0" y="3200400"/>
            <a:ext cx="3657600" cy="304800"/>
          </a:xfrm>
          <a:prstGeom prst="rect">
            <a:avLst/>
          </a:prstGeom>
          <a:solidFill>
            <a:srgbClr val="FF33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199" name="Rectangle 8"/>
          <p:cNvSpPr>
            <a:spLocks noChangeArrowheads="1"/>
          </p:cNvSpPr>
          <p:nvPr/>
        </p:nvSpPr>
        <p:spPr bwMode="auto">
          <a:xfrm>
            <a:off x="3124200" y="6400800"/>
            <a:ext cx="6019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200" name="Rectangle 9"/>
          <p:cNvSpPr>
            <a:spLocks noChangeArrowheads="1"/>
          </p:cNvSpPr>
          <p:nvPr/>
        </p:nvSpPr>
        <p:spPr bwMode="auto">
          <a:xfrm>
            <a:off x="0" y="6400800"/>
            <a:ext cx="167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201" name="Text Box 10"/>
          <p:cNvSpPr txBox="1">
            <a:spLocks noChangeArrowheads="1"/>
          </p:cNvSpPr>
          <p:nvPr/>
        </p:nvSpPr>
        <p:spPr bwMode="auto">
          <a:xfrm>
            <a:off x="8382000" y="76200"/>
            <a:ext cx="703263" cy="461963"/>
          </a:xfrm>
          <a:prstGeom prst="rect">
            <a:avLst/>
          </a:prstGeom>
          <a:noFill/>
          <a:ln w="12700" cap="sq">
            <a:noFill/>
            <a:miter lim="800000"/>
            <a:headEnd type="none" w="sm" len="sm"/>
            <a:tailEnd type="none" w="sm" len="sm"/>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342</a:t>
            </a:r>
            <a:endParaRPr kumimoji="0" lang="en-US" sz="2000" b="1"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3" name="Rectangle 11"/>
          <p:cNvSpPr>
            <a:spLocks noChangeArrowheads="1"/>
          </p:cNvSpPr>
          <p:nvPr/>
        </p:nvSpPr>
        <p:spPr bwMode="auto">
          <a:xfrm>
            <a:off x="4038600" y="1600200"/>
            <a:ext cx="9906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931</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4" name="Rectangle 12"/>
          <p:cNvSpPr>
            <a:spLocks noChangeArrowheads="1"/>
          </p:cNvSpPr>
          <p:nvPr/>
        </p:nvSpPr>
        <p:spPr bwMode="auto">
          <a:xfrm>
            <a:off x="3581400" y="3048000"/>
            <a:ext cx="9906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722</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5" name="Rectangle 13"/>
          <p:cNvSpPr>
            <a:spLocks noChangeArrowheads="1"/>
          </p:cNvSpPr>
          <p:nvPr/>
        </p:nvSpPr>
        <p:spPr bwMode="auto">
          <a:xfrm>
            <a:off x="1524000" y="6248400"/>
            <a:ext cx="9906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586</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6" name="Rectangle 14"/>
          <p:cNvSpPr>
            <a:spLocks noChangeArrowheads="1"/>
          </p:cNvSpPr>
          <p:nvPr/>
        </p:nvSpPr>
        <p:spPr bwMode="auto">
          <a:xfrm>
            <a:off x="7467600" y="16764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عوبديا</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7" name="Rectangle 15"/>
          <p:cNvSpPr>
            <a:spLocks noChangeArrowheads="1"/>
          </p:cNvSpPr>
          <p:nvPr/>
        </p:nvSpPr>
        <p:spPr bwMode="auto">
          <a:xfrm>
            <a:off x="-76200" y="34290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يونان</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8" name="Rectangle 16"/>
          <p:cNvSpPr>
            <a:spLocks noChangeArrowheads="1"/>
          </p:cNvSpPr>
          <p:nvPr/>
        </p:nvSpPr>
        <p:spPr bwMode="auto">
          <a:xfrm>
            <a:off x="1143000" y="34290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عاموس</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09" name="Rectangle 17"/>
          <p:cNvSpPr>
            <a:spLocks noChangeArrowheads="1"/>
          </p:cNvSpPr>
          <p:nvPr/>
        </p:nvSpPr>
        <p:spPr bwMode="auto">
          <a:xfrm>
            <a:off x="2438400" y="34290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هوشع</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0" name="Rectangle 18"/>
          <p:cNvSpPr>
            <a:spLocks noChangeArrowheads="1"/>
          </p:cNvSpPr>
          <p:nvPr/>
        </p:nvSpPr>
        <p:spPr bwMode="auto">
          <a:xfrm>
            <a:off x="2743200" y="37719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أشعياء</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1" name="Rectangle 19"/>
          <p:cNvSpPr>
            <a:spLocks noChangeArrowheads="1"/>
          </p:cNvSpPr>
          <p:nvPr/>
        </p:nvSpPr>
        <p:spPr bwMode="auto">
          <a:xfrm>
            <a:off x="2971800" y="41148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ميخا</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2" name="Rectangle 20"/>
          <p:cNvSpPr>
            <a:spLocks noChangeArrowheads="1"/>
          </p:cNvSpPr>
          <p:nvPr/>
        </p:nvSpPr>
        <p:spPr bwMode="auto">
          <a:xfrm>
            <a:off x="5334000" y="40386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ناحوم</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3" name="Rectangle 21"/>
          <p:cNvSpPr>
            <a:spLocks noChangeArrowheads="1"/>
          </p:cNvSpPr>
          <p:nvPr/>
        </p:nvSpPr>
        <p:spPr bwMode="auto">
          <a:xfrm>
            <a:off x="6781800" y="4038600"/>
            <a:ext cx="2057400" cy="5334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صفنيا</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4" name="Rectangle 22"/>
          <p:cNvSpPr>
            <a:spLocks noChangeArrowheads="1"/>
          </p:cNvSpPr>
          <p:nvPr/>
        </p:nvSpPr>
        <p:spPr bwMode="auto">
          <a:xfrm>
            <a:off x="-76200" y="5867400"/>
            <a:ext cx="2057400" cy="5334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حبقوق</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5" name="Rectangle 23"/>
          <p:cNvSpPr>
            <a:spLocks noChangeArrowheads="1"/>
          </p:cNvSpPr>
          <p:nvPr/>
        </p:nvSpPr>
        <p:spPr bwMode="auto">
          <a:xfrm>
            <a:off x="-76200" y="5486400"/>
            <a:ext cx="9906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يوئيل </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7" name="Rectangle 25"/>
          <p:cNvSpPr>
            <a:spLocks noChangeArrowheads="1"/>
          </p:cNvSpPr>
          <p:nvPr/>
        </p:nvSpPr>
        <p:spPr bwMode="auto">
          <a:xfrm>
            <a:off x="533400" y="4800600"/>
            <a:ext cx="2057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إرميا</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8" name="Rectangle 26"/>
          <p:cNvSpPr>
            <a:spLocks noChangeArrowheads="1"/>
          </p:cNvSpPr>
          <p:nvPr/>
        </p:nvSpPr>
        <p:spPr bwMode="auto">
          <a:xfrm>
            <a:off x="1066800" y="5105400"/>
            <a:ext cx="2590800" cy="5334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مراثي</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19" name="Rectangle 27"/>
          <p:cNvSpPr>
            <a:spLocks noChangeArrowheads="1"/>
          </p:cNvSpPr>
          <p:nvPr/>
        </p:nvSpPr>
        <p:spPr bwMode="auto">
          <a:xfrm>
            <a:off x="1447800" y="5486400"/>
            <a:ext cx="1524000" cy="5334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دانيال</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20" name="Rectangle 28"/>
          <p:cNvSpPr>
            <a:spLocks noChangeArrowheads="1"/>
          </p:cNvSpPr>
          <p:nvPr/>
        </p:nvSpPr>
        <p:spPr bwMode="auto">
          <a:xfrm>
            <a:off x="1828800" y="5867400"/>
            <a:ext cx="15240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حزقيال</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21" name="Rectangle 29"/>
          <p:cNvSpPr>
            <a:spLocks noChangeArrowheads="1"/>
          </p:cNvSpPr>
          <p:nvPr/>
        </p:nvSpPr>
        <p:spPr bwMode="auto">
          <a:xfrm>
            <a:off x="3657600" y="55245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حجي</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22" name="Rectangle 30"/>
          <p:cNvSpPr>
            <a:spLocks noChangeArrowheads="1"/>
          </p:cNvSpPr>
          <p:nvPr/>
        </p:nvSpPr>
        <p:spPr bwMode="auto">
          <a:xfrm>
            <a:off x="3657600" y="5867400"/>
            <a:ext cx="1905000" cy="45720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زكريا</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8223" name="Rectangle 31"/>
          <p:cNvSpPr>
            <a:spLocks noChangeArrowheads="1"/>
          </p:cNvSpPr>
          <p:nvPr/>
        </p:nvSpPr>
        <p:spPr bwMode="auto">
          <a:xfrm>
            <a:off x="6248400" y="5867400"/>
            <a:ext cx="1676400" cy="4572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rPr>
              <a:t>ملاخي</a:t>
            </a:r>
            <a:endParaRPr kumimoji="0" lang="en-US" sz="2800" b="0" i="0" u="none" strike="noStrike" kern="1200" cap="none" spc="0" normalizeH="0" baseline="0" noProof="0">
              <a:ln>
                <a:noFill/>
              </a:ln>
              <a:solidFill>
                <a:srgbClr val="FFFFFF"/>
              </a:solidFill>
              <a:effectLst/>
              <a:uLnTx/>
              <a:uFillTx/>
              <a:latin typeface="Arial" pitchFamily="34" charset="0"/>
              <a:ea typeface="MS PGothic" pitchFamily="34" charset="-128"/>
              <a:cs typeface="Arial" pitchFamily="34" charset="0"/>
            </a:endParaRPr>
          </a:p>
        </p:txBody>
      </p:sp>
      <p:sp>
        <p:nvSpPr>
          <p:cNvPr id="264222" name="Rectangle 32"/>
          <p:cNvSpPr>
            <a:spLocks noGrp="1" noChangeArrowheads="1"/>
          </p:cNvSpPr>
          <p:nvPr>
            <p:ph type="ctrTitle"/>
          </p:nvPr>
        </p:nvSpPr>
        <p:spPr>
          <a:xfrm>
            <a:off x="1600200" y="0"/>
            <a:ext cx="6477000" cy="914400"/>
          </a:xfrm>
          <a:solidFill>
            <a:schemeClr val="bg2"/>
          </a:solidFill>
        </p:spPr>
        <p:txBody>
          <a:bodyPr/>
          <a:lstStyle/>
          <a:p>
            <a:pPr eaLnBrk="1" hangingPunct="1"/>
            <a:r>
              <a:rPr kumimoji="1" lang="en-US" sz="4000">
                <a:solidFill>
                  <a:srgbClr val="000000"/>
                </a:solidFill>
                <a:latin typeface="Arial" pitchFamily="34" charset="0"/>
                <a:cs typeface="Arial" pitchFamily="34" charset="0"/>
              </a:rPr>
              <a:t>Placing the Prophets</a:t>
            </a:r>
            <a:endParaRPr kumimoji="1" lang="en-US" sz="4000">
              <a:latin typeface="Arial" pitchFamily="34" charset="0"/>
              <a:cs typeface="Arial" pitchFamily="34" charset="0"/>
            </a:endParaRPr>
          </a:p>
        </p:txBody>
      </p:sp>
      <p:sp>
        <p:nvSpPr>
          <p:cNvPr id="264223" name="Rectangle 33"/>
          <p:cNvSpPr>
            <a:spLocks noChangeArrowheads="1"/>
          </p:cNvSpPr>
          <p:nvPr/>
        </p:nvSpPr>
        <p:spPr bwMode="auto">
          <a:xfrm>
            <a:off x="0" y="762000"/>
            <a:ext cx="2143125" cy="6096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1" lang="ar-JO" sz="28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rPr>
              <a:t>التواريخ الرئيسية</a:t>
            </a:r>
            <a:endParaRPr kumimoji="1" lang="en-US" sz="2800" b="0" i="0" u="none" strike="noStrike" kern="1200" cap="none" spc="0" normalizeH="0" baseline="0" noProof="0">
              <a:ln>
                <a:noFill/>
              </a:ln>
              <a:solidFill>
                <a:srgbClr val="EAEAEA"/>
              </a:solidFill>
              <a:effectLst/>
              <a:uLnTx/>
              <a:uFillTx/>
              <a:latin typeface="Arial" pitchFamily="34" charset="0"/>
              <a:ea typeface="MS PGothic" pitchFamily="34" charset="-128"/>
              <a:cs typeface="Arial" pitchFamily="34" charset="0"/>
            </a:endParaRPr>
          </a:p>
        </p:txBody>
      </p:sp>
      <p:sp>
        <p:nvSpPr>
          <p:cNvPr id="264224" name="WordArt 35"/>
          <p:cNvSpPr>
            <a:spLocks noChangeArrowheads="1" noChangeShapeType="1" noTextEdit="1"/>
          </p:cNvSpPr>
          <p:nvPr/>
        </p:nvSpPr>
        <p:spPr bwMode="auto">
          <a:xfrm>
            <a:off x="2362200" y="84138"/>
            <a:ext cx="4876800" cy="906462"/>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marL="0" marR="0" lvl="0" indent="0" algn="ctr" defTabSz="449263" rtl="1" eaLnBrk="1" fontAlgn="base" latinLnBrk="0" hangingPunct="1">
              <a:lnSpc>
                <a:spcPct val="100000"/>
              </a:lnSpc>
              <a:spcBef>
                <a:spcPct val="0"/>
              </a:spcBef>
              <a:spcAft>
                <a:spcPct val="0"/>
              </a:spcAft>
              <a:buClrTx/>
              <a:buSzTx/>
              <a:buFontTx/>
              <a:buNone/>
              <a:tabLst/>
              <a:defRPr/>
            </a:pPr>
            <a:r>
              <a:rPr kumimoji="0" lang="ar-JO" sz="3200" b="0" i="0" u="none" strike="noStrike" kern="10" cap="none" spc="0" normalizeH="0" baseline="0" noProof="0">
                <a:ln w="9525">
                  <a:round/>
                  <a:headEnd/>
                  <a:tailEnd/>
                </a:ln>
                <a:gradFill rotWithShape="1">
                  <a:gsLst>
                    <a:gs pos="0">
                      <a:srgbClr val="FFFFCC"/>
                    </a:gs>
                    <a:gs pos="100000">
                      <a:srgbClr val="FF9999"/>
                    </a:gs>
                  </a:gsLst>
                  <a:lin ang="5400000" scaled="1"/>
                </a:gradFill>
                <a:effectLst/>
                <a:uLnTx/>
                <a:uFillTx/>
                <a:latin typeface="Arial"/>
                <a:ea typeface="MS PGothic" pitchFamily="34" charset="-128"/>
                <a:cs typeface="Arial"/>
              </a:rPr>
              <a:t>ترتيب الأنبياء</a:t>
            </a:r>
          </a:p>
        </p:txBody>
      </p:sp>
    </p:spTree>
    <p:extLst>
      <p:ext uri="{BB962C8B-B14F-4D97-AF65-F5344CB8AC3E}">
        <p14:creationId xmlns:p14="http://schemas.microsoft.com/office/powerpoint/2010/main" val="2815221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anim calcmode="lin" valueType="num">
                                      <p:cBhvr additive="base">
                                        <p:cTn id="7" dur="500" fill="hold"/>
                                        <p:tgtEl>
                                          <p:spTgt spid="8203"/>
                                        </p:tgtEl>
                                        <p:attrNameLst>
                                          <p:attrName>ppt_x</p:attrName>
                                        </p:attrNameLst>
                                      </p:cBhvr>
                                      <p:tavLst>
                                        <p:tav tm="0">
                                          <p:val>
                                            <p:strVal val="0-#ppt_w/2"/>
                                          </p:val>
                                        </p:tav>
                                        <p:tav tm="100000">
                                          <p:val>
                                            <p:strVal val="#ppt_x"/>
                                          </p:val>
                                        </p:tav>
                                      </p:tavLst>
                                    </p:anim>
                                    <p:anim calcmode="lin" valueType="num">
                                      <p:cBhvr additive="base">
                                        <p:cTn id="8" dur="500" fill="hold"/>
                                        <p:tgtEl>
                                          <p:spTgt spid="8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04"/>
                                        </p:tgtEl>
                                        <p:attrNameLst>
                                          <p:attrName>style.visibility</p:attrName>
                                        </p:attrNameLst>
                                      </p:cBhvr>
                                      <p:to>
                                        <p:strVal val="visible"/>
                                      </p:to>
                                    </p:set>
                                    <p:anim calcmode="lin" valueType="num">
                                      <p:cBhvr additive="base">
                                        <p:cTn id="13" dur="500" fill="hold"/>
                                        <p:tgtEl>
                                          <p:spTgt spid="8204"/>
                                        </p:tgtEl>
                                        <p:attrNameLst>
                                          <p:attrName>ppt_x</p:attrName>
                                        </p:attrNameLst>
                                      </p:cBhvr>
                                      <p:tavLst>
                                        <p:tav tm="0">
                                          <p:val>
                                            <p:strVal val="0-#ppt_w/2"/>
                                          </p:val>
                                        </p:tav>
                                        <p:tav tm="100000">
                                          <p:val>
                                            <p:strVal val="#ppt_x"/>
                                          </p:val>
                                        </p:tav>
                                      </p:tavLst>
                                    </p:anim>
                                    <p:anim calcmode="lin" valueType="num">
                                      <p:cBhvr additive="base">
                                        <p:cTn id="14" dur="500" fill="hold"/>
                                        <p:tgtEl>
                                          <p:spTgt spid="82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205"/>
                                        </p:tgtEl>
                                        <p:attrNameLst>
                                          <p:attrName>style.visibility</p:attrName>
                                        </p:attrNameLst>
                                      </p:cBhvr>
                                      <p:to>
                                        <p:strVal val="visible"/>
                                      </p:to>
                                    </p:set>
                                    <p:anim calcmode="lin" valueType="num">
                                      <p:cBhvr additive="base">
                                        <p:cTn id="19" dur="500" fill="hold"/>
                                        <p:tgtEl>
                                          <p:spTgt spid="8205"/>
                                        </p:tgtEl>
                                        <p:attrNameLst>
                                          <p:attrName>ppt_x</p:attrName>
                                        </p:attrNameLst>
                                      </p:cBhvr>
                                      <p:tavLst>
                                        <p:tav tm="0">
                                          <p:val>
                                            <p:strVal val="0-#ppt_w/2"/>
                                          </p:val>
                                        </p:tav>
                                        <p:tav tm="100000">
                                          <p:val>
                                            <p:strVal val="#ppt_x"/>
                                          </p:val>
                                        </p:tav>
                                      </p:tavLst>
                                    </p:anim>
                                    <p:anim calcmode="lin" valueType="num">
                                      <p:cBhvr additive="base">
                                        <p:cTn id="20" dur="500" fill="hold"/>
                                        <p:tgtEl>
                                          <p:spTgt spid="820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206"/>
                                        </p:tgtEl>
                                        <p:attrNameLst>
                                          <p:attrName>style.visibility</p:attrName>
                                        </p:attrNameLst>
                                      </p:cBhvr>
                                      <p:to>
                                        <p:strVal val="visible"/>
                                      </p:to>
                                    </p:set>
                                    <p:anim calcmode="lin" valueType="num">
                                      <p:cBhvr additive="base">
                                        <p:cTn id="25" dur="500" fill="hold"/>
                                        <p:tgtEl>
                                          <p:spTgt spid="8206"/>
                                        </p:tgtEl>
                                        <p:attrNameLst>
                                          <p:attrName>ppt_x</p:attrName>
                                        </p:attrNameLst>
                                      </p:cBhvr>
                                      <p:tavLst>
                                        <p:tav tm="0">
                                          <p:val>
                                            <p:strVal val="0-#ppt_w/2"/>
                                          </p:val>
                                        </p:tav>
                                        <p:tav tm="100000">
                                          <p:val>
                                            <p:strVal val="#ppt_x"/>
                                          </p:val>
                                        </p:tav>
                                      </p:tavLst>
                                    </p:anim>
                                    <p:anim calcmode="lin" valueType="num">
                                      <p:cBhvr additive="base">
                                        <p:cTn id="26" dur="500" fill="hold"/>
                                        <p:tgtEl>
                                          <p:spTgt spid="820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207"/>
                                        </p:tgtEl>
                                        <p:attrNameLst>
                                          <p:attrName>style.visibility</p:attrName>
                                        </p:attrNameLst>
                                      </p:cBhvr>
                                      <p:to>
                                        <p:strVal val="visible"/>
                                      </p:to>
                                    </p:set>
                                    <p:anim calcmode="lin" valueType="num">
                                      <p:cBhvr additive="base">
                                        <p:cTn id="31" dur="500" fill="hold"/>
                                        <p:tgtEl>
                                          <p:spTgt spid="8207"/>
                                        </p:tgtEl>
                                        <p:attrNameLst>
                                          <p:attrName>ppt_x</p:attrName>
                                        </p:attrNameLst>
                                      </p:cBhvr>
                                      <p:tavLst>
                                        <p:tav tm="0">
                                          <p:val>
                                            <p:strVal val="0-#ppt_w/2"/>
                                          </p:val>
                                        </p:tav>
                                        <p:tav tm="100000">
                                          <p:val>
                                            <p:strVal val="#ppt_x"/>
                                          </p:val>
                                        </p:tav>
                                      </p:tavLst>
                                    </p:anim>
                                    <p:anim calcmode="lin" valueType="num">
                                      <p:cBhvr additive="base">
                                        <p:cTn id="32" dur="500" fill="hold"/>
                                        <p:tgtEl>
                                          <p:spTgt spid="820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208"/>
                                        </p:tgtEl>
                                        <p:attrNameLst>
                                          <p:attrName>style.visibility</p:attrName>
                                        </p:attrNameLst>
                                      </p:cBhvr>
                                      <p:to>
                                        <p:strVal val="visible"/>
                                      </p:to>
                                    </p:set>
                                    <p:anim calcmode="lin" valueType="num">
                                      <p:cBhvr additive="base">
                                        <p:cTn id="37" dur="500" fill="hold"/>
                                        <p:tgtEl>
                                          <p:spTgt spid="8208"/>
                                        </p:tgtEl>
                                        <p:attrNameLst>
                                          <p:attrName>ppt_x</p:attrName>
                                        </p:attrNameLst>
                                      </p:cBhvr>
                                      <p:tavLst>
                                        <p:tav tm="0">
                                          <p:val>
                                            <p:strVal val="0-#ppt_w/2"/>
                                          </p:val>
                                        </p:tav>
                                        <p:tav tm="100000">
                                          <p:val>
                                            <p:strVal val="#ppt_x"/>
                                          </p:val>
                                        </p:tav>
                                      </p:tavLst>
                                    </p:anim>
                                    <p:anim calcmode="lin" valueType="num">
                                      <p:cBhvr additive="base">
                                        <p:cTn id="38" dur="500" fill="hold"/>
                                        <p:tgtEl>
                                          <p:spTgt spid="820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209"/>
                                        </p:tgtEl>
                                        <p:attrNameLst>
                                          <p:attrName>style.visibility</p:attrName>
                                        </p:attrNameLst>
                                      </p:cBhvr>
                                      <p:to>
                                        <p:strVal val="visible"/>
                                      </p:to>
                                    </p:set>
                                    <p:anim calcmode="lin" valueType="num">
                                      <p:cBhvr additive="base">
                                        <p:cTn id="43" dur="500" fill="hold"/>
                                        <p:tgtEl>
                                          <p:spTgt spid="8209"/>
                                        </p:tgtEl>
                                        <p:attrNameLst>
                                          <p:attrName>ppt_x</p:attrName>
                                        </p:attrNameLst>
                                      </p:cBhvr>
                                      <p:tavLst>
                                        <p:tav tm="0">
                                          <p:val>
                                            <p:strVal val="0-#ppt_w/2"/>
                                          </p:val>
                                        </p:tav>
                                        <p:tav tm="100000">
                                          <p:val>
                                            <p:strVal val="#ppt_x"/>
                                          </p:val>
                                        </p:tav>
                                      </p:tavLst>
                                    </p:anim>
                                    <p:anim calcmode="lin" valueType="num">
                                      <p:cBhvr additive="base">
                                        <p:cTn id="44" dur="500" fill="hold"/>
                                        <p:tgtEl>
                                          <p:spTgt spid="820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210"/>
                                        </p:tgtEl>
                                        <p:attrNameLst>
                                          <p:attrName>style.visibility</p:attrName>
                                        </p:attrNameLst>
                                      </p:cBhvr>
                                      <p:to>
                                        <p:strVal val="visible"/>
                                      </p:to>
                                    </p:set>
                                    <p:anim calcmode="lin" valueType="num">
                                      <p:cBhvr additive="base">
                                        <p:cTn id="49" dur="500" fill="hold"/>
                                        <p:tgtEl>
                                          <p:spTgt spid="8210"/>
                                        </p:tgtEl>
                                        <p:attrNameLst>
                                          <p:attrName>ppt_x</p:attrName>
                                        </p:attrNameLst>
                                      </p:cBhvr>
                                      <p:tavLst>
                                        <p:tav tm="0">
                                          <p:val>
                                            <p:strVal val="0-#ppt_w/2"/>
                                          </p:val>
                                        </p:tav>
                                        <p:tav tm="100000">
                                          <p:val>
                                            <p:strVal val="#ppt_x"/>
                                          </p:val>
                                        </p:tav>
                                      </p:tavLst>
                                    </p:anim>
                                    <p:anim calcmode="lin" valueType="num">
                                      <p:cBhvr additive="base">
                                        <p:cTn id="50" dur="500" fill="hold"/>
                                        <p:tgtEl>
                                          <p:spTgt spid="821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8211"/>
                                        </p:tgtEl>
                                        <p:attrNameLst>
                                          <p:attrName>style.visibility</p:attrName>
                                        </p:attrNameLst>
                                      </p:cBhvr>
                                      <p:to>
                                        <p:strVal val="visible"/>
                                      </p:to>
                                    </p:set>
                                    <p:anim calcmode="lin" valueType="num">
                                      <p:cBhvr additive="base">
                                        <p:cTn id="55" dur="500" fill="hold"/>
                                        <p:tgtEl>
                                          <p:spTgt spid="8211"/>
                                        </p:tgtEl>
                                        <p:attrNameLst>
                                          <p:attrName>ppt_x</p:attrName>
                                        </p:attrNameLst>
                                      </p:cBhvr>
                                      <p:tavLst>
                                        <p:tav tm="0">
                                          <p:val>
                                            <p:strVal val="0-#ppt_w/2"/>
                                          </p:val>
                                        </p:tav>
                                        <p:tav tm="100000">
                                          <p:val>
                                            <p:strVal val="#ppt_x"/>
                                          </p:val>
                                        </p:tav>
                                      </p:tavLst>
                                    </p:anim>
                                    <p:anim calcmode="lin" valueType="num">
                                      <p:cBhvr additive="base">
                                        <p:cTn id="56" dur="500" fill="hold"/>
                                        <p:tgtEl>
                                          <p:spTgt spid="821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212"/>
                                        </p:tgtEl>
                                        <p:attrNameLst>
                                          <p:attrName>style.visibility</p:attrName>
                                        </p:attrNameLst>
                                      </p:cBhvr>
                                      <p:to>
                                        <p:strVal val="visible"/>
                                      </p:to>
                                    </p:set>
                                    <p:anim calcmode="lin" valueType="num">
                                      <p:cBhvr additive="base">
                                        <p:cTn id="61" dur="500" fill="hold"/>
                                        <p:tgtEl>
                                          <p:spTgt spid="8212"/>
                                        </p:tgtEl>
                                        <p:attrNameLst>
                                          <p:attrName>ppt_x</p:attrName>
                                        </p:attrNameLst>
                                      </p:cBhvr>
                                      <p:tavLst>
                                        <p:tav tm="0">
                                          <p:val>
                                            <p:strVal val="0-#ppt_w/2"/>
                                          </p:val>
                                        </p:tav>
                                        <p:tav tm="100000">
                                          <p:val>
                                            <p:strVal val="#ppt_x"/>
                                          </p:val>
                                        </p:tav>
                                      </p:tavLst>
                                    </p:anim>
                                    <p:anim calcmode="lin" valueType="num">
                                      <p:cBhvr additive="base">
                                        <p:cTn id="62" dur="500" fill="hold"/>
                                        <p:tgtEl>
                                          <p:spTgt spid="8212"/>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8213"/>
                                        </p:tgtEl>
                                        <p:attrNameLst>
                                          <p:attrName>style.visibility</p:attrName>
                                        </p:attrNameLst>
                                      </p:cBhvr>
                                      <p:to>
                                        <p:strVal val="visible"/>
                                      </p:to>
                                    </p:set>
                                    <p:anim calcmode="lin" valueType="num">
                                      <p:cBhvr additive="base">
                                        <p:cTn id="67" dur="500" fill="hold"/>
                                        <p:tgtEl>
                                          <p:spTgt spid="8213"/>
                                        </p:tgtEl>
                                        <p:attrNameLst>
                                          <p:attrName>ppt_x</p:attrName>
                                        </p:attrNameLst>
                                      </p:cBhvr>
                                      <p:tavLst>
                                        <p:tav tm="0">
                                          <p:val>
                                            <p:strVal val="0-#ppt_w/2"/>
                                          </p:val>
                                        </p:tav>
                                        <p:tav tm="100000">
                                          <p:val>
                                            <p:strVal val="#ppt_x"/>
                                          </p:val>
                                        </p:tav>
                                      </p:tavLst>
                                    </p:anim>
                                    <p:anim calcmode="lin" valueType="num">
                                      <p:cBhvr additive="base">
                                        <p:cTn id="68" dur="500" fill="hold"/>
                                        <p:tgtEl>
                                          <p:spTgt spid="8213"/>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8215"/>
                                        </p:tgtEl>
                                        <p:attrNameLst>
                                          <p:attrName>style.visibility</p:attrName>
                                        </p:attrNameLst>
                                      </p:cBhvr>
                                      <p:to>
                                        <p:strVal val="visible"/>
                                      </p:to>
                                    </p:set>
                                    <p:anim calcmode="lin" valueType="num">
                                      <p:cBhvr additive="base">
                                        <p:cTn id="73" dur="500" fill="hold"/>
                                        <p:tgtEl>
                                          <p:spTgt spid="8215"/>
                                        </p:tgtEl>
                                        <p:attrNameLst>
                                          <p:attrName>ppt_x</p:attrName>
                                        </p:attrNameLst>
                                      </p:cBhvr>
                                      <p:tavLst>
                                        <p:tav tm="0">
                                          <p:val>
                                            <p:strVal val="0-#ppt_w/2"/>
                                          </p:val>
                                        </p:tav>
                                        <p:tav tm="100000">
                                          <p:val>
                                            <p:strVal val="#ppt_x"/>
                                          </p:val>
                                        </p:tav>
                                      </p:tavLst>
                                    </p:anim>
                                    <p:anim calcmode="lin" valueType="num">
                                      <p:cBhvr additive="base">
                                        <p:cTn id="74" dur="500" fill="hold"/>
                                        <p:tgtEl>
                                          <p:spTgt spid="8215"/>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8214"/>
                                        </p:tgtEl>
                                        <p:attrNameLst>
                                          <p:attrName>style.visibility</p:attrName>
                                        </p:attrNameLst>
                                      </p:cBhvr>
                                      <p:to>
                                        <p:strVal val="visible"/>
                                      </p:to>
                                    </p:set>
                                    <p:anim calcmode="lin" valueType="num">
                                      <p:cBhvr additive="base">
                                        <p:cTn id="79" dur="500" fill="hold"/>
                                        <p:tgtEl>
                                          <p:spTgt spid="8214"/>
                                        </p:tgtEl>
                                        <p:attrNameLst>
                                          <p:attrName>ppt_x</p:attrName>
                                        </p:attrNameLst>
                                      </p:cBhvr>
                                      <p:tavLst>
                                        <p:tav tm="0">
                                          <p:val>
                                            <p:strVal val="0-#ppt_w/2"/>
                                          </p:val>
                                        </p:tav>
                                        <p:tav tm="100000">
                                          <p:val>
                                            <p:strVal val="#ppt_x"/>
                                          </p:val>
                                        </p:tav>
                                      </p:tavLst>
                                    </p:anim>
                                    <p:anim calcmode="lin" valueType="num">
                                      <p:cBhvr additive="base">
                                        <p:cTn id="80" dur="500" fill="hold"/>
                                        <p:tgtEl>
                                          <p:spTgt spid="8214"/>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8217"/>
                                        </p:tgtEl>
                                        <p:attrNameLst>
                                          <p:attrName>style.visibility</p:attrName>
                                        </p:attrNameLst>
                                      </p:cBhvr>
                                      <p:to>
                                        <p:strVal val="visible"/>
                                      </p:to>
                                    </p:set>
                                    <p:anim calcmode="lin" valueType="num">
                                      <p:cBhvr additive="base">
                                        <p:cTn id="85" dur="500" fill="hold"/>
                                        <p:tgtEl>
                                          <p:spTgt spid="8217"/>
                                        </p:tgtEl>
                                        <p:attrNameLst>
                                          <p:attrName>ppt_x</p:attrName>
                                        </p:attrNameLst>
                                      </p:cBhvr>
                                      <p:tavLst>
                                        <p:tav tm="0">
                                          <p:val>
                                            <p:strVal val="0-#ppt_w/2"/>
                                          </p:val>
                                        </p:tav>
                                        <p:tav tm="100000">
                                          <p:val>
                                            <p:strVal val="#ppt_x"/>
                                          </p:val>
                                        </p:tav>
                                      </p:tavLst>
                                    </p:anim>
                                    <p:anim calcmode="lin" valueType="num">
                                      <p:cBhvr additive="base">
                                        <p:cTn id="86" dur="500" fill="hold"/>
                                        <p:tgtEl>
                                          <p:spTgt spid="8217"/>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8218"/>
                                        </p:tgtEl>
                                        <p:attrNameLst>
                                          <p:attrName>style.visibility</p:attrName>
                                        </p:attrNameLst>
                                      </p:cBhvr>
                                      <p:to>
                                        <p:strVal val="visible"/>
                                      </p:to>
                                    </p:set>
                                    <p:anim calcmode="lin" valueType="num">
                                      <p:cBhvr additive="base">
                                        <p:cTn id="91" dur="500" fill="hold"/>
                                        <p:tgtEl>
                                          <p:spTgt spid="8218"/>
                                        </p:tgtEl>
                                        <p:attrNameLst>
                                          <p:attrName>ppt_x</p:attrName>
                                        </p:attrNameLst>
                                      </p:cBhvr>
                                      <p:tavLst>
                                        <p:tav tm="0">
                                          <p:val>
                                            <p:strVal val="0-#ppt_w/2"/>
                                          </p:val>
                                        </p:tav>
                                        <p:tav tm="100000">
                                          <p:val>
                                            <p:strVal val="#ppt_x"/>
                                          </p:val>
                                        </p:tav>
                                      </p:tavLst>
                                    </p:anim>
                                    <p:anim calcmode="lin" valueType="num">
                                      <p:cBhvr additive="base">
                                        <p:cTn id="92" dur="500" fill="hold"/>
                                        <p:tgtEl>
                                          <p:spTgt spid="8218"/>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8219"/>
                                        </p:tgtEl>
                                        <p:attrNameLst>
                                          <p:attrName>style.visibility</p:attrName>
                                        </p:attrNameLst>
                                      </p:cBhvr>
                                      <p:to>
                                        <p:strVal val="visible"/>
                                      </p:to>
                                    </p:set>
                                    <p:anim calcmode="lin" valueType="num">
                                      <p:cBhvr additive="base">
                                        <p:cTn id="97" dur="500" fill="hold"/>
                                        <p:tgtEl>
                                          <p:spTgt spid="8219"/>
                                        </p:tgtEl>
                                        <p:attrNameLst>
                                          <p:attrName>ppt_x</p:attrName>
                                        </p:attrNameLst>
                                      </p:cBhvr>
                                      <p:tavLst>
                                        <p:tav tm="0">
                                          <p:val>
                                            <p:strVal val="0-#ppt_w/2"/>
                                          </p:val>
                                        </p:tav>
                                        <p:tav tm="100000">
                                          <p:val>
                                            <p:strVal val="#ppt_x"/>
                                          </p:val>
                                        </p:tav>
                                      </p:tavLst>
                                    </p:anim>
                                    <p:anim calcmode="lin" valueType="num">
                                      <p:cBhvr additive="base">
                                        <p:cTn id="98" dur="500" fill="hold"/>
                                        <p:tgtEl>
                                          <p:spTgt spid="8219"/>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8220"/>
                                        </p:tgtEl>
                                        <p:attrNameLst>
                                          <p:attrName>style.visibility</p:attrName>
                                        </p:attrNameLst>
                                      </p:cBhvr>
                                      <p:to>
                                        <p:strVal val="visible"/>
                                      </p:to>
                                    </p:set>
                                    <p:anim calcmode="lin" valueType="num">
                                      <p:cBhvr additive="base">
                                        <p:cTn id="103" dur="500" fill="hold"/>
                                        <p:tgtEl>
                                          <p:spTgt spid="8220"/>
                                        </p:tgtEl>
                                        <p:attrNameLst>
                                          <p:attrName>ppt_x</p:attrName>
                                        </p:attrNameLst>
                                      </p:cBhvr>
                                      <p:tavLst>
                                        <p:tav tm="0">
                                          <p:val>
                                            <p:strVal val="0-#ppt_w/2"/>
                                          </p:val>
                                        </p:tav>
                                        <p:tav tm="100000">
                                          <p:val>
                                            <p:strVal val="#ppt_x"/>
                                          </p:val>
                                        </p:tav>
                                      </p:tavLst>
                                    </p:anim>
                                    <p:anim calcmode="lin" valueType="num">
                                      <p:cBhvr additive="base">
                                        <p:cTn id="104" dur="500" fill="hold"/>
                                        <p:tgtEl>
                                          <p:spTgt spid="8220"/>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8221"/>
                                        </p:tgtEl>
                                        <p:attrNameLst>
                                          <p:attrName>style.visibility</p:attrName>
                                        </p:attrNameLst>
                                      </p:cBhvr>
                                      <p:to>
                                        <p:strVal val="visible"/>
                                      </p:to>
                                    </p:set>
                                    <p:anim calcmode="lin" valueType="num">
                                      <p:cBhvr additive="base">
                                        <p:cTn id="109" dur="500" fill="hold"/>
                                        <p:tgtEl>
                                          <p:spTgt spid="8221"/>
                                        </p:tgtEl>
                                        <p:attrNameLst>
                                          <p:attrName>ppt_x</p:attrName>
                                        </p:attrNameLst>
                                      </p:cBhvr>
                                      <p:tavLst>
                                        <p:tav tm="0">
                                          <p:val>
                                            <p:strVal val="0-#ppt_w/2"/>
                                          </p:val>
                                        </p:tav>
                                        <p:tav tm="100000">
                                          <p:val>
                                            <p:strVal val="#ppt_x"/>
                                          </p:val>
                                        </p:tav>
                                      </p:tavLst>
                                    </p:anim>
                                    <p:anim calcmode="lin" valueType="num">
                                      <p:cBhvr additive="base">
                                        <p:cTn id="110" dur="500" fill="hold"/>
                                        <p:tgtEl>
                                          <p:spTgt spid="8221"/>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8" fill="hold" grpId="0" nodeType="clickEffect">
                                  <p:stCondLst>
                                    <p:cond delay="0"/>
                                  </p:stCondLst>
                                  <p:childTnLst>
                                    <p:set>
                                      <p:cBhvr>
                                        <p:cTn id="114" dur="1" fill="hold">
                                          <p:stCondLst>
                                            <p:cond delay="0"/>
                                          </p:stCondLst>
                                        </p:cTn>
                                        <p:tgtEl>
                                          <p:spTgt spid="8222"/>
                                        </p:tgtEl>
                                        <p:attrNameLst>
                                          <p:attrName>style.visibility</p:attrName>
                                        </p:attrNameLst>
                                      </p:cBhvr>
                                      <p:to>
                                        <p:strVal val="visible"/>
                                      </p:to>
                                    </p:set>
                                    <p:anim calcmode="lin" valueType="num">
                                      <p:cBhvr additive="base">
                                        <p:cTn id="115" dur="500" fill="hold"/>
                                        <p:tgtEl>
                                          <p:spTgt spid="8222"/>
                                        </p:tgtEl>
                                        <p:attrNameLst>
                                          <p:attrName>ppt_x</p:attrName>
                                        </p:attrNameLst>
                                      </p:cBhvr>
                                      <p:tavLst>
                                        <p:tav tm="0">
                                          <p:val>
                                            <p:strVal val="0-#ppt_w/2"/>
                                          </p:val>
                                        </p:tav>
                                        <p:tav tm="100000">
                                          <p:val>
                                            <p:strVal val="#ppt_x"/>
                                          </p:val>
                                        </p:tav>
                                      </p:tavLst>
                                    </p:anim>
                                    <p:anim calcmode="lin" valueType="num">
                                      <p:cBhvr additive="base">
                                        <p:cTn id="116" dur="500" fill="hold"/>
                                        <p:tgtEl>
                                          <p:spTgt spid="8222"/>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8" fill="hold" grpId="0" nodeType="clickEffect">
                                  <p:stCondLst>
                                    <p:cond delay="0"/>
                                  </p:stCondLst>
                                  <p:childTnLst>
                                    <p:set>
                                      <p:cBhvr>
                                        <p:cTn id="120" dur="1" fill="hold">
                                          <p:stCondLst>
                                            <p:cond delay="0"/>
                                          </p:stCondLst>
                                        </p:cTn>
                                        <p:tgtEl>
                                          <p:spTgt spid="8223"/>
                                        </p:tgtEl>
                                        <p:attrNameLst>
                                          <p:attrName>style.visibility</p:attrName>
                                        </p:attrNameLst>
                                      </p:cBhvr>
                                      <p:to>
                                        <p:strVal val="visible"/>
                                      </p:to>
                                    </p:set>
                                    <p:anim calcmode="lin" valueType="num">
                                      <p:cBhvr additive="base">
                                        <p:cTn id="121" dur="500" fill="hold"/>
                                        <p:tgtEl>
                                          <p:spTgt spid="8223"/>
                                        </p:tgtEl>
                                        <p:attrNameLst>
                                          <p:attrName>ppt_x</p:attrName>
                                        </p:attrNameLst>
                                      </p:cBhvr>
                                      <p:tavLst>
                                        <p:tav tm="0">
                                          <p:val>
                                            <p:strVal val="0-#ppt_w/2"/>
                                          </p:val>
                                        </p:tav>
                                        <p:tav tm="100000">
                                          <p:val>
                                            <p:strVal val="#ppt_x"/>
                                          </p:val>
                                        </p:tav>
                                      </p:tavLst>
                                    </p:anim>
                                    <p:anim calcmode="lin" valueType="num">
                                      <p:cBhvr additive="base">
                                        <p:cTn id="122" dur="500" fill="hold"/>
                                        <p:tgtEl>
                                          <p:spTgt spid="8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utoUpdateAnimBg="0"/>
      <p:bldP spid="8204" grpId="0" autoUpdateAnimBg="0"/>
      <p:bldP spid="8205" grpId="0" autoUpdateAnimBg="0"/>
      <p:bldP spid="8206" grpId="0" autoUpdateAnimBg="0"/>
      <p:bldP spid="8207" grpId="0" autoUpdateAnimBg="0"/>
      <p:bldP spid="8208" grpId="0" autoUpdateAnimBg="0"/>
      <p:bldP spid="8209" grpId="0" autoUpdateAnimBg="0"/>
      <p:bldP spid="8210" grpId="0" autoUpdateAnimBg="0"/>
      <p:bldP spid="8211" grpId="0" autoUpdateAnimBg="0"/>
      <p:bldP spid="8212" grpId="0" autoUpdateAnimBg="0"/>
      <p:bldP spid="8213" grpId="0" autoUpdateAnimBg="0"/>
      <p:bldP spid="8214" grpId="0" autoUpdateAnimBg="0"/>
      <p:bldP spid="8215" grpId="0" autoUpdateAnimBg="0"/>
      <p:bldP spid="8217" grpId="0" autoUpdateAnimBg="0"/>
      <p:bldP spid="8218" grpId="0" autoUpdateAnimBg="0"/>
      <p:bldP spid="8219" grpId="0" autoUpdateAnimBg="0"/>
      <p:bldP spid="8220" grpId="0" autoUpdateAnimBg="0"/>
      <p:bldP spid="8221" grpId="0" autoUpdateAnimBg="0"/>
      <p:bldP spid="8222" grpId="0" autoUpdateAnimBg="0"/>
      <p:bldP spid="822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0" y="0"/>
            <a:ext cx="9144000" cy="68580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Arial" panose="020B0604020202020204" pitchFamily="34" charset="0"/>
              <a:cs typeface="Arial" panose="020B0604020202020204" pitchFamily="34" charset="0"/>
            </a:endParaRPr>
          </a:p>
        </p:txBody>
      </p:sp>
      <p:sp>
        <p:nvSpPr>
          <p:cNvPr id="144387" name="Rectangle 3"/>
          <p:cNvSpPr>
            <a:spLocks noGrp="1" noChangeArrowheads="1"/>
          </p:cNvSpPr>
          <p:nvPr>
            <p:ph type="title"/>
          </p:nvPr>
        </p:nvSpPr>
        <p:spPr>
          <a:xfrm>
            <a:off x="0" y="519574"/>
            <a:ext cx="9144000" cy="646331"/>
          </a:xfrm>
          <a:solidFill>
            <a:schemeClr val="tx2"/>
          </a:solidFill>
        </p:spPr>
        <p:txBody>
          <a:bodyPr/>
          <a:lstStyle/>
          <a:p>
            <a:pPr algn="ctr" eaLnBrk="1" hangingPunct="1"/>
            <a:r>
              <a:rPr lang="ar-JO" sz="3600" b="1" dirty="0">
                <a:solidFill>
                  <a:schemeClr val="bg1"/>
                </a:solidFill>
                <a:latin typeface="Arial" panose="020B0604020202020204" pitchFamily="34" charset="0"/>
                <a:ea typeface="ＭＳ Ｐゴシック" charset="0"/>
                <a:cs typeface="Arial" panose="020B0604020202020204" pitchFamily="34" charset="0"/>
              </a:rPr>
              <a:t>وضع الأسفار النبوية</a:t>
            </a:r>
            <a:endParaRPr lang="en-US" sz="3600"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144388" name="Text Box 4"/>
          <p:cNvSpPr txBox="1">
            <a:spLocks noChangeArrowheads="1"/>
          </p:cNvSpPr>
          <p:nvPr/>
        </p:nvSpPr>
        <p:spPr bwMode="auto">
          <a:xfrm>
            <a:off x="8369300" y="-4763"/>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defTabSz="914400" fontAlgn="base">
              <a:spcBef>
                <a:spcPct val="0"/>
              </a:spcBef>
              <a:spcAft>
                <a:spcPct val="0"/>
              </a:spcAft>
            </a:pPr>
            <a:r>
              <a:rPr lang="ar-JO" b="1" dirty="0">
                <a:solidFill>
                  <a:srgbClr val="000000"/>
                </a:solidFill>
                <a:latin typeface="Arial" panose="020B0604020202020204" pitchFamily="34" charset="0"/>
                <a:cs typeface="Arial" panose="020B0604020202020204" pitchFamily="34" charset="0"/>
              </a:rPr>
              <a:t>445</a:t>
            </a:r>
            <a:endParaRPr lang="en-US" sz="2000" b="1" dirty="0">
              <a:solidFill>
                <a:srgbClr val="000000"/>
              </a:solidFill>
              <a:latin typeface="Arial" panose="020B0604020202020204" pitchFamily="34" charset="0"/>
              <a:cs typeface="Arial" panose="020B0604020202020204" pitchFamily="34" charset="0"/>
            </a:endParaRPr>
          </a:p>
        </p:txBody>
      </p:sp>
      <p:sp>
        <p:nvSpPr>
          <p:cNvPr id="5" name="TextBox 4"/>
          <p:cNvSpPr txBox="1">
            <a:spLocks noChangeArrowheads="1"/>
          </p:cNvSpPr>
          <p:nvPr/>
        </p:nvSpPr>
        <p:spPr bwMode="auto">
          <a:xfrm>
            <a:off x="1403648" y="1484784"/>
            <a:ext cx="3672408" cy="615553"/>
          </a:xfrm>
          <a:prstGeom prst="rect">
            <a:avLst/>
          </a:prstGeom>
          <a:solidFill>
            <a:srgbClr val="000000"/>
          </a:solidFill>
          <a:ln w="38100">
            <a:solidFill>
              <a:schemeClr val="bg1"/>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a:spcBef>
                <a:spcPct val="0"/>
              </a:spcBef>
              <a:spcAft>
                <a:spcPct val="0"/>
              </a:spcAft>
            </a:pPr>
            <a:r>
              <a:rPr lang="ar-JO" sz="2000" b="1" dirty="0">
                <a:solidFill>
                  <a:srgbClr val="FFFFFF"/>
                </a:solidFill>
                <a:latin typeface="Arial" panose="020B0604020202020204" pitchFamily="34" charset="0"/>
                <a:cs typeface="Arial" panose="020B0604020202020204" pitchFamily="34" charset="0"/>
              </a:rPr>
              <a:t>قبل السبي</a:t>
            </a:r>
            <a:endParaRPr lang="en-US" sz="2000" b="1" dirty="0">
              <a:solidFill>
                <a:srgbClr val="FFFFFF"/>
              </a:solidFill>
              <a:latin typeface="Arial" panose="020B0604020202020204" pitchFamily="34" charset="0"/>
              <a:cs typeface="Arial" panose="020B0604020202020204" pitchFamily="34" charset="0"/>
            </a:endParaRPr>
          </a:p>
          <a:p>
            <a:pPr algn="ctr" defTabSz="914400" fontAlgn="base">
              <a:spcBef>
                <a:spcPct val="0"/>
              </a:spcBef>
              <a:spcAft>
                <a:spcPct val="0"/>
              </a:spcAft>
            </a:pPr>
            <a:r>
              <a:rPr lang="ar-JO" sz="1400" b="1" dirty="0">
                <a:solidFill>
                  <a:srgbClr val="FFFFFF"/>
                </a:solidFill>
                <a:latin typeface="Arial" panose="020B0604020202020204" pitchFamily="34" charset="0"/>
                <a:cs typeface="Arial" panose="020B0604020202020204" pitchFamily="34" charset="0"/>
              </a:rPr>
              <a:t>(800-606 ق.م)</a:t>
            </a:r>
            <a:endParaRPr lang="en-US" sz="2000" b="1" dirty="0">
              <a:solidFill>
                <a:srgbClr val="FFFFFF"/>
              </a:solidFill>
              <a:latin typeface="Arial" panose="020B0604020202020204" pitchFamily="34" charset="0"/>
              <a:cs typeface="Arial" panose="020B0604020202020204" pitchFamily="34" charset="0"/>
            </a:endParaRPr>
          </a:p>
        </p:txBody>
      </p:sp>
      <p:sp>
        <p:nvSpPr>
          <p:cNvPr id="6" name="TextBox 5"/>
          <p:cNvSpPr txBox="1">
            <a:spLocks noChangeArrowheads="1"/>
          </p:cNvSpPr>
          <p:nvPr/>
        </p:nvSpPr>
        <p:spPr bwMode="auto">
          <a:xfrm>
            <a:off x="5076056" y="1484784"/>
            <a:ext cx="2016224" cy="615553"/>
          </a:xfrm>
          <a:prstGeom prst="rect">
            <a:avLst/>
          </a:prstGeom>
          <a:solidFill>
            <a:srgbClr val="000000"/>
          </a:solidFill>
          <a:ln w="38100">
            <a:solidFill>
              <a:schemeClr val="bg1"/>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a:spcBef>
                <a:spcPct val="0"/>
              </a:spcBef>
              <a:spcAft>
                <a:spcPct val="0"/>
              </a:spcAft>
            </a:pPr>
            <a:r>
              <a:rPr lang="ar-JO" sz="2000" b="1" dirty="0">
                <a:solidFill>
                  <a:srgbClr val="FFFFFF"/>
                </a:solidFill>
                <a:latin typeface="Arial" panose="020B0604020202020204" pitchFamily="34" charset="0"/>
                <a:cs typeface="Arial" panose="020B0604020202020204" pitchFamily="34" charset="0"/>
              </a:rPr>
              <a:t>السبي</a:t>
            </a:r>
            <a:endParaRPr lang="en-US" sz="2000" b="1" dirty="0">
              <a:solidFill>
                <a:srgbClr val="FFFFFF"/>
              </a:solidFill>
              <a:latin typeface="Arial" panose="020B0604020202020204" pitchFamily="34" charset="0"/>
              <a:cs typeface="Arial" panose="020B0604020202020204" pitchFamily="34" charset="0"/>
            </a:endParaRPr>
          </a:p>
          <a:p>
            <a:pPr algn="ctr" defTabSz="914400" fontAlgn="base">
              <a:spcBef>
                <a:spcPct val="0"/>
              </a:spcBef>
              <a:spcAft>
                <a:spcPct val="0"/>
              </a:spcAft>
            </a:pPr>
            <a:r>
              <a:rPr lang="ar-JO" sz="1400" b="1" dirty="0">
                <a:solidFill>
                  <a:srgbClr val="FFFFFF"/>
                </a:solidFill>
                <a:latin typeface="Arial" panose="020B0604020202020204" pitchFamily="34" charset="0"/>
                <a:cs typeface="Arial" panose="020B0604020202020204" pitchFamily="34" charset="0"/>
              </a:rPr>
              <a:t>(606-536 ق.م)</a:t>
            </a:r>
            <a:endParaRPr lang="en-US" sz="2000" b="1" dirty="0">
              <a:solidFill>
                <a:srgbClr val="FFFFFF"/>
              </a:solidFill>
              <a:latin typeface="Arial" panose="020B0604020202020204" pitchFamily="34" charset="0"/>
              <a:cs typeface="Arial" panose="020B0604020202020204" pitchFamily="34" charset="0"/>
            </a:endParaRPr>
          </a:p>
        </p:txBody>
      </p:sp>
      <p:sp>
        <p:nvSpPr>
          <p:cNvPr id="7" name="TextBox 6"/>
          <p:cNvSpPr txBox="1">
            <a:spLocks noChangeArrowheads="1"/>
          </p:cNvSpPr>
          <p:nvPr/>
        </p:nvSpPr>
        <p:spPr bwMode="auto">
          <a:xfrm>
            <a:off x="7092280" y="1484784"/>
            <a:ext cx="2051720" cy="615553"/>
          </a:xfrm>
          <a:prstGeom prst="rect">
            <a:avLst/>
          </a:prstGeom>
          <a:solidFill>
            <a:srgbClr val="000000"/>
          </a:solidFill>
          <a:ln w="38100">
            <a:solidFill>
              <a:schemeClr val="bg1"/>
            </a:solidFill>
            <a:miter lim="800000"/>
            <a:headEnd/>
            <a:tailEnd/>
          </a:ln>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defTabSz="914400" fontAlgn="base">
              <a:spcBef>
                <a:spcPct val="0"/>
              </a:spcBef>
              <a:spcAft>
                <a:spcPct val="0"/>
              </a:spcAft>
            </a:pPr>
            <a:r>
              <a:rPr lang="ar-JO" sz="2000" b="1" dirty="0">
                <a:solidFill>
                  <a:srgbClr val="FFFFFF"/>
                </a:solidFill>
                <a:latin typeface="Arial" panose="020B0604020202020204" pitchFamily="34" charset="0"/>
                <a:cs typeface="Arial" panose="020B0604020202020204" pitchFamily="34" charset="0"/>
              </a:rPr>
              <a:t>بعد السبي</a:t>
            </a:r>
            <a:endParaRPr lang="en-US" sz="2000" b="1" dirty="0">
              <a:solidFill>
                <a:srgbClr val="FFFFFF"/>
              </a:solidFill>
              <a:latin typeface="Arial" panose="020B0604020202020204" pitchFamily="34" charset="0"/>
              <a:cs typeface="Arial" panose="020B0604020202020204" pitchFamily="34" charset="0"/>
            </a:endParaRPr>
          </a:p>
          <a:p>
            <a:pPr algn="ctr" defTabSz="914400" fontAlgn="base">
              <a:spcBef>
                <a:spcPct val="0"/>
              </a:spcBef>
              <a:spcAft>
                <a:spcPct val="0"/>
              </a:spcAft>
            </a:pPr>
            <a:r>
              <a:rPr lang="ar-JO" sz="1400" b="1" dirty="0">
                <a:solidFill>
                  <a:srgbClr val="FFFFFF"/>
                </a:solidFill>
                <a:latin typeface="Arial" panose="020B0604020202020204" pitchFamily="34" charset="0"/>
                <a:cs typeface="Arial" panose="020B0604020202020204" pitchFamily="34" charset="0"/>
              </a:rPr>
              <a:t>(536-400 ق.م)</a:t>
            </a:r>
            <a:endParaRPr lang="en-US" sz="2000" b="1" dirty="0">
              <a:solidFill>
                <a:srgbClr val="FFFFFF"/>
              </a:solidFill>
              <a:latin typeface="Arial" panose="020B0604020202020204" pitchFamily="34" charset="0"/>
              <a:cs typeface="Arial" panose="020B0604020202020204" pitchFamily="34" charset="0"/>
            </a:endParaRPr>
          </a:p>
        </p:txBody>
      </p:sp>
      <p:cxnSp>
        <p:nvCxnSpPr>
          <p:cNvPr id="3" name="Straight Connector 2"/>
          <p:cNvCxnSpPr/>
          <p:nvPr/>
        </p:nvCxnSpPr>
        <p:spPr bwMode="auto">
          <a:xfrm flipV="1">
            <a:off x="0" y="3568824"/>
            <a:ext cx="1187624" cy="4192"/>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9" name="TextBox 8"/>
          <p:cNvSpPr txBox="1"/>
          <p:nvPr/>
        </p:nvSpPr>
        <p:spPr>
          <a:xfrm rot="16200000">
            <a:off x="-62793" y="2439472"/>
            <a:ext cx="583814" cy="338554"/>
          </a:xfrm>
          <a:prstGeom prst="rect">
            <a:avLst/>
          </a:prstGeom>
          <a:noFill/>
        </p:spPr>
        <p:txBody>
          <a:bodyPr wrap="none" rtlCol="0">
            <a:spAutoFit/>
          </a:bodyPr>
          <a:lstStyle/>
          <a:p>
            <a:pPr algn="ctr" defTabSz="914400" eaLnBrk="0" fontAlgn="base" hangingPunct="0">
              <a:spcBef>
                <a:spcPct val="0"/>
              </a:spcBef>
              <a:spcAft>
                <a:spcPct val="0"/>
              </a:spcAft>
            </a:pPr>
            <a:r>
              <a:rPr lang="ar-JO" sz="1600" b="1" dirty="0">
                <a:solidFill>
                  <a:srgbClr val="000000"/>
                </a:solidFill>
                <a:latin typeface="Arial" panose="020B0604020202020204" pitchFamily="34" charset="0"/>
                <a:cs typeface="Arial" panose="020B0604020202020204" pitchFamily="34" charset="0"/>
              </a:rPr>
              <a:t>شـاول</a:t>
            </a:r>
            <a:endParaRPr lang="en-US" sz="1600" b="1"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rot="16200000">
            <a:off x="132711" y="2440307"/>
            <a:ext cx="957702" cy="338554"/>
          </a:xfrm>
          <a:prstGeom prst="rect">
            <a:avLst/>
          </a:prstGeom>
          <a:noFill/>
        </p:spPr>
        <p:txBody>
          <a:bodyPr wrap="square" rtlCol="0">
            <a:spAutoFit/>
          </a:bodyPr>
          <a:lstStyle/>
          <a:p>
            <a:pPr algn="ctr" defTabSz="914400" eaLnBrk="0" fontAlgn="base" hangingPunct="0">
              <a:spcBef>
                <a:spcPct val="0"/>
              </a:spcBef>
              <a:spcAft>
                <a:spcPct val="0"/>
              </a:spcAft>
            </a:pPr>
            <a:r>
              <a:rPr lang="ar-JO" sz="1600" b="1" dirty="0">
                <a:solidFill>
                  <a:srgbClr val="000000"/>
                </a:solidFill>
                <a:latin typeface="Arial" panose="020B0604020202020204" pitchFamily="34" charset="0"/>
                <a:cs typeface="Arial" panose="020B0604020202020204" pitchFamily="34" charset="0"/>
              </a:rPr>
              <a:t>داود</a:t>
            </a:r>
            <a:endParaRPr lang="en-US" sz="1600" b="1" dirty="0">
              <a:solidFill>
                <a:srgbClr val="000000"/>
              </a:solidFill>
              <a:latin typeface="Arial" panose="020B0604020202020204" pitchFamily="34" charset="0"/>
              <a:cs typeface="Arial" panose="020B0604020202020204" pitchFamily="34" charset="0"/>
            </a:endParaRPr>
          </a:p>
        </p:txBody>
      </p:sp>
      <p:sp>
        <p:nvSpPr>
          <p:cNvPr id="14" name="TextBox 13"/>
          <p:cNvSpPr txBox="1"/>
          <p:nvPr/>
        </p:nvSpPr>
        <p:spPr>
          <a:xfrm rot="16200000">
            <a:off x="83273" y="2403406"/>
            <a:ext cx="1844209" cy="338554"/>
          </a:xfrm>
          <a:prstGeom prst="rect">
            <a:avLst/>
          </a:prstGeom>
          <a:noFill/>
        </p:spPr>
        <p:txBody>
          <a:bodyPr wrap="square" rtlCol="0">
            <a:spAutoFit/>
          </a:bodyPr>
          <a:lstStyle/>
          <a:p>
            <a:pPr algn="ctr" defTabSz="914400" eaLnBrk="0" fontAlgn="base" hangingPunct="0">
              <a:spcBef>
                <a:spcPct val="0"/>
              </a:spcBef>
              <a:spcAft>
                <a:spcPct val="0"/>
              </a:spcAft>
            </a:pPr>
            <a:r>
              <a:rPr lang="ar-JO" sz="1600" b="1" dirty="0">
                <a:solidFill>
                  <a:srgbClr val="000000"/>
                </a:solidFill>
                <a:latin typeface="Arial" panose="020B0604020202020204" pitchFamily="34" charset="0"/>
                <a:cs typeface="Arial" panose="020B0604020202020204" pitchFamily="34" charset="0"/>
              </a:rPr>
              <a:t>سليمان</a:t>
            </a:r>
            <a:endParaRPr lang="en-US" sz="1600" b="1" dirty="0">
              <a:solidFill>
                <a:srgbClr val="000000"/>
              </a:solidFill>
              <a:latin typeface="Arial" panose="020B0604020202020204" pitchFamily="34" charset="0"/>
              <a:cs typeface="Arial" panose="020B0604020202020204" pitchFamily="34" charset="0"/>
            </a:endParaRPr>
          </a:p>
        </p:txBody>
      </p:sp>
      <p:cxnSp>
        <p:nvCxnSpPr>
          <p:cNvPr id="15" name="Straight Connector 14"/>
          <p:cNvCxnSpPr/>
          <p:nvPr/>
        </p:nvCxnSpPr>
        <p:spPr bwMode="auto">
          <a:xfrm flipV="1">
            <a:off x="395536" y="3201516"/>
            <a:ext cx="0" cy="73154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flipH="1" flipV="1">
            <a:off x="816124" y="3212976"/>
            <a:ext cx="11460" cy="720080"/>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20" name="Group 19"/>
          <p:cNvGrpSpPr/>
          <p:nvPr/>
        </p:nvGrpSpPr>
        <p:grpSpPr>
          <a:xfrm>
            <a:off x="1187624" y="2996952"/>
            <a:ext cx="360040" cy="1156320"/>
            <a:chOff x="1187624" y="2996952"/>
            <a:chExt cx="1187624" cy="1156320"/>
          </a:xfrm>
        </p:grpSpPr>
        <p:cxnSp>
          <p:nvCxnSpPr>
            <p:cNvPr id="22" name="Straight Connector 21"/>
            <p:cNvCxnSpPr/>
            <p:nvPr/>
          </p:nvCxnSpPr>
          <p:spPr bwMode="auto">
            <a:xfrm flipV="1">
              <a:off x="1187624" y="2996952"/>
              <a:ext cx="1187624" cy="419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flipV="1">
              <a:off x="1187624" y="4149080"/>
              <a:ext cx="1187624" cy="4192"/>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H="1" flipV="1">
              <a:off x="1187624" y="2996952"/>
              <a:ext cx="11460" cy="1152128"/>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graphicFrame>
        <p:nvGraphicFramePr>
          <p:cNvPr id="21" name="Table 20"/>
          <p:cNvGraphicFramePr>
            <a:graphicFrameLocks noGrp="1"/>
          </p:cNvGraphicFramePr>
          <p:nvPr>
            <p:extLst>
              <p:ext uri="{D42A27DB-BD31-4B8C-83A1-F6EECF244321}">
                <p14:modId xmlns:p14="http://schemas.microsoft.com/office/powerpoint/2010/main" val="2544094576"/>
              </p:ext>
            </p:extLst>
          </p:nvPr>
        </p:nvGraphicFramePr>
        <p:xfrm>
          <a:off x="1475657" y="2276872"/>
          <a:ext cx="1728191" cy="1005840"/>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tblGrid>
              <a:tr h="264029">
                <a:tc>
                  <a:txBody>
                    <a:bodyPr/>
                    <a:lstStyle/>
                    <a:p>
                      <a:pPr algn="ctr"/>
                      <a:r>
                        <a:rPr lang="ar-JO" sz="1600" b="1" dirty="0">
                          <a:latin typeface="Arial"/>
                          <a:cs typeface="Arial"/>
                        </a:rPr>
                        <a:t>إسرائيل</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ar-JO" sz="1600" b="1" dirty="0">
                          <a:latin typeface="Arial"/>
                          <a:cs typeface="Arial"/>
                        </a:rPr>
                        <a:t>هوشع</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64029">
                <a:tc>
                  <a:txBody>
                    <a:bodyPr/>
                    <a:lstStyle/>
                    <a:p>
                      <a:pPr algn="ctr"/>
                      <a:r>
                        <a:rPr lang="ar-JO" sz="1600" b="1" dirty="0">
                          <a:latin typeface="Arial"/>
                          <a:cs typeface="Arial"/>
                        </a:rPr>
                        <a:t>عاموس</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429342672"/>
              </p:ext>
            </p:extLst>
          </p:nvPr>
        </p:nvGraphicFramePr>
        <p:xfrm>
          <a:off x="3347865" y="2276872"/>
          <a:ext cx="1728191" cy="1005840"/>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tblGrid>
              <a:tr h="264029">
                <a:tc>
                  <a:txBody>
                    <a:bodyPr/>
                    <a:lstStyle/>
                    <a:p>
                      <a:pPr algn="ctr"/>
                      <a:r>
                        <a:rPr lang="ar-JO" sz="1600" b="1" dirty="0">
                          <a:latin typeface="Arial"/>
                          <a:cs typeface="Arial"/>
                        </a:rPr>
                        <a:t>آشور</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ar-JO" sz="1600" b="1" dirty="0">
                          <a:latin typeface="Arial"/>
                          <a:cs typeface="Arial"/>
                        </a:rPr>
                        <a:t>يونان</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64029">
                <a:tc>
                  <a:txBody>
                    <a:bodyPr/>
                    <a:lstStyle/>
                    <a:p>
                      <a:pPr algn="ctr"/>
                      <a:r>
                        <a:rPr lang="ar-JO" sz="1600" b="1" dirty="0">
                          <a:latin typeface="Arial"/>
                          <a:cs typeface="Arial"/>
                        </a:rPr>
                        <a:t>ناحوم</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33" name="Straight Connector 32"/>
          <p:cNvCxnSpPr/>
          <p:nvPr/>
        </p:nvCxnSpPr>
        <p:spPr bwMode="auto">
          <a:xfrm flipV="1">
            <a:off x="1259632" y="4149080"/>
            <a:ext cx="7884368" cy="4192"/>
          </a:xfrm>
          <a:prstGeom prst="line">
            <a:avLst/>
          </a:prstGeom>
          <a:solidFill>
            <a:schemeClr val="accent1"/>
          </a:solidFill>
          <a:ln w="38100" cap="flat" cmpd="sng" algn="ctr">
            <a:solidFill>
              <a:schemeClr val="tx1"/>
            </a:solidFill>
            <a:prstDash val="solid"/>
            <a:round/>
            <a:headEnd type="none" w="med" len="med"/>
            <a:tailEnd type="none" w="med" len="med"/>
          </a:ln>
          <a:effectLst/>
        </p:spPr>
      </p:cxnSp>
      <p:graphicFrame>
        <p:nvGraphicFramePr>
          <p:cNvPr id="35" name="Table 34"/>
          <p:cNvGraphicFramePr>
            <a:graphicFrameLocks noGrp="1"/>
          </p:cNvGraphicFramePr>
          <p:nvPr>
            <p:extLst>
              <p:ext uri="{D42A27DB-BD31-4B8C-83A1-F6EECF244321}">
                <p14:modId xmlns:p14="http://schemas.microsoft.com/office/powerpoint/2010/main" val="3450651676"/>
              </p:ext>
            </p:extLst>
          </p:nvPr>
        </p:nvGraphicFramePr>
        <p:xfrm>
          <a:off x="3275856" y="4365104"/>
          <a:ext cx="1728191" cy="670560"/>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tblGrid>
              <a:tr h="264029">
                <a:tc>
                  <a:txBody>
                    <a:bodyPr/>
                    <a:lstStyle/>
                    <a:p>
                      <a:pPr algn="ctr"/>
                      <a:r>
                        <a:rPr lang="ar-JO" sz="1600" b="1" dirty="0">
                          <a:latin typeface="Arial"/>
                          <a:cs typeface="Arial"/>
                        </a:rPr>
                        <a:t>أدوم</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ar-JO" sz="1600" b="1" dirty="0">
                          <a:latin typeface="Arial"/>
                          <a:cs typeface="Arial"/>
                        </a:rPr>
                        <a:t>عوبديا</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6" name="Rectangle 25"/>
          <p:cNvSpPr/>
          <p:nvPr/>
        </p:nvSpPr>
        <p:spPr bwMode="auto">
          <a:xfrm>
            <a:off x="5148064" y="3645024"/>
            <a:ext cx="1872208" cy="1152128"/>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latin typeface="Arial" panose="020B0604020202020204" pitchFamily="34" charset="0"/>
              <a:cs typeface="Arial" panose="020B0604020202020204" pitchFamily="34"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1250606430"/>
              </p:ext>
            </p:extLst>
          </p:nvPr>
        </p:nvGraphicFramePr>
        <p:xfrm>
          <a:off x="7129362" y="3429000"/>
          <a:ext cx="2014638" cy="1341120"/>
        </p:xfrm>
        <a:graphic>
          <a:graphicData uri="http://schemas.openxmlformats.org/drawingml/2006/table">
            <a:tbl>
              <a:tblPr firstRow="1" bandRow="1">
                <a:tableStyleId>{5C22544A-7EE6-4342-B048-85BDC9FD1C3A}</a:tableStyleId>
              </a:tblPr>
              <a:tblGrid>
                <a:gridCol w="2014638">
                  <a:extLst>
                    <a:ext uri="{9D8B030D-6E8A-4147-A177-3AD203B41FA5}">
                      <a16:colId xmlns:a16="http://schemas.microsoft.com/office/drawing/2014/main" val="20000"/>
                    </a:ext>
                  </a:extLst>
                </a:gridCol>
              </a:tblGrid>
              <a:tr h="264029">
                <a:tc>
                  <a:txBody>
                    <a:bodyPr/>
                    <a:lstStyle/>
                    <a:p>
                      <a:pPr algn="ctr"/>
                      <a:r>
                        <a:rPr lang="ar-JO" sz="1600" b="1" dirty="0">
                          <a:latin typeface="Arial"/>
                          <a:cs typeface="Arial"/>
                        </a:rPr>
                        <a:t>اليهود في أورشليم</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ar-JO" sz="1600" b="1" dirty="0">
                          <a:latin typeface="Arial"/>
                          <a:cs typeface="Arial"/>
                        </a:rPr>
                        <a:t>حجي</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64029">
                <a:tc>
                  <a:txBody>
                    <a:bodyPr/>
                    <a:lstStyle/>
                    <a:p>
                      <a:pPr algn="ctr"/>
                      <a:r>
                        <a:rPr lang="ar-JO" sz="1600" b="1" dirty="0">
                          <a:latin typeface="Arial"/>
                          <a:cs typeface="Arial"/>
                        </a:rPr>
                        <a:t>زكريا</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64029">
                <a:tc>
                  <a:txBody>
                    <a:bodyPr/>
                    <a:lstStyle/>
                    <a:p>
                      <a:pPr algn="ctr"/>
                      <a:r>
                        <a:rPr lang="ar-JO" sz="1600" b="1" dirty="0">
                          <a:latin typeface="Arial"/>
                          <a:cs typeface="Arial"/>
                        </a:rPr>
                        <a:t>ملاخي</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238235665"/>
              </p:ext>
            </p:extLst>
          </p:nvPr>
        </p:nvGraphicFramePr>
        <p:xfrm>
          <a:off x="5220073" y="3719304"/>
          <a:ext cx="1728191" cy="1005840"/>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tblGrid>
              <a:tr h="264029">
                <a:tc>
                  <a:txBody>
                    <a:bodyPr/>
                    <a:lstStyle/>
                    <a:p>
                      <a:pPr algn="ctr"/>
                      <a:r>
                        <a:rPr lang="ar-JO" sz="1600" b="1" dirty="0">
                          <a:latin typeface="Arial"/>
                          <a:cs typeface="Arial"/>
                        </a:rPr>
                        <a:t>اليهود في السبي</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ar-JO" sz="1600" b="1" dirty="0">
                          <a:latin typeface="Arial"/>
                          <a:cs typeface="Arial"/>
                        </a:rPr>
                        <a:t>حزقيال</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64029">
                <a:tc>
                  <a:txBody>
                    <a:bodyPr/>
                    <a:lstStyle/>
                    <a:p>
                      <a:pPr algn="ctr"/>
                      <a:r>
                        <a:rPr lang="ar-JO" sz="1600" b="1" dirty="0">
                          <a:latin typeface="Arial"/>
                          <a:cs typeface="Arial"/>
                        </a:rPr>
                        <a:t>دانيال</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617139569"/>
              </p:ext>
            </p:extLst>
          </p:nvPr>
        </p:nvGraphicFramePr>
        <p:xfrm>
          <a:off x="1475657" y="3645024"/>
          <a:ext cx="1728191" cy="2682240"/>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tblGrid>
              <a:tr h="264029">
                <a:tc>
                  <a:txBody>
                    <a:bodyPr/>
                    <a:lstStyle/>
                    <a:p>
                      <a:pPr algn="ctr"/>
                      <a:r>
                        <a:rPr lang="ar-JO" sz="1600" b="1" dirty="0">
                          <a:latin typeface="Arial"/>
                          <a:cs typeface="Arial"/>
                        </a:rPr>
                        <a:t>يهوذا</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90"/>
                    </a:solidFill>
                  </a:tcPr>
                </a:tc>
                <a:extLst>
                  <a:ext uri="{0D108BD9-81ED-4DB2-BD59-A6C34878D82A}">
                    <a16:rowId xmlns:a16="http://schemas.microsoft.com/office/drawing/2014/main" val="10000"/>
                  </a:ext>
                </a:extLst>
              </a:tr>
              <a:tr h="264029">
                <a:tc>
                  <a:txBody>
                    <a:bodyPr/>
                    <a:lstStyle/>
                    <a:p>
                      <a:pPr algn="ctr"/>
                      <a:r>
                        <a:rPr lang="ar-JO" sz="1600" b="1" dirty="0">
                          <a:latin typeface="Arial"/>
                          <a:cs typeface="Arial"/>
                        </a:rPr>
                        <a:t>حبقوق</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264029">
                <a:tc>
                  <a:txBody>
                    <a:bodyPr/>
                    <a:lstStyle/>
                    <a:p>
                      <a:pPr algn="ctr"/>
                      <a:r>
                        <a:rPr lang="ar-JO" sz="1600" b="1" dirty="0">
                          <a:latin typeface="Arial"/>
                          <a:cs typeface="Arial"/>
                        </a:rPr>
                        <a:t>إشعياء</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264029">
                <a:tc>
                  <a:txBody>
                    <a:bodyPr/>
                    <a:lstStyle/>
                    <a:p>
                      <a:pPr algn="ctr"/>
                      <a:r>
                        <a:rPr lang="ar-JO" sz="1600" b="1" dirty="0">
                          <a:latin typeface="Arial"/>
                          <a:cs typeface="Arial"/>
                        </a:rPr>
                        <a:t>إرميا</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r h="264029">
                <a:tc>
                  <a:txBody>
                    <a:bodyPr/>
                    <a:lstStyle/>
                    <a:p>
                      <a:pPr algn="ctr"/>
                      <a:r>
                        <a:rPr lang="ar-JO" sz="1600" b="1" dirty="0">
                          <a:latin typeface="Arial"/>
                          <a:cs typeface="Arial"/>
                        </a:rPr>
                        <a:t>يوئيل</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r h="264029">
                <a:tc>
                  <a:txBody>
                    <a:bodyPr/>
                    <a:lstStyle/>
                    <a:p>
                      <a:pPr algn="ctr"/>
                      <a:r>
                        <a:rPr lang="ar-JO" sz="1600" b="1" dirty="0">
                          <a:latin typeface="Arial"/>
                          <a:cs typeface="Arial"/>
                        </a:rPr>
                        <a:t>ميخا</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5"/>
                  </a:ext>
                </a:extLst>
              </a:tr>
              <a:tr h="264029">
                <a:tc>
                  <a:txBody>
                    <a:bodyPr/>
                    <a:lstStyle/>
                    <a:p>
                      <a:pPr algn="ctr"/>
                      <a:r>
                        <a:rPr lang="ar-JO" sz="1600" b="1" dirty="0">
                          <a:latin typeface="Arial"/>
                          <a:cs typeface="Arial"/>
                        </a:rPr>
                        <a:t>صفنيا</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264029">
                <a:tc>
                  <a:txBody>
                    <a:bodyPr/>
                    <a:lstStyle/>
                    <a:p>
                      <a:pPr algn="ctr"/>
                      <a:r>
                        <a:rPr lang="ar-JO" sz="1600" b="1" dirty="0">
                          <a:latin typeface="Arial"/>
                          <a:cs typeface="Arial"/>
                        </a:rPr>
                        <a:t>مراثي إرميا</a:t>
                      </a:r>
                      <a:endParaRPr lang="en-US" sz="1600" b="1" dirty="0">
                        <a:latin typeface="Arial"/>
                        <a:cs typeface="Aria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7" name="Text Box 52"/>
          <p:cNvSpPr txBox="1">
            <a:spLocks noChangeArrowheads="1"/>
          </p:cNvSpPr>
          <p:nvPr/>
        </p:nvSpPr>
        <p:spPr bwMode="auto">
          <a:xfrm>
            <a:off x="5868144" y="6165304"/>
            <a:ext cx="3147086" cy="60016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100" b="1">
                <a:solidFill>
                  <a:srgbClr val="000000"/>
                </a:solidFill>
                <a:latin typeface="Arial" panose="020B0604020202020204" pitchFamily="34" charset="0"/>
                <a:cs typeface="Arial" panose="020B0604020202020204" pitchFamily="34" charset="0"/>
              </a:rPr>
              <a:t>The Daily Walk</a:t>
            </a:r>
          </a:p>
          <a:p>
            <a:pPr defTabSz="914400" eaLnBrk="0" fontAlgn="base" hangingPunct="0">
              <a:spcBef>
                <a:spcPct val="0"/>
              </a:spcBef>
              <a:spcAft>
                <a:spcPct val="0"/>
              </a:spcAft>
            </a:pPr>
            <a:r>
              <a:rPr lang="en-US" sz="1100" b="1">
                <a:solidFill>
                  <a:srgbClr val="000000"/>
                </a:solidFill>
                <a:latin typeface="Arial" panose="020B0604020202020204" pitchFamily="34" charset="0"/>
                <a:cs typeface="Arial" panose="020B0604020202020204" pitchFamily="34" charset="0"/>
              </a:rPr>
              <a:t>Adapted from </a:t>
            </a:r>
            <a:r>
              <a:rPr lang="en-US" sz="1100" b="1" i="1">
                <a:solidFill>
                  <a:srgbClr val="000000"/>
                </a:solidFill>
                <a:latin typeface="Arial" panose="020B0604020202020204" pitchFamily="34" charset="0"/>
                <a:cs typeface="Arial" panose="020B0604020202020204" pitchFamily="34" charset="0"/>
              </a:rPr>
              <a:t>Walk Thru the Old Testament</a:t>
            </a:r>
          </a:p>
          <a:p>
            <a:pPr defTabSz="914400" eaLnBrk="0" fontAlgn="base" hangingPunct="0">
              <a:spcBef>
                <a:spcPct val="0"/>
              </a:spcBef>
              <a:spcAft>
                <a:spcPct val="0"/>
              </a:spcAft>
            </a:pPr>
            <a:r>
              <a:rPr lang="en-US" sz="1100" b="1" i="1">
                <a:solidFill>
                  <a:srgbClr val="000000"/>
                </a:solidFill>
                <a:latin typeface="Arial" panose="020B0604020202020204" pitchFamily="34" charset="0"/>
                <a:cs typeface="Arial" panose="020B0604020202020204" pitchFamily="34" charset="0"/>
              </a:rPr>
              <a:t>Walk Thru the Bible Press, 1978</a:t>
            </a:r>
          </a:p>
        </p:txBody>
      </p:sp>
      <p:sp>
        <p:nvSpPr>
          <p:cNvPr id="27" name="TextBox 26"/>
          <p:cNvSpPr txBox="1"/>
          <p:nvPr/>
        </p:nvSpPr>
        <p:spPr>
          <a:xfrm>
            <a:off x="75596" y="1412776"/>
            <a:ext cx="1119217" cy="400110"/>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defRPr/>
            </a:pPr>
            <a:r>
              <a:rPr lang="ar-JO"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"س د ش"</a:t>
            </a:r>
            <a:endParaRPr lang="en-US"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4" name="TextBox 33"/>
          <p:cNvSpPr txBox="1"/>
          <p:nvPr/>
        </p:nvSpPr>
        <p:spPr>
          <a:xfrm>
            <a:off x="1895716" y="3211984"/>
            <a:ext cx="809837" cy="400110"/>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defRPr/>
            </a:pPr>
            <a:r>
              <a:rPr lang="ar-JO" altLang="ja-JP"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"هـ ع"</a:t>
            </a:r>
            <a:endParaRPr lang="en-US"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6" name="TextBox 35"/>
          <p:cNvSpPr txBox="1"/>
          <p:nvPr/>
        </p:nvSpPr>
        <p:spPr>
          <a:xfrm>
            <a:off x="3920589" y="3211984"/>
            <a:ext cx="558166" cy="400110"/>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defRPr/>
            </a:pPr>
            <a:r>
              <a:rPr lang="ar-JO" altLang="ja-JP"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"نا"</a:t>
            </a:r>
            <a:endParaRPr lang="en-US"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8" name="TextBox 37"/>
          <p:cNvSpPr txBox="1"/>
          <p:nvPr/>
        </p:nvSpPr>
        <p:spPr>
          <a:xfrm>
            <a:off x="3852462" y="5085184"/>
            <a:ext cx="694421" cy="400110"/>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defRPr/>
            </a:pPr>
            <a:r>
              <a:rPr lang="en-US" altLang="ja-JP"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ar-JO"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أ ع</a:t>
            </a:r>
            <a:r>
              <a:rPr lang="en-US" altLang="ja-JP"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a:t>
            </a:r>
            <a:endParaRPr lang="en-US"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9" name="TextBox 38"/>
          <p:cNvSpPr txBox="1"/>
          <p:nvPr/>
        </p:nvSpPr>
        <p:spPr>
          <a:xfrm>
            <a:off x="5667706" y="4893146"/>
            <a:ext cx="1140057" cy="707886"/>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defRPr/>
            </a:pPr>
            <a:r>
              <a:rPr lang="ar-JO" altLang="ja-JP"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 ح د"</a:t>
            </a:r>
            <a:br>
              <a:rPr lang="en-US" altLang="ja-JP"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altLang="ja-JP"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(في السبي)</a:t>
            </a:r>
            <a:endParaRPr lang="en-US"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0" name="TextBox 39"/>
          <p:cNvSpPr txBox="1"/>
          <p:nvPr/>
        </p:nvSpPr>
        <p:spPr>
          <a:xfrm>
            <a:off x="7266954" y="4893146"/>
            <a:ext cx="1665841" cy="707886"/>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defRPr/>
            </a:pPr>
            <a:r>
              <a:rPr lang="ar-JO" altLang="ja-JP"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"ح ز م"</a:t>
            </a:r>
          </a:p>
          <a:p>
            <a:pPr algn="ctr" defTabSz="914400" eaLnBrk="1" fontAlgn="base" hangingPunct="1">
              <a:spcBef>
                <a:spcPct val="0"/>
              </a:spcBef>
              <a:spcAft>
                <a:spcPct val="0"/>
              </a:spcAft>
              <a:defRPr/>
            </a:pPr>
            <a:r>
              <a:rPr lang="ar-JO" altLang="ja-JP"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(آخر العهد القديم)</a:t>
            </a:r>
            <a:endParaRPr lang="en-US" sz="20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1" name="TextBox 40"/>
          <p:cNvSpPr txBox="1"/>
          <p:nvPr/>
        </p:nvSpPr>
        <p:spPr>
          <a:xfrm>
            <a:off x="-86730" y="4969346"/>
            <a:ext cx="1580881" cy="369332"/>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defRPr/>
            </a:pPr>
            <a:r>
              <a:rPr lang="ar-JO" altLang="ja-JP" sz="18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"ح إ </a:t>
            </a:r>
            <a:r>
              <a:rPr lang="ar-JO" altLang="ja-JP" sz="1800" b="1" dirty="0" err="1">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إ</a:t>
            </a:r>
            <a:r>
              <a:rPr lang="ar-JO" altLang="ja-JP" sz="18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rPr>
              <a:t> ي م ص م"</a:t>
            </a:r>
            <a:endParaRPr lang="en-US" sz="1800" b="1" dirty="0">
              <a:solidFill>
                <a:srgbClr val="FF0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72478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500"/>
                            </p:stCondLst>
                            <p:childTnLst>
                              <p:par>
                                <p:cTn id="18" presetID="55"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strVal val="#ppt_w*0.70"/>
                                          </p:val>
                                        </p:tav>
                                        <p:tav tm="100000">
                                          <p:val>
                                            <p:strVal val="#ppt_w"/>
                                          </p:val>
                                        </p:tav>
                                      </p:tavLst>
                                    </p:anim>
                                    <p:anim calcmode="lin" valueType="num">
                                      <p:cBhvr>
                                        <p:cTn id="21" dur="1000" fill="hold"/>
                                        <p:tgtEl>
                                          <p:spTgt spid="13"/>
                                        </p:tgtEl>
                                        <p:attrNameLst>
                                          <p:attrName>ppt_h</p:attrName>
                                        </p:attrNameLst>
                                      </p:cBhvr>
                                      <p:tavLst>
                                        <p:tav tm="0">
                                          <p:val>
                                            <p:strVal val="#ppt_h"/>
                                          </p:val>
                                        </p:tav>
                                        <p:tav tm="100000">
                                          <p:val>
                                            <p:strVal val="#ppt_h"/>
                                          </p:val>
                                        </p:tav>
                                      </p:tavLst>
                                    </p:anim>
                                    <p:animEffect transition="in" filter="fade">
                                      <p:cBhvr>
                                        <p:cTn id="22" dur="1000"/>
                                        <p:tgtEl>
                                          <p:spTgt spid="13"/>
                                        </p:tgtEl>
                                      </p:cBhvr>
                                    </p:animEffect>
                                  </p:childTnLst>
                                </p:cTn>
                              </p:par>
                              <p:par>
                                <p:cTn id="23" presetID="22" presetClass="entr" presetSubtype="8"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2500"/>
                            </p:stCondLst>
                            <p:childTnLst>
                              <p:par>
                                <p:cTn id="27" presetID="5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1000" fill="hold"/>
                                        <p:tgtEl>
                                          <p:spTgt spid="14"/>
                                        </p:tgtEl>
                                        <p:attrNameLst>
                                          <p:attrName>ppt_w</p:attrName>
                                        </p:attrNameLst>
                                      </p:cBhvr>
                                      <p:tavLst>
                                        <p:tav tm="0">
                                          <p:val>
                                            <p:strVal val="#ppt_w*0.70"/>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Effect transition="in" filter="fade">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1"/>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35"/>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childTnLst>
                                </p:cTn>
                              </p:par>
                              <p:par>
                                <p:cTn id="82" presetID="22" presetClass="entr" presetSubtype="8"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left)">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9"/>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3" grpId="0"/>
      <p:bldP spid="14" grpId="0"/>
      <p:bldP spid="26" grpId="0" animBg="1"/>
      <p:bldP spid="27" grpId="0"/>
      <p:bldP spid="34" grpId="0"/>
      <p:bldP spid="36" grpId="0"/>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9" name="Rectangle 2"/>
          <p:cNvSpPr>
            <a:spLocks noGrp="1" noChangeArrowheads="1"/>
          </p:cNvSpPr>
          <p:nvPr>
            <p:ph type="ctrTitle"/>
          </p:nvPr>
        </p:nvSpPr>
        <p:spPr>
          <a:xfrm>
            <a:off x="539750" y="44623"/>
            <a:ext cx="7777163" cy="576065"/>
          </a:xfrm>
          <a:solidFill>
            <a:srgbClr val="000090"/>
          </a:solidFill>
        </p:spPr>
        <p:txBody>
          <a:bodyPr/>
          <a:lstStyle/>
          <a:p>
            <a:pPr eaLnBrk="1" hangingPunct="1"/>
            <a:r>
              <a:rPr kumimoji="1" lang="ar-JO" altLang="zh-CN" sz="3600" b="1" dirty="0">
                <a:solidFill>
                  <a:schemeClr val="bg1"/>
                </a:solidFill>
                <a:latin typeface="Arial" panose="020B0604020202020204" pitchFamily="34" charset="0"/>
                <a:cs typeface="Arial" panose="020B0604020202020204" pitchFamily="34" charset="0"/>
              </a:rPr>
              <a:t>قصة الكتاب المقدس</a:t>
            </a:r>
            <a:endParaRPr kumimoji="1" lang="en-US" altLang="zh-CN" sz="3600" b="1" dirty="0">
              <a:solidFill>
                <a:schemeClr val="bg1"/>
              </a:solidFill>
              <a:latin typeface="Arial" panose="020B0604020202020204" pitchFamily="34" charset="0"/>
              <a:cs typeface="Arial" panose="020B0604020202020204" pitchFamily="34" charset="0"/>
            </a:endParaRPr>
          </a:p>
        </p:txBody>
      </p:sp>
      <p:sp>
        <p:nvSpPr>
          <p:cNvPr id="208900" name="Text Box 5"/>
          <p:cNvSpPr txBox="1">
            <a:spLocks noChangeArrowheads="1"/>
          </p:cNvSpPr>
          <p:nvPr/>
        </p:nvSpPr>
        <p:spPr bwMode="auto">
          <a:xfrm>
            <a:off x="8508999" y="87313"/>
            <a:ext cx="61791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25</a:t>
            </a:r>
            <a:endParaRPr kumimoji="0" lang="en-US" sz="24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208901" name="Text Box 52"/>
          <p:cNvSpPr txBox="1">
            <a:spLocks noChangeArrowheads="1"/>
          </p:cNvSpPr>
          <p:nvPr/>
        </p:nvSpPr>
        <p:spPr bwMode="auto">
          <a:xfrm>
            <a:off x="107504" y="6525344"/>
            <a:ext cx="4680520" cy="307777"/>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90"/>
                </a:solidFill>
                <a:effectLst/>
                <a:uLnTx/>
                <a:uFillTx/>
                <a:latin typeface="Arial" panose="020B0604020202020204" pitchFamily="34" charset="0"/>
                <a:cs typeface="Arial" panose="020B0604020202020204" pitchFamily="34" charset="0"/>
              </a:rPr>
              <a:t>Adapted from Terry Hall, </a:t>
            </a:r>
            <a:r>
              <a:rPr kumimoji="0" lang="en-US" sz="1400" b="1" i="1" u="none" strike="noStrike" kern="1200" cap="none" spc="0" normalizeH="0" baseline="0" noProof="0">
                <a:ln>
                  <a:noFill/>
                </a:ln>
                <a:solidFill>
                  <a:srgbClr val="000090"/>
                </a:solidFill>
                <a:effectLst/>
                <a:uLnTx/>
                <a:uFillTx/>
                <a:latin typeface="Arial" panose="020B0604020202020204" pitchFamily="34" charset="0"/>
                <a:cs typeface="Arial" panose="020B0604020202020204" pitchFamily="34" charset="0"/>
              </a:rPr>
              <a:t>Bible Panorama, </a:t>
            </a:r>
            <a:r>
              <a:rPr kumimoji="0" lang="en-US" sz="1400" b="1" i="0" u="none" strike="noStrike" kern="1200" cap="none" spc="0" normalizeH="0" baseline="0" noProof="0">
                <a:ln>
                  <a:noFill/>
                </a:ln>
                <a:solidFill>
                  <a:srgbClr val="000090"/>
                </a:solidFill>
                <a:effectLst/>
                <a:uLnTx/>
                <a:uFillTx/>
                <a:latin typeface="Arial" panose="020B0604020202020204" pitchFamily="34" charset="0"/>
                <a:cs typeface="Arial" panose="020B0604020202020204" pitchFamily="34" charset="0"/>
              </a:rPr>
              <a:t>14</a:t>
            </a:r>
          </a:p>
        </p:txBody>
      </p:sp>
      <p:pic>
        <p:nvPicPr>
          <p:cNvPr id="3" name="Picture 2"/>
          <p:cNvPicPr>
            <a:picLocks noChangeAspect="1"/>
          </p:cNvPicPr>
          <p:nvPr/>
        </p:nvPicPr>
        <p:blipFill rotWithShape="1">
          <a:blip r:embed="rId3"/>
          <a:srcRect l="6676" t="7844" r="5778"/>
          <a:stretch/>
        </p:blipFill>
        <p:spPr>
          <a:xfrm>
            <a:off x="5868144" y="2816940"/>
            <a:ext cx="2034655" cy="3218543"/>
          </a:xfrm>
          <a:prstGeom prst="rect">
            <a:avLst/>
          </a:prstGeom>
        </p:spPr>
      </p:pic>
      <p:sp>
        <p:nvSpPr>
          <p:cNvPr id="4" name="Rectangle 3"/>
          <p:cNvSpPr/>
          <p:nvPr/>
        </p:nvSpPr>
        <p:spPr bwMode="auto">
          <a:xfrm>
            <a:off x="6444208" y="2679468"/>
            <a:ext cx="1152128" cy="288032"/>
          </a:xfrm>
          <a:prstGeom prst="rect">
            <a:avLst/>
          </a:prstGeom>
          <a:solidFill>
            <a:schemeClr val="bg1"/>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3" name="TextBox 122"/>
          <p:cNvSpPr txBox="1">
            <a:spLocks noChangeAspect="1"/>
          </p:cNvSpPr>
          <p:nvPr/>
        </p:nvSpPr>
        <p:spPr>
          <a:xfrm rot="16200000">
            <a:off x="1489135"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تثنية</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3" name="TextBox 132"/>
          <p:cNvSpPr txBox="1">
            <a:spLocks noChangeAspect="1"/>
          </p:cNvSpPr>
          <p:nvPr/>
        </p:nvSpPr>
        <p:spPr>
          <a:xfrm rot="16200000">
            <a:off x="1143722"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عدد</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4" name="TextBox 133"/>
          <p:cNvSpPr txBox="1">
            <a:spLocks noChangeAspect="1"/>
          </p:cNvSpPr>
          <p:nvPr/>
        </p:nvSpPr>
        <p:spPr>
          <a:xfrm rot="16200000">
            <a:off x="798309"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لاويين</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5" name="TextBox 134"/>
          <p:cNvSpPr txBox="1">
            <a:spLocks noChangeAspect="1"/>
          </p:cNvSpPr>
          <p:nvPr/>
        </p:nvSpPr>
        <p:spPr>
          <a:xfrm rot="16200000">
            <a:off x="452896"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خروج</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6" name="TextBox 135"/>
          <p:cNvSpPr txBox="1">
            <a:spLocks noChangeAspect="1"/>
          </p:cNvSpPr>
          <p:nvPr/>
        </p:nvSpPr>
        <p:spPr>
          <a:xfrm rot="16200000">
            <a:off x="107483"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تكوين</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7" name="TextBox 136"/>
          <p:cNvSpPr txBox="1">
            <a:spLocks noChangeAspect="1"/>
          </p:cNvSpPr>
          <p:nvPr/>
        </p:nvSpPr>
        <p:spPr>
          <a:xfrm rot="16200000">
            <a:off x="3216200"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صموئيل</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8" name="TextBox 137"/>
          <p:cNvSpPr txBox="1">
            <a:spLocks noChangeAspect="1"/>
          </p:cNvSpPr>
          <p:nvPr/>
        </p:nvSpPr>
        <p:spPr>
          <a:xfrm rot="16200000">
            <a:off x="2870787"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صموئيل</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39" name="TextBox 138"/>
          <p:cNvSpPr txBox="1">
            <a:spLocks noChangeAspect="1"/>
          </p:cNvSpPr>
          <p:nvPr/>
        </p:nvSpPr>
        <p:spPr>
          <a:xfrm rot="16200000">
            <a:off x="2525374"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راعوث</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0" name="TextBox 139"/>
          <p:cNvSpPr txBox="1">
            <a:spLocks noChangeAspect="1"/>
          </p:cNvSpPr>
          <p:nvPr/>
        </p:nvSpPr>
        <p:spPr>
          <a:xfrm rot="16200000">
            <a:off x="2179961"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قضاة</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1" name="TextBox 140"/>
          <p:cNvSpPr txBox="1">
            <a:spLocks noChangeAspect="1"/>
          </p:cNvSpPr>
          <p:nvPr/>
        </p:nvSpPr>
        <p:spPr>
          <a:xfrm rot="16200000">
            <a:off x="1834548"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يشوع</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2" name="TextBox 141"/>
          <p:cNvSpPr txBox="1">
            <a:spLocks noChangeAspect="1"/>
          </p:cNvSpPr>
          <p:nvPr/>
        </p:nvSpPr>
        <p:spPr>
          <a:xfrm rot="16200000">
            <a:off x="4943265"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عزرا</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3" name="TextBox 142"/>
          <p:cNvSpPr txBox="1">
            <a:spLocks noChangeAspect="1"/>
          </p:cNvSpPr>
          <p:nvPr/>
        </p:nvSpPr>
        <p:spPr>
          <a:xfrm rot="16200000">
            <a:off x="4597852"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أخبار</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4" name="TextBox 143"/>
          <p:cNvSpPr txBox="1">
            <a:spLocks noChangeAspect="1"/>
          </p:cNvSpPr>
          <p:nvPr/>
        </p:nvSpPr>
        <p:spPr>
          <a:xfrm rot="16200000">
            <a:off x="4252439"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أخبار</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5" name="TextBox 144"/>
          <p:cNvSpPr txBox="1">
            <a:spLocks noChangeAspect="1"/>
          </p:cNvSpPr>
          <p:nvPr/>
        </p:nvSpPr>
        <p:spPr>
          <a:xfrm rot="16200000">
            <a:off x="3907026"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2 ملوك</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6" name="TextBox 145"/>
          <p:cNvSpPr txBox="1">
            <a:spLocks noChangeAspect="1"/>
          </p:cNvSpPr>
          <p:nvPr/>
        </p:nvSpPr>
        <p:spPr>
          <a:xfrm rot="16200000">
            <a:off x="3561613"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ملوك</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7" name="TextBox 146"/>
          <p:cNvSpPr txBox="1">
            <a:spLocks noChangeAspect="1"/>
          </p:cNvSpPr>
          <p:nvPr/>
        </p:nvSpPr>
        <p:spPr>
          <a:xfrm rot="16200000">
            <a:off x="7704362" y="1083953"/>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أعمال</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8" name="TextBox 147"/>
          <p:cNvSpPr txBox="1">
            <a:spLocks noChangeAspect="1"/>
          </p:cNvSpPr>
          <p:nvPr/>
        </p:nvSpPr>
        <p:spPr>
          <a:xfrm rot="16200000">
            <a:off x="7362324" y="1083953"/>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يوحنا</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9" name="TextBox 148"/>
          <p:cNvSpPr txBox="1">
            <a:spLocks noChangeAspect="1"/>
          </p:cNvSpPr>
          <p:nvPr/>
        </p:nvSpPr>
        <p:spPr>
          <a:xfrm rot="16200000">
            <a:off x="7020286" y="1083953"/>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لوقا</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0" name="TextBox 149"/>
          <p:cNvSpPr txBox="1">
            <a:spLocks noChangeAspect="1"/>
          </p:cNvSpPr>
          <p:nvPr/>
        </p:nvSpPr>
        <p:spPr>
          <a:xfrm rot="16200000">
            <a:off x="6678248" y="1083953"/>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مرقس</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1" name="TextBox 150"/>
          <p:cNvSpPr txBox="1">
            <a:spLocks noChangeAspect="1"/>
          </p:cNvSpPr>
          <p:nvPr/>
        </p:nvSpPr>
        <p:spPr>
          <a:xfrm rot="16200000">
            <a:off x="6336210" y="1083953"/>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متى</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2" name="TextBox 151"/>
          <p:cNvSpPr txBox="1">
            <a:spLocks noChangeAspect="1"/>
          </p:cNvSpPr>
          <p:nvPr/>
        </p:nvSpPr>
        <p:spPr>
          <a:xfrm rot="16200000">
            <a:off x="5634097"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استير</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3" name="TextBox 152"/>
          <p:cNvSpPr txBox="1">
            <a:spLocks noChangeAspect="1"/>
          </p:cNvSpPr>
          <p:nvPr/>
        </p:nvSpPr>
        <p:spPr>
          <a:xfrm rot="16200000">
            <a:off x="5288678" y="111996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نحميا</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6" name="TextBox 155"/>
          <p:cNvSpPr txBox="1">
            <a:spLocks noChangeAspect="1"/>
          </p:cNvSpPr>
          <p:nvPr/>
        </p:nvSpPr>
        <p:spPr>
          <a:xfrm>
            <a:off x="1403648" y="2312884"/>
            <a:ext cx="1044123" cy="261610"/>
          </a:xfrm>
          <a:prstGeom prst="rect">
            <a:avLst/>
          </a:prstGeom>
          <a:gradFill flip="none" rotWithShape="1">
            <a:gsLst>
              <a:gs pos="0">
                <a:srgbClr val="8F39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التاريخ</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7" name="TextBox 156"/>
          <p:cNvSpPr txBox="1">
            <a:spLocks noChangeAspect="1"/>
          </p:cNvSpPr>
          <p:nvPr/>
        </p:nvSpPr>
        <p:spPr>
          <a:xfrm>
            <a:off x="1403648" y="2600916"/>
            <a:ext cx="1044123"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الإختبار</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8" name="TextBox 157"/>
          <p:cNvSpPr txBox="1">
            <a:spLocks noChangeAspect="1"/>
          </p:cNvSpPr>
          <p:nvPr/>
        </p:nvSpPr>
        <p:spPr>
          <a:xfrm>
            <a:off x="1403648" y="2888948"/>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النبوة</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9" name="TextBox 158"/>
          <p:cNvSpPr txBox="1">
            <a:spLocks noChangeAspect="1"/>
          </p:cNvSpPr>
          <p:nvPr/>
        </p:nvSpPr>
        <p:spPr>
          <a:xfrm>
            <a:off x="4247957" y="1880836"/>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اشعياء</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0" name="TextBox 159"/>
          <p:cNvSpPr txBox="1">
            <a:spLocks noChangeAspect="1"/>
          </p:cNvSpPr>
          <p:nvPr/>
        </p:nvSpPr>
        <p:spPr>
          <a:xfrm>
            <a:off x="4247957" y="2186870"/>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إرميا</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1" name="TextBox 160"/>
          <p:cNvSpPr txBox="1">
            <a:spLocks noChangeAspect="1"/>
          </p:cNvSpPr>
          <p:nvPr/>
        </p:nvSpPr>
        <p:spPr>
          <a:xfrm>
            <a:off x="4247957" y="2492904"/>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مراثي</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2" name="TextBox 161"/>
          <p:cNvSpPr txBox="1">
            <a:spLocks noChangeAspect="1"/>
          </p:cNvSpPr>
          <p:nvPr/>
        </p:nvSpPr>
        <p:spPr>
          <a:xfrm>
            <a:off x="4247957" y="2798938"/>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حزقيال</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3" name="TextBox 162"/>
          <p:cNvSpPr txBox="1">
            <a:spLocks noChangeAspect="1"/>
          </p:cNvSpPr>
          <p:nvPr/>
        </p:nvSpPr>
        <p:spPr>
          <a:xfrm>
            <a:off x="4247957" y="3104972"/>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دانيال</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4" name="TextBox 163"/>
          <p:cNvSpPr txBox="1">
            <a:spLocks noChangeAspect="1"/>
          </p:cNvSpPr>
          <p:nvPr/>
        </p:nvSpPr>
        <p:spPr>
          <a:xfrm>
            <a:off x="4247957" y="3393004"/>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هوشع</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5" name="TextBox 164"/>
          <p:cNvSpPr txBox="1">
            <a:spLocks noChangeAspect="1"/>
          </p:cNvSpPr>
          <p:nvPr/>
        </p:nvSpPr>
        <p:spPr>
          <a:xfrm>
            <a:off x="4247957" y="3699038"/>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يوئيل</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6" name="TextBox 165"/>
          <p:cNvSpPr txBox="1">
            <a:spLocks noChangeAspect="1"/>
          </p:cNvSpPr>
          <p:nvPr/>
        </p:nvSpPr>
        <p:spPr>
          <a:xfrm>
            <a:off x="4247957" y="4005072"/>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عاموس</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7" name="TextBox 166"/>
          <p:cNvSpPr txBox="1">
            <a:spLocks noChangeAspect="1"/>
          </p:cNvSpPr>
          <p:nvPr/>
        </p:nvSpPr>
        <p:spPr>
          <a:xfrm>
            <a:off x="4247957" y="4311106"/>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عوبديا</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8" name="TextBox 167"/>
          <p:cNvSpPr txBox="1">
            <a:spLocks noChangeAspect="1"/>
          </p:cNvSpPr>
          <p:nvPr/>
        </p:nvSpPr>
        <p:spPr>
          <a:xfrm>
            <a:off x="4247957" y="4617140"/>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يونان</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9" name="TextBox 168"/>
          <p:cNvSpPr txBox="1">
            <a:spLocks noChangeAspect="1"/>
          </p:cNvSpPr>
          <p:nvPr/>
        </p:nvSpPr>
        <p:spPr>
          <a:xfrm>
            <a:off x="4247957" y="4905172"/>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ميخا</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0" name="TextBox 169"/>
          <p:cNvSpPr txBox="1">
            <a:spLocks noChangeAspect="1"/>
          </p:cNvSpPr>
          <p:nvPr/>
        </p:nvSpPr>
        <p:spPr>
          <a:xfrm>
            <a:off x="4247957" y="5211206"/>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ناحوم</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1" name="TextBox 170"/>
          <p:cNvSpPr txBox="1">
            <a:spLocks noChangeAspect="1"/>
          </p:cNvSpPr>
          <p:nvPr/>
        </p:nvSpPr>
        <p:spPr>
          <a:xfrm>
            <a:off x="4247957" y="5517240"/>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حبقوق</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2" name="TextBox 171"/>
          <p:cNvSpPr txBox="1">
            <a:spLocks noChangeAspect="1"/>
          </p:cNvSpPr>
          <p:nvPr/>
        </p:nvSpPr>
        <p:spPr>
          <a:xfrm>
            <a:off x="4247957" y="5823274"/>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صفنيا</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4" name="TextBox 173"/>
          <p:cNvSpPr txBox="1">
            <a:spLocks noChangeAspect="1"/>
          </p:cNvSpPr>
          <p:nvPr/>
        </p:nvSpPr>
        <p:spPr>
          <a:xfrm>
            <a:off x="5328077" y="1880836"/>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حجي</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5" name="TextBox 174"/>
          <p:cNvSpPr txBox="1">
            <a:spLocks noChangeAspect="1"/>
          </p:cNvSpPr>
          <p:nvPr/>
        </p:nvSpPr>
        <p:spPr>
          <a:xfrm>
            <a:off x="5328077" y="2186870"/>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زكريا</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6" name="TextBox 175"/>
          <p:cNvSpPr txBox="1">
            <a:spLocks noChangeAspect="1"/>
          </p:cNvSpPr>
          <p:nvPr/>
        </p:nvSpPr>
        <p:spPr>
          <a:xfrm>
            <a:off x="5328077" y="2492904"/>
            <a:ext cx="1044123"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ملاخي</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7" name="TextBox 176"/>
          <p:cNvSpPr txBox="1">
            <a:spLocks noChangeAspect="1"/>
          </p:cNvSpPr>
          <p:nvPr/>
        </p:nvSpPr>
        <p:spPr>
          <a:xfrm>
            <a:off x="7884368" y="6458244"/>
            <a:ext cx="1224136" cy="261610"/>
          </a:xfrm>
          <a:prstGeom prst="rect">
            <a:avLst/>
          </a:prstGeom>
          <a:gradFill flip="none" rotWithShape="1">
            <a:gsLst>
              <a:gs pos="0">
                <a:srgbClr val="FF0000"/>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رؤيا</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8" name="TextBox 177"/>
          <p:cNvSpPr txBox="1">
            <a:spLocks noChangeAspect="1"/>
          </p:cNvSpPr>
          <p:nvPr/>
        </p:nvSpPr>
        <p:spPr>
          <a:xfrm>
            <a:off x="7884368" y="5359816"/>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بطرس</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9" name="TextBox 178"/>
          <p:cNvSpPr txBox="1">
            <a:spLocks noChangeAspect="1"/>
          </p:cNvSpPr>
          <p:nvPr/>
        </p:nvSpPr>
        <p:spPr>
          <a:xfrm>
            <a:off x="7884368" y="5140129"/>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1 بطرس</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0" name="TextBox 179"/>
          <p:cNvSpPr txBox="1">
            <a:spLocks noChangeAspect="1"/>
          </p:cNvSpPr>
          <p:nvPr/>
        </p:nvSpPr>
        <p:spPr>
          <a:xfrm>
            <a:off x="7884368" y="4920442"/>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يعقوب</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1" name="TextBox 180"/>
          <p:cNvSpPr txBox="1">
            <a:spLocks noChangeAspect="1"/>
          </p:cNvSpPr>
          <p:nvPr/>
        </p:nvSpPr>
        <p:spPr>
          <a:xfrm>
            <a:off x="7884368" y="4700755"/>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عبرانيين</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2" name="TextBox 181"/>
          <p:cNvSpPr txBox="1">
            <a:spLocks noChangeAspect="1"/>
          </p:cNvSpPr>
          <p:nvPr/>
        </p:nvSpPr>
        <p:spPr>
          <a:xfrm>
            <a:off x="7884368" y="4481068"/>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فليمون</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3" name="TextBox 182"/>
          <p:cNvSpPr txBox="1">
            <a:spLocks noChangeAspect="1"/>
          </p:cNvSpPr>
          <p:nvPr/>
        </p:nvSpPr>
        <p:spPr>
          <a:xfrm>
            <a:off x="7884368" y="4261381"/>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تيطس</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4" name="TextBox 183"/>
          <p:cNvSpPr txBox="1">
            <a:spLocks noChangeAspect="1"/>
          </p:cNvSpPr>
          <p:nvPr/>
        </p:nvSpPr>
        <p:spPr>
          <a:xfrm>
            <a:off x="7884368" y="4041694"/>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تيموثاوس</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5" name="TextBox 184"/>
          <p:cNvSpPr txBox="1">
            <a:spLocks noChangeAspect="1"/>
          </p:cNvSpPr>
          <p:nvPr/>
        </p:nvSpPr>
        <p:spPr>
          <a:xfrm>
            <a:off x="7884368" y="3822007"/>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تيموثاوس</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6" name="TextBox 185"/>
          <p:cNvSpPr txBox="1">
            <a:spLocks noChangeAspect="1"/>
          </p:cNvSpPr>
          <p:nvPr/>
        </p:nvSpPr>
        <p:spPr>
          <a:xfrm>
            <a:off x="7884368" y="3602320"/>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تسالونيكي</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7" name="TextBox 186"/>
          <p:cNvSpPr txBox="1">
            <a:spLocks noChangeAspect="1"/>
          </p:cNvSpPr>
          <p:nvPr/>
        </p:nvSpPr>
        <p:spPr>
          <a:xfrm>
            <a:off x="7884368" y="3382633"/>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تسالونيكي</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8" name="TextBox 187"/>
          <p:cNvSpPr txBox="1">
            <a:spLocks noChangeAspect="1"/>
          </p:cNvSpPr>
          <p:nvPr/>
        </p:nvSpPr>
        <p:spPr>
          <a:xfrm>
            <a:off x="7884368" y="3162946"/>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كولوسي</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89" name="TextBox 188"/>
          <p:cNvSpPr txBox="1">
            <a:spLocks noChangeAspect="1"/>
          </p:cNvSpPr>
          <p:nvPr/>
        </p:nvSpPr>
        <p:spPr>
          <a:xfrm>
            <a:off x="7884368" y="2943259"/>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فيلبي</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0" name="TextBox 189"/>
          <p:cNvSpPr txBox="1">
            <a:spLocks noChangeAspect="1"/>
          </p:cNvSpPr>
          <p:nvPr/>
        </p:nvSpPr>
        <p:spPr>
          <a:xfrm>
            <a:off x="7884368" y="2723572"/>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أفسس</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1" name="TextBox 190"/>
          <p:cNvSpPr txBox="1">
            <a:spLocks noChangeAspect="1"/>
          </p:cNvSpPr>
          <p:nvPr/>
        </p:nvSpPr>
        <p:spPr>
          <a:xfrm>
            <a:off x="7884368" y="2503885"/>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غلاطية</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2" name="TextBox 191"/>
          <p:cNvSpPr txBox="1">
            <a:spLocks noChangeAspect="1"/>
          </p:cNvSpPr>
          <p:nvPr/>
        </p:nvSpPr>
        <p:spPr>
          <a:xfrm>
            <a:off x="7884368" y="2284198"/>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كورنثوس</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3" name="TextBox 192"/>
          <p:cNvSpPr txBox="1">
            <a:spLocks noChangeAspect="1"/>
          </p:cNvSpPr>
          <p:nvPr/>
        </p:nvSpPr>
        <p:spPr>
          <a:xfrm>
            <a:off x="7884368" y="2064511"/>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كورنثوس</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4" name="TextBox 193"/>
          <p:cNvSpPr txBox="1">
            <a:spLocks noChangeAspect="1"/>
          </p:cNvSpPr>
          <p:nvPr/>
        </p:nvSpPr>
        <p:spPr>
          <a:xfrm>
            <a:off x="7884368" y="1844824"/>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رومية</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5" name="TextBox 194"/>
          <p:cNvSpPr txBox="1">
            <a:spLocks noChangeAspect="1"/>
          </p:cNvSpPr>
          <p:nvPr/>
        </p:nvSpPr>
        <p:spPr>
          <a:xfrm>
            <a:off x="7884368" y="5799190"/>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يوحنا</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6" name="TextBox 195"/>
          <p:cNvSpPr txBox="1">
            <a:spLocks noChangeAspect="1"/>
          </p:cNvSpPr>
          <p:nvPr/>
        </p:nvSpPr>
        <p:spPr>
          <a:xfrm>
            <a:off x="7884368" y="5579503"/>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يوحنا</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7" name="TextBox 196"/>
          <p:cNvSpPr txBox="1">
            <a:spLocks noChangeAspect="1"/>
          </p:cNvSpPr>
          <p:nvPr/>
        </p:nvSpPr>
        <p:spPr>
          <a:xfrm>
            <a:off x="7884368" y="6238564"/>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يهوذا</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8" name="TextBox 197"/>
          <p:cNvSpPr txBox="1">
            <a:spLocks noChangeAspect="1"/>
          </p:cNvSpPr>
          <p:nvPr/>
        </p:nvSpPr>
        <p:spPr>
          <a:xfrm>
            <a:off x="7884368" y="6018877"/>
            <a:ext cx="122413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3 يوحنا</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99" name="TextBox 198"/>
          <p:cNvSpPr txBox="1">
            <a:spLocks/>
          </p:cNvSpPr>
          <p:nvPr/>
        </p:nvSpPr>
        <p:spPr>
          <a:xfrm rot="16200000">
            <a:off x="3203885" y="2182072"/>
            <a:ext cx="79208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المزامير</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0" name="TextBox 199"/>
          <p:cNvSpPr txBox="1">
            <a:spLocks noChangeAspect="1"/>
          </p:cNvSpPr>
          <p:nvPr/>
        </p:nvSpPr>
        <p:spPr>
          <a:xfrm rot="16200000">
            <a:off x="76289" y="2308088"/>
            <a:ext cx="1044123"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أيوب</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1" name="TextBox 200"/>
          <p:cNvSpPr txBox="1">
            <a:spLocks noChangeAspect="1"/>
          </p:cNvSpPr>
          <p:nvPr/>
        </p:nvSpPr>
        <p:spPr>
          <a:xfrm rot="16200000">
            <a:off x="3473278" y="3194375"/>
            <a:ext cx="1215753"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الجامعة</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2" name="TextBox 201"/>
          <p:cNvSpPr txBox="1">
            <a:spLocks noChangeAspect="1"/>
          </p:cNvSpPr>
          <p:nvPr/>
        </p:nvSpPr>
        <p:spPr>
          <a:xfrm rot="16200000">
            <a:off x="3725306" y="4166483"/>
            <a:ext cx="711696"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نشيد</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3" name="TextBox 202"/>
          <p:cNvSpPr txBox="1">
            <a:spLocks noChangeAspect="1"/>
          </p:cNvSpPr>
          <p:nvPr/>
        </p:nvSpPr>
        <p:spPr>
          <a:xfrm rot="16200000">
            <a:off x="3685110" y="2182072"/>
            <a:ext cx="792089" cy="261610"/>
          </a:xfrm>
          <a:prstGeom prst="rect">
            <a:avLst/>
          </a:prstGeom>
          <a:gradFill flip="none" rotWithShape="1">
            <a:gsLst>
              <a:gs pos="0">
                <a:srgbClr val="0000FF"/>
              </a:gs>
              <a:gs pos="100000">
                <a:schemeClr val="tx1"/>
              </a:gs>
            </a:gsLst>
            <a:path path="rect">
              <a:fillToRect l="50000" t="50000" r="50000" b="50000"/>
            </a:path>
            <a:tileRect/>
          </a:gra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الأمثال</a:t>
            </a:r>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04" name="Text Box 52"/>
          <p:cNvSpPr txBox="1">
            <a:spLocks noChangeArrowheads="1"/>
          </p:cNvSpPr>
          <p:nvPr/>
        </p:nvSpPr>
        <p:spPr bwMode="auto">
          <a:xfrm>
            <a:off x="1403649" y="1988840"/>
            <a:ext cx="1080119" cy="338138"/>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المفتاح :</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5" name="Text Box 52"/>
          <p:cNvSpPr txBox="1">
            <a:spLocks noChangeArrowheads="1"/>
          </p:cNvSpPr>
          <p:nvPr/>
        </p:nvSpPr>
        <p:spPr bwMode="auto">
          <a:xfrm rot="16200000">
            <a:off x="5970640" y="1094256"/>
            <a:ext cx="1080119" cy="276999"/>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سنوات الصمت</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79" name="Picture 2">
            <a:extLst>
              <a:ext uri="{FF2B5EF4-FFF2-40B4-BE49-F238E27FC236}">
                <a16:creationId xmlns:a16="http://schemas.microsoft.com/office/drawing/2014/main" id="{4AB8F512-40BB-6444-AD91-6ACF2B93C9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400" y="3302987"/>
            <a:ext cx="2184678" cy="2492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2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2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العهد النوحي</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5" name="Rectangle 7"/>
          <p:cNvSpPr>
            <a:spLocks noChangeArrowheads="1"/>
          </p:cNvSpPr>
          <p:nvPr/>
        </p:nvSpPr>
        <p:spPr bwMode="auto">
          <a:xfrm>
            <a:off x="0" y="947738"/>
            <a:ext cx="76200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آدم يحكم مع الله تك 1: 26, 28 تك 2: 19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6" name="Rectangle 8"/>
          <p:cNvSpPr>
            <a:spLocks noChangeArrowheads="1"/>
          </p:cNvSpPr>
          <p:nvPr/>
        </p:nvSpPr>
        <p:spPr bwMode="auto">
          <a:xfrm>
            <a:off x="685800" y="947738"/>
            <a:ext cx="8763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الشيطان يحكم كاله هذا العالم           تك 3: 15           2 كو 4: 4</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57" name="Rectangle 9"/>
          <p:cNvSpPr>
            <a:spLocks noChangeArrowheads="1"/>
          </p:cNvSpPr>
          <p:nvPr/>
        </p:nvSpPr>
        <p:spPr bwMode="auto">
          <a:xfrm rot="16200000" flipH="1">
            <a:off x="-839963" y="3647306"/>
            <a:ext cx="3700463" cy="52065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الإبراهيمي</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3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3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عهد الأرض</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العهد الداوودي</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العهد الجديد</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العهد الموسوي</a:t>
            </a: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43" name="Group 18"/>
          <p:cNvGrpSpPr>
            <a:grpSpLocks/>
          </p:cNvGrpSpPr>
          <p:nvPr/>
        </p:nvGrpSpPr>
        <p:grpSpPr bwMode="auto">
          <a:xfrm>
            <a:off x="5721350" y="1336675"/>
            <a:ext cx="165100" cy="279400"/>
            <a:chOff x="3584" y="867"/>
            <a:chExt cx="104" cy="176"/>
          </a:xfrm>
        </p:grpSpPr>
        <p:sp>
          <p:nvSpPr>
            <p:cNvPr id="1130" name="Line 19"/>
            <p:cNvSpPr>
              <a:spLocks noChangeShapeType="1"/>
            </p:cNvSpPr>
            <p:nvPr/>
          </p:nvSpPr>
          <p:spPr bwMode="auto">
            <a:xfrm>
              <a:off x="3640" y="867"/>
              <a:ext cx="0" cy="176"/>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31" name="Line 20"/>
            <p:cNvSpPr>
              <a:spLocks noChangeShapeType="1"/>
            </p:cNvSpPr>
            <p:nvPr/>
          </p:nvSpPr>
          <p:spPr bwMode="auto">
            <a:xfrm>
              <a:off x="3584" y="923"/>
              <a:ext cx="104" cy="0"/>
            </a:xfrm>
            <a:prstGeom prst="line">
              <a:avLst/>
            </a:prstGeom>
            <a:noFill/>
            <a:ln w="50800">
              <a:solidFill>
                <a:srgbClr val="CF0E3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469" name="Rectangle 21"/>
          <p:cNvSpPr>
            <a:spLocks noChangeArrowheads="1"/>
          </p:cNvSpPr>
          <p:nvPr/>
        </p:nvSpPr>
        <p:spPr bwMode="auto">
          <a:xfrm>
            <a:off x="1752600" y="947738"/>
            <a:ext cx="180657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عهود الله مع إبراهيم لإعادة تأسيس حكم الإنسان من خلال إسرائيل كمملكة كهنة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12 : 1 – 3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خر 19 : 6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0" name="Rectangle 22"/>
          <p:cNvSpPr>
            <a:spLocks noChangeArrowheads="1"/>
          </p:cNvSpPr>
          <p:nvPr/>
        </p:nvSpPr>
        <p:spPr bwMode="auto">
          <a:xfrm>
            <a:off x="79375" y="730250"/>
            <a:ext cx="854402"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تعليم الملكوت</a:t>
            </a:r>
            <a:endPar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6" name="Line 23"/>
          <p:cNvSpPr>
            <a:spLocks noChangeShapeType="1"/>
          </p:cNvSpPr>
          <p:nvPr/>
        </p:nvSpPr>
        <p:spPr bwMode="auto">
          <a:xfrm>
            <a:off x="695325" y="1109663"/>
            <a:ext cx="0" cy="406400"/>
          </a:xfrm>
          <a:prstGeom prst="line">
            <a:avLst/>
          </a:prstGeom>
          <a:noFill/>
          <a:ln w="12700">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73" name="Rectangle 25"/>
          <p:cNvSpPr>
            <a:spLocks noChangeArrowheads="1"/>
          </p:cNvSpPr>
          <p:nvPr/>
        </p:nvSpPr>
        <p:spPr bwMode="auto">
          <a:xfrm>
            <a:off x="222250" y="1614488"/>
            <a:ext cx="881063"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سقوط الإنسان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3</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4" name="Rectangle 26"/>
          <p:cNvSpPr>
            <a:spLocks noChangeArrowheads="1"/>
          </p:cNvSpPr>
          <p:nvPr/>
        </p:nvSpPr>
        <p:spPr bwMode="auto">
          <a:xfrm>
            <a:off x="3379788" y="947738"/>
            <a:ext cx="13049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فشل إسرائيل في الشهادة للأمم كمملكة كهنة أدين من خلال السبي تحت حكم أجنبي</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5" name="Rectangle 27"/>
          <p:cNvSpPr>
            <a:spLocks noChangeArrowheads="1"/>
          </p:cNvSpPr>
          <p:nvPr/>
        </p:nvSpPr>
        <p:spPr bwMode="auto">
          <a:xfrm>
            <a:off x="3588973" y="4740275"/>
            <a:ext cx="1091646"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إر 31 : 31 – 34 يعد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الغفران</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سكنى الروح</a:t>
            </a: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قلب و فكر و طبيعة جديدة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لم شمل إسرائيل و يهوذا</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Pct val="100000"/>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لا داعي للكرازة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6" name="Rectangle 28"/>
          <p:cNvSpPr>
            <a:spLocks noChangeArrowheads="1"/>
          </p:cNvSpPr>
          <p:nvPr/>
        </p:nvSpPr>
        <p:spPr bwMode="auto">
          <a:xfrm>
            <a:off x="3000364" y="3632200"/>
            <a:ext cx="2571768"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2 صم 7 : 12 يعد بالإزدهار الدائم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أبناء (بيت لا يزول)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مملكة (سلالة حاكمة سياسياً)</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عرش (حق الحكم من خلال النسل)</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الهيكل (الإبن سيبنيه)</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7" name="Rectangle 29"/>
          <p:cNvSpPr>
            <a:spLocks noChangeArrowheads="1"/>
          </p:cNvSpPr>
          <p:nvPr/>
        </p:nvSpPr>
        <p:spPr bwMode="auto">
          <a:xfrm>
            <a:off x="2301875" y="2479675"/>
            <a:ext cx="3200400"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 15 : 18 ( قارن مع تث 30 : 1 – 10 ) يعد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الأرض من وادي مصر إلى نهر الفرات (أش 27 : 12)</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امتلاك أبدي للأرض (تك 17 : 8) بعد السبي و التجديد</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بركة العالم أجمع من خلال الأرض (أش 14 : 1-2)</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78" name="Rectangle 30"/>
          <p:cNvSpPr>
            <a:spLocks noChangeArrowheads="1"/>
          </p:cNvSpPr>
          <p:nvPr/>
        </p:nvSpPr>
        <p:spPr bwMode="auto">
          <a:xfrm>
            <a:off x="5867400" y="955675"/>
            <a:ext cx="1011238"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وسع يسوع ملكوته بشكل غامض للكنيسة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 13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79" name="Rectangle 31"/>
          <p:cNvSpPr>
            <a:spLocks noChangeArrowheads="1"/>
          </p:cNvSpPr>
          <p:nvPr/>
        </p:nvSpPr>
        <p:spPr bwMode="auto">
          <a:xfrm>
            <a:off x="4675188" y="947738"/>
            <a:ext cx="10763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رفضت إسرائيل عرض المسيا بخصوص الملكوت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 12 : 41 – 42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مت 23 : 37 – 39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480" name="Rectangle 32"/>
          <p:cNvSpPr>
            <a:spLocks noChangeArrowheads="1"/>
          </p:cNvSpPr>
          <p:nvPr/>
        </p:nvSpPr>
        <p:spPr bwMode="auto">
          <a:xfrm>
            <a:off x="6732588" y="949325"/>
            <a:ext cx="1076325"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أخاف يسوع أعداء اسرائيل  و الأمة آمنت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رو 11 : 26 – 27 </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5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5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59" name="Rectangle 36"/>
          <p:cNvSpPr>
            <a:spLocks noChangeArrowheads="1"/>
          </p:cNvSpPr>
          <p:nvPr/>
        </p:nvSpPr>
        <p:spPr bwMode="auto">
          <a:xfrm>
            <a:off x="7720013" y="2063750"/>
            <a:ext cx="1384300" cy="1211263"/>
          </a:xfrm>
          <a:prstGeom prst="rect">
            <a:avLst/>
          </a:prstGeom>
          <a:solidFill>
            <a:srgbClr val="CF0E30"/>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6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04486" name="Rectangle 38"/>
          <p:cNvSpPr>
            <a:spLocks noChangeArrowheads="1"/>
          </p:cNvSpPr>
          <p:nvPr/>
        </p:nvSpPr>
        <p:spPr bwMode="auto">
          <a:xfrm>
            <a:off x="5818188" y="2479675"/>
            <a:ext cx="1719262"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أدينت اسرائيل لرفضها المسيا بالتشتت من الأرض لتسعة عشر قرناً ( 70م – 1948م ) لكنها الآن استردت جزئياً ( حز 37 : 1 – 7 )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87" name="Rectangle 39"/>
          <p:cNvSpPr>
            <a:spLocks noChangeArrowheads="1"/>
          </p:cNvSpPr>
          <p:nvPr/>
        </p:nvSpPr>
        <p:spPr bwMode="auto">
          <a:xfrm>
            <a:off x="5929323" y="3389313"/>
            <a:ext cx="150019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هو رأس كنيسته التي هي هيكل روحي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أف 2 : 19 – 22, 2 كو 6 : 16)</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88" name="Rectangle 40"/>
          <p:cNvSpPr>
            <a:spLocks noChangeArrowheads="1"/>
          </p:cNvSpPr>
          <p:nvPr/>
        </p:nvSpPr>
        <p:spPr bwMode="auto">
          <a:xfrm>
            <a:off x="5935663" y="4740275"/>
            <a:ext cx="1397000"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تم استبدال العهد الموسوي بالعناصر الثلاثة الأولى من العهد الجديد</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لو 22 : 20, 2 كو 3 : 6 )</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6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065" name="Line 42"/>
          <p:cNvSpPr>
            <a:spLocks noChangeShapeType="1"/>
          </p:cNvSpPr>
          <p:nvPr/>
        </p:nvSpPr>
        <p:spPr bwMode="auto">
          <a:xfrm>
            <a:off x="7707313" y="1649413"/>
            <a:ext cx="0" cy="4038600"/>
          </a:xfrm>
          <a:prstGeom prst="line">
            <a:avLst/>
          </a:prstGeom>
          <a:noFill/>
          <a:ln w="25400">
            <a:solidFill>
              <a:srgbClr val="000000"/>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الألفية        </a:t>
            </a:r>
            <a:r>
              <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الملكوت   </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6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المسيانية    </a:t>
            </a:r>
            <a:r>
              <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a:t>
            </a:r>
            <a:r>
              <a:rPr kumimoji="0" lang="ar-JO"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الأبدي     </a:t>
            </a:r>
            <a:endParaRPr kumimoji="0" lang="en-US" sz="10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4" name="Rectangle 46"/>
          <p:cNvSpPr>
            <a:spLocks noChangeArrowheads="1"/>
          </p:cNvSpPr>
          <p:nvPr/>
        </p:nvSpPr>
        <p:spPr bwMode="auto">
          <a:xfrm>
            <a:off x="7659688" y="2411413"/>
            <a:ext cx="911225"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تجديد كامل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(حز 37 : 8-28)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عاصمة العالم</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(أش 2 : 1-5)</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5" name="Rectangle 47"/>
          <p:cNvSpPr>
            <a:spLocks noChangeArrowheads="1"/>
          </p:cNvSpPr>
          <p:nvPr/>
        </p:nvSpPr>
        <p:spPr bwMode="auto">
          <a:xfrm>
            <a:off x="8412163" y="2411413"/>
            <a:ext cx="730250"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أورشليم الجديدة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(رؤ 21 – 22)</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496" name="Rectangle 48"/>
          <p:cNvSpPr>
            <a:spLocks noChangeArrowheads="1"/>
          </p:cNvSpPr>
          <p:nvPr/>
        </p:nvSpPr>
        <p:spPr bwMode="auto">
          <a:xfrm>
            <a:off x="7724775" y="3389313"/>
            <a:ext cx="803275" cy="82843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المسيح يحكم على العالم</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a:t>
            </a: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أش 11</a:t>
            </a:r>
            <a:r>
              <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مع القديسين</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 5 : 10,   20 : 4-6)</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497" name="Rectangle 49"/>
          <p:cNvSpPr>
            <a:spLocks noChangeArrowheads="1"/>
          </p:cNvSpPr>
          <p:nvPr/>
        </p:nvSpPr>
        <p:spPr bwMode="auto">
          <a:xfrm>
            <a:off x="7850188" y="947738"/>
            <a:ext cx="10763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المسيح يحكم على كل شيء مع القديسين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أف 1 : 9 – 10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رؤ 20 : 1 – 6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رؤ 22 : 5ب</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nvGrpSpPr>
          <p:cNvPr id="1073" name="Group 50"/>
          <p:cNvGrpSpPr>
            <a:grpSpLocks/>
          </p:cNvGrpSpPr>
          <p:nvPr/>
        </p:nvGrpSpPr>
        <p:grpSpPr bwMode="auto">
          <a:xfrm>
            <a:off x="4679950" y="4954588"/>
            <a:ext cx="76200" cy="304800"/>
            <a:chOff x="2928" y="3216"/>
            <a:chExt cx="48" cy="192"/>
          </a:xfrm>
        </p:grpSpPr>
        <p:sp>
          <p:nvSpPr>
            <p:cNvPr id="1127" name="Line 51"/>
            <p:cNvSpPr>
              <a:spLocks noChangeShapeType="1"/>
            </p:cNvSpPr>
            <p:nvPr/>
          </p:nvSpPr>
          <p:spPr bwMode="auto">
            <a:xfrm>
              <a:off x="2928" y="3216"/>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8" name="Line 52"/>
            <p:cNvSpPr>
              <a:spLocks noChangeShapeType="1"/>
            </p:cNvSpPr>
            <p:nvPr/>
          </p:nvSpPr>
          <p:spPr bwMode="auto">
            <a:xfrm>
              <a:off x="2928" y="340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9" name="Line 53"/>
            <p:cNvSpPr>
              <a:spLocks noChangeShapeType="1"/>
            </p:cNvSpPr>
            <p:nvPr/>
          </p:nvSpPr>
          <p:spPr bwMode="auto">
            <a:xfrm>
              <a:off x="2976" y="3216"/>
              <a:ext cx="0" cy="192"/>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74" name="Group 54"/>
          <p:cNvGrpSpPr>
            <a:grpSpLocks/>
          </p:cNvGrpSpPr>
          <p:nvPr/>
        </p:nvGrpSpPr>
        <p:grpSpPr bwMode="auto">
          <a:xfrm>
            <a:off x="4946650" y="5311775"/>
            <a:ext cx="76200" cy="212725"/>
            <a:chOff x="3072" y="3418"/>
            <a:chExt cx="48" cy="134"/>
          </a:xfrm>
        </p:grpSpPr>
        <p:sp>
          <p:nvSpPr>
            <p:cNvPr id="1124" name="Line 55"/>
            <p:cNvSpPr>
              <a:spLocks noChangeShapeType="1"/>
            </p:cNvSpPr>
            <p:nvPr/>
          </p:nvSpPr>
          <p:spPr bwMode="auto">
            <a:xfrm>
              <a:off x="3072" y="3418"/>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5" name="Line 56"/>
            <p:cNvSpPr>
              <a:spLocks noChangeShapeType="1"/>
            </p:cNvSpPr>
            <p:nvPr/>
          </p:nvSpPr>
          <p:spPr bwMode="auto">
            <a:xfrm>
              <a:off x="3072" y="3552"/>
              <a:ext cx="48" cy="0"/>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26" name="Line 57"/>
            <p:cNvSpPr>
              <a:spLocks noChangeShapeType="1"/>
            </p:cNvSpPr>
            <p:nvPr/>
          </p:nvSpPr>
          <p:spPr bwMode="auto">
            <a:xfrm>
              <a:off x="3120" y="3418"/>
              <a:ext cx="0" cy="13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06" name="Rectangle 58"/>
          <p:cNvSpPr>
            <a:spLocks noChangeArrowheads="1"/>
          </p:cNvSpPr>
          <p:nvPr/>
        </p:nvSpPr>
        <p:spPr bwMode="auto">
          <a:xfrm rot="16200000">
            <a:off x="1513780" y="2542662"/>
            <a:ext cx="636394"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الأرض</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7" name="Rectangle 59"/>
          <p:cNvSpPr>
            <a:spLocks noChangeArrowheads="1"/>
          </p:cNvSpPr>
          <p:nvPr/>
        </p:nvSpPr>
        <p:spPr bwMode="auto">
          <a:xfrm rot="16200000">
            <a:off x="1941235" y="3692806"/>
            <a:ext cx="54983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النسل</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8" name="Rectangle 60"/>
          <p:cNvSpPr>
            <a:spLocks noChangeArrowheads="1"/>
          </p:cNvSpPr>
          <p:nvPr/>
        </p:nvSpPr>
        <p:spPr bwMode="auto">
          <a:xfrm rot="16200000">
            <a:off x="2591170" y="4896924"/>
            <a:ext cx="58028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البركة</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09" name="Rectangle 61"/>
          <p:cNvSpPr>
            <a:spLocks noChangeArrowheads="1"/>
          </p:cNvSpPr>
          <p:nvPr/>
        </p:nvSpPr>
        <p:spPr bwMode="auto">
          <a:xfrm rot="16200000">
            <a:off x="1061314" y="3653426"/>
            <a:ext cx="1134927" cy="30521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تك 12 : 1 - 3</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0" name="Rectangle 62"/>
          <p:cNvSpPr>
            <a:spLocks noChangeArrowheads="1"/>
          </p:cNvSpPr>
          <p:nvPr/>
        </p:nvSpPr>
        <p:spPr bwMode="auto">
          <a:xfrm>
            <a:off x="8416925" y="3389313"/>
            <a:ext cx="750888"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يسلم المسيح الملكوت إلى الآب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(1كو 15 : 24)</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8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grpSp>
        <p:nvGrpSpPr>
          <p:cNvPr id="1081" name="Group 69"/>
          <p:cNvGrpSpPr>
            <a:grpSpLocks/>
          </p:cNvGrpSpPr>
          <p:nvPr/>
        </p:nvGrpSpPr>
        <p:grpSpPr bwMode="auto">
          <a:xfrm>
            <a:off x="4832350" y="5053013"/>
            <a:ext cx="1184275" cy="104775"/>
            <a:chOff x="3024" y="3278"/>
            <a:chExt cx="746" cy="66"/>
          </a:xfrm>
        </p:grpSpPr>
        <p:sp>
          <p:nvSpPr>
            <p:cNvPr id="1117" name="Line 70"/>
            <p:cNvSpPr>
              <a:spLocks noChangeShapeType="1"/>
            </p:cNvSpPr>
            <p:nvPr/>
          </p:nvSpPr>
          <p:spPr bwMode="auto">
            <a:xfrm>
              <a:off x="3024" y="3312"/>
              <a:ext cx="672" cy="0"/>
            </a:xfrm>
            <a:prstGeom prst="line">
              <a:avLst/>
            </a:prstGeom>
            <a:noFill/>
            <a:ln w="12700">
              <a:solidFill>
                <a:schemeClr val="tx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8"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82" name="Group 72"/>
          <p:cNvGrpSpPr>
            <a:grpSpLocks/>
          </p:cNvGrpSpPr>
          <p:nvPr/>
        </p:nvGrpSpPr>
        <p:grpSpPr bwMode="auto">
          <a:xfrm>
            <a:off x="5060950" y="5364163"/>
            <a:ext cx="3001963" cy="104775"/>
            <a:chOff x="3168" y="3458"/>
            <a:chExt cx="1891" cy="66"/>
          </a:xfrm>
        </p:grpSpPr>
        <p:sp>
          <p:nvSpPr>
            <p:cNvPr id="1115"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6"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sp>
        <p:nvSpPr>
          <p:cNvPr id="104524" name="Rectangle 76"/>
          <p:cNvSpPr>
            <a:spLocks noChangeArrowheads="1"/>
          </p:cNvSpPr>
          <p:nvPr/>
        </p:nvSpPr>
        <p:spPr bwMode="auto">
          <a:xfrm>
            <a:off x="0" y="6424613"/>
            <a:ext cx="9144000" cy="39754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الكتاب المقدس يحتوي على تركيز مزدوج على الملكوت – العهد, يتوسع دور إسرائيل من إبراهيم إلى المسيح ليشمل الكنيسة (الإستمرارية) مع أن الكنيسة لن تحل محل الأمة كإسرائيل الجديدة (عدم الإستمرارية) سوف تستمتع إسرائيل ثانية بحكم العالم بعد الإيمان بالمسيح في مجيئه الثاني</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25" name="Rectangle 77"/>
          <p:cNvSpPr>
            <a:spLocks noChangeArrowheads="1"/>
          </p:cNvSpPr>
          <p:nvPr/>
        </p:nvSpPr>
        <p:spPr bwMode="auto">
          <a:xfrm>
            <a:off x="5030788" y="2055813"/>
            <a:ext cx="471284"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إسرائيل</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6" name="Rectangle 78"/>
          <p:cNvSpPr>
            <a:spLocks noChangeArrowheads="1"/>
          </p:cNvSpPr>
          <p:nvPr/>
        </p:nvSpPr>
        <p:spPr bwMode="auto">
          <a:xfrm>
            <a:off x="6334125" y="2055813"/>
            <a:ext cx="460063"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الكنيسة</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7" name="Rectangle 79"/>
          <p:cNvSpPr>
            <a:spLocks noChangeArrowheads="1"/>
          </p:cNvSpPr>
          <p:nvPr/>
        </p:nvSpPr>
        <p:spPr bwMode="auto">
          <a:xfrm>
            <a:off x="4872779" y="2200275"/>
            <a:ext cx="831960"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(التركيز على الأمة)</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29" name="Rectangle 81"/>
          <p:cNvSpPr>
            <a:spLocks noChangeArrowheads="1"/>
          </p:cNvSpPr>
          <p:nvPr/>
        </p:nvSpPr>
        <p:spPr bwMode="auto">
          <a:xfrm>
            <a:off x="6120032" y="2200275"/>
            <a:ext cx="110447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الإنسان الجديد (أف 2: 15)</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88" name="Line 82"/>
          <p:cNvSpPr>
            <a:spLocks noChangeShapeType="1"/>
          </p:cNvSpPr>
          <p:nvPr/>
        </p:nvSpPr>
        <p:spPr bwMode="auto">
          <a:xfrm>
            <a:off x="5815013" y="2076450"/>
            <a:ext cx="0" cy="1185863"/>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الطبعة السادسة</a:t>
            </a:r>
            <a:endParaRPr kumimoji="0" lang="en-US" sz="7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7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15 حزيران 2012</a:t>
            </a:r>
            <a:endParaRPr kumimoji="0" lang="en-US" sz="7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grpSp>
        <p:nvGrpSpPr>
          <p:cNvPr id="1090" name="Group 84"/>
          <p:cNvGrpSpPr>
            <a:grpSpLocks/>
          </p:cNvGrpSpPr>
          <p:nvPr/>
        </p:nvGrpSpPr>
        <p:grpSpPr bwMode="auto">
          <a:xfrm>
            <a:off x="1419225" y="2047875"/>
            <a:ext cx="165100" cy="176213"/>
            <a:chOff x="874" y="1315"/>
            <a:chExt cx="104" cy="111"/>
          </a:xfrm>
        </p:grpSpPr>
        <p:sp>
          <p:nvSpPr>
            <p:cNvPr id="1113" name="AutoShape 85"/>
            <p:cNvSpPr>
              <a:spLocks noChangeArrowheads="1"/>
            </p:cNvSpPr>
            <p:nvPr/>
          </p:nvSpPr>
          <p:spPr bwMode="auto">
            <a:xfrm>
              <a:off x="874" y="1315"/>
              <a:ext cx="100" cy="81"/>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4" name="AutoShape 86"/>
            <p:cNvSpPr>
              <a:spLocks noChangeArrowheads="1"/>
            </p:cNvSpPr>
            <p:nvPr/>
          </p:nvSpPr>
          <p:spPr bwMode="auto">
            <a:xfrm rot="10800000" flipH="1">
              <a:off x="876" y="1340"/>
              <a:ext cx="102" cy="86"/>
            </a:xfrm>
            <a:prstGeom prst="triangle">
              <a:avLst>
                <a:gd name="adj" fmla="val 49995"/>
              </a:avLst>
            </a:prstGeom>
            <a:solidFill>
              <a:schemeClr val="tx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1" name="Group 87"/>
          <p:cNvGrpSpPr>
            <a:grpSpLocks/>
          </p:cNvGrpSpPr>
          <p:nvPr/>
        </p:nvGrpSpPr>
        <p:grpSpPr bwMode="auto">
          <a:xfrm>
            <a:off x="2336800" y="3294063"/>
            <a:ext cx="288925" cy="222250"/>
            <a:chOff x="1452" y="2100"/>
            <a:chExt cx="182" cy="140"/>
          </a:xfrm>
        </p:grpSpPr>
        <p:sp>
          <p:nvSpPr>
            <p:cNvPr id="1108"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09" name="Rectangle 89"/>
            <p:cNvSpPr>
              <a:spLocks noChangeArrowheads="1"/>
            </p:cNvSpPr>
            <p:nvPr/>
          </p:nvSpPr>
          <p:spPr bwMode="auto">
            <a:xfrm>
              <a:off x="1452" y="2196"/>
              <a:ext cx="181" cy="24"/>
            </a:xfrm>
            <a:prstGeom prst="rect">
              <a:avLst/>
            </a:prstGeom>
            <a:solidFill>
              <a:schemeClr val="folHlink"/>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0"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anose="020B0604020202020204" pitchFamily="34" charset="0"/>
              </a:endParaRPr>
            </a:p>
          </p:txBody>
        </p:sp>
        <p:sp>
          <p:nvSpPr>
            <p:cNvPr id="1111" name="Line 91"/>
            <p:cNvSpPr>
              <a:spLocks noChangeShapeType="1"/>
            </p:cNvSpPr>
            <p:nvPr/>
          </p:nvSpPr>
          <p:spPr bwMode="auto">
            <a:xfrm>
              <a:off x="1452"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sp>
          <p:nvSpPr>
            <p:cNvPr id="1112" name="Line 92"/>
            <p:cNvSpPr>
              <a:spLocks noChangeShapeType="1"/>
            </p:cNvSpPr>
            <p:nvPr/>
          </p:nvSpPr>
          <p:spPr bwMode="auto">
            <a:xfrm>
              <a:off x="1633" y="2196"/>
              <a:ext cx="0" cy="24"/>
            </a:xfrm>
            <a:prstGeom prst="line">
              <a:avLst/>
            </a:prstGeom>
            <a:noFill/>
            <a:ln w="12700">
              <a:solidFill>
                <a:schemeClr val="tx1"/>
              </a:solidFill>
              <a:round/>
              <a:headEnd/>
              <a:tailEnd/>
            </a:ln>
          </p:spPr>
          <p:txBody>
            <a:bodyPr/>
            <a:lstStyle/>
            <a:p>
              <a:pPr marL="0" marR="0" lvl="0" indent="0" algn="r" defTabSz="449263" rtl="1" eaLnBrk="1" fontAlgn="base" latinLnBrk="0" hangingPunct="1">
                <a:lnSpc>
                  <a:spcPct val="100000"/>
                </a:lnSpc>
                <a:spcBef>
                  <a:spcPct val="0"/>
                </a:spcBef>
                <a:spcAft>
                  <a:spcPct val="0"/>
                </a:spcAft>
                <a:buClrTx/>
                <a:buSzTx/>
                <a:buFontTx/>
                <a:buNone/>
                <a:tabLst/>
                <a:defRPr/>
              </a:pPr>
              <a:endParaRPr kumimoji="0" lang="ar-JO" sz="2400" b="0" i="0" u="none" strike="noStrike" kern="1200" cap="none" spc="0" normalizeH="0" baseline="0" noProof="0">
                <a:ln>
                  <a:noFill/>
                </a:ln>
                <a:solidFill>
                  <a:srgbClr val="000080"/>
                </a:solidFill>
                <a:effectLst/>
                <a:uLnTx/>
                <a:uFillTx/>
                <a:latin typeface="Arial" panose="020B0604020202020204" pitchFamily="34" charset="0"/>
                <a:ea typeface="MS PGothic" pitchFamily="34" charset="-128"/>
                <a:cs typeface="Arial" panose="020B0604020202020204" pitchFamily="34" charset="0"/>
              </a:endParaRPr>
            </a:p>
          </p:txBody>
        </p:sp>
      </p:grpSp>
      <p:grpSp>
        <p:nvGrpSpPr>
          <p:cNvPr id="1092" name="Group 93"/>
          <p:cNvGrpSpPr>
            <a:grpSpLocks/>
          </p:cNvGrpSpPr>
          <p:nvPr/>
        </p:nvGrpSpPr>
        <p:grpSpPr bwMode="auto">
          <a:xfrm>
            <a:off x="1806575" y="1389063"/>
            <a:ext cx="298450" cy="238125"/>
            <a:chOff x="1118" y="900"/>
            <a:chExt cx="188" cy="150"/>
          </a:xfrm>
        </p:grpSpPr>
        <p:grpSp>
          <p:nvGrpSpPr>
            <p:cNvPr id="1102" name="Group 94"/>
            <p:cNvGrpSpPr>
              <a:grpSpLocks/>
            </p:cNvGrpSpPr>
            <p:nvPr/>
          </p:nvGrpSpPr>
          <p:grpSpPr bwMode="auto">
            <a:xfrm>
              <a:off x="1118" y="900"/>
              <a:ext cx="84" cy="150"/>
              <a:chOff x="1118" y="900"/>
              <a:chExt cx="84" cy="150"/>
            </a:xfrm>
          </p:grpSpPr>
          <p:sp>
            <p:nvSpPr>
              <p:cNvPr id="1106" name="Rectangle 95"/>
              <p:cNvSpPr>
                <a:spLocks noChangeArrowheads="1"/>
              </p:cNvSpPr>
              <p:nvPr/>
            </p:nvSpPr>
            <p:spPr bwMode="auto">
              <a:xfrm>
                <a:off x="1118"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7" name="Oval 96"/>
              <p:cNvSpPr>
                <a:spLocks noChangeArrowheads="1"/>
              </p:cNvSpPr>
              <p:nvPr/>
            </p:nvSpPr>
            <p:spPr bwMode="auto">
              <a:xfrm>
                <a:off x="1118"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nvGrpSpPr>
            <p:cNvPr id="1103" name="Group 97"/>
            <p:cNvGrpSpPr>
              <a:grpSpLocks/>
            </p:cNvGrpSpPr>
            <p:nvPr/>
          </p:nvGrpSpPr>
          <p:grpSpPr bwMode="auto">
            <a:xfrm>
              <a:off x="1222" y="900"/>
              <a:ext cx="84" cy="150"/>
              <a:chOff x="1222" y="900"/>
              <a:chExt cx="84" cy="150"/>
            </a:xfrm>
          </p:grpSpPr>
          <p:sp>
            <p:nvSpPr>
              <p:cNvPr id="1104" name="Rectangle 98"/>
              <p:cNvSpPr>
                <a:spLocks noChangeArrowheads="1"/>
              </p:cNvSpPr>
              <p:nvPr/>
            </p:nvSpPr>
            <p:spPr bwMode="auto">
              <a:xfrm>
                <a:off x="1222" y="935"/>
                <a:ext cx="84" cy="115"/>
              </a:xfrm>
              <a:prstGeom prst="rect">
                <a:avLst/>
              </a:prstGeom>
              <a:solidFill>
                <a:schemeClr val="accent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sp>
            <p:nvSpPr>
              <p:cNvPr id="1105" name="Oval 99"/>
              <p:cNvSpPr>
                <a:spLocks noChangeArrowheads="1"/>
              </p:cNvSpPr>
              <p:nvPr/>
            </p:nvSpPr>
            <p:spPr bwMode="auto">
              <a:xfrm>
                <a:off x="1222" y="900"/>
                <a:ext cx="84" cy="56"/>
              </a:xfrm>
              <a:prstGeom prst="ellipse">
                <a:avLst/>
              </a:prstGeom>
              <a:solidFill>
                <a:schemeClr val="accent2"/>
              </a:soli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MS PGothic" pitchFamily="34" charset="-128"/>
                  <a:cs typeface="Arial" pitchFamily="34" charset="0"/>
                </a:endParaRPr>
              </a:p>
            </p:txBody>
          </p:sp>
        </p:grpSp>
      </p:grpSp>
      <p:sp>
        <p:nvSpPr>
          <p:cNvPr id="104548" name="Rectangle 100"/>
          <p:cNvSpPr>
            <a:spLocks noChangeArrowheads="1"/>
          </p:cNvSpPr>
          <p:nvPr/>
        </p:nvSpPr>
        <p:spPr bwMode="auto">
          <a:xfrm>
            <a:off x="7761288" y="4587875"/>
            <a:ext cx="771525" cy="58221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العناصر الخمسة كاملة تتم في تجديد وطني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(زك 8)</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49" name="Rectangle 101"/>
          <p:cNvSpPr>
            <a:spLocks noChangeArrowheads="1"/>
          </p:cNvSpPr>
          <p:nvPr/>
        </p:nvSpPr>
        <p:spPr bwMode="auto">
          <a:xfrm>
            <a:off x="8448675" y="4572000"/>
            <a:ext cx="669925" cy="45910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كل الأشياء تصير جديدة</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rPr>
              <a:t>(رؤ 21 : 5)</a:t>
            </a:r>
            <a:endParaRPr kumimoji="0" lang="en-US" sz="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104550" name="Rectangle 102"/>
          <p:cNvSpPr>
            <a:spLocks noChangeArrowheads="1"/>
          </p:cNvSpPr>
          <p:nvPr/>
        </p:nvSpPr>
        <p:spPr bwMode="auto">
          <a:xfrm>
            <a:off x="2055813" y="5926138"/>
            <a:ext cx="37385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مؤقت (غل 3 : 19 ) و مشروط ( تث 28 ) ليعلن الخطية ( رو 7 : 7 ) و ينظم إسرائيل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 غل 3 : 23 – 25 )</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1" name="Rectangle 103"/>
          <p:cNvSpPr>
            <a:spLocks noChangeArrowheads="1"/>
          </p:cNvSpPr>
          <p:nvPr/>
        </p:nvSpPr>
        <p:spPr bwMode="auto">
          <a:xfrm>
            <a:off x="5894388" y="5765800"/>
            <a:ext cx="1820862"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إلغاء و تتميم و استبدال الناموس على الصليب</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(رو 7: 1-6, 1كو 9: 19-21, عب 8: 13)</a:t>
            </a:r>
            <a:endPar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تك 6 : 18, 9 : 8 – 17 </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104553" name="Text Box 105"/>
          <p:cNvSpPr txBox="1">
            <a:spLocks noChangeArrowheads="1"/>
          </p:cNvSpPr>
          <p:nvPr/>
        </p:nvSpPr>
        <p:spPr bwMode="auto">
          <a:xfrm>
            <a:off x="9288889" y="158750"/>
            <a:ext cx="535724"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rPr>
              <a:t>9ج</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128"/>
              <a:cs typeface="Arial" panose="020B0604020202020204" pitchFamily="34" charset="0"/>
            </a:endParaRPr>
          </a:p>
        </p:txBody>
      </p:sp>
      <p:sp>
        <p:nvSpPr>
          <p:cNvPr id="104554" name="Rectangle 106"/>
          <p:cNvSpPr>
            <a:spLocks noChangeArrowheads="1"/>
          </p:cNvSpPr>
          <p:nvPr/>
        </p:nvSpPr>
        <p:spPr bwMode="auto">
          <a:xfrm>
            <a:off x="-685800" y="3886200"/>
            <a:ext cx="182808" cy="582211"/>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panose="020B0604020202020204" pitchFamily="34" charset="0"/>
              <a:ea typeface="ＭＳ Ｐゴシック" charset="-128"/>
              <a:cs typeface="Arial" panose="020B0604020202020204" pitchFamily="34" charset="0"/>
            </a:endParaRPr>
          </a:p>
        </p:txBody>
      </p:sp>
      <p:sp>
        <p:nvSpPr>
          <p:cNvPr id="104555" name="Rectangle 107"/>
          <p:cNvSpPr>
            <a:spLocks noGrp="1" noChangeArrowheads="1"/>
          </p:cNvSpPr>
          <p:nvPr>
            <p:ph type="ctrTitle"/>
          </p:nvPr>
        </p:nvSpPr>
        <p:spPr>
          <a:xfrm>
            <a:off x="0" y="228600"/>
            <a:ext cx="8001000" cy="533400"/>
          </a:xfrm>
          <a:ln w="12700"/>
          <a:effectLst>
            <a:outerShdw blurRad="63500" dist="35921" dir="2700000" algn="ctr" rotWithShape="0">
              <a:srgbClr val="000000">
                <a:alpha val="74998"/>
              </a:srgbClr>
            </a:outerShdw>
          </a:effectLst>
          <a:extLst>
            <a:ext uri="{909E8E84-426E-40dd-AFC4-6F175D3DCCD1}"/>
            <a:ext uri="{91240B29-F687-4f45-9708-019B960494DF}"/>
            <a:ext uri="{FAA26D3D-D897-4be2-8F04-BA451C77F1D7}"/>
          </a:extLst>
        </p:spPr>
        <p:txBody>
          <a:bodyPr/>
          <a:lstStyle/>
          <a:p>
            <a:pPr>
              <a:defRPr/>
            </a:pPr>
            <a:r>
              <a:rPr lang="ar-JO" sz="40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rPr>
              <a:t>خط سير الملكوت والعهود</a:t>
            </a:r>
            <a:endParaRPr lang="en-US" sz="5400" b="1" dirty="0">
              <a:effectLst>
                <a:glow rad="215900">
                  <a:schemeClr val="bg1">
                    <a:lumMod val="50000"/>
                    <a:alpha val="75000"/>
                  </a:schemeClr>
                </a:glow>
              </a:effectLst>
              <a:latin typeface="Arial" panose="020B0604020202020204" pitchFamily="34" charset="0"/>
              <a:ea typeface="ＭＳ Ｐゴシック" pitchFamily="24" charset="-128"/>
              <a:cs typeface="Arial" panose="020B0604020202020204" pitchFamily="34" charset="0"/>
            </a:endParaRPr>
          </a:p>
        </p:txBody>
      </p:sp>
      <p:sp>
        <p:nvSpPr>
          <p:cNvPr id="107" name="Text Box 105"/>
          <p:cNvSpPr txBox="1">
            <a:spLocks noChangeArrowheads="1"/>
          </p:cNvSpPr>
          <p:nvPr/>
        </p:nvSpPr>
        <p:spPr bwMode="auto">
          <a:xfrm>
            <a:off x="8064117" y="0"/>
            <a:ext cx="1079883" cy="830997"/>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22 و 379</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108" name="Object 2">
            <a:extLst>
              <a:ext uri="{FF2B5EF4-FFF2-40B4-BE49-F238E27FC236}">
                <a16:creationId xmlns:a16="http://schemas.microsoft.com/office/drawing/2014/main" id="{DFFAABA4-04EF-7B47-A408-2C0E2E1F8679}"/>
              </a:ext>
            </a:extLst>
          </p:cNvPr>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02760" imgH="2093400" progId="">
                  <p:embed/>
                </p:oleObj>
              </mc:Choice>
              <mc:Fallback>
                <p:oleObj name="Microsoft ClipArt Gallery" r:id="rId3" imgW="2102760" imgH="2093400" progId="">
                  <p:embed/>
                  <p:pic>
                    <p:nvPicPr>
                      <p:cNvPr id="0" name="Picture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639679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Text Box 21"/>
          <p:cNvSpPr txBox="1">
            <a:spLocks noChangeArrowheads="1"/>
          </p:cNvSpPr>
          <p:nvPr/>
        </p:nvSpPr>
        <p:spPr bwMode="auto">
          <a:xfrm>
            <a:off x="5508624" y="2605063"/>
            <a:ext cx="151096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الترحيل</a:t>
            </a:r>
          </a:p>
          <a:p>
            <a:pPr marL="0" marR="0" lvl="0" indent="0" algn="l" defTabSz="914400" rtl="0" eaLnBrk="1" fontAlgn="base" latinLnBrk="0" hangingPunct="1">
              <a:lnSpc>
                <a:spcPct val="100000"/>
              </a:lnSpc>
              <a:spcBef>
                <a:spcPct val="0"/>
              </a:spcBef>
              <a:spcAft>
                <a:spcPct val="0"/>
              </a:spcAft>
              <a:buClrTx/>
              <a:buSzTx/>
              <a:buFontTx/>
              <a:buNone/>
              <a:tabLst/>
              <a:defRPr/>
            </a:pPr>
            <a:r>
              <a:rPr lang="ar-JO" sz="1600" b="1" dirty="0">
                <a:solidFill>
                  <a:srgbClr val="000000"/>
                </a:solidFill>
                <a:latin typeface="Arial" panose="020B0604020202020204" pitchFamily="34" charset="0"/>
                <a:cs typeface="Arial" panose="020B0604020202020204" pitchFamily="34" charset="0"/>
              </a:rPr>
              <a:t>البابلي</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1201" name="Title 1"/>
          <p:cNvSpPr>
            <a:spLocks noGrp="1"/>
          </p:cNvSpPr>
          <p:nvPr>
            <p:ph type="title"/>
          </p:nvPr>
        </p:nvSpPr>
        <p:spPr>
          <a:xfrm>
            <a:off x="179388" y="188913"/>
            <a:ext cx="8785225" cy="1079500"/>
          </a:xfrm>
          <a:gradFill flip="none" rotWithShape="1">
            <a:gsLst>
              <a:gs pos="0">
                <a:srgbClr val="800000">
                  <a:alpha val="60001"/>
                </a:srgbClr>
              </a:gs>
              <a:gs pos="100000">
                <a:schemeClr val="tx1">
                  <a:alpha val="84000"/>
                </a:schemeClr>
              </a:gs>
            </a:gsLst>
            <a:path path="rect">
              <a:fillToRect l="50000" t="50000" r="50000" b="50000"/>
            </a:path>
            <a:tileRect/>
          </a:gradFill>
        </p:spPr>
        <p:txBody>
          <a:bodyPr anchor="ctr"/>
          <a:lstStyle/>
          <a:p>
            <a:pPr>
              <a:defRPr/>
            </a:pPr>
            <a:r>
              <a:rPr lang="ar-JO" sz="36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التسلسل الزمني في إرميا</a:t>
            </a:r>
            <a:endParaRPr lang="en-US"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p:txBody>
      </p:sp>
      <p:sp>
        <p:nvSpPr>
          <p:cNvPr id="348163" name="Text Box 11"/>
          <p:cNvSpPr txBox="1">
            <a:spLocks noChangeArrowheads="1"/>
          </p:cNvSpPr>
          <p:nvPr/>
        </p:nvSpPr>
        <p:spPr bwMode="auto">
          <a:xfrm>
            <a:off x="3563938" y="2692375"/>
            <a:ext cx="3127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660066"/>
                </a:solidFill>
                <a:effectLst/>
                <a:uLnTx/>
                <a:uFillTx/>
                <a:latin typeface="Arial" panose="020B0604020202020204" pitchFamily="34" charset="0"/>
                <a:cs typeface="Arial" panose="020B0604020202020204" pitchFamily="34" charset="0"/>
              </a:rPr>
              <a:t>1</a:t>
            </a:r>
            <a:endParaRPr kumimoji="0" lang="en-GB" sz="1800" b="1" i="0" u="none" strike="noStrike" kern="1200" cap="none" spc="0" normalizeH="0" baseline="0" noProof="0" dirty="0">
              <a:ln>
                <a:noFill/>
              </a:ln>
              <a:solidFill>
                <a:srgbClr val="660066"/>
              </a:solidFill>
              <a:effectLst/>
              <a:uLnTx/>
              <a:uFillTx/>
              <a:latin typeface="Arial" panose="020B0604020202020204" pitchFamily="34" charset="0"/>
              <a:cs typeface="Arial" panose="020B0604020202020204" pitchFamily="34" charset="0"/>
            </a:endParaRPr>
          </a:p>
        </p:txBody>
      </p:sp>
      <p:sp>
        <p:nvSpPr>
          <p:cNvPr id="348164" name="Text Box 12"/>
          <p:cNvSpPr txBox="1">
            <a:spLocks noChangeArrowheads="1"/>
          </p:cNvSpPr>
          <p:nvPr/>
        </p:nvSpPr>
        <p:spPr bwMode="auto">
          <a:xfrm>
            <a:off x="5149850" y="2687613"/>
            <a:ext cx="31273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660066"/>
                </a:solidFill>
                <a:effectLst/>
                <a:uLnTx/>
                <a:uFillTx/>
                <a:latin typeface="Arial" panose="020B0604020202020204" pitchFamily="34" charset="0"/>
                <a:cs typeface="Arial" panose="020B0604020202020204" pitchFamily="34" charset="0"/>
              </a:rPr>
              <a:t>2</a:t>
            </a:r>
            <a:endParaRPr kumimoji="0" lang="en-GB" sz="1800" b="1" i="0" u="none" strike="noStrike" kern="1200" cap="none" spc="0" normalizeH="0" baseline="0" noProof="0" dirty="0">
              <a:ln>
                <a:noFill/>
              </a:ln>
              <a:solidFill>
                <a:srgbClr val="660066"/>
              </a:solidFill>
              <a:effectLst/>
              <a:uLnTx/>
              <a:uFillTx/>
              <a:latin typeface="Arial" panose="020B0604020202020204" pitchFamily="34" charset="0"/>
              <a:cs typeface="Arial" panose="020B0604020202020204" pitchFamily="34" charset="0"/>
            </a:endParaRPr>
          </a:p>
        </p:txBody>
      </p:sp>
      <p:sp>
        <p:nvSpPr>
          <p:cNvPr id="348165" name="Text Box 13"/>
          <p:cNvSpPr txBox="1">
            <a:spLocks noChangeArrowheads="1"/>
          </p:cNvSpPr>
          <p:nvPr/>
        </p:nvSpPr>
        <p:spPr bwMode="auto">
          <a:xfrm>
            <a:off x="6821488" y="2692375"/>
            <a:ext cx="3127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660066"/>
                </a:solidFill>
                <a:effectLst/>
                <a:uLnTx/>
                <a:uFillTx/>
                <a:latin typeface="Arial" panose="020B0604020202020204" pitchFamily="34" charset="0"/>
                <a:cs typeface="Arial" panose="020B0604020202020204" pitchFamily="34" charset="0"/>
              </a:rPr>
              <a:t>3</a:t>
            </a:r>
            <a:endParaRPr kumimoji="0" lang="en-GB" sz="1800" b="1" i="0" u="none" strike="noStrike" kern="1200" cap="none" spc="0" normalizeH="0" baseline="0" noProof="0" dirty="0">
              <a:ln>
                <a:noFill/>
              </a:ln>
              <a:solidFill>
                <a:srgbClr val="660066"/>
              </a:solidFill>
              <a:effectLst/>
              <a:uLnTx/>
              <a:uFillTx/>
              <a:latin typeface="Arial" panose="020B0604020202020204" pitchFamily="34" charset="0"/>
              <a:cs typeface="Arial" panose="020B0604020202020204" pitchFamily="34" charset="0"/>
            </a:endParaRPr>
          </a:p>
        </p:txBody>
      </p:sp>
      <p:sp>
        <p:nvSpPr>
          <p:cNvPr id="348166" name="Text Box 14"/>
          <p:cNvSpPr txBox="1">
            <a:spLocks noChangeArrowheads="1"/>
          </p:cNvSpPr>
          <p:nvPr/>
        </p:nvSpPr>
        <p:spPr bwMode="auto">
          <a:xfrm>
            <a:off x="2185002" y="4610100"/>
            <a:ext cx="82747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660066"/>
                </a:solidFill>
                <a:effectLst/>
                <a:uLnTx/>
                <a:uFillTx/>
                <a:latin typeface="Arial" panose="020B0604020202020204" pitchFamily="34" charset="0"/>
                <a:cs typeface="Arial" panose="020B0604020202020204" pitchFamily="34" charset="0"/>
              </a:rPr>
              <a:t>3 شهور</a:t>
            </a:r>
            <a:endParaRPr kumimoji="0" lang="en-GB" sz="1800" b="1" i="0" u="none" strike="noStrike" kern="1200" cap="none" spc="0" normalizeH="0" baseline="0" noProof="0" dirty="0">
              <a:ln>
                <a:noFill/>
              </a:ln>
              <a:solidFill>
                <a:srgbClr val="660066"/>
              </a:solidFill>
              <a:effectLst/>
              <a:uLnTx/>
              <a:uFillTx/>
              <a:latin typeface="Arial" panose="020B0604020202020204" pitchFamily="34" charset="0"/>
              <a:cs typeface="Arial" panose="020B0604020202020204" pitchFamily="34" charset="0"/>
            </a:endParaRPr>
          </a:p>
        </p:txBody>
      </p:sp>
      <p:sp>
        <p:nvSpPr>
          <p:cNvPr id="348167" name="Text Box 15"/>
          <p:cNvSpPr txBox="1">
            <a:spLocks noChangeArrowheads="1"/>
          </p:cNvSpPr>
          <p:nvPr/>
        </p:nvSpPr>
        <p:spPr bwMode="auto">
          <a:xfrm>
            <a:off x="5082190" y="4610100"/>
            <a:ext cx="82747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660066"/>
                </a:solidFill>
                <a:effectLst/>
                <a:uLnTx/>
                <a:uFillTx/>
                <a:latin typeface="Arial" panose="020B0604020202020204" pitchFamily="34" charset="0"/>
                <a:cs typeface="Arial" panose="020B0604020202020204" pitchFamily="34" charset="0"/>
              </a:rPr>
              <a:t>3 شهور</a:t>
            </a:r>
            <a:endParaRPr kumimoji="0" lang="en-GB" sz="1800" b="1" i="0" u="none" strike="noStrike" kern="1200" cap="none" spc="0" normalizeH="0" baseline="0" noProof="0" dirty="0">
              <a:ln>
                <a:noFill/>
              </a:ln>
              <a:solidFill>
                <a:srgbClr val="660066"/>
              </a:solidFill>
              <a:effectLst/>
              <a:uLnTx/>
              <a:uFillTx/>
              <a:latin typeface="Arial" panose="020B0604020202020204" pitchFamily="34" charset="0"/>
              <a:cs typeface="Arial" panose="020B0604020202020204" pitchFamily="34" charset="0"/>
            </a:endParaRPr>
          </a:p>
        </p:txBody>
      </p:sp>
      <p:sp>
        <p:nvSpPr>
          <p:cNvPr id="348168" name="Text Box 16"/>
          <p:cNvSpPr txBox="1">
            <a:spLocks noChangeArrowheads="1"/>
          </p:cNvSpPr>
          <p:nvPr/>
        </p:nvSpPr>
        <p:spPr bwMode="auto">
          <a:xfrm>
            <a:off x="3508277" y="4610100"/>
            <a:ext cx="8082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660066"/>
                </a:solidFill>
                <a:effectLst/>
                <a:uLnTx/>
                <a:uFillTx/>
                <a:latin typeface="Arial" panose="020B0604020202020204" pitchFamily="34" charset="0"/>
                <a:cs typeface="Arial" panose="020B0604020202020204" pitchFamily="34" charset="0"/>
              </a:rPr>
              <a:t>11 سنة</a:t>
            </a:r>
            <a:endParaRPr kumimoji="0" lang="en-GB" sz="1800" b="1" i="0" u="none" strike="noStrike" kern="1200" cap="none" spc="0" normalizeH="0" baseline="0" noProof="0" dirty="0">
              <a:ln>
                <a:noFill/>
              </a:ln>
              <a:solidFill>
                <a:srgbClr val="660066"/>
              </a:solidFill>
              <a:effectLst/>
              <a:uLnTx/>
              <a:uFillTx/>
              <a:latin typeface="Arial" panose="020B0604020202020204" pitchFamily="34" charset="0"/>
              <a:cs typeface="Arial" panose="020B0604020202020204" pitchFamily="34" charset="0"/>
            </a:endParaRPr>
          </a:p>
        </p:txBody>
      </p:sp>
      <p:sp>
        <p:nvSpPr>
          <p:cNvPr id="348169" name="Text Box 17"/>
          <p:cNvSpPr txBox="1">
            <a:spLocks noChangeArrowheads="1"/>
          </p:cNvSpPr>
          <p:nvPr/>
        </p:nvSpPr>
        <p:spPr bwMode="auto">
          <a:xfrm>
            <a:off x="7184927" y="4559300"/>
            <a:ext cx="8082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660066"/>
                </a:solidFill>
                <a:effectLst/>
                <a:uLnTx/>
                <a:uFillTx/>
                <a:latin typeface="Arial" panose="020B0604020202020204" pitchFamily="34" charset="0"/>
                <a:cs typeface="Arial" panose="020B0604020202020204" pitchFamily="34" charset="0"/>
              </a:rPr>
              <a:t>11 سنة</a:t>
            </a:r>
            <a:endParaRPr kumimoji="0" lang="en-GB" sz="1800" b="1" i="0" u="none" strike="noStrike" kern="1200" cap="none" spc="0" normalizeH="0" baseline="0" noProof="0" dirty="0">
              <a:ln>
                <a:noFill/>
              </a:ln>
              <a:solidFill>
                <a:srgbClr val="660066"/>
              </a:solidFill>
              <a:effectLst/>
              <a:uLnTx/>
              <a:uFillTx/>
              <a:latin typeface="Arial" panose="020B0604020202020204" pitchFamily="34" charset="0"/>
              <a:cs typeface="Arial" panose="020B0604020202020204" pitchFamily="34" charset="0"/>
            </a:endParaRPr>
          </a:p>
        </p:txBody>
      </p:sp>
      <p:sp>
        <p:nvSpPr>
          <p:cNvPr id="348170" name="Rectangle 20"/>
          <p:cNvSpPr>
            <a:spLocks noChangeArrowheads="1"/>
          </p:cNvSpPr>
          <p:nvPr/>
        </p:nvSpPr>
        <p:spPr bwMode="auto">
          <a:xfrm>
            <a:off x="458077" y="5515000"/>
            <a:ext cx="83820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lvl="0" algn="r" eaLnBrk="1" hangingPunct="1">
              <a:defRPr/>
            </a:pPr>
            <a:r>
              <a:rPr lang="ar-JO" sz="1800" b="1" dirty="0">
                <a:latin typeface="Arial" panose="020B0604020202020204" pitchFamily="34" charset="0"/>
                <a:cs typeface="Arial" panose="020B0604020202020204" pitchFamily="34" charset="0"/>
              </a:rPr>
              <a:t>تنبأ إرميا من السنة الثالثة عشرة ليوشيا (627 قبل الميلاد) </a:t>
            </a:r>
          </a:p>
          <a:p>
            <a:pPr lvl="0" algn="r" eaLnBrk="1" hangingPunct="1">
              <a:defRPr/>
            </a:pPr>
            <a:r>
              <a:rPr lang="ar-JO" sz="1800" b="1" dirty="0">
                <a:latin typeface="Arial" panose="020B0604020202020204" pitchFamily="34" charset="0"/>
                <a:cs typeface="Arial" panose="020B0604020202020204" pitchFamily="34" charset="0"/>
              </a:rPr>
              <a:t>                            بعد سقوط يهوذا (586 قبل الميلاد) إلى حوالي 580 قبل الميلاد</a:t>
            </a:r>
            <a:r>
              <a:rPr lang="ar-JO" sz="1800" dirty="0">
                <a:latin typeface="Arial" panose="020B0604020202020204" pitchFamily="34" charset="0"/>
                <a:cs typeface="Arial" panose="020B0604020202020204" pitchFamily="34" charset="0"/>
              </a:rPr>
              <a:t>.</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lang="ar-JO" sz="1800" b="1" dirty="0">
                <a:solidFill>
                  <a:srgbClr val="000000"/>
                </a:solidFill>
                <a:latin typeface="Arial" panose="020B0604020202020204" pitchFamily="34" charset="0"/>
                <a:cs typeface="Arial" panose="020B0604020202020204" pitchFamily="34" charset="0"/>
              </a:rPr>
              <a:t>امتدت خدمته أربعة عقود و خلال حكم 5 ملوك على يهوذا</a:t>
            </a: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23" name="Straight Connector 22"/>
          <p:cNvCxnSpPr/>
          <p:nvPr/>
        </p:nvCxnSpPr>
        <p:spPr>
          <a:xfrm>
            <a:off x="142875" y="5072063"/>
            <a:ext cx="8858250" cy="1587"/>
          </a:xfrm>
          <a:prstGeom prst="line">
            <a:avLst/>
          </a:prstGeom>
          <a:ln w="3175">
            <a:prstDash val="sysDash"/>
          </a:ln>
        </p:spPr>
        <p:style>
          <a:lnRef idx="1">
            <a:schemeClr val="accent3"/>
          </a:lnRef>
          <a:fillRef idx="0">
            <a:schemeClr val="accent3"/>
          </a:fillRef>
          <a:effectRef idx="0">
            <a:schemeClr val="accent3"/>
          </a:effectRef>
          <a:fontRef idx="minor">
            <a:schemeClr val="tx1"/>
          </a:fontRef>
        </p:style>
      </p:cxnSp>
      <p:sp>
        <p:nvSpPr>
          <p:cNvPr id="51215" name="Text Box 21"/>
          <p:cNvSpPr txBox="1">
            <a:spLocks noChangeArrowheads="1"/>
          </p:cNvSpPr>
          <p:nvPr/>
        </p:nvSpPr>
        <p:spPr bwMode="auto">
          <a:xfrm>
            <a:off x="8351838" y="188913"/>
            <a:ext cx="61277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560</a:t>
            </a:r>
            <a:endPar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475</a:t>
            </a:r>
            <a:endPar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348173" name="Text Box 21"/>
          <p:cNvSpPr txBox="1">
            <a:spLocks noChangeArrowheads="1"/>
          </p:cNvSpPr>
          <p:nvPr/>
        </p:nvSpPr>
        <p:spPr bwMode="auto">
          <a:xfrm>
            <a:off x="323850" y="2605435"/>
            <a:ext cx="13051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الأحداث الرئيسية</a:t>
            </a:r>
            <a:endParaRPr kumimoji="0" lang="en-US" sz="16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cxnSp>
        <p:nvCxnSpPr>
          <p:cNvPr id="3" name="Straight Arrow Connector 2"/>
          <p:cNvCxnSpPr/>
          <p:nvPr/>
        </p:nvCxnSpPr>
        <p:spPr>
          <a:xfrm flipV="1">
            <a:off x="539750" y="2532410"/>
            <a:ext cx="8280400" cy="73025"/>
          </a:xfrm>
          <a:prstGeom prst="straightConnector1">
            <a:avLst/>
          </a:prstGeom>
          <a:ln w="38100" cmpd="sng">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5" name="Text Box 7"/>
          <p:cNvSpPr txBox="1">
            <a:spLocks noChangeArrowheads="1"/>
          </p:cNvSpPr>
          <p:nvPr/>
        </p:nvSpPr>
        <p:spPr bwMode="auto">
          <a:xfrm>
            <a:off x="3657600" y="2186335"/>
            <a:ext cx="630238" cy="400050"/>
          </a:xfrm>
          <a:prstGeom prst="rect">
            <a:avLst/>
          </a:prstGeom>
          <a:solidFill>
            <a:srgbClr val="80000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605</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 Box 8"/>
          <p:cNvSpPr txBox="1">
            <a:spLocks noChangeArrowheads="1"/>
          </p:cNvSpPr>
          <p:nvPr/>
        </p:nvSpPr>
        <p:spPr bwMode="auto">
          <a:xfrm>
            <a:off x="5349875" y="2186335"/>
            <a:ext cx="630238" cy="400050"/>
          </a:xfrm>
          <a:prstGeom prst="rect">
            <a:avLst/>
          </a:prstGeom>
          <a:solidFill>
            <a:srgbClr val="80000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597</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 name="Text Box 9"/>
          <p:cNvSpPr txBox="1">
            <a:spLocks noChangeArrowheads="1"/>
          </p:cNvSpPr>
          <p:nvPr/>
        </p:nvSpPr>
        <p:spPr bwMode="auto">
          <a:xfrm>
            <a:off x="6999288" y="2186335"/>
            <a:ext cx="630237" cy="400050"/>
          </a:xfrm>
          <a:prstGeom prst="rect">
            <a:avLst/>
          </a:prstGeom>
          <a:solidFill>
            <a:srgbClr val="80000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586</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48178" name="Text Box 21"/>
          <p:cNvSpPr txBox="1">
            <a:spLocks noChangeArrowheads="1"/>
          </p:cNvSpPr>
          <p:nvPr/>
        </p:nvSpPr>
        <p:spPr bwMode="auto">
          <a:xfrm>
            <a:off x="468313" y="2267298"/>
            <a:ext cx="53091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627</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8179" name="Text Box 21"/>
          <p:cNvSpPr txBox="1">
            <a:spLocks noChangeArrowheads="1"/>
          </p:cNvSpPr>
          <p:nvPr/>
        </p:nvSpPr>
        <p:spPr bwMode="auto">
          <a:xfrm>
            <a:off x="2124075" y="2267298"/>
            <a:ext cx="53091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609</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8180" name="Text Box 21"/>
          <p:cNvSpPr txBox="1">
            <a:spLocks noChangeArrowheads="1"/>
          </p:cNvSpPr>
          <p:nvPr/>
        </p:nvSpPr>
        <p:spPr bwMode="auto">
          <a:xfrm>
            <a:off x="468313" y="2908648"/>
            <a:ext cx="1008062"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الدعوة</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8181" name="Text Box 21"/>
          <p:cNvSpPr txBox="1">
            <a:spLocks noChangeArrowheads="1"/>
          </p:cNvSpPr>
          <p:nvPr/>
        </p:nvSpPr>
        <p:spPr bwMode="auto">
          <a:xfrm>
            <a:off x="2124075" y="2605063"/>
            <a:ext cx="100806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موت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يوشيا</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8182" name="Text Box 21"/>
          <p:cNvSpPr txBox="1">
            <a:spLocks noChangeArrowheads="1"/>
          </p:cNvSpPr>
          <p:nvPr/>
        </p:nvSpPr>
        <p:spPr bwMode="auto">
          <a:xfrm>
            <a:off x="3851274" y="2605063"/>
            <a:ext cx="151281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الغزو</a:t>
            </a:r>
          </a:p>
          <a:p>
            <a:pPr marL="0" marR="0" lvl="0" indent="0" algn="l" defTabSz="914400" rtl="0" eaLnBrk="1" fontAlgn="base" latinLnBrk="0" hangingPunct="1">
              <a:lnSpc>
                <a:spcPct val="100000"/>
              </a:lnSpc>
              <a:spcBef>
                <a:spcPct val="0"/>
              </a:spcBef>
              <a:spcAft>
                <a:spcPct val="0"/>
              </a:spcAft>
              <a:buClrTx/>
              <a:buSzTx/>
              <a:buFontTx/>
              <a:buNone/>
              <a:tabLst/>
              <a:defRPr/>
            </a:pPr>
            <a:r>
              <a:rPr lang="ar-JO" sz="1600" b="1" dirty="0">
                <a:solidFill>
                  <a:srgbClr val="000000"/>
                </a:solidFill>
                <a:latin typeface="Arial" panose="020B0604020202020204" pitchFamily="34" charset="0"/>
                <a:cs typeface="Arial" panose="020B0604020202020204" pitchFamily="34" charset="0"/>
              </a:rPr>
              <a:t>البابلي</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8183" name="Text Box 21"/>
          <p:cNvSpPr txBox="1">
            <a:spLocks noChangeArrowheads="1"/>
          </p:cNvSpPr>
          <p:nvPr/>
        </p:nvSpPr>
        <p:spPr bwMode="auto">
          <a:xfrm>
            <a:off x="7092949" y="2605063"/>
            <a:ext cx="1510961"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السبي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البابلي</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8184" name="Text Box 21"/>
          <p:cNvSpPr txBox="1">
            <a:spLocks noChangeArrowheads="1"/>
          </p:cNvSpPr>
          <p:nvPr/>
        </p:nvSpPr>
        <p:spPr bwMode="auto">
          <a:xfrm>
            <a:off x="827088" y="1268760"/>
            <a:ext cx="7416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فترات الخدمة النبوية</a:t>
            </a:r>
            <a:endParaRPr kumimoji="0" lang="en-US"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4" name="TextBox 3"/>
          <p:cNvSpPr txBox="1">
            <a:spLocks noChangeArrowheads="1"/>
          </p:cNvSpPr>
          <p:nvPr/>
        </p:nvSpPr>
        <p:spPr bwMode="auto">
          <a:xfrm>
            <a:off x="539750" y="1740248"/>
            <a:ext cx="1180131" cy="400110"/>
          </a:xfrm>
          <a:prstGeom prst="rect">
            <a:avLst/>
          </a:prstGeom>
          <a:noFill/>
          <a:ln w="38100">
            <a:solidFill>
              <a:srgbClr val="00009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627-622</a:t>
            </a:r>
            <a:endParaRPr kumimoji="0" lang="en-US"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29" name="TextBox 28"/>
          <p:cNvSpPr txBox="1">
            <a:spLocks noChangeArrowheads="1"/>
          </p:cNvSpPr>
          <p:nvPr/>
        </p:nvSpPr>
        <p:spPr bwMode="auto">
          <a:xfrm>
            <a:off x="2700338" y="1740248"/>
            <a:ext cx="1180131" cy="400110"/>
          </a:xfrm>
          <a:prstGeom prst="rect">
            <a:avLst/>
          </a:prstGeom>
          <a:noFill/>
          <a:ln w="38100">
            <a:solidFill>
              <a:srgbClr val="00009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608-605</a:t>
            </a:r>
            <a:endParaRPr kumimoji="0" lang="en-US"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30" name="TextBox 29"/>
          <p:cNvSpPr txBox="1">
            <a:spLocks noChangeArrowheads="1"/>
          </p:cNvSpPr>
          <p:nvPr/>
        </p:nvSpPr>
        <p:spPr bwMode="auto">
          <a:xfrm>
            <a:off x="6084888" y="1740248"/>
            <a:ext cx="1180131" cy="400110"/>
          </a:xfrm>
          <a:prstGeom prst="rect">
            <a:avLst/>
          </a:prstGeom>
          <a:noFill/>
          <a:ln w="38100">
            <a:solidFill>
              <a:srgbClr val="00009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593-586</a:t>
            </a:r>
            <a:endParaRPr kumimoji="0" lang="en-US"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31" name="TextBox 30"/>
          <p:cNvSpPr txBox="1">
            <a:spLocks noChangeArrowheads="1"/>
          </p:cNvSpPr>
          <p:nvPr/>
        </p:nvSpPr>
        <p:spPr bwMode="auto">
          <a:xfrm>
            <a:off x="7235825" y="1740248"/>
            <a:ext cx="1180131" cy="400110"/>
          </a:xfrm>
          <a:prstGeom prst="rect">
            <a:avLst/>
          </a:prstGeom>
          <a:noFill/>
          <a:ln w="38100">
            <a:solidFill>
              <a:srgbClr val="00009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rPr>
              <a:t>586-585</a:t>
            </a:r>
            <a:endParaRPr kumimoji="0" lang="en-US" sz="2000" b="1" i="0" u="none" strike="noStrike" kern="1200" cap="none" spc="0" normalizeH="0" baseline="0" noProof="0" dirty="0">
              <a:ln>
                <a:noFill/>
              </a:ln>
              <a:solidFill>
                <a:srgbClr val="000090"/>
              </a:solidFill>
              <a:effectLst/>
              <a:uLnTx/>
              <a:uFillTx/>
              <a:latin typeface="Arial" panose="020B0604020202020204" pitchFamily="34" charset="0"/>
              <a:cs typeface="Arial" panose="020B0604020202020204" pitchFamily="34" charset="0"/>
            </a:endParaRPr>
          </a:p>
        </p:txBody>
      </p:sp>
      <p:sp>
        <p:nvSpPr>
          <p:cNvPr id="348189" name="Text Box 21"/>
          <p:cNvSpPr txBox="1">
            <a:spLocks noChangeArrowheads="1"/>
          </p:cNvSpPr>
          <p:nvPr/>
        </p:nvSpPr>
        <p:spPr bwMode="auto">
          <a:xfrm>
            <a:off x="323850" y="3738563"/>
            <a:ext cx="93807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ملوك يهوذا</a:t>
            </a:r>
            <a:endParaRPr kumimoji="0" lang="en-US" sz="16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48190" name="Text Box 21"/>
          <p:cNvSpPr txBox="1">
            <a:spLocks noChangeArrowheads="1"/>
          </p:cNvSpPr>
          <p:nvPr/>
        </p:nvSpPr>
        <p:spPr bwMode="auto">
          <a:xfrm>
            <a:off x="468313" y="3995738"/>
            <a:ext cx="129540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يوشيا</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lang="ar-JO" sz="1600" b="1" dirty="0">
                <a:solidFill>
                  <a:srgbClr val="000000"/>
                </a:solidFill>
                <a:latin typeface="Arial" panose="020B0604020202020204" pitchFamily="34" charset="0"/>
                <a:cs typeface="Arial" panose="020B0604020202020204" pitchFamily="34" charset="0"/>
              </a:rPr>
              <a:t>640-609</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348191" name="Text Box 21"/>
          <p:cNvSpPr txBox="1">
            <a:spLocks noChangeArrowheads="1"/>
          </p:cNvSpPr>
          <p:nvPr/>
        </p:nvSpPr>
        <p:spPr bwMode="auto">
          <a:xfrm>
            <a:off x="2051050" y="3995738"/>
            <a:ext cx="1296988"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يهوآحاز</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lang="ar-JO" sz="1600" b="1" dirty="0">
                <a:solidFill>
                  <a:srgbClr val="000000"/>
                </a:solidFill>
                <a:latin typeface="Arial" panose="020B0604020202020204" pitchFamily="34" charset="0"/>
                <a:cs typeface="Arial" panose="020B0604020202020204" pitchFamily="34" charset="0"/>
              </a:rPr>
              <a:t>609</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348192" name="Text Box 21"/>
          <p:cNvSpPr txBox="1">
            <a:spLocks noChangeArrowheads="1"/>
          </p:cNvSpPr>
          <p:nvPr/>
        </p:nvSpPr>
        <p:spPr bwMode="auto">
          <a:xfrm>
            <a:off x="3419475" y="3995738"/>
            <a:ext cx="1296988"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يهوياقيم</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lang="ar-JO" sz="1600" b="1" dirty="0">
                <a:solidFill>
                  <a:srgbClr val="000000"/>
                </a:solidFill>
                <a:latin typeface="Arial" panose="020B0604020202020204" pitchFamily="34" charset="0"/>
                <a:cs typeface="Arial" panose="020B0604020202020204" pitchFamily="34" charset="0"/>
              </a:rPr>
              <a:t>608-598</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348193" name="Text Box 21"/>
          <p:cNvSpPr txBox="1">
            <a:spLocks noChangeArrowheads="1"/>
          </p:cNvSpPr>
          <p:nvPr/>
        </p:nvSpPr>
        <p:spPr bwMode="auto">
          <a:xfrm>
            <a:off x="4932363" y="3995738"/>
            <a:ext cx="129540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يهوياكين</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lang="ar-JO" sz="1600" b="1" dirty="0">
                <a:solidFill>
                  <a:srgbClr val="000000"/>
                </a:solidFill>
                <a:latin typeface="Arial" panose="020B0604020202020204" pitchFamily="34" charset="0"/>
                <a:cs typeface="Arial" panose="020B0604020202020204" pitchFamily="34" charset="0"/>
              </a:rPr>
              <a:t>598-597</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348194" name="Text Box 21"/>
          <p:cNvSpPr txBox="1">
            <a:spLocks noChangeArrowheads="1"/>
          </p:cNvSpPr>
          <p:nvPr/>
        </p:nvSpPr>
        <p:spPr bwMode="auto">
          <a:xfrm>
            <a:off x="7092950" y="3995738"/>
            <a:ext cx="129540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صدقيا</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lang="ar-JO" sz="1600" b="1" dirty="0">
                <a:solidFill>
                  <a:srgbClr val="000000"/>
                </a:solidFill>
                <a:latin typeface="Arial" panose="020B0604020202020204" pitchFamily="34" charset="0"/>
                <a:cs typeface="Arial" panose="020B0604020202020204" pitchFamily="34" charset="0"/>
              </a:rPr>
              <a:t>597-586</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36" name="Text Box 9"/>
          <p:cNvSpPr txBox="1">
            <a:spLocks noChangeArrowheads="1"/>
          </p:cNvSpPr>
          <p:nvPr/>
        </p:nvSpPr>
        <p:spPr bwMode="auto">
          <a:xfrm>
            <a:off x="3708400" y="3140968"/>
            <a:ext cx="5435600" cy="400050"/>
          </a:xfrm>
          <a:prstGeom prst="rect">
            <a:avLst/>
          </a:prstGeom>
          <a:solidFill>
            <a:srgbClr val="660066"/>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خدمة دانيال في بابل</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7" name="Text Box 9"/>
          <p:cNvSpPr txBox="1">
            <a:spLocks noChangeArrowheads="1"/>
          </p:cNvSpPr>
          <p:nvPr/>
        </p:nvSpPr>
        <p:spPr bwMode="auto">
          <a:xfrm>
            <a:off x="5364088" y="3605014"/>
            <a:ext cx="3816424" cy="400050"/>
          </a:xfrm>
          <a:prstGeom prst="rect">
            <a:avLst/>
          </a:prstGeom>
          <a:solidFill>
            <a:srgbClr val="000090"/>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خدمة حزقيال في بابل</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38" name="Text Box 9">
            <a:extLst>
              <a:ext uri="{FF2B5EF4-FFF2-40B4-BE49-F238E27FC236}">
                <a16:creationId xmlns:a16="http://schemas.microsoft.com/office/drawing/2014/main" id="{6226B370-97EE-7240-AF09-0480CBA23F80}"/>
              </a:ext>
            </a:extLst>
          </p:cNvPr>
          <p:cNvSpPr txBox="1">
            <a:spLocks noChangeArrowheads="1"/>
          </p:cNvSpPr>
          <p:nvPr/>
        </p:nvSpPr>
        <p:spPr bwMode="auto">
          <a:xfrm>
            <a:off x="489712" y="4981960"/>
            <a:ext cx="8654288" cy="400050"/>
          </a:xfrm>
          <a:prstGeom prst="rect">
            <a:avLst/>
          </a:prstGeom>
          <a:solidFill>
            <a:srgbClr val="800001"/>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lgn="ctr" eaLnBrk="1" hangingPunct="1">
              <a:defRPr/>
            </a:pPr>
            <a:r>
              <a:rPr lang="ar-SA" sz="2000" b="1" dirty="0">
                <a:solidFill>
                  <a:prstClr val="white"/>
                </a:solidFill>
                <a:latin typeface="Arial" panose="020B0604020202020204" pitchFamily="34" charset="0"/>
                <a:cs typeface="Arial" panose="020B0604020202020204" pitchFamily="34" charset="0"/>
              </a:rPr>
              <a:t>خدمة </a:t>
            </a:r>
            <a:r>
              <a:rPr lang="ar-SA" sz="2000" b="1" dirty="0" err="1">
                <a:solidFill>
                  <a:prstClr val="white"/>
                </a:solidFill>
                <a:latin typeface="Arial" panose="020B0604020202020204" pitchFamily="34" charset="0"/>
                <a:cs typeface="Arial" panose="020B0604020202020204" pitchFamily="34" charset="0"/>
              </a:rPr>
              <a:t>إرميا</a:t>
            </a:r>
            <a:r>
              <a:rPr lang="ar-SA" sz="2000" b="1" dirty="0">
                <a:solidFill>
                  <a:prstClr val="white"/>
                </a:solidFill>
                <a:latin typeface="Arial" panose="020B0604020202020204" pitchFamily="34" charset="0"/>
                <a:cs typeface="Arial" panose="020B0604020202020204" pitchFamily="34" charset="0"/>
              </a:rPr>
              <a:t> في القدس</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0905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4" grpId="0" animBg="1"/>
      <p:bldP spid="29" grpId="0" animBg="1"/>
      <p:bldP spid="30" grpId="0" animBg="1"/>
      <p:bldP spid="31" grpId="0" animBg="1"/>
      <p:bldP spid="36"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1" name="Rectangle 2"/>
          <p:cNvSpPr>
            <a:spLocks noChangeArrowheads="1"/>
          </p:cNvSpPr>
          <p:nvPr/>
        </p:nvSpPr>
        <p:spPr bwMode="auto">
          <a:xfrm>
            <a:off x="1981200" y="5562600"/>
            <a:ext cx="18288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50562" name="Rectangle 3"/>
          <p:cNvSpPr>
            <a:spLocks noChangeArrowheads="1"/>
          </p:cNvSpPr>
          <p:nvPr/>
        </p:nvSpPr>
        <p:spPr bwMode="auto">
          <a:xfrm>
            <a:off x="4495800" y="5105400"/>
            <a:ext cx="9144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50563" name="Rectangle 4"/>
          <p:cNvSpPr>
            <a:spLocks noChangeArrowheads="1"/>
          </p:cNvSpPr>
          <p:nvPr/>
        </p:nvSpPr>
        <p:spPr bwMode="auto">
          <a:xfrm>
            <a:off x="0" y="3810000"/>
            <a:ext cx="5638800" cy="1066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50564" name="Rectangle 5"/>
          <p:cNvSpPr>
            <a:spLocks noChangeArrowheads="1"/>
          </p:cNvSpPr>
          <p:nvPr/>
        </p:nvSpPr>
        <p:spPr bwMode="auto">
          <a:xfrm>
            <a:off x="1066800" y="1676400"/>
            <a:ext cx="50292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07558" name="Text Box 6"/>
          <p:cNvSpPr txBox="1">
            <a:spLocks noChangeArrowheads="1"/>
          </p:cNvSpPr>
          <p:nvPr/>
        </p:nvSpPr>
        <p:spPr bwMode="auto">
          <a:xfrm>
            <a:off x="8353831" y="76200"/>
            <a:ext cx="704039" cy="1200329"/>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232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و</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342</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07559" name="Rectangle 7"/>
          <p:cNvSpPr>
            <a:spLocks noChangeArrowheads="1"/>
          </p:cNvSpPr>
          <p:nvPr/>
        </p:nvSpPr>
        <p:spPr bwMode="auto">
          <a:xfrm>
            <a:off x="5410200" y="48006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586</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07560" name="Rectangle 8"/>
          <p:cNvSpPr>
            <a:spLocks noChangeArrowheads="1"/>
          </p:cNvSpPr>
          <p:nvPr/>
        </p:nvSpPr>
        <p:spPr bwMode="auto">
          <a:xfrm>
            <a:off x="1905000" y="5516563"/>
            <a:ext cx="2057400" cy="427037"/>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حبقوق</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07561" name="Rectangle 9"/>
          <p:cNvSpPr>
            <a:spLocks noChangeArrowheads="1"/>
          </p:cNvSpPr>
          <p:nvPr/>
        </p:nvSpPr>
        <p:spPr bwMode="auto">
          <a:xfrm>
            <a:off x="4419600" y="5084763"/>
            <a:ext cx="990600" cy="325437"/>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يوئيل</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50569" name="WordArt 10" descr="Narrow vertical"/>
          <p:cNvSpPr>
            <a:spLocks noChangeArrowheads="1" noChangeShapeType="1" noTextEdit="1"/>
          </p:cNvSpPr>
          <p:nvPr/>
        </p:nvSpPr>
        <p:spPr bwMode="auto">
          <a:xfrm>
            <a:off x="1905000" y="282575"/>
            <a:ext cx="5410200" cy="914400"/>
          </a:xfrm>
          <a:prstGeom prst="rect">
            <a:avLst/>
          </a:prstGeom>
        </p:spPr>
        <p:txBody>
          <a:bodyPr wrap="none" fromWordArt="1">
            <a:prstTxWarp prst="textSlantDown">
              <a:avLst>
                <a:gd name="adj" fmla="val 4444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0" cap="none" spc="0" normalizeH="0" baseline="0" noProof="0" dirty="0">
                <a:ln w="12700" cap="sq">
                  <a:solidFill>
                    <a:srgbClr val="000000"/>
                  </a:solidFill>
                  <a:round/>
                  <a:headEnd type="none" w="sm" len="sm"/>
                  <a:tailEnd type="none" w="sm" len="sm"/>
                </a:ln>
                <a:pattFill prst="dashHorz">
                  <a:fgClr>
                    <a:srgbClr val="808080"/>
                  </a:fgClr>
                  <a:bgClr>
                    <a:srgbClr val="FFFF00"/>
                  </a:bgClr>
                </a:pattFill>
                <a:effectLst>
                  <a:outerShdw blurRad="63500" dist="45791" dir="2021404" algn="ctr" rotWithShape="0">
                    <a:srgbClr val="808080"/>
                  </a:outerShdw>
                </a:effectLst>
                <a:uLnTx/>
                <a:uFillTx/>
                <a:latin typeface="Arial"/>
                <a:ea typeface="Arial"/>
                <a:cs typeface="Arial"/>
              </a:rPr>
              <a:t>سقوط أورشليم</a:t>
            </a:r>
            <a:endParaRPr kumimoji="0" lang="en-US" sz="3200" b="1" i="0" u="none" strike="noStrike" kern="10" cap="none" spc="0" normalizeH="0" baseline="0" noProof="0" dirty="0">
              <a:ln w="12700" cap="sq">
                <a:solidFill>
                  <a:srgbClr val="000000"/>
                </a:solidFill>
                <a:round/>
                <a:headEnd type="none" w="sm" len="sm"/>
                <a:tailEnd type="none" w="sm" len="sm"/>
              </a:ln>
              <a:pattFill prst="dashHorz">
                <a:fgClr>
                  <a:srgbClr val="808080"/>
                </a:fgClr>
                <a:bgClr>
                  <a:srgbClr val="FFFF00"/>
                </a:bgClr>
              </a:pattFill>
              <a:effectLst>
                <a:outerShdw blurRad="63500" dist="45791" dir="2021404" algn="ctr" rotWithShape="0">
                  <a:srgbClr val="808080"/>
                </a:outerShdw>
              </a:effectLst>
              <a:uLnTx/>
              <a:uFillTx/>
              <a:latin typeface="Arial"/>
              <a:ea typeface="Arial"/>
              <a:cs typeface="Arial"/>
            </a:endParaRPr>
          </a:p>
        </p:txBody>
      </p:sp>
      <p:sp>
        <p:nvSpPr>
          <p:cNvPr id="407563" name="Rectangle 11"/>
          <p:cNvSpPr>
            <a:spLocks noChangeArrowheads="1"/>
          </p:cNvSpPr>
          <p:nvPr/>
        </p:nvSpPr>
        <p:spPr bwMode="auto">
          <a:xfrm>
            <a:off x="2438400" y="1600200"/>
            <a:ext cx="20574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إرميا</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07564" name="Rectangle 12"/>
          <p:cNvSpPr>
            <a:spLocks noChangeArrowheads="1"/>
          </p:cNvSpPr>
          <p:nvPr/>
        </p:nvSpPr>
        <p:spPr bwMode="auto">
          <a:xfrm>
            <a:off x="5638800" y="5334000"/>
            <a:ext cx="2590800" cy="5334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مراثي</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50572" name="Rectangle 13"/>
          <p:cNvSpPr>
            <a:spLocks noChangeArrowheads="1"/>
          </p:cNvSpPr>
          <p:nvPr/>
        </p:nvSpPr>
        <p:spPr bwMode="auto">
          <a:xfrm>
            <a:off x="3200400" y="2438400"/>
            <a:ext cx="51816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50573" name="Rectangle 14"/>
          <p:cNvSpPr>
            <a:spLocks noChangeArrowheads="1"/>
          </p:cNvSpPr>
          <p:nvPr/>
        </p:nvSpPr>
        <p:spPr bwMode="auto">
          <a:xfrm>
            <a:off x="4419600" y="3124200"/>
            <a:ext cx="22860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07567" name="Rectangle 15"/>
          <p:cNvSpPr>
            <a:spLocks noChangeArrowheads="1"/>
          </p:cNvSpPr>
          <p:nvPr/>
        </p:nvSpPr>
        <p:spPr bwMode="auto">
          <a:xfrm>
            <a:off x="4876800" y="3048000"/>
            <a:ext cx="1524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حزقيال</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07568" name="Rectangle 16"/>
          <p:cNvSpPr>
            <a:spLocks noChangeArrowheads="1"/>
          </p:cNvSpPr>
          <p:nvPr/>
        </p:nvSpPr>
        <p:spPr bwMode="auto">
          <a:xfrm>
            <a:off x="4724400" y="2362200"/>
            <a:ext cx="1524000" cy="5334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دانيال</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07569" name="Rectangle 17"/>
          <p:cNvSpPr>
            <a:spLocks noChangeArrowheads="1"/>
          </p:cNvSpPr>
          <p:nvPr/>
        </p:nvSpPr>
        <p:spPr bwMode="auto">
          <a:xfrm>
            <a:off x="3505200" y="30480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597</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07570" name="Rectangle 18"/>
          <p:cNvSpPr>
            <a:spLocks noChangeArrowheads="1"/>
          </p:cNvSpPr>
          <p:nvPr/>
        </p:nvSpPr>
        <p:spPr bwMode="auto">
          <a:xfrm>
            <a:off x="2286000" y="24384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605</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07571" name="Rectangle 19"/>
          <p:cNvSpPr>
            <a:spLocks noChangeArrowheads="1"/>
          </p:cNvSpPr>
          <p:nvPr/>
        </p:nvSpPr>
        <p:spPr bwMode="auto">
          <a:xfrm>
            <a:off x="152400" y="16764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627</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50579" name="Rectangle 20"/>
          <p:cNvSpPr>
            <a:spLocks noChangeArrowheads="1"/>
          </p:cNvSpPr>
          <p:nvPr/>
        </p:nvSpPr>
        <p:spPr bwMode="auto">
          <a:xfrm>
            <a:off x="8382000" y="3810000"/>
            <a:ext cx="762000" cy="1066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07573" name="Rectangle 21"/>
          <p:cNvSpPr>
            <a:spLocks noChangeArrowheads="1"/>
          </p:cNvSpPr>
          <p:nvPr/>
        </p:nvSpPr>
        <p:spPr bwMode="auto">
          <a:xfrm>
            <a:off x="7924800" y="48006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538</a:t>
            </a:r>
            <a:endParaRPr kumimoji="0" lang="en-US" sz="2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407574" name="Rectangle 22"/>
          <p:cNvSpPr>
            <a:spLocks noGrp="1" noChangeArrowheads="1"/>
          </p:cNvSpPr>
          <p:nvPr>
            <p:ph type="ctrTitle"/>
          </p:nvPr>
        </p:nvSpPr>
        <p:spPr>
          <a:xfrm>
            <a:off x="3048000" y="3810000"/>
            <a:ext cx="2590800" cy="990600"/>
          </a:xfrm>
          <a:effectLst>
            <a:outerShdw blurRad="63500" dist="35921" dir="2700000" algn="ctr" rotWithShape="0">
              <a:srgbClr val="000000">
                <a:alpha val="74998"/>
              </a:srgbClr>
            </a:outerShdw>
          </a:effectLst>
        </p:spPr>
        <p:txBody>
          <a:bodyPr/>
          <a:lstStyle/>
          <a:p>
            <a:pPr algn="r" eaLnBrk="1" hangingPunct="1">
              <a:defRPr/>
            </a:pPr>
            <a:r>
              <a:rPr kumimoji="1" lang="ar-JO" sz="2800" dirty="0">
                <a:latin typeface="Arial"/>
                <a:cs typeface="Arial"/>
              </a:rPr>
              <a:t>سقوط</a:t>
            </a:r>
            <a:br>
              <a:rPr kumimoji="1" lang="ar-JO" sz="2800" dirty="0">
                <a:latin typeface="Arial"/>
                <a:cs typeface="Arial"/>
              </a:rPr>
            </a:br>
            <a:r>
              <a:rPr kumimoji="1" lang="ar-JO" sz="2800" dirty="0">
                <a:latin typeface="Arial"/>
                <a:cs typeface="Arial"/>
              </a:rPr>
              <a:t>أورشليم</a:t>
            </a:r>
            <a:endParaRPr kumimoji="1" lang="en-US" sz="2800" dirty="0">
              <a:latin typeface="Arial"/>
              <a:cs typeface="Arial"/>
            </a:endParaRPr>
          </a:p>
        </p:txBody>
      </p:sp>
      <p:sp>
        <p:nvSpPr>
          <p:cNvPr id="407575" name="Rectangle 23"/>
          <p:cNvSpPr>
            <a:spLocks noChangeArrowheads="1"/>
          </p:cNvSpPr>
          <p:nvPr/>
        </p:nvSpPr>
        <p:spPr bwMode="auto">
          <a:xfrm>
            <a:off x="0" y="838200"/>
            <a:ext cx="2286000" cy="6858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تواريخ رئيسية</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7559"/>
                                        </p:tgtEl>
                                        <p:attrNameLst>
                                          <p:attrName>style.visibility</p:attrName>
                                        </p:attrNameLst>
                                      </p:cBhvr>
                                      <p:to>
                                        <p:strVal val="visible"/>
                                      </p:to>
                                    </p:set>
                                    <p:anim calcmode="lin" valueType="num">
                                      <p:cBhvr additive="base">
                                        <p:cTn id="7" dur="500" fill="hold"/>
                                        <p:tgtEl>
                                          <p:spTgt spid="407559"/>
                                        </p:tgtEl>
                                        <p:attrNameLst>
                                          <p:attrName>ppt_x</p:attrName>
                                        </p:attrNameLst>
                                      </p:cBhvr>
                                      <p:tavLst>
                                        <p:tav tm="0">
                                          <p:val>
                                            <p:strVal val="0-#ppt_w/2"/>
                                          </p:val>
                                        </p:tav>
                                        <p:tav tm="100000">
                                          <p:val>
                                            <p:strVal val="#ppt_x"/>
                                          </p:val>
                                        </p:tav>
                                      </p:tavLst>
                                    </p:anim>
                                    <p:anim calcmode="lin" valueType="num">
                                      <p:cBhvr additive="base">
                                        <p:cTn id="8" dur="500" fill="hold"/>
                                        <p:tgtEl>
                                          <p:spTgt spid="4075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7563"/>
                                        </p:tgtEl>
                                        <p:attrNameLst>
                                          <p:attrName>style.visibility</p:attrName>
                                        </p:attrNameLst>
                                      </p:cBhvr>
                                      <p:to>
                                        <p:strVal val="visible"/>
                                      </p:to>
                                    </p:set>
                                    <p:anim calcmode="lin" valueType="num">
                                      <p:cBhvr additive="base">
                                        <p:cTn id="13" dur="500" fill="hold"/>
                                        <p:tgtEl>
                                          <p:spTgt spid="407563"/>
                                        </p:tgtEl>
                                        <p:attrNameLst>
                                          <p:attrName>ppt_x</p:attrName>
                                        </p:attrNameLst>
                                      </p:cBhvr>
                                      <p:tavLst>
                                        <p:tav tm="0">
                                          <p:val>
                                            <p:strVal val="0-#ppt_w/2"/>
                                          </p:val>
                                        </p:tav>
                                        <p:tav tm="100000">
                                          <p:val>
                                            <p:strVal val="#ppt_x"/>
                                          </p:val>
                                        </p:tav>
                                      </p:tavLst>
                                    </p:anim>
                                    <p:anim calcmode="lin" valueType="num">
                                      <p:cBhvr additive="base">
                                        <p:cTn id="14" dur="500" fill="hold"/>
                                        <p:tgtEl>
                                          <p:spTgt spid="40756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7571"/>
                                        </p:tgtEl>
                                        <p:attrNameLst>
                                          <p:attrName>style.visibility</p:attrName>
                                        </p:attrNameLst>
                                      </p:cBhvr>
                                      <p:to>
                                        <p:strVal val="visible"/>
                                      </p:to>
                                    </p:set>
                                    <p:anim calcmode="lin" valueType="num">
                                      <p:cBhvr additive="base">
                                        <p:cTn id="17" dur="500" fill="hold"/>
                                        <p:tgtEl>
                                          <p:spTgt spid="407571"/>
                                        </p:tgtEl>
                                        <p:attrNameLst>
                                          <p:attrName>ppt_x</p:attrName>
                                        </p:attrNameLst>
                                      </p:cBhvr>
                                      <p:tavLst>
                                        <p:tav tm="0">
                                          <p:val>
                                            <p:strVal val="0-#ppt_w/2"/>
                                          </p:val>
                                        </p:tav>
                                        <p:tav tm="100000">
                                          <p:val>
                                            <p:strVal val="#ppt_x"/>
                                          </p:val>
                                        </p:tav>
                                      </p:tavLst>
                                    </p:anim>
                                    <p:anim calcmode="lin" valueType="num">
                                      <p:cBhvr additive="base">
                                        <p:cTn id="18" dur="500" fill="hold"/>
                                        <p:tgtEl>
                                          <p:spTgt spid="407571"/>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07560"/>
                                        </p:tgtEl>
                                        <p:attrNameLst>
                                          <p:attrName>style.visibility</p:attrName>
                                        </p:attrNameLst>
                                      </p:cBhvr>
                                      <p:to>
                                        <p:strVal val="visible"/>
                                      </p:to>
                                    </p:set>
                                    <p:anim calcmode="lin" valueType="num">
                                      <p:cBhvr additive="base">
                                        <p:cTn id="23" dur="500" fill="hold"/>
                                        <p:tgtEl>
                                          <p:spTgt spid="407560"/>
                                        </p:tgtEl>
                                        <p:attrNameLst>
                                          <p:attrName>ppt_x</p:attrName>
                                        </p:attrNameLst>
                                      </p:cBhvr>
                                      <p:tavLst>
                                        <p:tav tm="0">
                                          <p:val>
                                            <p:strVal val="0-#ppt_w/2"/>
                                          </p:val>
                                        </p:tav>
                                        <p:tav tm="100000">
                                          <p:val>
                                            <p:strVal val="#ppt_x"/>
                                          </p:val>
                                        </p:tav>
                                      </p:tavLst>
                                    </p:anim>
                                    <p:anim calcmode="lin" valueType="num">
                                      <p:cBhvr additive="base">
                                        <p:cTn id="24" dur="500" fill="hold"/>
                                        <p:tgtEl>
                                          <p:spTgt spid="40756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07568"/>
                                        </p:tgtEl>
                                        <p:attrNameLst>
                                          <p:attrName>style.visibility</p:attrName>
                                        </p:attrNameLst>
                                      </p:cBhvr>
                                      <p:to>
                                        <p:strVal val="visible"/>
                                      </p:to>
                                    </p:set>
                                    <p:anim calcmode="lin" valueType="num">
                                      <p:cBhvr additive="base">
                                        <p:cTn id="29" dur="500" fill="hold"/>
                                        <p:tgtEl>
                                          <p:spTgt spid="407568"/>
                                        </p:tgtEl>
                                        <p:attrNameLst>
                                          <p:attrName>ppt_x</p:attrName>
                                        </p:attrNameLst>
                                      </p:cBhvr>
                                      <p:tavLst>
                                        <p:tav tm="0">
                                          <p:val>
                                            <p:strVal val="0-#ppt_w/2"/>
                                          </p:val>
                                        </p:tav>
                                        <p:tav tm="100000">
                                          <p:val>
                                            <p:strVal val="#ppt_x"/>
                                          </p:val>
                                        </p:tav>
                                      </p:tavLst>
                                    </p:anim>
                                    <p:anim calcmode="lin" valueType="num">
                                      <p:cBhvr additive="base">
                                        <p:cTn id="30" dur="500" fill="hold"/>
                                        <p:tgtEl>
                                          <p:spTgt spid="40756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07570"/>
                                        </p:tgtEl>
                                        <p:attrNameLst>
                                          <p:attrName>style.visibility</p:attrName>
                                        </p:attrNameLst>
                                      </p:cBhvr>
                                      <p:to>
                                        <p:strVal val="visible"/>
                                      </p:to>
                                    </p:set>
                                    <p:anim calcmode="lin" valueType="num">
                                      <p:cBhvr additive="base">
                                        <p:cTn id="33" dur="500" fill="hold"/>
                                        <p:tgtEl>
                                          <p:spTgt spid="407570"/>
                                        </p:tgtEl>
                                        <p:attrNameLst>
                                          <p:attrName>ppt_x</p:attrName>
                                        </p:attrNameLst>
                                      </p:cBhvr>
                                      <p:tavLst>
                                        <p:tav tm="0">
                                          <p:val>
                                            <p:strVal val="0-#ppt_w/2"/>
                                          </p:val>
                                        </p:tav>
                                        <p:tav tm="100000">
                                          <p:val>
                                            <p:strVal val="#ppt_x"/>
                                          </p:val>
                                        </p:tav>
                                      </p:tavLst>
                                    </p:anim>
                                    <p:anim calcmode="lin" valueType="num">
                                      <p:cBhvr additive="base">
                                        <p:cTn id="34" dur="500" fill="hold"/>
                                        <p:tgtEl>
                                          <p:spTgt spid="407570"/>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07567"/>
                                        </p:tgtEl>
                                        <p:attrNameLst>
                                          <p:attrName>style.visibility</p:attrName>
                                        </p:attrNameLst>
                                      </p:cBhvr>
                                      <p:to>
                                        <p:strVal val="visible"/>
                                      </p:to>
                                    </p:set>
                                    <p:anim calcmode="lin" valueType="num">
                                      <p:cBhvr additive="base">
                                        <p:cTn id="39" dur="500" fill="hold"/>
                                        <p:tgtEl>
                                          <p:spTgt spid="407567"/>
                                        </p:tgtEl>
                                        <p:attrNameLst>
                                          <p:attrName>ppt_x</p:attrName>
                                        </p:attrNameLst>
                                      </p:cBhvr>
                                      <p:tavLst>
                                        <p:tav tm="0">
                                          <p:val>
                                            <p:strVal val="0-#ppt_w/2"/>
                                          </p:val>
                                        </p:tav>
                                        <p:tav tm="100000">
                                          <p:val>
                                            <p:strVal val="#ppt_x"/>
                                          </p:val>
                                        </p:tav>
                                      </p:tavLst>
                                    </p:anim>
                                    <p:anim calcmode="lin" valueType="num">
                                      <p:cBhvr additive="base">
                                        <p:cTn id="40" dur="500" fill="hold"/>
                                        <p:tgtEl>
                                          <p:spTgt spid="40756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407569"/>
                                        </p:tgtEl>
                                        <p:attrNameLst>
                                          <p:attrName>style.visibility</p:attrName>
                                        </p:attrNameLst>
                                      </p:cBhvr>
                                      <p:to>
                                        <p:strVal val="visible"/>
                                      </p:to>
                                    </p:set>
                                    <p:anim calcmode="lin" valueType="num">
                                      <p:cBhvr additive="base">
                                        <p:cTn id="43" dur="500" fill="hold"/>
                                        <p:tgtEl>
                                          <p:spTgt spid="407569"/>
                                        </p:tgtEl>
                                        <p:attrNameLst>
                                          <p:attrName>ppt_x</p:attrName>
                                        </p:attrNameLst>
                                      </p:cBhvr>
                                      <p:tavLst>
                                        <p:tav tm="0">
                                          <p:val>
                                            <p:strVal val="0-#ppt_w/2"/>
                                          </p:val>
                                        </p:tav>
                                        <p:tav tm="100000">
                                          <p:val>
                                            <p:strVal val="#ppt_x"/>
                                          </p:val>
                                        </p:tav>
                                      </p:tavLst>
                                    </p:anim>
                                    <p:anim calcmode="lin" valueType="num">
                                      <p:cBhvr additive="base">
                                        <p:cTn id="44" dur="500" fill="hold"/>
                                        <p:tgtEl>
                                          <p:spTgt spid="407569"/>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07561"/>
                                        </p:tgtEl>
                                        <p:attrNameLst>
                                          <p:attrName>style.visibility</p:attrName>
                                        </p:attrNameLst>
                                      </p:cBhvr>
                                      <p:to>
                                        <p:strVal val="visible"/>
                                      </p:to>
                                    </p:set>
                                    <p:anim calcmode="lin" valueType="num">
                                      <p:cBhvr additive="base">
                                        <p:cTn id="49" dur="500" fill="hold"/>
                                        <p:tgtEl>
                                          <p:spTgt spid="407561"/>
                                        </p:tgtEl>
                                        <p:attrNameLst>
                                          <p:attrName>ppt_x</p:attrName>
                                        </p:attrNameLst>
                                      </p:cBhvr>
                                      <p:tavLst>
                                        <p:tav tm="0">
                                          <p:val>
                                            <p:strVal val="0-#ppt_w/2"/>
                                          </p:val>
                                        </p:tav>
                                        <p:tav tm="100000">
                                          <p:val>
                                            <p:strVal val="#ppt_x"/>
                                          </p:val>
                                        </p:tav>
                                      </p:tavLst>
                                    </p:anim>
                                    <p:anim calcmode="lin" valueType="num">
                                      <p:cBhvr additive="base">
                                        <p:cTn id="50" dur="500" fill="hold"/>
                                        <p:tgtEl>
                                          <p:spTgt spid="40756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07564"/>
                                        </p:tgtEl>
                                        <p:attrNameLst>
                                          <p:attrName>style.visibility</p:attrName>
                                        </p:attrNameLst>
                                      </p:cBhvr>
                                      <p:to>
                                        <p:strVal val="visible"/>
                                      </p:to>
                                    </p:set>
                                    <p:anim calcmode="lin" valueType="num">
                                      <p:cBhvr additive="base">
                                        <p:cTn id="55" dur="500" fill="hold"/>
                                        <p:tgtEl>
                                          <p:spTgt spid="407564"/>
                                        </p:tgtEl>
                                        <p:attrNameLst>
                                          <p:attrName>ppt_x</p:attrName>
                                        </p:attrNameLst>
                                      </p:cBhvr>
                                      <p:tavLst>
                                        <p:tav tm="0">
                                          <p:val>
                                            <p:strVal val="0-#ppt_w/2"/>
                                          </p:val>
                                        </p:tav>
                                        <p:tav tm="100000">
                                          <p:val>
                                            <p:strVal val="#ppt_x"/>
                                          </p:val>
                                        </p:tav>
                                      </p:tavLst>
                                    </p:anim>
                                    <p:anim calcmode="lin" valueType="num">
                                      <p:cBhvr additive="base">
                                        <p:cTn id="56" dur="500" fill="hold"/>
                                        <p:tgtEl>
                                          <p:spTgt spid="40756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07573"/>
                                        </p:tgtEl>
                                        <p:attrNameLst>
                                          <p:attrName>style.visibility</p:attrName>
                                        </p:attrNameLst>
                                      </p:cBhvr>
                                      <p:to>
                                        <p:strVal val="visible"/>
                                      </p:to>
                                    </p:set>
                                    <p:anim calcmode="lin" valueType="num">
                                      <p:cBhvr additive="base">
                                        <p:cTn id="61" dur="500" fill="hold"/>
                                        <p:tgtEl>
                                          <p:spTgt spid="407573"/>
                                        </p:tgtEl>
                                        <p:attrNameLst>
                                          <p:attrName>ppt_x</p:attrName>
                                        </p:attrNameLst>
                                      </p:cBhvr>
                                      <p:tavLst>
                                        <p:tav tm="0">
                                          <p:val>
                                            <p:strVal val="0-#ppt_w/2"/>
                                          </p:val>
                                        </p:tav>
                                        <p:tav tm="100000">
                                          <p:val>
                                            <p:strVal val="#ppt_x"/>
                                          </p:val>
                                        </p:tav>
                                      </p:tavLst>
                                    </p:anim>
                                    <p:anim calcmode="lin" valueType="num">
                                      <p:cBhvr additive="base">
                                        <p:cTn id="62" dur="500" fill="hold"/>
                                        <p:tgtEl>
                                          <p:spTgt spid="4075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9" grpId="0" autoUpdateAnimBg="0"/>
      <p:bldP spid="407560" grpId="0" autoUpdateAnimBg="0"/>
      <p:bldP spid="407561" grpId="0" autoUpdateAnimBg="0"/>
      <p:bldP spid="407563" grpId="0" autoUpdateAnimBg="0"/>
      <p:bldP spid="407564" grpId="0" autoUpdateAnimBg="0"/>
      <p:bldP spid="407567" grpId="0" autoUpdateAnimBg="0"/>
      <p:bldP spid="407568" grpId="0" autoUpdateAnimBg="0"/>
      <p:bldP spid="407569" grpId="0" autoUpdateAnimBg="0"/>
      <p:bldP spid="407570" grpId="0" autoUpdateAnimBg="0"/>
      <p:bldP spid="407571" grpId="0" autoUpdateAnimBg="0"/>
      <p:bldP spid="40757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ctrTitle"/>
          </p:nvPr>
        </p:nvSpPr>
        <p:spPr>
          <a:xfrm>
            <a:off x="914400" y="152400"/>
            <a:ext cx="7239000" cy="762000"/>
          </a:xfrm>
          <a:solidFill>
            <a:srgbClr val="701A1F"/>
          </a:solidFill>
          <a:effectLst>
            <a:outerShdw blurRad="63500" dist="35921" dir="2700000" algn="ctr" rotWithShape="0">
              <a:srgbClr val="000000">
                <a:alpha val="74998"/>
              </a:srgbClr>
            </a:outerShdw>
          </a:effectLst>
        </p:spPr>
        <p:txBody>
          <a:bodyPr/>
          <a:lstStyle/>
          <a:p>
            <a:pPr eaLnBrk="1" hangingPunct="1">
              <a:defRPr/>
            </a:pPr>
            <a:r>
              <a:rPr kumimoji="1" lang="ar-JO" sz="3600" dirty="0">
                <a:solidFill>
                  <a:schemeClr val="tx1"/>
                </a:solidFill>
                <a:cs typeface="Arial"/>
              </a:rPr>
              <a:t>نهاية سيئة ليهوذا</a:t>
            </a:r>
            <a:endParaRPr kumimoji="1" lang="en-US" sz="3600" dirty="0">
              <a:solidFill>
                <a:schemeClr val="tx1"/>
              </a:solidFill>
              <a:cs typeface="Arial"/>
            </a:endParaRPr>
          </a:p>
        </p:txBody>
      </p:sp>
      <p:sp>
        <p:nvSpPr>
          <p:cNvPr id="507912" name="Text Box 8"/>
          <p:cNvSpPr txBox="1">
            <a:spLocks noChangeArrowheads="1"/>
          </p:cNvSpPr>
          <p:nvPr/>
        </p:nvSpPr>
        <p:spPr bwMode="auto">
          <a:xfrm>
            <a:off x="5111657" y="2957513"/>
            <a:ext cx="1135247" cy="156966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صدقيا</a:t>
            </a:r>
            <a:br>
              <a:rPr kumimoji="0" lang="en-US" sz="28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br>
            <a:r>
              <a:rPr kumimoji="0" lang="ar-JO" sz="28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متنيا</a:t>
            </a:r>
            <a:endParaRPr kumimoji="0" lang="en-US"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597-586</a:t>
            </a:r>
            <a:br>
              <a:rPr kumimoji="0" lang="en-US"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br>
            <a:r>
              <a:rPr kumimoji="0" lang="en-US"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a:t>
            </a:r>
            <a:r>
              <a:rPr kumimoji="0" lang="ar-JO"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11 سنة</a:t>
            </a:r>
            <a:r>
              <a:rPr kumimoji="0" lang="en-US"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a:t>
            </a:r>
          </a:p>
        </p:txBody>
      </p:sp>
      <p:sp>
        <p:nvSpPr>
          <p:cNvPr id="507914" name="Text Box 10"/>
          <p:cNvSpPr txBox="1">
            <a:spLocks noChangeArrowheads="1"/>
          </p:cNvSpPr>
          <p:nvPr/>
        </p:nvSpPr>
        <p:spPr bwMode="auto">
          <a:xfrm>
            <a:off x="7253272" y="2957513"/>
            <a:ext cx="1119217" cy="156966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يهوآحاز</a:t>
            </a:r>
            <a:br>
              <a:rPr kumimoji="0" lang="en-US" sz="28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br>
            <a:r>
              <a:rPr kumimoji="0" lang="ar-JO" sz="28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شلوم</a:t>
            </a:r>
            <a:br>
              <a:rPr kumimoji="0" lang="en-US" sz="28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br>
            <a:r>
              <a:rPr kumimoji="0" lang="ar-JO"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609</a:t>
            </a:r>
            <a:br>
              <a:rPr kumimoji="0" lang="en-US"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br>
            <a:r>
              <a:rPr kumimoji="0" lang="en-US"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a:t>
            </a:r>
            <a:r>
              <a:rPr kumimoji="0" lang="ar-JO"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3 شهور</a:t>
            </a:r>
            <a:r>
              <a:rPr kumimoji="0" lang="en-US"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a:t>
            </a:r>
          </a:p>
        </p:txBody>
      </p:sp>
      <p:sp>
        <p:nvSpPr>
          <p:cNvPr id="507919" name="Line 15"/>
          <p:cNvSpPr>
            <a:spLocks noChangeShapeType="1"/>
          </p:cNvSpPr>
          <p:nvPr/>
        </p:nvSpPr>
        <p:spPr bwMode="auto">
          <a:xfrm>
            <a:off x="3375025" y="4603750"/>
            <a:ext cx="0" cy="45720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507920" name="Text Box 16"/>
          <p:cNvSpPr txBox="1">
            <a:spLocks noChangeArrowheads="1"/>
          </p:cNvSpPr>
          <p:nvPr/>
        </p:nvSpPr>
        <p:spPr bwMode="auto">
          <a:xfrm>
            <a:off x="2791827" y="5060950"/>
            <a:ext cx="1401346" cy="156966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يهوياكين</a:t>
            </a:r>
            <a:endParaRPr kumimoji="0" lang="en-US" sz="28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يكنيا / كنيا</a:t>
            </a:r>
            <a:br>
              <a:rPr kumimoji="0" lang="en-US" sz="28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br>
            <a:r>
              <a:rPr kumimoji="0" lang="ar-JO"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597</a:t>
            </a:r>
            <a:br>
              <a:rPr kumimoji="0" lang="en-US"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br>
            <a:r>
              <a:rPr kumimoji="0" lang="en-US"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a:t>
            </a:r>
            <a:r>
              <a:rPr kumimoji="0" lang="ar-JO"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3 شهور</a:t>
            </a:r>
            <a:r>
              <a:rPr kumimoji="0" lang="en-US"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a:t>
            </a:r>
          </a:p>
        </p:txBody>
      </p:sp>
      <p:sp>
        <p:nvSpPr>
          <p:cNvPr id="507922" name="Text Box 18"/>
          <p:cNvSpPr txBox="1">
            <a:spLocks noChangeArrowheads="1"/>
          </p:cNvSpPr>
          <p:nvPr/>
        </p:nvSpPr>
        <p:spPr bwMode="auto">
          <a:xfrm>
            <a:off x="4024867" y="838200"/>
            <a:ext cx="1165704" cy="113877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يوشيا</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640-609</a:t>
            </a:r>
            <a:endPar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31 سنة</a:t>
            </a: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07924" name="Text Box 20"/>
          <p:cNvSpPr txBox="1">
            <a:spLocks noChangeArrowheads="1"/>
          </p:cNvSpPr>
          <p:nvPr/>
        </p:nvSpPr>
        <p:spPr bwMode="auto">
          <a:xfrm>
            <a:off x="2346325" y="2957513"/>
            <a:ext cx="2057400" cy="156966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يهوياقيم</a:t>
            </a:r>
            <a:r>
              <a:rPr kumimoji="0" lang="en-US" sz="28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   </a:t>
            </a:r>
            <a:r>
              <a:rPr kumimoji="0" lang="ar-JO" sz="28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ألياقيم   </a:t>
            </a:r>
            <a:br>
              <a:rPr kumimoji="0" lang="en-US" sz="28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br>
            <a:r>
              <a:rPr kumimoji="0" lang="ar-JO"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609-597</a:t>
            </a:r>
            <a:br>
              <a:rPr kumimoji="0" lang="en-US"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br>
            <a:r>
              <a:rPr kumimoji="0" lang="en-US"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a:t>
            </a:r>
            <a:r>
              <a:rPr kumimoji="0" lang="ar-JO"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11 سنة</a:t>
            </a:r>
            <a:r>
              <a:rPr kumimoji="0" lang="en-US" sz="20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rPr>
              <a:t>)</a:t>
            </a:r>
            <a:endParaRPr kumimoji="0" lang="en-US" sz="2800" b="1" i="0" u="none" strike="noStrike" kern="1200" cap="none" spc="0" normalizeH="0" baseline="0" noProof="0" dirty="0">
              <a:ln>
                <a:noFill/>
              </a:ln>
              <a:solidFill>
                <a:srgbClr val="F3B60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507925" name="Text Box 21"/>
          <p:cNvSpPr txBox="1">
            <a:spLocks noChangeArrowheads="1"/>
          </p:cNvSpPr>
          <p:nvPr/>
        </p:nvSpPr>
        <p:spPr bwMode="auto">
          <a:xfrm>
            <a:off x="645298" y="2957513"/>
            <a:ext cx="1284327" cy="954107"/>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5DBACA"/>
                </a:solidFill>
                <a:effectLst>
                  <a:outerShdw blurRad="38100" dist="38100" dir="2700000" algn="tl">
                    <a:srgbClr val="000000"/>
                  </a:outerShdw>
                </a:effectLst>
                <a:uLnTx/>
                <a:uFillTx/>
                <a:latin typeface="Arial" charset="0"/>
                <a:ea typeface="ＭＳ Ｐゴシック" charset="0"/>
                <a:cs typeface="Arial" charset="0"/>
              </a:rPr>
              <a:t>يوحنان</a:t>
            </a:r>
            <a:br>
              <a:rPr kumimoji="0" lang="en-US" sz="2800" b="1" i="0" u="none" strike="noStrike" kern="1200" cap="none" spc="0" normalizeH="0" baseline="0" noProof="0" dirty="0">
                <a:ln>
                  <a:noFill/>
                </a:ln>
                <a:solidFill>
                  <a:srgbClr val="5DBACA"/>
                </a:solidFill>
                <a:effectLst>
                  <a:outerShdw blurRad="38100" dist="38100" dir="2700000" algn="tl">
                    <a:srgbClr val="000000"/>
                  </a:outerShdw>
                </a:effectLst>
                <a:uLnTx/>
                <a:uFillTx/>
                <a:latin typeface="Arial" charset="0"/>
                <a:ea typeface="ＭＳ Ｐゴシック" charset="0"/>
                <a:cs typeface="Arial" charset="0"/>
              </a:rPr>
            </a:br>
            <a:r>
              <a:rPr kumimoji="0" lang="en-US" sz="2800" b="1" i="0" u="none" strike="noStrike" kern="1200" cap="none" spc="0" normalizeH="0" baseline="0" noProof="0" dirty="0">
                <a:ln>
                  <a:noFill/>
                </a:ln>
                <a:solidFill>
                  <a:srgbClr val="5DBACA"/>
                </a:solidFill>
                <a:effectLst>
                  <a:outerShdw blurRad="38100" dist="38100" dir="2700000" algn="tl">
                    <a:srgbClr val="000000"/>
                  </a:outerShdw>
                </a:effectLst>
                <a:uLnTx/>
                <a:uFillTx/>
                <a:latin typeface="Arial" charset="0"/>
                <a:ea typeface="ＭＳ Ｐゴシック" charset="0"/>
                <a:cs typeface="Arial" charset="0"/>
              </a:rPr>
              <a:t>(</a:t>
            </a:r>
            <a:r>
              <a:rPr kumimoji="0" lang="ar-JO" sz="2800" b="1" i="0" u="none" strike="noStrike" kern="1200" cap="none" spc="0" normalizeH="0" baseline="0" noProof="0" dirty="0">
                <a:ln>
                  <a:noFill/>
                </a:ln>
                <a:solidFill>
                  <a:srgbClr val="5DBACA"/>
                </a:solidFill>
                <a:effectLst>
                  <a:outerShdw blurRad="38100" dist="38100" dir="2700000" algn="tl">
                    <a:srgbClr val="000000"/>
                  </a:outerShdw>
                </a:effectLst>
                <a:uLnTx/>
                <a:uFillTx/>
                <a:latin typeface="Arial" charset="0"/>
                <a:ea typeface="ＭＳ Ｐゴシック" charset="0"/>
                <a:cs typeface="Arial" charset="0"/>
              </a:rPr>
              <a:t>لم يحكم</a:t>
            </a:r>
            <a:r>
              <a:rPr kumimoji="0" lang="en-US" sz="2800" b="1" i="0" u="none" strike="noStrike" kern="1200" cap="none" spc="0" normalizeH="0" baseline="0" noProof="0" dirty="0">
                <a:ln>
                  <a:noFill/>
                </a:ln>
                <a:solidFill>
                  <a:srgbClr val="5DBACA"/>
                </a:solidFill>
                <a:effectLst>
                  <a:outerShdw blurRad="38100" dist="38100" dir="2700000" algn="tl">
                    <a:srgbClr val="000000"/>
                  </a:outerShdw>
                </a:effectLst>
                <a:uLnTx/>
                <a:uFillTx/>
                <a:latin typeface="Arial" charset="0"/>
                <a:ea typeface="ＭＳ Ｐゴシック" charset="0"/>
                <a:cs typeface="Arial" charset="0"/>
              </a:rPr>
              <a:t>)</a:t>
            </a:r>
            <a:endParaRPr kumimoji="0" lang="en-US"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ＭＳ Ｐゴシック" charset="0"/>
              <a:cs typeface="Arial" charset="0"/>
            </a:endParaRPr>
          </a:p>
        </p:txBody>
      </p:sp>
      <p:grpSp>
        <p:nvGrpSpPr>
          <p:cNvPr id="448521" name="Group 29"/>
          <p:cNvGrpSpPr>
            <a:grpSpLocks/>
          </p:cNvGrpSpPr>
          <p:nvPr/>
        </p:nvGrpSpPr>
        <p:grpSpPr bwMode="auto">
          <a:xfrm>
            <a:off x="1295400" y="2135188"/>
            <a:ext cx="6405563" cy="930275"/>
            <a:chOff x="816" y="1296"/>
            <a:chExt cx="4035" cy="586"/>
          </a:xfrm>
        </p:grpSpPr>
        <p:sp>
          <p:nvSpPr>
            <p:cNvPr id="507908" name="Line 4"/>
            <p:cNvSpPr>
              <a:spLocks noChangeShapeType="1"/>
            </p:cNvSpPr>
            <p:nvPr/>
          </p:nvSpPr>
          <p:spPr bwMode="auto">
            <a:xfrm>
              <a:off x="816" y="1584"/>
              <a:ext cx="4032" cy="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507911" name="Line 7"/>
            <p:cNvSpPr>
              <a:spLocks noChangeShapeType="1"/>
            </p:cNvSpPr>
            <p:nvPr/>
          </p:nvSpPr>
          <p:spPr bwMode="auto">
            <a:xfrm>
              <a:off x="3547" y="1594"/>
              <a:ext cx="0" cy="288"/>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507913" name="Line 9"/>
            <p:cNvSpPr>
              <a:spLocks noChangeShapeType="1"/>
            </p:cNvSpPr>
            <p:nvPr/>
          </p:nvSpPr>
          <p:spPr bwMode="auto">
            <a:xfrm>
              <a:off x="4851" y="1594"/>
              <a:ext cx="0" cy="288"/>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507921" name="Line 17"/>
            <p:cNvSpPr>
              <a:spLocks noChangeShapeType="1"/>
            </p:cNvSpPr>
            <p:nvPr/>
          </p:nvSpPr>
          <p:spPr bwMode="auto">
            <a:xfrm>
              <a:off x="2880" y="1296"/>
              <a:ext cx="0" cy="288"/>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507923" name="Line 19"/>
            <p:cNvSpPr>
              <a:spLocks noChangeShapeType="1"/>
            </p:cNvSpPr>
            <p:nvPr/>
          </p:nvSpPr>
          <p:spPr bwMode="auto">
            <a:xfrm>
              <a:off x="2126" y="1584"/>
              <a:ext cx="0" cy="288"/>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507926" name="Line 22"/>
            <p:cNvSpPr>
              <a:spLocks noChangeShapeType="1"/>
            </p:cNvSpPr>
            <p:nvPr/>
          </p:nvSpPr>
          <p:spPr bwMode="auto">
            <a:xfrm>
              <a:off x="819" y="1594"/>
              <a:ext cx="0" cy="288"/>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sp>
        <p:nvSpPr>
          <p:cNvPr id="507927" name="Text Box 23"/>
          <p:cNvSpPr txBox="1">
            <a:spLocks noChangeArrowheads="1"/>
          </p:cNvSpPr>
          <p:nvPr/>
        </p:nvSpPr>
        <p:spPr bwMode="auto">
          <a:xfrm>
            <a:off x="4038600" y="6127750"/>
            <a:ext cx="1676400" cy="461963"/>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BCF0"/>
                </a:solidFill>
                <a:effectLst>
                  <a:outerShdw blurRad="38100" dist="38100" dir="2700000" algn="tl">
                    <a:srgbClr val="000000"/>
                  </a:outerShdw>
                </a:effectLst>
                <a:uLnTx/>
                <a:uFillTx/>
                <a:latin typeface="Arial" charset="0"/>
                <a:ea typeface="ＭＳ Ｐゴシック" charset="0"/>
                <a:cs typeface="Arial" charset="0"/>
              </a:rPr>
              <a:t>سبي</a:t>
            </a:r>
            <a:endParaRPr kumimoji="0" lang="en-US" sz="2000" b="0" i="1" u="none" strike="noStrike" kern="1200" cap="none" spc="0" normalizeH="0" baseline="0" noProof="0" dirty="0">
              <a:ln>
                <a:noFill/>
              </a:ln>
              <a:solidFill>
                <a:srgbClr val="FFBCF0"/>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507929" name="Line 25"/>
          <p:cNvSpPr>
            <a:spLocks noChangeShapeType="1"/>
          </p:cNvSpPr>
          <p:nvPr/>
        </p:nvSpPr>
        <p:spPr bwMode="auto">
          <a:xfrm flipV="1">
            <a:off x="5410200" y="5975350"/>
            <a:ext cx="1066800" cy="381000"/>
          </a:xfrm>
          <a:prstGeom prst="line">
            <a:avLst/>
          </a:prstGeom>
          <a:noFill/>
          <a:ln w="76200">
            <a:solidFill>
              <a:schemeClr val="hlink"/>
            </a:solidFill>
            <a:round/>
            <a:headEn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07930" name="Text Box 26"/>
          <p:cNvSpPr txBox="1">
            <a:spLocks noChangeArrowheads="1"/>
          </p:cNvSpPr>
          <p:nvPr/>
        </p:nvSpPr>
        <p:spPr bwMode="auto">
          <a:xfrm>
            <a:off x="8426450" y="90488"/>
            <a:ext cx="704039" cy="461665"/>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256</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07931" name="Text Box 27"/>
          <p:cNvSpPr txBox="1">
            <a:spLocks noChangeArrowheads="1"/>
          </p:cNvSpPr>
          <p:nvPr/>
        </p:nvSpPr>
        <p:spPr bwMode="auto">
          <a:xfrm>
            <a:off x="6248400" y="1066800"/>
            <a:ext cx="2262158" cy="40011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ملك صالح باللون الأبيض</a:t>
            </a:r>
            <a:endParaRPr kumimoji="0" lang="en-US" sz="16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507932" name="Text Box 28"/>
          <p:cNvSpPr txBox="1">
            <a:spLocks noChangeArrowheads="1"/>
          </p:cNvSpPr>
          <p:nvPr/>
        </p:nvSpPr>
        <p:spPr bwMode="auto">
          <a:xfrm>
            <a:off x="6248400" y="1447800"/>
            <a:ext cx="2385589" cy="40011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3B600"/>
                </a:solidFill>
                <a:effectLst/>
                <a:uLnTx/>
                <a:uFillTx/>
                <a:latin typeface="Arial" charset="0"/>
                <a:ea typeface="ＭＳ Ｐゴシック" charset="0"/>
                <a:cs typeface="Arial" charset="0"/>
              </a:rPr>
              <a:t>ملوك أشرار باللون الأصفر</a:t>
            </a:r>
            <a:endParaRPr kumimoji="0" lang="en-US" sz="1600" b="0" i="0" u="none" strike="noStrike" kern="1200" cap="none" spc="0" normalizeH="0" baseline="0" noProof="0" dirty="0">
              <a:ln>
                <a:noFill/>
              </a:ln>
              <a:solidFill>
                <a:srgbClr val="F3B600"/>
              </a:solidFill>
              <a:effectLst/>
              <a:uLnTx/>
              <a:uFillTx/>
              <a:latin typeface="Arial" charset="0"/>
              <a:ea typeface="ＭＳ Ｐゴシック" charset="0"/>
              <a:cs typeface="Arial" charset="0"/>
            </a:endParaRPr>
          </a:p>
        </p:txBody>
      </p:sp>
      <p:sp>
        <p:nvSpPr>
          <p:cNvPr id="507934" name="Text Box 30"/>
          <p:cNvSpPr txBox="1">
            <a:spLocks noChangeArrowheads="1"/>
          </p:cNvSpPr>
          <p:nvPr/>
        </p:nvSpPr>
        <p:spPr bwMode="auto">
          <a:xfrm>
            <a:off x="6324600" y="5532438"/>
            <a:ext cx="1676400" cy="461962"/>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BCF0"/>
                </a:solidFill>
                <a:effectLst>
                  <a:outerShdw blurRad="38100" dist="38100" dir="2700000" algn="tl">
                    <a:srgbClr val="000000"/>
                  </a:outerShdw>
                </a:effectLst>
                <a:uLnTx/>
                <a:uFillTx/>
                <a:latin typeface="Arial" charset="0"/>
                <a:ea typeface="ＭＳ Ｐゴシック" charset="0"/>
                <a:cs typeface="Arial" charset="0"/>
              </a:rPr>
              <a:t>بابل</a:t>
            </a:r>
            <a:endParaRPr kumimoji="0" lang="en-US" sz="2000" b="0" i="1" u="none" strike="noStrike" kern="1200" cap="none" spc="0" normalizeH="0" baseline="0" noProof="0" dirty="0">
              <a:ln>
                <a:noFill/>
              </a:ln>
              <a:solidFill>
                <a:srgbClr val="FFBCF0"/>
              </a:solidFill>
              <a:effectLst>
                <a:outerShdw blurRad="38100" dist="38100" dir="2700000" algn="tl">
                  <a:srgbClr val="000000"/>
                </a:outerShdw>
              </a:effectLst>
              <a:uLnTx/>
              <a:uFillTx/>
              <a:latin typeface="Arial" charset="0"/>
              <a:ea typeface="ＭＳ Ｐゴシック" charset="0"/>
              <a:cs typeface="Arial" charset="0"/>
            </a:endParaRPr>
          </a:p>
        </p:txBody>
      </p:sp>
      <p:grpSp>
        <p:nvGrpSpPr>
          <p:cNvPr id="3" name="Group 35"/>
          <p:cNvGrpSpPr>
            <a:grpSpLocks/>
          </p:cNvGrpSpPr>
          <p:nvPr/>
        </p:nvGrpSpPr>
        <p:grpSpPr bwMode="auto">
          <a:xfrm>
            <a:off x="3657600" y="685800"/>
            <a:ext cx="381000" cy="420688"/>
            <a:chOff x="146" y="806"/>
            <a:chExt cx="240" cy="265"/>
          </a:xfrm>
        </p:grpSpPr>
        <p:sp>
          <p:nvSpPr>
            <p:cNvPr id="507937" name="Oval 33"/>
            <p:cNvSpPr>
              <a:spLocks noChangeArrowheads="1"/>
            </p:cNvSpPr>
            <p:nvPr/>
          </p:nvSpPr>
          <p:spPr bwMode="auto">
            <a:xfrm>
              <a:off x="146" y="829"/>
              <a:ext cx="240" cy="242"/>
            </a:xfrm>
            <a:prstGeom prst="ellipse">
              <a:avLst/>
            </a:prstGeom>
            <a:solidFill>
              <a:schemeClr val="accent1"/>
            </a:solid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507936" name="Text Box 32"/>
            <p:cNvSpPr txBox="1">
              <a:spLocks noChangeArrowheads="1"/>
            </p:cNvSpPr>
            <p:nvPr/>
          </p:nvSpPr>
          <p:spPr bwMode="auto">
            <a:xfrm>
              <a:off x="163" y="806"/>
              <a:ext cx="206" cy="25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a:t>
              </a:r>
              <a:endParaRPr kumimoji="0" lang="en-US" sz="20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grpSp>
        <p:nvGrpSpPr>
          <p:cNvPr id="4" name="Group 36"/>
          <p:cNvGrpSpPr>
            <a:grpSpLocks/>
          </p:cNvGrpSpPr>
          <p:nvPr/>
        </p:nvGrpSpPr>
        <p:grpSpPr bwMode="auto">
          <a:xfrm>
            <a:off x="6705600" y="2774950"/>
            <a:ext cx="381000" cy="420688"/>
            <a:chOff x="146" y="806"/>
            <a:chExt cx="240" cy="265"/>
          </a:xfrm>
        </p:grpSpPr>
        <p:sp>
          <p:nvSpPr>
            <p:cNvPr id="507941" name="Oval 37"/>
            <p:cNvSpPr>
              <a:spLocks noChangeArrowheads="1"/>
            </p:cNvSpPr>
            <p:nvPr/>
          </p:nvSpPr>
          <p:spPr bwMode="auto">
            <a:xfrm>
              <a:off x="146" y="829"/>
              <a:ext cx="240" cy="242"/>
            </a:xfrm>
            <a:prstGeom prst="ellipse">
              <a:avLst/>
            </a:prstGeom>
            <a:solidFill>
              <a:schemeClr val="accent1"/>
            </a:solid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507942" name="Text Box 38"/>
            <p:cNvSpPr txBox="1">
              <a:spLocks noChangeArrowheads="1"/>
            </p:cNvSpPr>
            <p:nvPr/>
          </p:nvSpPr>
          <p:spPr bwMode="auto">
            <a:xfrm>
              <a:off x="163" y="806"/>
              <a:ext cx="206" cy="25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a:ea typeface="ＭＳ Ｐゴシック" charset="0"/>
                  <a:cs typeface="Arial"/>
                </a:rPr>
                <a:t>2</a:t>
              </a:r>
              <a:endParaRPr kumimoji="0" lang="en-US" sz="20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grpSp>
      <p:grpSp>
        <p:nvGrpSpPr>
          <p:cNvPr id="5" name="Group 39"/>
          <p:cNvGrpSpPr>
            <a:grpSpLocks/>
          </p:cNvGrpSpPr>
          <p:nvPr/>
        </p:nvGrpSpPr>
        <p:grpSpPr bwMode="auto">
          <a:xfrm>
            <a:off x="2133600" y="2774950"/>
            <a:ext cx="381000" cy="420688"/>
            <a:chOff x="146" y="806"/>
            <a:chExt cx="240" cy="265"/>
          </a:xfrm>
        </p:grpSpPr>
        <p:sp>
          <p:nvSpPr>
            <p:cNvPr id="507944" name="Oval 40"/>
            <p:cNvSpPr>
              <a:spLocks noChangeArrowheads="1"/>
            </p:cNvSpPr>
            <p:nvPr/>
          </p:nvSpPr>
          <p:spPr bwMode="auto">
            <a:xfrm>
              <a:off x="146" y="829"/>
              <a:ext cx="240" cy="242"/>
            </a:xfrm>
            <a:prstGeom prst="ellipse">
              <a:avLst/>
            </a:prstGeom>
            <a:solidFill>
              <a:schemeClr val="accent1"/>
            </a:solid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507945" name="Text Box 41"/>
            <p:cNvSpPr txBox="1">
              <a:spLocks noChangeArrowheads="1"/>
            </p:cNvSpPr>
            <p:nvPr/>
          </p:nvSpPr>
          <p:spPr bwMode="auto">
            <a:xfrm>
              <a:off x="163" y="806"/>
              <a:ext cx="206" cy="25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a:ea typeface="ＭＳ Ｐゴシック" charset="0"/>
                  <a:cs typeface="Arial"/>
                </a:rPr>
                <a:t>3</a:t>
              </a:r>
              <a:endParaRPr kumimoji="0" lang="en-US" sz="20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grpSp>
      <p:grpSp>
        <p:nvGrpSpPr>
          <p:cNvPr id="6" name="Group 42"/>
          <p:cNvGrpSpPr>
            <a:grpSpLocks/>
          </p:cNvGrpSpPr>
          <p:nvPr/>
        </p:nvGrpSpPr>
        <p:grpSpPr bwMode="auto">
          <a:xfrm>
            <a:off x="2209800" y="4832350"/>
            <a:ext cx="381000" cy="420688"/>
            <a:chOff x="146" y="806"/>
            <a:chExt cx="240" cy="265"/>
          </a:xfrm>
        </p:grpSpPr>
        <p:sp>
          <p:nvSpPr>
            <p:cNvPr id="507947" name="Oval 43"/>
            <p:cNvSpPr>
              <a:spLocks noChangeArrowheads="1"/>
            </p:cNvSpPr>
            <p:nvPr/>
          </p:nvSpPr>
          <p:spPr bwMode="auto">
            <a:xfrm>
              <a:off x="146" y="829"/>
              <a:ext cx="240" cy="242"/>
            </a:xfrm>
            <a:prstGeom prst="ellipse">
              <a:avLst/>
            </a:prstGeom>
            <a:solidFill>
              <a:schemeClr val="accent1"/>
            </a:solid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507948" name="Text Box 44"/>
            <p:cNvSpPr txBox="1">
              <a:spLocks noChangeArrowheads="1"/>
            </p:cNvSpPr>
            <p:nvPr/>
          </p:nvSpPr>
          <p:spPr bwMode="auto">
            <a:xfrm>
              <a:off x="163" y="806"/>
              <a:ext cx="206" cy="25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a:ea typeface="ＭＳ Ｐゴシック" charset="0"/>
                  <a:cs typeface="Arial"/>
                </a:rPr>
                <a:t>4</a:t>
              </a:r>
              <a:endParaRPr kumimoji="0" lang="en-US" sz="20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grpSp>
      <p:grpSp>
        <p:nvGrpSpPr>
          <p:cNvPr id="7" name="Group 45"/>
          <p:cNvGrpSpPr>
            <a:grpSpLocks/>
          </p:cNvGrpSpPr>
          <p:nvPr/>
        </p:nvGrpSpPr>
        <p:grpSpPr bwMode="auto">
          <a:xfrm>
            <a:off x="4495800" y="2774950"/>
            <a:ext cx="381000" cy="420688"/>
            <a:chOff x="146" y="806"/>
            <a:chExt cx="240" cy="265"/>
          </a:xfrm>
        </p:grpSpPr>
        <p:sp>
          <p:nvSpPr>
            <p:cNvPr id="507950" name="Oval 46"/>
            <p:cNvSpPr>
              <a:spLocks noChangeArrowheads="1"/>
            </p:cNvSpPr>
            <p:nvPr/>
          </p:nvSpPr>
          <p:spPr bwMode="auto">
            <a:xfrm>
              <a:off x="146" y="829"/>
              <a:ext cx="240" cy="242"/>
            </a:xfrm>
            <a:prstGeom prst="ellipse">
              <a:avLst/>
            </a:prstGeom>
            <a:solidFill>
              <a:schemeClr val="accent1"/>
            </a:solid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507951" name="Text Box 47"/>
            <p:cNvSpPr txBox="1">
              <a:spLocks noChangeArrowheads="1"/>
            </p:cNvSpPr>
            <p:nvPr/>
          </p:nvSpPr>
          <p:spPr bwMode="auto">
            <a:xfrm>
              <a:off x="163" y="806"/>
              <a:ext cx="206" cy="252"/>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a:ea typeface="ＭＳ Ｐゴシック" charset="0"/>
                  <a:cs typeface="Arial"/>
                </a:rPr>
                <a:t>5</a:t>
              </a:r>
              <a:endParaRPr kumimoji="0" lang="en-US" sz="20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07925">
                                            <p:txEl>
                                              <p:pRg st="0" end="0"/>
                                            </p:txEl>
                                          </p:spTgt>
                                        </p:tgtEl>
                                        <p:attrNameLst>
                                          <p:attrName>style.visibility</p:attrName>
                                        </p:attrNameLst>
                                      </p:cBhvr>
                                      <p:to>
                                        <p:strVal val="visible"/>
                                      </p:to>
                                    </p:set>
                                    <p:animEffect transition="in" filter="dissolve">
                                      <p:cBhvr>
                                        <p:cTn id="11" dur="500"/>
                                        <p:tgtEl>
                                          <p:spTgt spid="50792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07914">
                                            <p:txEl>
                                              <p:pRg st="0" end="0"/>
                                            </p:txEl>
                                          </p:spTgt>
                                        </p:tgtEl>
                                        <p:attrNameLst>
                                          <p:attrName>style.visibility</p:attrName>
                                        </p:attrNameLst>
                                      </p:cBhvr>
                                      <p:to>
                                        <p:strVal val="visible"/>
                                      </p:to>
                                    </p:set>
                                    <p:animEffect transition="in" filter="dissolve">
                                      <p:cBhvr>
                                        <p:cTn id="16" dur="500"/>
                                        <p:tgtEl>
                                          <p:spTgt spid="507914">
                                            <p:txEl>
                                              <p:pRg st="0" end="0"/>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07924">
                                            <p:txEl>
                                              <p:pRg st="0" end="0"/>
                                            </p:txEl>
                                          </p:spTgt>
                                        </p:tgtEl>
                                        <p:attrNameLst>
                                          <p:attrName>style.visibility</p:attrName>
                                        </p:attrNameLst>
                                      </p:cBhvr>
                                      <p:to>
                                        <p:strVal val="visible"/>
                                      </p:to>
                                    </p:set>
                                    <p:animEffect transition="in" filter="dissolve">
                                      <p:cBhvr>
                                        <p:cTn id="24" dur="500"/>
                                        <p:tgtEl>
                                          <p:spTgt spid="507924">
                                            <p:txEl>
                                              <p:pRg st="0" end="0"/>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07919"/>
                                        </p:tgtEl>
                                        <p:attrNameLst>
                                          <p:attrName>style.visibility</p:attrName>
                                        </p:attrNameLst>
                                      </p:cBhvr>
                                      <p:to>
                                        <p:strVal val="visible"/>
                                      </p:to>
                                    </p:set>
                                    <p:animEffect transition="in" filter="dissolve">
                                      <p:cBhvr>
                                        <p:cTn id="32" dur="500"/>
                                        <p:tgtEl>
                                          <p:spTgt spid="507919"/>
                                        </p:tgtEl>
                                      </p:cBhvr>
                                    </p:animEffect>
                                  </p:childTnLst>
                                </p:cTn>
                              </p:par>
                            </p:childTnLst>
                          </p:cTn>
                        </p:par>
                        <p:par>
                          <p:cTn id="33" fill="hold" nodeType="afterGroup">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507920">
                                            <p:txEl>
                                              <p:pRg st="0" end="0"/>
                                            </p:txEl>
                                          </p:spTgt>
                                        </p:tgtEl>
                                        <p:attrNameLst>
                                          <p:attrName>style.visibility</p:attrName>
                                        </p:attrNameLst>
                                      </p:cBhvr>
                                      <p:to>
                                        <p:strVal val="visible"/>
                                      </p:to>
                                    </p:set>
                                    <p:animEffect transition="in" filter="dissolve">
                                      <p:cBhvr>
                                        <p:cTn id="36" dur="500"/>
                                        <p:tgtEl>
                                          <p:spTgt spid="507920">
                                            <p:txEl>
                                              <p:pRg st="0" end="0"/>
                                            </p:txEl>
                                          </p:spTgt>
                                        </p:tgtEl>
                                      </p:cBhvr>
                                    </p:animEffect>
                                  </p:childTnLst>
                                </p:cTn>
                              </p:par>
                            </p:childTnLst>
                          </p:cTn>
                        </p:par>
                        <p:par>
                          <p:cTn id="37" fill="hold">
                            <p:stCondLst>
                              <p:cond delay="1000"/>
                            </p:stCondLst>
                            <p:childTnLst>
                              <p:par>
                                <p:cTn id="38" presetID="9" presetClass="entr" presetSubtype="0" fill="hold" grpId="0" nodeType="afterEffect">
                                  <p:stCondLst>
                                    <p:cond delay="0"/>
                                  </p:stCondLst>
                                  <p:childTnLst>
                                    <p:set>
                                      <p:cBhvr>
                                        <p:cTn id="39" dur="1" fill="hold">
                                          <p:stCondLst>
                                            <p:cond delay="0"/>
                                          </p:stCondLst>
                                        </p:cTn>
                                        <p:tgtEl>
                                          <p:spTgt spid="507920">
                                            <p:txEl>
                                              <p:pRg st="1" end="1"/>
                                            </p:txEl>
                                          </p:spTgt>
                                        </p:tgtEl>
                                        <p:attrNameLst>
                                          <p:attrName>style.visibility</p:attrName>
                                        </p:attrNameLst>
                                      </p:cBhvr>
                                      <p:to>
                                        <p:strVal val="visible"/>
                                      </p:to>
                                    </p:set>
                                    <p:animEffect transition="in" filter="dissolve">
                                      <p:cBhvr>
                                        <p:cTn id="40" dur="500"/>
                                        <p:tgtEl>
                                          <p:spTgt spid="507920">
                                            <p:txEl>
                                              <p:pRg st="1" end="1"/>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ssolve">
                                      <p:cBhvr>
                                        <p:cTn id="43" dur="500"/>
                                        <p:tgtEl>
                                          <p:spTgt spid="6"/>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507927">
                                            <p:txEl>
                                              <p:pRg st="0" end="0"/>
                                            </p:txEl>
                                          </p:spTgt>
                                        </p:tgtEl>
                                        <p:attrNameLst>
                                          <p:attrName>style.visibility</p:attrName>
                                        </p:attrNameLst>
                                      </p:cBhvr>
                                      <p:to>
                                        <p:strVal val="visible"/>
                                      </p:to>
                                    </p:set>
                                    <p:animEffect transition="in" filter="dissolve">
                                      <p:cBhvr>
                                        <p:cTn id="46" dur="500"/>
                                        <p:tgtEl>
                                          <p:spTgt spid="507927">
                                            <p:txEl>
                                              <p:pRg st="0" end="0"/>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507929"/>
                                        </p:tgtEl>
                                        <p:attrNameLst>
                                          <p:attrName>style.visibility</p:attrName>
                                        </p:attrNameLst>
                                      </p:cBhvr>
                                      <p:to>
                                        <p:strVal val="visible"/>
                                      </p:to>
                                    </p:set>
                                    <p:animEffect transition="in" filter="dissolve">
                                      <p:cBhvr>
                                        <p:cTn id="49" dur="500"/>
                                        <p:tgtEl>
                                          <p:spTgt spid="507929"/>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507934">
                                            <p:txEl>
                                              <p:pRg st="0" end="0"/>
                                            </p:txEl>
                                          </p:spTgt>
                                        </p:tgtEl>
                                        <p:attrNameLst>
                                          <p:attrName>style.visibility</p:attrName>
                                        </p:attrNameLst>
                                      </p:cBhvr>
                                      <p:to>
                                        <p:strVal val="visible"/>
                                      </p:to>
                                    </p:set>
                                    <p:animEffect transition="in" filter="dissolve">
                                      <p:cBhvr>
                                        <p:cTn id="52" dur="500"/>
                                        <p:tgtEl>
                                          <p:spTgt spid="507934">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07912">
                                            <p:txEl>
                                              <p:pRg st="0" end="0"/>
                                            </p:txEl>
                                          </p:spTgt>
                                        </p:tgtEl>
                                        <p:attrNameLst>
                                          <p:attrName>style.visibility</p:attrName>
                                        </p:attrNameLst>
                                      </p:cBhvr>
                                      <p:to>
                                        <p:strVal val="visible"/>
                                      </p:to>
                                    </p:set>
                                    <p:animEffect transition="in" filter="dissolve">
                                      <p:cBhvr>
                                        <p:cTn id="57" dur="500"/>
                                        <p:tgtEl>
                                          <p:spTgt spid="507912">
                                            <p:txEl>
                                              <p:pRg st="0" end="0"/>
                                            </p:txEl>
                                          </p:spTgt>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507912">
                                            <p:txEl>
                                              <p:pRg st="1" end="1"/>
                                            </p:txEl>
                                          </p:spTgt>
                                        </p:tgtEl>
                                        <p:attrNameLst>
                                          <p:attrName>style.visibility</p:attrName>
                                        </p:attrNameLst>
                                      </p:cBhvr>
                                      <p:to>
                                        <p:strVal val="visible"/>
                                      </p:to>
                                    </p:set>
                                    <p:animEffect transition="in" filter="dissolve">
                                      <p:cBhvr>
                                        <p:cTn id="60" dur="500"/>
                                        <p:tgtEl>
                                          <p:spTgt spid="507912">
                                            <p:txEl>
                                              <p:pRg st="1" end="1"/>
                                            </p:txEl>
                                          </p:spTgt>
                                        </p:tgtEl>
                                      </p:cBhvr>
                                    </p:animEffect>
                                  </p:childTnLst>
                                </p:cTn>
                              </p:par>
                              <p:par>
                                <p:cTn id="61" presetID="9" presetClass="entr" presetSubtype="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dissolve">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12" grpId="0" uiExpand="1" build="p" autoUpdateAnimBg="0"/>
      <p:bldP spid="507914" grpId="0" build="p" autoUpdateAnimBg="0"/>
      <p:bldP spid="507920" grpId="0" build="p" autoUpdateAnimBg="0"/>
      <p:bldP spid="507924" grpId="0" build="p" autoUpdateAnimBg="0"/>
      <p:bldP spid="507925" grpId="0" build="p" autoUpdateAnimBg="0"/>
      <p:bldP spid="507927" grpId="0" build="p" autoUpdateAnimBg="0"/>
      <p:bldP spid="507929" grpId="0" animBg="1"/>
      <p:bldP spid="50793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2609" name="Rectangle 9"/>
          <p:cNvSpPr>
            <a:spLocks noChangeArrowheads="1"/>
          </p:cNvSpPr>
          <p:nvPr/>
        </p:nvSpPr>
        <p:spPr bwMode="auto">
          <a:xfrm>
            <a:off x="0" y="5334000"/>
            <a:ext cx="86868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29706" name="Text Box 10"/>
          <p:cNvSpPr txBox="1">
            <a:spLocks noChangeArrowheads="1"/>
          </p:cNvSpPr>
          <p:nvPr/>
        </p:nvSpPr>
        <p:spPr bwMode="auto">
          <a:xfrm>
            <a:off x="8382000" y="76200"/>
            <a:ext cx="704039" cy="830997"/>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232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a:ea typeface="ＭＳ Ｐゴシック" charset="0"/>
                <a:cs typeface="Arial"/>
              </a:rPr>
              <a:t>342</a:t>
            </a:r>
            <a:endParaRPr kumimoji="0" lang="en-US" sz="24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09" name="Rectangle 13"/>
          <p:cNvSpPr>
            <a:spLocks noChangeArrowheads="1"/>
          </p:cNvSpPr>
          <p:nvPr/>
        </p:nvSpPr>
        <p:spPr bwMode="auto">
          <a:xfrm>
            <a:off x="7391400" y="39624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586</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21" name="Rectangle 25"/>
          <p:cNvSpPr>
            <a:spLocks noChangeArrowheads="1"/>
          </p:cNvSpPr>
          <p:nvPr/>
        </p:nvSpPr>
        <p:spPr bwMode="auto">
          <a:xfrm>
            <a:off x="-76200" y="5257800"/>
            <a:ext cx="20574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إرميا</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452613" name="Rectangle 32"/>
          <p:cNvSpPr>
            <a:spLocks noChangeArrowheads="1"/>
          </p:cNvSpPr>
          <p:nvPr/>
        </p:nvSpPr>
        <p:spPr bwMode="auto">
          <a:xfrm>
            <a:off x="2438400" y="1524000"/>
            <a:ext cx="67056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452614" name="Rectangle 33"/>
          <p:cNvSpPr>
            <a:spLocks noChangeArrowheads="1"/>
          </p:cNvSpPr>
          <p:nvPr/>
        </p:nvSpPr>
        <p:spPr bwMode="auto">
          <a:xfrm>
            <a:off x="4572000" y="2133600"/>
            <a:ext cx="4572000" cy="381000"/>
          </a:xfrm>
          <a:prstGeom prst="rect">
            <a:avLst/>
          </a:prstGeom>
          <a:solidFill>
            <a:srgbClr val="701A1F"/>
          </a:solidFill>
          <a:ln w="28575"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charset="0"/>
              <a:ea typeface="ＭＳ Ｐゴシック" charset="0"/>
              <a:cs typeface="Arial" charset="0"/>
            </a:endParaRPr>
          </a:p>
        </p:txBody>
      </p:sp>
      <p:sp>
        <p:nvSpPr>
          <p:cNvPr id="29724" name="Rectangle 28"/>
          <p:cNvSpPr>
            <a:spLocks noChangeArrowheads="1"/>
          </p:cNvSpPr>
          <p:nvPr/>
        </p:nvSpPr>
        <p:spPr bwMode="auto">
          <a:xfrm>
            <a:off x="4648200" y="2057400"/>
            <a:ext cx="29464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حزقيال</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23" name="Rectangle 27"/>
          <p:cNvSpPr>
            <a:spLocks noChangeArrowheads="1"/>
          </p:cNvSpPr>
          <p:nvPr/>
        </p:nvSpPr>
        <p:spPr bwMode="auto">
          <a:xfrm>
            <a:off x="2362200" y="1447800"/>
            <a:ext cx="1524000" cy="5334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دانيال</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30" name="Rectangle 34"/>
          <p:cNvSpPr>
            <a:spLocks noChangeArrowheads="1"/>
          </p:cNvSpPr>
          <p:nvPr/>
        </p:nvSpPr>
        <p:spPr bwMode="auto">
          <a:xfrm>
            <a:off x="4267200" y="39624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597</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31" name="Rectangle 35"/>
          <p:cNvSpPr>
            <a:spLocks noChangeArrowheads="1"/>
          </p:cNvSpPr>
          <p:nvPr/>
        </p:nvSpPr>
        <p:spPr bwMode="auto">
          <a:xfrm>
            <a:off x="1981200" y="19050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605</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37" name="Rectangle 41"/>
          <p:cNvSpPr>
            <a:spLocks noGrp="1" noChangeArrowheads="1"/>
          </p:cNvSpPr>
          <p:nvPr>
            <p:ph type="ctrTitle"/>
          </p:nvPr>
        </p:nvSpPr>
        <p:spPr>
          <a:xfrm>
            <a:off x="914400" y="228600"/>
            <a:ext cx="7162800" cy="990600"/>
          </a:xfrm>
          <a:solidFill>
            <a:srgbClr val="004200"/>
          </a:solidFill>
          <a:ln>
            <a:solidFill>
              <a:schemeClr val="tx2"/>
            </a:solidFill>
          </a:ln>
          <a:effectLst>
            <a:prstShdw prst="shdw17" dist="17961" dir="2700000">
              <a:schemeClr val="tx2">
                <a:gamma/>
                <a:shade val="60000"/>
                <a:invGamma/>
                <a:alpha val="74998"/>
              </a:schemeClr>
            </a:prstShdw>
          </a:effectLst>
        </p:spPr>
        <p:txBody>
          <a:bodyPr/>
          <a:lstStyle/>
          <a:p>
            <a:pPr eaLnBrk="1" hangingPunct="1">
              <a:defRPr/>
            </a:pPr>
            <a:r>
              <a:rPr kumimoji="1" lang="ar-JO" sz="3600" b="1" dirty="0">
                <a:latin typeface="Arial" charset="0"/>
                <a:ea typeface="ＭＳ Ｐゴシック" charset="0"/>
                <a:cs typeface="Arial" charset="0"/>
              </a:rPr>
              <a:t>أبناء يوشيا والأنبياء</a:t>
            </a:r>
            <a:endParaRPr kumimoji="1" lang="en-US" sz="2800" dirty="0">
              <a:latin typeface="Arial" charset="0"/>
              <a:ea typeface="ＭＳ Ｐゴシック" charset="0"/>
              <a:cs typeface="Arial" charset="0"/>
            </a:endParaRPr>
          </a:p>
        </p:txBody>
      </p:sp>
      <p:sp>
        <p:nvSpPr>
          <p:cNvPr id="29740" name="Rectangle 44"/>
          <p:cNvSpPr>
            <a:spLocks noChangeArrowheads="1"/>
          </p:cNvSpPr>
          <p:nvPr/>
        </p:nvSpPr>
        <p:spPr bwMode="auto">
          <a:xfrm>
            <a:off x="0" y="2590800"/>
            <a:ext cx="8001000" cy="1371600"/>
          </a:xfrm>
          <a:prstGeom prst="rect">
            <a:avLst/>
          </a:prstGeom>
          <a:solidFill>
            <a:schemeClr val="accent1"/>
          </a:solidFill>
          <a:ln w="12700" cap="sq">
            <a:solidFill>
              <a:schemeClr val="tx1"/>
            </a:solidFill>
            <a:miter lim="800000"/>
            <a:headEnd type="none" w="sm" len="sm"/>
            <a:tailEnd type="none" w="sm" len="sm"/>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a:ea typeface="ＭＳ Ｐゴシック" charset="0"/>
              <a:cs typeface="Arial"/>
            </a:endParaRPr>
          </a:p>
        </p:txBody>
      </p:sp>
      <p:sp>
        <p:nvSpPr>
          <p:cNvPr id="29741" name="Rectangle 45"/>
          <p:cNvSpPr>
            <a:spLocks noChangeArrowheads="1"/>
          </p:cNvSpPr>
          <p:nvPr/>
        </p:nvSpPr>
        <p:spPr bwMode="auto">
          <a:xfrm>
            <a:off x="990600" y="6172200"/>
            <a:ext cx="35814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400" b="0" i="0" u="none" strike="noStrike" kern="1200" cap="none" spc="0" normalizeH="0" baseline="0" noProof="0" dirty="0">
                <a:ln>
                  <a:noFill/>
                </a:ln>
                <a:solidFill>
                  <a:srgbClr val="FFFFFF"/>
                </a:solidFill>
                <a:effectLst/>
                <a:uLnTx/>
                <a:uFillTx/>
                <a:latin typeface="Arial"/>
                <a:ea typeface="ＭＳ Ｐゴシック" charset="0"/>
                <a:cs typeface="Arial"/>
              </a:rPr>
              <a:t>موجز ملوك الدمى</a:t>
            </a: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42" name="Rectangle 46"/>
          <p:cNvSpPr>
            <a:spLocks noChangeArrowheads="1"/>
          </p:cNvSpPr>
          <p:nvPr/>
        </p:nvSpPr>
        <p:spPr bwMode="auto">
          <a:xfrm>
            <a:off x="1295400" y="2590800"/>
            <a:ext cx="304800" cy="1371600"/>
          </a:xfrm>
          <a:prstGeom prst="rect">
            <a:avLst/>
          </a:prstGeom>
          <a:solidFill>
            <a:srgbClr val="800080"/>
          </a:soli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99CCFF"/>
              </a:solidFill>
              <a:effectLst/>
              <a:uLnTx/>
              <a:uFillTx/>
              <a:latin typeface="Arial"/>
              <a:ea typeface="ＭＳ Ｐゴシック" charset="0"/>
              <a:cs typeface="Arial"/>
            </a:endParaRPr>
          </a:p>
        </p:txBody>
      </p:sp>
      <p:sp>
        <p:nvSpPr>
          <p:cNvPr id="29743" name="Rectangle 47"/>
          <p:cNvSpPr>
            <a:spLocks noChangeArrowheads="1"/>
          </p:cNvSpPr>
          <p:nvPr/>
        </p:nvSpPr>
        <p:spPr bwMode="auto">
          <a:xfrm>
            <a:off x="4572000" y="2590800"/>
            <a:ext cx="304800" cy="1371600"/>
          </a:xfrm>
          <a:prstGeom prst="rect">
            <a:avLst/>
          </a:prstGeom>
          <a:solidFill>
            <a:srgbClr val="800080"/>
          </a:soli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99CCFF"/>
              </a:solidFill>
              <a:effectLst/>
              <a:uLnTx/>
              <a:uFillTx/>
              <a:latin typeface="Arial"/>
              <a:ea typeface="ＭＳ Ｐゴシック" charset="0"/>
              <a:cs typeface="Arial"/>
            </a:endParaRPr>
          </a:p>
        </p:txBody>
      </p:sp>
      <p:sp>
        <p:nvSpPr>
          <p:cNvPr id="29744" name="Rectangle 48"/>
          <p:cNvSpPr>
            <a:spLocks noChangeArrowheads="1"/>
          </p:cNvSpPr>
          <p:nvPr/>
        </p:nvSpPr>
        <p:spPr bwMode="auto">
          <a:xfrm>
            <a:off x="381000" y="6172200"/>
            <a:ext cx="609600" cy="457200"/>
          </a:xfrm>
          <a:prstGeom prst="rect">
            <a:avLst/>
          </a:prstGeom>
          <a:solidFill>
            <a:srgbClr val="800080"/>
          </a:soli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99CCFF"/>
              </a:solidFill>
              <a:effectLst/>
              <a:uLnTx/>
              <a:uFillTx/>
              <a:latin typeface="Arial"/>
              <a:ea typeface="ＭＳ Ｐゴシック" charset="0"/>
              <a:cs typeface="Arial"/>
            </a:endParaRPr>
          </a:p>
        </p:txBody>
      </p:sp>
      <p:sp>
        <p:nvSpPr>
          <p:cNvPr id="29745" name="Rectangle 49"/>
          <p:cNvSpPr>
            <a:spLocks noChangeArrowheads="1"/>
          </p:cNvSpPr>
          <p:nvPr/>
        </p:nvSpPr>
        <p:spPr bwMode="auto">
          <a:xfrm>
            <a:off x="7924800" y="2743200"/>
            <a:ext cx="1066800" cy="990600"/>
          </a:xfrm>
          <a:prstGeom prst="rect">
            <a:avLst/>
          </a:prstGeom>
          <a:noFill/>
          <a:ln w="9525">
            <a:noFill/>
            <a:miter lim="800000"/>
            <a:headEnd/>
            <a:tailEnd/>
          </a:ln>
          <a:effectLst>
            <a:outerShdw blurRad="63500" dist="35921" dir="2700000" algn="ctr" rotWithShape="0">
              <a:srgbClr val="000000">
                <a:alpha val="74998"/>
              </a:srgbClr>
            </a:outerShdw>
          </a:effectLst>
        </p:spPr>
        <p:txBody>
          <a:bodyPr anchor="ct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ar-JO" sz="2800" b="0" i="0" u="none" strike="noStrike" kern="1200" cap="none" spc="0" normalizeH="0" baseline="0" noProof="0" dirty="0">
                <a:ln>
                  <a:noFill/>
                </a:ln>
                <a:solidFill>
                  <a:srgbClr val="FFFFFF"/>
                </a:solidFill>
                <a:effectLst/>
                <a:uLnTx/>
                <a:uFillTx/>
                <a:latin typeface="Arial"/>
                <a:ea typeface="ＭＳ Ｐゴシック" charset="0"/>
                <a:cs typeface="Arial"/>
              </a:rPr>
              <a:t>سقطت المدينة</a:t>
            </a:r>
            <a:endParaRPr kumimoji="1"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46" name="Rectangle 50"/>
          <p:cNvSpPr>
            <a:spLocks noChangeArrowheads="1"/>
          </p:cNvSpPr>
          <p:nvPr/>
        </p:nvSpPr>
        <p:spPr bwMode="auto">
          <a:xfrm>
            <a:off x="5638800" y="3028950"/>
            <a:ext cx="1828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صدقيا</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47" name="Rectangle 51"/>
          <p:cNvSpPr>
            <a:spLocks noChangeArrowheads="1"/>
          </p:cNvSpPr>
          <p:nvPr/>
        </p:nvSpPr>
        <p:spPr bwMode="auto">
          <a:xfrm>
            <a:off x="914400" y="39624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609</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52" name="Rectangle 56"/>
          <p:cNvSpPr>
            <a:spLocks noChangeArrowheads="1"/>
          </p:cNvSpPr>
          <p:nvPr/>
        </p:nvSpPr>
        <p:spPr bwMode="auto">
          <a:xfrm rot="16200000">
            <a:off x="3581400" y="3086100"/>
            <a:ext cx="2133600" cy="3048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000" b="0" i="0" u="none" strike="noStrike" kern="1200" cap="none" spc="0" normalizeH="0" baseline="0" noProof="0" dirty="0">
                <a:ln>
                  <a:noFill/>
                </a:ln>
                <a:solidFill>
                  <a:srgbClr val="FFFFFF"/>
                </a:solidFill>
                <a:effectLst/>
                <a:uLnTx/>
                <a:uFillTx/>
                <a:latin typeface="Arial"/>
                <a:ea typeface="ＭＳ Ｐゴシック" charset="0"/>
                <a:cs typeface="Arial"/>
              </a:rPr>
              <a:t>يهوياكين</a:t>
            </a:r>
            <a:endParaRPr kumimoji="0" lang="en-US" sz="20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53" name="Rectangle 57"/>
          <p:cNvSpPr>
            <a:spLocks noChangeArrowheads="1"/>
          </p:cNvSpPr>
          <p:nvPr/>
        </p:nvSpPr>
        <p:spPr bwMode="auto">
          <a:xfrm>
            <a:off x="2057400" y="3028950"/>
            <a:ext cx="2133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يهوياقيم</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55" name="Rectangle 59"/>
          <p:cNvSpPr>
            <a:spLocks noChangeArrowheads="1"/>
          </p:cNvSpPr>
          <p:nvPr/>
        </p:nvSpPr>
        <p:spPr bwMode="auto">
          <a:xfrm rot="-21600000">
            <a:off x="-228600" y="3028950"/>
            <a:ext cx="1828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يوشيا</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56" name="Rectangle 60"/>
          <p:cNvSpPr>
            <a:spLocks noChangeArrowheads="1"/>
          </p:cNvSpPr>
          <p:nvPr/>
        </p:nvSpPr>
        <p:spPr bwMode="auto">
          <a:xfrm>
            <a:off x="457200" y="4343400"/>
            <a:ext cx="1905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(3 شهور)</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57" name="Rectangle 61"/>
          <p:cNvSpPr>
            <a:spLocks noChangeArrowheads="1"/>
          </p:cNvSpPr>
          <p:nvPr/>
        </p:nvSpPr>
        <p:spPr bwMode="auto">
          <a:xfrm>
            <a:off x="3810000" y="4343400"/>
            <a:ext cx="1905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(3 شهور)</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58" name="Rectangle 62"/>
          <p:cNvSpPr>
            <a:spLocks noChangeArrowheads="1"/>
          </p:cNvSpPr>
          <p:nvPr/>
        </p:nvSpPr>
        <p:spPr bwMode="auto">
          <a:xfrm>
            <a:off x="2171700" y="4343400"/>
            <a:ext cx="1905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(11 سنة)</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59" name="Rectangle 63"/>
          <p:cNvSpPr>
            <a:spLocks noChangeArrowheads="1"/>
          </p:cNvSpPr>
          <p:nvPr/>
        </p:nvSpPr>
        <p:spPr bwMode="auto">
          <a:xfrm>
            <a:off x="5638800" y="4343400"/>
            <a:ext cx="1905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(11 سنة)</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60" name="Rectangle 64"/>
          <p:cNvSpPr>
            <a:spLocks noChangeArrowheads="1"/>
          </p:cNvSpPr>
          <p:nvPr/>
        </p:nvSpPr>
        <p:spPr bwMode="auto">
          <a:xfrm>
            <a:off x="-152400" y="56388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ＭＳ Ｐゴシック" charset="0"/>
                <a:cs typeface="Arial"/>
              </a:rPr>
              <a:t>627</a:t>
            </a:r>
            <a:endParaRPr kumimoji="0" lang="en-US" sz="28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29754" name="Rectangle 58"/>
          <p:cNvSpPr>
            <a:spLocks noChangeArrowheads="1"/>
          </p:cNvSpPr>
          <p:nvPr/>
        </p:nvSpPr>
        <p:spPr bwMode="auto">
          <a:xfrm rot="16200000">
            <a:off x="533400" y="3009900"/>
            <a:ext cx="1828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ar-JO" sz="2400" b="0" i="0" u="none" strike="noStrike" kern="1200" cap="none" spc="0" normalizeH="0" baseline="0" noProof="0" dirty="0">
                <a:ln>
                  <a:noFill/>
                </a:ln>
                <a:solidFill>
                  <a:srgbClr val="FFFFFF"/>
                </a:solidFill>
                <a:effectLst/>
                <a:uLnTx/>
                <a:uFillTx/>
                <a:latin typeface="Arial"/>
                <a:ea typeface="ＭＳ Ｐゴシック" charset="0"/>
                <a:cs typeface="Arial"/>
              </a:rPr>
              <a:t>يهوآحاز</a:t>
            </a:r>
            <a:endPar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9"/>
                                        </p:tgtEl>
                                        <p:attrNameLst>
                                          <p:attrName>style.visibility</p:attrName>
                                        </p:attrNameLst>
                                      </p:cBhvr>
                                      <p:to>
                                        <p:strVal val="visible"/>
                                      </p:to>
                                    </p:set>
                                    <p:anim calcmode="lin" valueType="num">
                                      <p:cBhvr additive="base">
                                        <p:cTn id="7" dur="500" fill="hold"/>
                                        <p:tgtEl>
                                          <p:spTgt spid="29709"/>
                                        </p:tgtEl>
                                        <p:attrNameLst>
                                          <p:attrName>ppt_x</p:attrName>
                                        </p:attrNameLst>
                                      </p:cBhvr>
                                      <p:tavLst>
                                        <p:tav tm="0">
                                          <p:val>
                                            <p:strVal val="0-#ppt_w/2"/>
                                          </p:val>
                                        </p:tav>
                                        <p:tav tm="100000">
                                          <p:val>
                                            <p:strVal val="#ppt_x"/>
                                          </p:val>
                                        </p:tav>
                                      </p:tavLst>
                                    </p:anim>
                                    <p:anim calcmode="lin" valueType="num">
                                      <p:cBhvr additive="base">
                                        <p:cTn id="8" dur="500" fill="hold"/>
                                        <p:tgtEl>
                                          <p:spTgt spid="2970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721"/>
                                        </p:tgtEl>
                                        <p:attrNameLst>
                                          <p:attrName>style.visibility</p:attrName>
                                        </p:attrNameLst>
                                      </p:cBhvr>
                                      <p:to>
                                        <p:strVal val="visible"/>
                                      </p:to>
                                    </p:set>
                                    <p:anim calcmode="lin" valueType="num">
                                      <p:cBhvr additive="base">
                                        <p:cTn id="13" dur="500" fill="hold"/>
                                        <p:tgtEl>
                                          <p:spTgt spid="29721"/>
                                        </p:tgtEl>
                                        <p:attrNameLst>
                                          <p:attrName>ppt_x</p:attrName>
                                        </p:attrNameLst>
                                      </p:cBhvr>
                                      <p:tavLst>
                                        <p:tav tm="0">
                                          <p:val>
                                            <p:strVal val="0-#ppt_w/2"/>
                                          </p:val>
                                        </p:tav>
                                        <p:tav tm="100000">
                                          <p:val>
                                            <p:strVal val="#ppt_x"/>
                                          </p:val>
                                        </p:tav>
                                      </p:tavLst>
                                    </p:anim>
                                    <p:anim calcmode="lin" valueType="num">
                                      <p:cBhvr additive="base">
                                        <p:cTn id="14" dur="500" fill="hold"/>
                                        <p:tgtEl>
                                          <p:spTgt spid="2972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723"/>
                                        </p:tgtEl>
                                        <p:attrNameLst>
                                          <p:attrName>style.visibility</p:attrName>
                                        </p:attrNameLst>
                                      </p:cBhvr>
                                      <p:to>
                                        <p:strVal val="visible"/>
                                      </p:to>
                                    </p:set>
                                    <p:anim calcmode="lin" valueType="num">
                                      <p:cBhvr additive="base">
                                        <p:cTn id="19" dur="500" fill="hold"/>
                                        <p:tgtEl>
                                          <p:spTgt spid="29723"/>
                                        </p:tgtEl>
                                        <p:attrNameLst>
                                          <p:attrName>ppt_x</p:attrName>
                                        </p:attrNameLst>
                                      </p:cBhvr>
                                      <p:tavLst>
                                        <p:tav tm="0">
                                          <p:val>
                                            <p:strVal val="0-#ppt_w/2"/>
                                          </p:val>
                                        </p:tav>
                                        <p:tav tm="100000">
                                          <p:val>
                                            <p:strVal val="#ppt_x"/>
                                          </p:val>
                                        </p:tav>
                                      </p:tavLst>
                                    </p:anim>
                                    <p:anim calcmode="lin" valueType="num">
                                      <p:cBhvr additive="base">
                                        <p:cTn id="20" dur="500" fill="hold"/>
                                        <p:tgtEl>
                                          <p:spTgt spid="2972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731"/>
                                        </p:tgtEl>
                                        <p:attrNameLst>
                                          <p:attrName>style.visibility</p:attrName>
                                        </p:attrNameLst>
                                      </p:cBhvr>
                                      <p:to>
                                        <p:strVal val="visible"/>
                                      </p:to>
                                    </p:set>
                                    <p:anim calcmode="lin" valueType="num">
                                      <p:cBhvr additive="base">
                                        <p:cTn id="25" dur="500" fill="hold"/>
                                        <p:tgtEl>
                                          <p:spTgt spid="29731"/>
                                        </p:tgtEl>
                                        <p:attrNameLst>
                                          <p:attrName>ppt_x</p:attrName>
                                        </p:attrNameLst>
                                      </p:cBhvr>
                                      <p:tavLst>
                                        <p:tav tm="0">
                                          <p:val>
                                            <p:strVal val="0-#ppt_w/2"/>
                                          </p:val>
                                        </p:tav>
                                        <p:tav tm="100000">
                                          <p:val>
                                            <p:strVal val="#ppt_x"/>
                                          </p:val>
                                        </p:tav>
                                      </p:tavLst>
                                    </p:anim>
                                    <p:anim calcmode="lin" valueType="num">
                                      <p:cBhvr additive="base">
                                        <p:cTn id="26" dur="500" fill="hold"/>
                                        <p:tgtEl>
                                          <p:spTgt spid="2973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724"/>
                                        </p:tgtEl>
                                        <p:attrNameLst>
                                          <p:attrName>style.visibility</p:attrName>
                                        </p:attrNameLst>
                                      </p:cBhvr>
                                      <p:to>
                                        <p:strVal val="visible"/>
                                      </p:to>
                                    </p:set>
                                    <p:anim calcmode="lin" valueType="num">
                                      <p:cBhvr additive="base">
                                        <p:cTn id="31" dur="500" fill="hold"/>
                                        <p:tgtEl>
                                          <p:spTgt spid="29724"/>
                                        </p:tgtEl>
                                        <p:attrNameLst>
                                          <p:attrName>ppt_x</p:attrName>
                                        </p:attrNameLst>
                                      </p:cBhvr>
                                      <p:tavLst>
                                        <p:tav tm="0">
                                          <p:val>
                                            <p:strVal val="0-#ppt_w/2"/>
                                          </p:val>
                                        </p:tav>
                                        <p:tav tm="100000">
                                          <p:val>
                                            <p:strVal val="#ppt_x"/>
                                          </p:val>
                                        </p:tav>
                                      </p:tavLst>
                                    </p:anim>
                                    <p:anim calcmode="lin" valueType="num">
                                      <p:cBhvr additive="base">
                                        <p:cTn id="32" dur="500" fill="hold"/>
                                        <p:tgtEl>
                                          <p:spTgt spid="2972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730"/>
                                        </p:tgtEl>
                                        <p:attrNameLst>
                                          <p:attrName>style.visibility</p:attrName>
                                        </p:attrNameLst>
                                      </p:cBhvr>
                                      <p:to>
                                        <p:strVal val="visible"/>
                                      </p:to>
                                    </p:set>
                                    <p:anim calcmode="lin" valueType="num">
                                      <p:cBhvr additive="base">
                                        <p:cTn id="37" dur="500" fill="hold"/>
                                        <p:tgtEl>
                                          <p:spTgt spid="29730"/>
                                        </p:tgtEl>
                                        <p:attrNameLst>
                                          <p:attrName>ppt_x</p:attrName>
                                        </p:attrNameLst>
                                      </p:cBhvr>
                                      <p:tavLst>
                                        <p:tav tm="0">
                                          <p:val>
                                            <p:strVal val="0-#ppt_w/2"/>
                                          </p:val>
                                        </p:tav>
                                        <p:tav tm="100000">
                                          <p:val>
                                            <p:strVal val="#ppt_x"/>
                                          </p:val>
                                        </p:tav>
                                      </p:tavLst>
                                    </p:anim>
                                    <p:anim calcmode="lin" valueType="num">
                                      <p:cBhvr additive="base">
                                        <p:cTn id="38" dur="500" fill="hold"/>
                                        <p:tgtEl>
                                          <p:spTgt spid="2973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9747"/>
                                        </p:tgtEl>
                                        <p:attrNameLst>
                                          <p:attrName>style.visibility</p:attrName>
                                        </p:attrNameLst>
                                      </p:cBhvr>
                                      <p:to>
                                        <p:strVal val="visible"/>
                                      </p:to>
                                    </p:set>
                                    <p:anim calcmode="lin" valueType="num">
                                      <p:cBhvr additive="base">
                                        <p:cTn id="43" dur="500" fill="hold"/>
                                        <p:tgtEl>
                                          <p:spTgt spid="29747"/>
                                        </p:tgtEl>
                                        <p:attrNameLst>
                                          <p:attrName>ppt_x</p:attrName>
                                        </p:attrNameLst>
                                      </p:cBhvr>
                                      <p:tavLst>
                                        <p:tav tm="0">
                                          <p:val>
                                            <p:strVal val="0-#ppt_w/2"/>
                                          </p:val>
                                        </p:tav>
                                        <p:tav tm="100000">
                                          <p:val>
                                            <p:strVal val="#ppt_x"/>
                                          </p:val>
                                        </p:tav>
                                      </p:tavLst>
                                    </p:anim>
                                    <p:anim calcmode="lin" valueType="num">
                                      <p:cBhvr additive="base">
                                        <p:cTn id="44" dur="500" fill="hold"/>
                                        <p:tgtEl>
                                          <p:spTgt spid="2974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9755"/>
                                        </p:tgtEl>
                                        <p:attrNameLst>
                                          <p:attrName>style.visibility</p:attrName>
                                        </p:attrNameLst>
                                      </p:cBhvr>
                                      <p:to>
                                        <p:strVal val="visible"/>
                                      </p:to>
                                    </p:set>
                                    <p:anim calcmode="lin" valueType="num">
                                      <p:cBhvr additive="base">
                                        <p:cTn id="49" dur="500" fill="hold"/>
                                        <p:tgtEl>
                                          <p:spTgt spid="29755"/>
                                        </p:tgtEl>
                                        <p:attrNameLst>
                                          <p:attrName>ppt_x</p:attrName>
                                        </p:attrNameLst>
                                      </p:cBhvr>
                                      <p:tavLst>
                                        <p:tav tm="0">
                                          <p:val>
                                            <p:strVal val="0-#ppt_w/2"/>
                                          </p:val>
                                        </p:tav>
                                        <p:tav tm="100000">
                                          <p:val>
                                            <p:strVal val="#ppt_x"/>
                                          </p:val>
                                        </p:tav>
                                      </p:tavLst>
                                    </p:anim>
                                    <p:anim calcmode="lin" valueType="num">
                                      <p:cBhvr additive="base">
                                        <p:cTn id="50" dur="500" fill="hold"/>
                                        <p:tgtEl>
                                          <p:spTgt spid="2975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9754"/>
                                        </p:tgtEl>
                                        <p:attrNameLst>
                                          <p:attrName>style.visibility</p:attrName>
                                        </p:attrNameLst>
                                      </p:cBhvr>
                                      <p:to>
                                        <p:strVal val="visible"/>
                                      </p:to>
                                    </p:set>
                                    <p:anim calcmode="lin" valueType="num">
                                      <p:cBhvr additive="base">
                                        <p:cTn id="55" dur="500" fill="hold"/>
                                        <p:tgtEl>
                                          <p:spTgt spid="29754"/>
                                        </p:tgtEl>
                                        <p:attrNameLst>
                                          <p:attrName>ppt_x</p:attrName>
                                        </p:attrNameLst>
                                      </p:cBhvr>
                                      <p:tavLst>
                                        <p:tav tm="0">
                                          <p:val>
                                            <p:strVal val="0-#ppt_w/2"/>
                                          </p:val>
                                        </p:tav>
                                        <p:tav tm="100000">
                                          <p:val>
                                            <p:strVal val="#ppt_x"/>
                                          </p:val>
                                        </p:tav>
                                      </p:tavLst>
                                    </p:anim>
                                    <p:anim calcmode="lin" valueType="num">
                                      <p:cBhvr additive="base">
                                        <p:cTn id="56" dur="500" fill="hold"/>
                                        <p:tgtEl>
                                          <p:spTgt spid="29754"/>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9756"/>
                                        </p:tgtEl>
                                        <p:attrNameLst>
                                          <p:attrName>style.visibility</p:attrName>
                                        </p:attrNameLst>
                                      </p:cBhvr>
                                      <p:to>
                                        <p:strVal val="visible"/>
                                      </p:to>
                                    </p:set>
                                    <p:anim calcmode="lin" valueType="num">
                                      <p:cBhvr additive="base">
                                        <p:cTn id="61" dur="500" fill="hold"/>
                                        <p:tgtEl>
                                          <p:spTgt spid="29756"/>
                                        </p:tgtEl>
                                        <p:attrNameLst>
                                          <p:attrName>ppt_x</p:attrName>
                                        </p:attrNameLst>
                                      </p:cBhvr>
                                      <p:tavLst>
                                        <p:tav tm="0">
                                          <p:val>
                                            <p:strVal val="0-#ppt_w/2"/>
                                          </p:val>
                                        </p:tav>
                                        <p:tav tm="100000">
                                          <p:val>
                                            <p:strVal val="#ppt_x"/>
                                          </p:val>
                                        </p:tav>
                                      </p:tavLst>
                                    </p:anim>
                                    <p:anim calcmode="lin" valueType="num">
                                      <p:cBhvr additive="base">
                                        <p:cTn id="62" dur="500" fill="hold"/>
                                        <p:tgtEl>
                                          <p:spTgt spid="29756"/>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9753"/>
                                        </p:tgtEl>
                                        <p:attrNameLst>
                                          <p:attrName>style.visibility</p:attrName>
                                        </p:attrNameLst>
                                      </p:cBhvr>
                                      <p:to>
                                        <p:strVal val="visible"/>
                                      </p:to>
                                    </p:set>
                                    <p:anim calcmode="lin" valueType="num">
                                      <p:cBhvr additive="base">
                                        <p:cTn id="67" dur="500" fill="hold"/>
                                        <p:tgtEl>
                                          <p:spTgt spid="29753"/>
                                        </p:tgtEl>
                                        <p:attrNameLst>
                                          <p:attrName>ppt_x</p:attrName>
                                        </p:attrNameLst>
                                      </p:cBhvr>
                                      <p:tavLst>
                                        <p:tav tm="0">
                                          <p:val>
                                            <p:strVal val="0-#ppt_w/2"/>
                                          </p:val>
                                        </p:tav>
                                        <p:tav tm="100000">
                                          <p:val>
                                            <p:strVal val="#ppt_x"/>
                                          </p:val>
                                        </p:tav>
                                      </p:tavLst>
                                    </p:anim>
                                    <p:anim calcmode="lin" valueType="num">
                                      <p:cBhvr additive="base">
                                        <p:cTn id="68" dur="500" fill="hold"/>
                                        <p:tgtEl>
                                          <p:spTgt spid="29753"/>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9758"/>
                                        </p:tgtEl>
                                        <p:attrNameLst>
                                          <p:attrName>style.visibility</p:attrName>
                                        </p:attrNameLst>
                                      </p:cBhvr>
                                      <p:to>
                                        <p:strVal val="visible"/>
                                      </p:to>
                                    </p:set>
                                    <p:anim calcmode="lin" valueType="num">
                                      <p:cBhvr additive="base">
                                        <p:cTn id="73" dur="500" fill="hold"/>
                                        <p:tgtEl>
                                          <p:spTgt spid="29758"/>
                                        </p:tgtEl>
                                        <p:attrNameLst>
                                          <p:attrName>ppt_x</p:attrName>
                                        </p:attrNameLst>
                                      </p:cBhvr>
                                      <p:tavLst>
                                        <p:tav tm="0">
                                          <p:val>
                                            <p:strVal val="0-#ppt_w/2"/>
                                          </p:val>
                                        </p:tav>
                                        <p:tav tm="100000">
                                          <p:val>
                                            <p:strVal val="#ppt_x"/>
                                          </p:val>
                                        </p:tav>
                                      </p:tavLst>
                                    </p:anim>
                                    <p:anim calcmode="lin" valueType="num">
                                      <p:cBhvr additive="base">
                                        <p:cTn id="74" dur="500" fill="hold"/>
                                        <p:tgtEl>
                                          <p:spTgt spid="29758"/>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9752"/>
                                        </p:tgtEl>
                                        <p:attrNameLst>
                                          <p:attrName>style.visibility</p:attrName>
                                        </p:attrNameLst>
                                      </p:cBhvr>
                                      <p:to>
                                        <p:strVal val="visible"/>
                                      </p:to>
                                    </p:set>
                                    <p:anim calcmode="lin" valueType="num">
                                      <p:cBhvr additive="base">
                                        <p:cTn id="79" dur="500" fill="hold"/>
                                        <p:tgtEl>
                                          <p:spTgt spid="29752"/>
                                        </p:tgtEl>
                                        <p:attrNameLst>
                                          <p:attrName>ppt_x</p:attrName>
                                        </p:attrNameLst>
                                      </p:cBhvr>
                                      <p:tavLst>
                                        <p:tav tm="0">
                                          <p:val>
                                            <p:strVal val="0-#ppt_w/2"/>
                                          </p:val>
                                        </p:tav>
                                        <p:tav tm="100000">
                                          <p:val>
                                            <p:strVal val="#ppt_x"/>
                                          </p:val>
                                        </p:tav>
                                      </p:tavLst>
                                    </p:anim>
                                    <p:anim calcmode="lin" valueType="num">
                                      <p:cBhvr additive="base">
                                        <p:cTn id="80" dur="500" fill="hold"/>
                                        <p:tgtEl>
                                          <p:spTgt spid="29752"/>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9757"/>
                                        </p:tgtEl>
                                        <p:attrNameLst>
                                          <p:attrName>style.visibility</p:attrName>
                                        </p:attrNameLst>
                                      </p:cBhvr>
                                      <p:to>
                                        <p:strVal val="visible"/>
                                      </p:to>
                                    </p:set>
                                    <p:anim calcmode="lin" valueType="num">
                                      <p:cBhvr additive="base">
                                        <p:cTn id="85" dur="500" fill="hold"/>
                                        <p:tgtEl>
                                          <p:spTgt spid="29757"/>
                                        </p:tgtEl>
                                        <p:attrNameLst>
                                          <p:attrName>ppt_x</p:attrName>
                                        </p:attrNameLst>
                                      </p:cBhvr>
                                      <p:tavLst>
                                        <p:tav tm="0">
                                          <p:val>
                                            <p:strVal val="0-#ppt_w/2"/>
                                          </p:val>
                                        </p:tav>
                                        <p:tav tm="100000">
                                          <p:val>
                                            <p:strVal val="#ppt_x"/>
                                          </p:val>
                                        </p:tav>
                                      </p:tavLst>
                                    </p:anim>
                                    <p:anim calcmode="lin" valueType="num">
                                      <p:cBhvr additive="base">
                                        <p:cTn id="86" dur="500" fill="hold"/>
                                        <p:tgtEl>
                                          <p:spTgt spid="29757"/>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9746"/>
                                        </p:tgtEl>
                                        <p:attrNameLst>
                                          <p:attrName>style.visibility</p:attrName>
                                        </p:attrNameLst>
                                      </p:cBhvr>
                                      <p:to>
                                        <p:strVal val="visible"/>
                                      </p:to>
                                    </p:set>
                                    <p:anim calcmode="lin" valueType="num">
                                      <p:cBhvr additive="base">
                                        <p:cTn id="91" dur="500" fill="hold"/>
                                        <p:tgtEl>
                                          <p:spTgt spid="29746"/>
                                        </p:tgtEl>
                                        <p:attrNameLst>
                                          <p:attrName>ppt_x</p:attrName>
                                        </p:attrNameLst>
                                      </p:cBhvr>
                                      <p:tavLst>
                                        <p:tav tm="0">
                                          <p:val>
                                            <p:strVal val="0-#ppt_w/2"/>
                                          </p:val>
                                        </p:tav>
                                        <p:tav tm="100000">
                                          <p:val>
                                            <p:strVal val="#ppt_x"/>
                                          </p:val>
                                        </p:tav>
                                      </p:tavLst>
                                    </p:anim>
                                    <p:anim calcmode="lin" valueType="num">
                                      <p:cBhvr additive="base">
                                        <p:cTn id="92" dur="500" fill="hold"/>
                                        <p:tgtEl>
                                          <p:spTgt spid="29746"/>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9759"/>
                                        </p:tgtEl>
                                        <p:attrNameLst>
                                          <p:attrName>style.visibility</p:attrName>
                                        </p:attrNameLst>
                                      </p:cBhvr>
                                      <p:to>
                                        <p:strVal val="visible"/>
                                      </p:to>
                                    </p:set>
                                    <p:anim calcmode="lin" valueType="num">
                                      <p:cBhvr additive="base">
                                        <p:cTn id="97" dur="500" fill="hold"/>
                                        <p:tgtEl>
                                          <p:spTgt spid="29759"/>
                                        </p:tgtEl>
                                        <p:attrNameLst>
                                          <p:attrName>ppt_x</p:attrName>
                                        </p:attrNameLst>
                                      </p:cBhvr>
                                      <p:tavLst>
                                        <p:tav tm="0">
                                          <p:val>
                                            <p:strVal val="0-#ppt_w/2"/>
                                          </p:val>
                                        </p:tav>
                                        <p:tav tm="100000">
                                          <p:val>
                                            <p:strVal val="#ppt_x"/>
                                          </p:val>
                                        </p:tav>
                                      </p:tavLst>
                                    </p:anim>
                                    <p:anim calcmode="lin" valueType="num">
                                      <p:cBhvr additive="base">
                                        <p:cTn id="98" dur="500" fill="hold"/>
                                        <p:tgtEl>
                                          <p:spTgt spid="297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9" grpId="0" autoUpdateAnimBg="0"/>
      <p:bldP spid="29721" grpId="0" autoUpdateAnimBg="0"/>
      <p:bldP spid="29724" grpId="0" autoUpdateAnimBg="0"/>
      <p:bldP spid="29723" grpId="0" autoUpdateAnimBg="0"/>
      <p:bldP spid="29730" grpId="0" autoUpdateAnimBg="0"/>
      <p:bldP spid="29731" grpId="0" autoUpdateAnimBg="0"/>
      <p:bldP spid="29746" grpId="0" autoUpdateAnimBg="0"/>
      <p:bldP spid="29747" grpId="0" autoUpdateAnimBg="0"/>
      <p:bldP spid="29752" grpId="0" autoUpdateAnimBg="0"/>
      <p:bldP spid="29753" grpId="0" autoUpdateAnimBg="0"/>
      <p:bldP spid="29755" grpId="0" autoUpdateAnimBg="0"/>
      <p:bldP spid="29756" grpId="0" autoUpdateAnimBg="0"/>
      <p:bldP spid="29757" grpId="0" autoUpdateAnimBg="0"/>
      <p:bldP spid="29758" grpId="0" autoUpdateAnimBg="0"/>
      <p:bldP spid="29759" grpId="0" autoUpdateAnimBg="0"/>
      <p:bldP spid="2975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59778" name="Rectangle 15"/>
          <p:cNvSpPr>
            <a:spLocks noGrp="1" noChangeArrowheads="1"/>
          </p:cNvSpPr>
          <p:nvPr>
            <p:ph type="ctrTitle"/>
          </p:nvPr>
        </p:nvSpPr>
        <p:spPr>
          <a:xfrm>
            <a:off x="1219200" y="0"/>
            <a:ext cx="6629400" cy="1066800"/>
          </a:xfrm>
          <a:solidFill>
            <a:schemeClr val="bg1"/>
          </a:solidFill>
        </p:spPr>
        <p:txBody>
          <a:bodyPr/>
          <a:lstStyle/>
          <a:p>
            <a:pPr eaLnBrk="1" hangingPunct="1"/>
            <a:r>
              <a:rPr kumimoji="0" lang="en-US" sz="4000">
                <a:solidFill>
                  <a:schemeClr val="bg1"/>
                </a:solidFill>
                <a:latin typeface="Arial" panose="020B0604020202020204" pitchFamily="34" charset="0"/>
                <a:ea typeface="Osaka" charset="0"/>
                <a:cs typeface="Arial" panose="020B0604020202020204" pitchFamily="34" charset="0"/>
              </a:rPr>
              <a:t>Two 70-Year Exiles</a:t>
            </a:r>
          </a:p>
        </p:txBody>
      </p:sp>
      <p:sp>
        <p:nvSpPr>
          <p:cNvPr id="459779" name="Rectangle 2"/>
          <p:cNvSpPr>
            <a:spLocks noChangeArrowheads="1"/>
          </p:cNvSpPr>
          <p:nvPr/>
        </p:nvSpPr>
        <p:spPr bwMode="auto">
          <a:xfrm>
            <a:off x="5638800" y="2590800"/>
            <a:ext cx="3581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459780" name="Rectangle 3"/>
          <p:cNvSpPr>
            <a:spLocks noChangeArrowheads="1"/>
          </p:cNvSpPr>
          <p:nvPr/>
        </p:nvSpPr>
        <p:spPr bwMode="auto">
          <a:xfrm>
            <a:off x="0" y="2590800"/>
            <a:ext cx="2590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459781" name="Text Box 4"/>
          <p:cNvSpPr txBox="1">
            <a:spLocks noChangeArrowheads="1"/>
          </p:cNvSpPr>
          <p:nvPr/>
        </p:nvSpPr>
        <p:spPr bwMode="auto">
          <a:xfrm>
            <a:off x="8382000" y="76200"/>
            <a:ext cx="70403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560</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14341" name="Rectangle 5"/>
          <p:cNvSpPr>
            <a:spLocks noChangeArrowheads="1"/>
          </p:cNvSpPr>
          <p:nvPr/>
        </p:nvSpPr>
        <p:spPr bwMode="auto">
          <a:xfrm>
            <a:off x="2133600" y="2057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586</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459783" name="WordArt 6"/>
          <p:cNvSpPr>
            <a:spLocks noChangeArrowheads="1" noChangeShapeType="1" noTextEdit="1"/>
          </p:cNvSpPr>
          <p:nvPr/>
        </p:nvSpPr>
        <p:spPr bwMode="auto">
          <a:xfrm>
            <a:off x="1905000" y="114300"/>
            <a:ext cx="53816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0" i="0" u="none" strike="noStrike" kern="10" cap="none" spc="0" normalizeH="0" baseline="0" noProof="0" dirty="0">
                <a:ln w="12700" cap="sq">
                  <a:solidFill>
                    <a:srgbClr val="EAEAEA"/>
                  </a:solidFill>
                  <a:round/>
                  <a:headEnd type="none" w="sm" len="sm"/>
                  <a:tailEnd type="none" w="sm" len="sm"/>
                </a:ln>
                <a:solidFill>
                  <a:srgbClr val="FFFFFF"/>
                </a:solidFill>
                <a:effectLst>
                  <a:outerShdw blurRad="63500" dist="38099" dir="2700000" sy="50000" kx="2115830" algn="bl" rotWithShape="0">
                    <a:srgbClr val="C0C0C0">
                      <a:alpha val="74997"/>
                    </a:srgbClr>
                  </a:outerShdw>
                </a:effectLst>
                <a:uLnTx/>
                <a:uFillTx/>
                <a:latin typeface="Arial"/>
                <a:ea typeface="Arial"/>
                <a:cs typeface="Arial"/>
              </a:rPr>
              <a:t>سبيين لمدة 70 سنة</a:t>
            </a:r>
            <a:endParaRPr kumimoji="0" lang="en-US" sz="3200" b="0" i="0" u="none" strike="noStrike" kern="10" cap="none" spc="0" normalizeH="0" baseline="0" noProof="0" dirty="0">
              <a:ln w="12700" cap="sq">
                <a:solidFill>
                  <a:srgbClr val="EAEAEA"/>
                </a:solidFill>
                <a:round/>
                <a:headEnd type="none" w="sm" len="sm"/>
                <a:tailEnd type="none" w="sm" len="sm"/>
              </a:ln>
              <a:solidFill>
                <a:srgbClr val="FFFFFF"/>
              </a:solidFill>
              <a:effectLst>
                <a:outerShdw blurRad="63500" dist="38099" dir="2700000" sy="50000" kx="2115830" algn="bl" rotWithShape="0">
                  <a:srgbClr val="C0C0C0">
                    <a:alpha val="74997"/>
                  </a:srgbClr>
                </a:outerShdw>
              </a:effectLst>
              <a:uLnTx/>
              <a:uFillTx/>
              <a:latin typeface="Arial"/>
              <a:ea typeface="Arial"/>
              <a:cs typeface="Arial"/>
            </a:endParaRPr>
          </a:p>
        </p:txBody>
      </p:sp>
      <p:sp>
        <p:nvSpPr>
          <p:cNvPr id="14343" name="Rectangle 7"/>
          <p:cNvSpPr>
            <a:spLocks noChangeArrowheads="1"/>
          </p:cNvSpPr>
          <p:nvPr/>
        </p:nvSpPr>
        <p:spPr bwMode="auto">
          <a:xfrm>
            <a:off x="2590800" y="838200"/>
            <a:ext cx="2057400" cy="1143000"/>
          </a:xfrm>
          <a:prstGeom prst="rect">
            <a:avLst/>
          </a:prstGeom>
          <a:noFill/>
          <a:ln w="9525">
            <a:noFill/>
            <a:miter lim="800000"/>
            <a:headEnd/>
            <a:tailEnd/>
          </a:ln>
          <a:effectLst>
            <a:outerShdw blurRad="63500" dist="35921" dir="2700000" algn="ctr" rotWithShape="0">
              <a:schemeClr val="bg1">
                <a:alpha val="74998"/>
              </a:scheme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سبي الشعب</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endParaRPr>
          </a:p>
        </p:txBody>
      </p:sp>
      <p:sp>
        <p:nvSpPr>
          <p:cNvPr id="14344" name="Rectangle 8"/>
          <p:cNvSpPr>
            <a:spLocks noChangeArrowheads="1"/>
          </p:cNvSpPr>
          <p:nvPr/>
        </p:nvSpPr>
        <p:spPr bwMode="auto">
          <a:xfrm>
            <a:off x="4114800" y="2971800"/>
            <a:ext cx="2057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Osaka" charset="0"/>
                <a:cs typeface="Arial" panose="020B0604020202020204" pitchFamily="34" charset="0"/>
              </a:rPr>
              <a:t>سبي الهيكل</a:t>
            </a:r>
            <a:endParaRPr kumimoji="0" lang="en-US" sz="3200" b="1" i="0" u="none" strike="noStrike" kern="1200" cap="none" spc="0" normalizeH="0" baseline="0" noProof="0" dirty="0">
              <a:ln>
                <a:noFill/>
              </a:ln>
              <a:solidFill>
                <a:srgbClr val="FFFF00"/>
              </a:solidFill>
              <a:effectLst/>
              <a:uLnTx/>
              <a:uFillTx/>
              <a:latin typeface="Arial" panose="020B0604020202020204" pitchFamily="34" charset="0"/>
              <a:ea typeface="Osaka" charset="0"/>
              <a:cs typeface="Arial" panose="020B0604020202020204" pitchFamily="34" charset="0"/>
            </a:endParaRPr>
          </a:p>
        </p:txBody>
      </p:sp>
      <p:sp>
        <p:nvSpPr>
          <p:cNvPr id="14345" name="Rectangle 9"/>
          <p:cNvSpPr>
            <a:spLocks noChangeArrowheads="1"/>
          </p:cNvSpPr>
          <p:nvPr/>
        </p:nvSpPr>
        <p:spPr bwMode="auto">
          <a:xfrm>
            <a:off x="5181600" y="2057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539</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14346" name="Rectangle 10"/>
          <p:cNvSpPr>
            <a:spLocks noChangeArrowheads="1"/>
          </p:cNvSpPr>
          <p:nvPr/>
        </p:nvSpPr>
        <p:spPr bwMode="auto">
          <a:xfrm>
            <a:off x="5867400" y="2057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536</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14347" name="Rectangle 11"/>
          <p:cNvSpPr>
            <a:spLocks noChangeArrowheads="1"/>
          </p:cNvSpPr>
          <p:nvPr/>
        </p:nvSpPr>
        <p:spPr bwMode="auto">
          <a:xfrm>
            <a:off x="7467600" y="2057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516</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14348" name="Rectangle 12"/>
          <p:cNvSpPr>
            <a:spLocks noChangeArrowheads="1"/>
          </p:cNvSpPr>
          <p:nvPr/>
        </p:nvSpPr>
        <p:spPr bwMode="auto">
          <a:xfrm>
            <a:off x="533400" y="205740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99CC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605</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sp>
        <p:nvSpPr>
          <p:cNvPr id="14349" name="Line 13"/>
          <p:cNvSpPr>
            <a:spLocks noChangeShapeType="1"/>
          </p:cNvSpPr>
          <p:nvPr/>
        </p:nvSpPr>
        <p:spPr bwMode="auto">
          <a:xfrm>
            <a:off x="990600" y="1981200"/>
            <a:ext cx="5410200" cy="0"/>
          </a:xfrm>
          <a:prstGeom prst="line">
            <a:avLst/>
          </a:prstGeom>
          <a:noFill/>
          <a:ln w="76200">
            <a:solidFill>
              <a:schemeClr val="tx1"/>
            </a:solidFill>
            <a:round/>
            <a:headEnd type="triangle" w="med" len="med"/>
            <a:tailEnd type="triangle" w="med" len="med"/>
          </a:ln>
          <a:effectLst>
            <a:outerShdw blurRad="63500" dist="35921" dir="2700000" algn="ctr" rotWithShape="0">
              <a:schemeClr val="bg1">
                <a:alpha val="74998"/>
              </a:scheme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panose="020B0604020202020204" pitchFamily="34" charset="0"/>
              <a:ea typeface="Osaka"/>
              <a:cs typeface="Arial" panose="020B0604020202020204" pitchFamily="34" charset="0"/>
            </a:endParaRPr>
          </a:p>
        </p:txBody>
      </p:sp>
      <p:sp>
        <p:nvSpPr>
          <p:cNvPr id="14350" name="Line 14"/>
          <p:cNvSpPr>
            <a:spLocks noChangeShapeType="1"/>
          </p:cNvSpPr>
          <p:nvPr/>
        </p:nvSpPr>
        <p:spPr bwMode="auto">
          <a:xfrm>
            <a:off x="2590800" y="3048000"/>
            <a:ext cx="5410200" cy="0"/>
          </a:xfrm>
          <a:prstGeom prst="line">
            <a:avLst/>
          </a:prstGeom>
          <a:noFill/>
          <a:ln w="76200">
            <a:solidFill>
              <a:srgbClr val="FFFF00"/>
            </a:solidFill>
            <a:round/>
            <a:headEnd type="triangle" w="med" len="med"/>
            <a:tailEnd type="triangle" w="med" len="me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6" name="Rectangle 7"/>
          <p:cNvSpPr>
            <a:spLocks noChangeArrowheads="1"/>
          </p:cNvSpPr>
          <p:nvPr/>
        </p:nvSpPr>
        <p:spPr bwMode="auto">
          <a:xfrm>
            <a:off x="-76200" y="4114800"/>
            <a:ext cx="9296400" cy="2743200"/>
          </a:xfrm>
          <a:prstGeom prst="rect">
            <a:avLst/>
          </a:prstGeom>
          <a:noFill/>
          <a:ln w="9525">
            <a:noFill/>
            <a:miter lim="800000"/>
            <a:headEnd/>
            <a:tailEnd/>
          </a:ln>
          <a:effectLst>
            <a:outerShdw blurRad="63500" dist="35921" dir="2700000" algn="ctr" rotWithShape="0">
              <a:schemeClr val="bg1">
                <a:alpha val="74998"/>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وتصير كل هذه الأرض خراباً ودهشاً وتخدم هذه الشعوب ملك بابل </a:t>
            </a: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Osaka"/>
                <a:cs typeface="Arial" panose="020B0604020202020204" pitchFamily="34" charset="0"/>
              </a:rPr>
              <a:t>سبعين سنة </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ويكون عند تمام </a:t>
            </a:r>
            <a:r>
              <a:rPr kumimoji="0" lang="ar-JO" sz="2400" b="1" i="0" u="none" strike="noStrike" kern="1200" cap="none" spc="0" normalizeH="0" baseline="0" noProof="0" dirty="0">
                <a:ln>
                  <a:noFill/>
                </a:ln>
                <a:solidFill>
                  <a:srgbClr val="FFFF00"/>
                </a:solidFill>
                <a:effectLst/>
                <a:uLnTx/>
                <a:uFillTx/>
                <a:latin typeface="Arial" panose="020B0604020202020204" pitchFamily="34" charset="0"/>
                <a:ea typeface="Osaka"/>
                <a:cs typeface="Arial" panose="020B0604020202020204" pitchFamily="34" charset="0"/>
              </a:rPr>
              <a:t>السبعين سنة </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أني أعاقب ملك بابل وتلك الأمة يقول الرب على إثمهم وأرض الكلدانيين وأجعلها خرباً أبدية</a:t>
            </a:r>
            <a:b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b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a:t>
            </a: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إر 25 : 11 – 12</a:t>
            </a: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Osaka"/>
                <a:cs typeface="Arial" panose="020B0604020202020204" pitchFamily="34"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 calcmode="lin" valueType="num">
                                      <p:cBhvr additive="base">
                                        <p:cTn id="7" dur="500" fill="hold"/>
                                        <p:tgtEl>
                                          <p:spTgt spid="14348"/>
                                        </p:tgtEl>
                                        <p:attrNameLst>
                                          <p:attrName>ppt_x</p:attrName>
                                        </p:attrNameLst>
                                      </p:cBhvr>
                                      <p:tavLst>
                                        <p:tav tm="0">
                                          <p:val>
                                            <p:strVal val="0-#ppt_w/2"/>
                                          </p:val>
                                        </p:tav>
                                        <p:tav tm="100000">
                                          <p:val>
                                            <p:strVal val="#ppt_x"/>
                                          </p:val>
                                        </p:tav>
                                      </p:tavLst>
                                    </p:anim>
                                    <p:anim calcmode="lin" valueType="num">
                                      <p:cBhvr additive="base">
                                        <p:cTn id="8" dur="500" fill="hold"/>
                                        <p:tgtEl>
                                          <p:spTgt spid="143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0-#ppt_w/2"/>
                                          </p:val>
                                        </p:tav>
                                        <p:tav tm="100000">
                                          <p:val>
                                            <p:strVal val="#ppt_x"/>
                                          </p:val>
                                        </p:tav>
                                      </p:tavLst>
                                    </p:anim>
                                    <p:anim calcmode="lin" valueType="num">
                                      <p:cBhvr additive="base">
                                        <p:cTn id="14"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45"/>
                                        </p:tgtEl>
                                        <p:attrNameLst>
                                          <p:attrName>style.visibility</p:attrName>
                                        </p:attrNameLst>
                                      </p:cBhvr>
                                      <p:to>
                                        <p:strVal val="visible"/>
                                      </p:to>
                                    </p:set>
                                    <p:anim calcmode="lin" valueType="num">
                                      <p:cBhvr additive="base">
                                        <p:cTn id="19" dur="500" fill="hold"/>
                                        <p:tgtEl>
                                          <p:spTgt spid="14345"/>
                                        </p:tgtEl>
                                        <p:attrNameLst>
                                          <p:attrName>ppt_x</p:attrName>
                                        </p:attrNameLst>
                                      </p:cBhvr>
                                      <p:tavLst>
                                        <p:tav tm="0">
                                          <p:val>
                                            <p:strVal val="0-#ppt_w/2"/>
                                          </p:val>
                                        </p:tav>
                                        <p:tav tm="100000">
                                          <p:val>
                                            <p:strVal val="#ppt_x"/>
                                          </p:val>
                                        </p:tav>
                                      </p:tavLst>
                                    </p:anim>
                                    <p:anim calcmode="lin" valueType="num">
                                      <p:cBhvr additive="base">
                                        <p:cTn id="20" dur="500" fill="hold"/>
                                        <p:tgtEl>
                                          <p:spTgt spid="1434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46"/>
                                        </p:tgtEl>
                                        <p:attrNameLst>
                                          <p:attrName>style.visibility</p:attrName>
                                        </p:attrNameLst>
                                      </p:cBhvr>
                                      <p:to>
                                        <p:strVal val="visible"/>
                                      </p:to>
                                    </p:set>
                                    <p:anim calcmode="lin" valueType="num">
                                      <p:cBhvr additive="base">
                                        <p:cTn id="25" dur="500" fill="hold"/>
                                        <p:tgtEl>
                                          <p:spTgt spid="14346"/>
                                        </p:tgtEl>
                                        <p:attrNameLst>
                                          <p:attrName>ppt_x</p:attrName>
                                        </p:attrNameLst>
                                      </p:cBhvr>
                                      <p:tavLst>
                                        <p:tav tm="0">
                                          <p:val>
                                            <p:strVal val="0-#ppt_w/2"/>
                                          </p:val>
                                        </p:tav>
                                        <p:tav tm="100000">
                                          <p:val>
                                            <p:strVal val="#ppt_x"/>
                                          </p:val>
                                        </p:tav>
                                      </p:tavLst>
                                    </p:anim>
                                    <p:anim calcmode="lin" valueType="num">
                                      <p:cBhvr additive="base">
                                        <p:cTn id="26" dur="500" fill="hold"/>
                                        <p:tgtEl>
                                          <p:spTgt spid="14346"/>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347"/>
                                        </p:tgtEl>
                                        <p:attrNameLst>
                                          <p:attrName>style.visibility</p:attrName>
                                        </p:attrNameLst>
                                      </p:cBhvr>
                                      <p:to>
                                        <p:strVal val="visible"/>
                                      </p:to>
                                    </p:set>
                                    <p:anim calcmode="lin" valueType="num">
                                      <p:cBhvr additive="base">
                                        <p:cTn id="31" dur="500" fill="hold"/>
                                        <p:tgtEl>
                                          <p:spTgt spid="14347"/>
                                        </p:tgtEl>
                                        <p:attrNameLst>
                                          <p:attrName>ppt_x</p:attrName>
                                        </p:attrNameLst>
                                      </p:cBhvr>
                                      <p:tavLst>
                                        <p:tav tm="0">
                                          <p:val>
                                            <p:strVal val="0-#ppt_w/2"/>
                                          </p:val>
                                        </p:tav>
                                        <p:tav tm="100000">
                                          <p:val>
                                            <p:strVal val="#ppt_x"/>
                                          </p:val>
                                        </p:tav>
                                      </p:tavLst>
                                    </p:anim>
                                    <p:anim calcmode="lin" valueType="num">
                                      <p:cBhvr additive="base">
                                        <p:cTn id="32" dur="500" fill="hold"/>
                                        <p:tgtEl>
                                          <p:spTgt spid="1434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43"/>
                                        </p:tgtEl>
                                        <p:attrNameLst>
                                          <p:attrName>style.visibility</p:attrName>
                                        </p:attrNameLst>
                                      </p:cBhvr>
                                      <p:to>
                                        <p:strVal val="visible"/>
                                      </p:to>
                                    </p:set>
                                    <p:anim calcmode="lin" valueType="num">
                                      <p:cBhvr additive="base">
                                        <p:cTn id="37" dur="500" fill="hold"/>
                                        <p:tgtEl>
                                          <p:spTgt spid="14343"/>
                                        </p:tgtEl>
                                        <p:attrNameLst>
                                          <p:attrName>ppt_x</p:attrName>
                                        </p:attrNameLst>
                                      </p:cBhvr>
                                      <p:tavLst>
                                        <p:tav tm="0">
                                          <p:val>
                                            <p:strVal val="0-#ppt_w/2"/>
                                          </p:val>
                                        </p:tav>
                                        <p:tav tm="100000">
                                          <p:val>
                                            <p:strVal val="#ppt_x"/>
                                          </p:val>
                                        </p:tav>
                                      </p:tavLst>
                                    </p:anim>
                                    <p:anim calcmode="lin" valueType="num">
                                      <p:cBhvr additive="base">
                                        <p:cTn id="38"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4349"/>
                                        </p:tgtEl>
                                        <p:attrNameLst>
                                          <p:attrName>style.visibility</p:attrName>
                                        </p:attrNameLst>
                                      </p:cBhvr>
                                      <p:to>
                                        <p:strVal val="visible"/>
                                      </p:to>
                                    </p:set>
                                    <p:animEffect transition="in" filter="fade">
                                      <p:cBhvr>
                                        <p:cTn id="43" dur="500"/>
                                        <p:tgtEl>
                                          <p:spTgt spid="14349"/>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4344"/>
                                        </p:tgtEl>
                                        <p:attrNameLst>
                                          <p:attrName>style.visibility</p:attrName>
                                        </p:attrNameLst>
                                      </p:cBhvr>
                                      <p:to>
                                        <p:strVal val="visible"/>
                                      </p:to>
                                    </p:set>
                                    <p:anim calcmode="lin" valueType="num">
                                      <p:cBhvr additive="base">
                                        <p:cTn id="48" dur="500" fill="hold"/>
                                        <p:tgtEl>
                                          <p:spTgt spid="14344"/>
                                        </p:tgtEl>
                                        <p:attrNameLst>
                                          <p:attrName>ppt_x</p:attrName>
                                        </p:attrNameLst>
                                      </p:cBhvr>
                                      <p:tavLst>
                                        <p:tav tm="0">
                                          <p:val>
                                            <p:strVal val="0-#ppt_w/2"/>
                                          </p:val>
                                        </p:tav>
                                        <p:tav tm="100000">
                                          <p:val>
                                            <p:strVal val="#ppt_x"/>
                                          </p:val>
                                        </p:tav>
                                      </p:tavLst>
                                    </p:anim>
                                    <p:anim calcmode="lin" valueType="num">
                                      <p:cBhvr additive="base">
                                        <p:cTn id="49" dur="500" fill="hold"/>
                                        <p:tgtEl>
                                          <p:spTgt spid="14344"/>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350"/>
                                        </p:tgtEl>
                                        <p:attrNameLst>
                                          <p:attrName>style.visibility</p:attrName>
                                        </p:attrNameLst>
                                      </p:cBhvr>
                                      <p:to>
                                        <p:strVal val="visible"/>
                                      </p:to>
                                    </p:set>
                                    <p:animEffect transition="in" filter="fade">
                                      <p:cBhvr>
                                        <p:cTn id="54" dur="500"/>
                                        <p:tgtEl>
                                          <p:spTgt spid="1435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0-#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utoUpdateAnimBg="0"/>
      <p:bldP spid="14343" grpId="0" autoUpdateAnimBg="0"/>
      <p:bldP spid="14344" grpId="0" autoUpdateAnimBg="0"/>
      <p:bldP spid="14345" grpId="0" autoUpdateAnimBg="0"/>
      <p:bldP spid="14346" grpId="0" autoUpdateAnimBg="0"/>
      <p:bldP spid="14347" grpId="0" autoUpdateAnimBg="0"/>
      <p:bldP spid="14348" grpId="0" autoUpdateAnimBg="0"/>
      <p:bldP spid="14350" grpId="0" animBg="1"/>
      <p:bldP spid="1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rgbClr val="004200"/>
            </a:gs>
          </a:gsLst>
          <a:path path="shape">
            <a:fillToRect l="50000" t="50000" r="50000" b="50000"/>
          </a:path>
        </a:gradFill>
        <a:effectLst/>
      </p:bgPr>
    </p:bg>
    <p:spTree>
      <p:nvGrpSpPr>
        <p:cNvPr id="1" name=""/>
        <p:cNvGrpSpPr/>
        <p:nvPr/>
      </p:nvGrpSpPr>
      <p:grpSpPr>
        <a:xfrm>
          <a:off x="0" y="0"/>
          <a:ext cx="0" cy="0"/>
          <a:chOff x="0" y="0"/>
          <a:chExt cx="0" cy="0"/>
        </a:xfrm>
      </p:grpSpPr>
      <p:sp>
        <p:nvSpPr>
          <p:cNvPr id="395266" name="Rectangle 2"/>
          <p:cNvSpPr>
            <a:spLocks noGrp="1" noChangeArrowheads="1"/>
          </p:cNvSpPr>
          <p:nvPr>
            <p:ph type="ctrTitle"/>
          </p:nvPr>
        </p:nvSpPr>
        <p:spPr>
          <a:xfrm>
            <a:off x="1295400" y="0"/>
            <a:ext cx="6477000" cy="1295400"/>
          </a:xfrm>
          <a:solidFill>
            <a:srgbClr val="004200"/>
          </a:solidFill>
          <a:effectLst>
            <a:outerShdw blurRad="38100" dist="35921" dir="2700000" algn="ctr" rotWithShape="0">
              <a:srgbClr val="000000">
                <a:alpha val="99962"/>
              </a:srgbClr>
            </a:outerShdw>
          </a:effectLst>
        </p:spPr>
        <p:txBody>
          <a:bodyPr/>
          <a:lstStyle/>
          <a:p>
            <a:pPr eaLnBrk="1" hangingPunct="1">
              <a:defRPr/>
            </a:pPr>
            <a:r>
              <a:rPr lang="en-US" sz="2400">
                <a:solidFill>
                  <a:srgbClr val="004200"/>
                </a:solidFill>
                <a:latin typeface="Times" charset="0"/>
              </a:rPr>
              <a:t>The Postexilic Era</a:t>
            </a:r>
          </a:p>
        </p:txBody>
      </p:sp>
      <p:sp>
        <p:nvSpPr>
          <p:cNvPr id="395267" name="Rectangle 3"/>
          <p:cNvSpPr>
            <a:spLocks noChangeArrowheads="1"/>
          </p:cNvSpPr>
          <p:nvPr/>
        </p:nvSpPr>
        <p:spPr bwMode="auto">
          <a:xfrm>
            <a:off x="2667000" y="3505200"/>
            <a:ext cx="6477000" cy="1371600"/>
          </a:xfrm>
          <a:prstGeom prst="rect">
            <a:avLst/>
          </a:prstGeom>
          <a:solidFill>
            <a:schemeClr val="accent1"/>
          </a:solidFill>
          <a:ln w="12700" cap="sq">
            <a:solidFill>
              <a:schemeClr val="tx1"/>
            </a:solidFill>
            <a:miter lim="800000"/>
            <a:headEnd type="none" w="sm" len="sm"/>
            <a:tailEnd type="none" w="sm" len="sm"/>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66"/>
              </a:solidFill>
              <a:effectLst/>
              <a:uLnTx/>
              <a:uFillTx/>
              <a:latin typeface="Arial"/>
              <a:ea typeface="Osaka"/>
              <a:cs typeface="Arial"/>
            </a:endParaRPr>
          </a:p>
        </p:txBody>
      </p:sp>
      <p:sp>
        <p:nvSpPr>
          <p:cNvPr id="395268" name="Rectangle 4"/>
          <p:cNvSpPr>
            <a:spLocks noChangeArrowheads="1"/>
          </p:cNvSpPr>
          <p:nvPr/>
        </p:nvSpPr>
        <p:spPr bwMode="auto">
          <a:xfrm>
            <a:off x="0" y="3505200"/>
            <a:ext cx="1371600" cy="1371600"/>
          </a:xfrm>
          <a:prstGeom prst="rect">
            <a:avLst/>
          </a:prstGeom>
          <a:solidFill>
            <a:schemeClr val="accent1"/>
          </a:solidFill>
          <a:ln w="12700" cap="sq">
            <a:solidFill>
              <a:schemeClr val="tx1"/>
            </a:solidFill>
            <a:miter lim="800000"/>
            <a:headEnd type="none" w="sm" len="sm"/>
            <a:tailEnd type="none" w="sm" len="sm"/>
          </a:ln>
          <a:effectLst>
            <a:outerShdw blurRad="63500" dist="35921" dir="2700000" algn="ctr" rotWithShape="0">
              <a:srgbClr val="000000">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FFFF66"/>
              </a:solidFill>
              <a:effectLst/>
              <a:uLnTx/>
              <a:uFillTx/>
              <a:latin typeface="Arial"/>
              <a:ea typeface="Osaka"/>
              <a:cs typeface="Arial"/>
            </a:endParaRPr>
          </a:p>
        </p:txBody>
      </p:sp>
      <p:sp>
        <p:nvSpPr>
          <p:cNvPr id="395269" name="Text Box 5"/>
          <p:cNvSpPr txBox="1">
            <a:spLocks noChangeArrowheads="1"/>
          </p:cNvSpPr>
          <p:nvPr/>
        </p:nvSpPr>
        <p:spPr bwMode="auto">
          <a:xfrm>
            <a:off x="8382000" y="76200"/>
            <a:ext cx="617477" cy="400110"/>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a:ea typeface="Osaka"/>
                <a:cs typeface="Arial"/>
              </a:rPr>
              <a:t>560</a:t>
            </a:r>
            <a:endParaRPr kumimoji="0" lang="en-US" sz="2000" b="1" i="0" u="none" strike="noStrike" kern="1200" cap="none" spc="0" normalizeH="0" baseline="0" noProof="0" dirty="0">
              <a:ln>
                <a:noFill/>
              </a:ln>
              <a:solidFill>
                <a:srgbClr val="FFFFFF"/>
              </a:solidFill>
              <a:effectLst/>
              <a:uLnTx/>
              <a:uFillTx/>
              <a:latin typeface="Arial"/>
              <a:ea typeface="Osaka"/>
              <a:cs typeface="Arial"/>
            </a:endParaRPr>
          </a:p>
        </p:txBody>
      </p:sp>
      <p:sp>
        <p:nvSpPr>
          <p:cNvPr id="395270" name="Rectangle 6"/>
          <p:cNvSpPr>
            <a:spLocks noChangeArrowheads="1"/>
          </p:cNvSpPr>
          <p:nvPr/>
        </p:nvSpPr>
        <p:spPr bwMode="auto">
          <a:xfrm>
            <a:off x="838200" y="29718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Osaka"/>
                <a:cs typeface="Arial"/>
              </a:rPr>
              <a:t>586</a:t>
            </a:r>
            <a:endParaRPr kumimoji="0" lang="en-US" sz="2800" b="0" i="0" u="none" strike="noStrike" kern="1200" cap="none" spc="0" normalizeH="0" baseline="0" noProof="0" dirty="0">
              <a:ln>
                <a:noFill/>
              </a:ln>
              <a:solidFill>
                <a:srgbClr val="FFFFFF"/>
              </a:solidFill>
              <a:effectLst/>
              <a:uLnTx/>
              <a:uFillTx/>
              <a:latin typeface="Arial"/>
              <a:ea typeface="Osaka"/>
              <a:cs typeface="Arial"/>
            </a:endParaRPr>
          </a:p>
        </p:txBody>
      </p:sp>
      <p:sp>
        <p:nvSpPr>
          <p:cNvPr id="634887" name="WordArt 7"/>
          <p:cNvSpPr>
            <a:spLocks noChangeArrowheads="1" noChangeShapeType="1" noTextEdit="1"/>
          </p:cNvSpPr>
          <p:nvPr/>
        </p:nvSpPr>
        <p:spPr bwMode="auto">
          <a:xfrm>
            <a:off x="1905000" y="266700"/>
            <a:ext cx="5381625" cy="6477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600" b="0" i="0" u="none" strike="noStrike" kern="10" cap="none" spc="0" normalizeH="0" baseline="30000" noProof="0" dirty="0">
                <a:ln w="12700" cap="sq">
                  <a:solidFill>
                    <a:srgbClr val="EAEAEA"/>
                  </a:solidFill>
                  <a:round/>
                  <a:headEnd type="none" w="sm" len="sm"/>
                  <a:tailEnd type="none" w="sm" len="sm"/>
                </a:ln>
                <a:solidFill>
                  <a:srgbClr val="FDFEED"/>
                </a:solidFill>
                <a:effectLst>
                  <a:outerShdw blurRad="63500" dist="35921" dir="2700000" algn="ctr" rotWithShape="0">
                    <a:srgbClr val="000000">
                      <a:alpha val="74997"/>
                    </a:srgbClr>
                  </a:outerShdw>
                </a:effectLst>
                <a:uLnTx/>
                <a:uFillTx/>
                <a:latin typeface="Arial Black"/>
                <a:ea typeface="Arial Black"/>
                <a:cs typeface="Arial Black"/>
              </a:rPr>
              <a:t>فترة ما بعد السبي</a:t>
            </a:r>
            <a:endParaRPr kumimoji="0" lang="en-US" sz="3600" b="0" i="0" u="none" strike="noStrike" kern="10" cap="none" spc="0" normalizeH="0" baseline="30000" noProof="0" dirty="0">
              <a:ln w="12700" cap="sq">
                <a:solidFill>
                  <a:srgbClr val="EAEAEA"/>
                </a:solidFill>
                <a:round/>
                <a:headEnd type="none" w="sm" len="sm"/>
                <a:tailEnd type="none" w="sm" len="sm"/>
              </a:ln>
              <a:solidFill>
                <a:srgbClr val="FDFEED"/>
              </a:solidFill>
              <a:effectLst>
                <a:outerShdw blurRad="63500" dist="35921" dir="2700000" algn="ctr" rotWithShape="0">
                  <a:srgbClr val="000000">
                    <a:alpha val="74997"/>
                  </a:srgbClr>
                </a:outerShdw>
              </a:effectLst>
              <a:uLnTx/>
              <a:uFillTx/>
              <a:latin typeface="Arial Black"/>
              <a:ea typeface="Arial Black"/>
              <a:cs typeface="Arial Black"/>
            </a:endParaRPr>
          </a:p>
        </p:txBody>
      </p:sp>
      <p:sp>
        <p:nvSpPr>
          <p:cNvPr id="395272" name="Rectangle 8"/>
          <p:cNvSpPr>
            <a:spLocks noChangeArrowheads="1"/>
          </p:cNvSpPr>
          <p:nvPr/>
        </p:nvSpPr>
        <p:spPr bwMode="auto">
          <a:xfrm>
            <a:off x="2362200" y="29718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Osaka"/>
                <a:cs typeface="Arial"/>
              </a:rPr>
              <a:t>539</a:t>
            </a:r>
            <a:endParaRPr kumimoji="0" lang="en-US" sz="28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73" name="Rectangle 9"/>
          <p:cNvSpPr>
            <a:spLocks noChangeArrowheads="1"/>
          </p:cNvSpPr>
          <p:nvPr/>
        </p:nvSpPr>
        <p:spPr bwMode="auto">
          <a:xfrm>
            <a:off x="3048000" y="29718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Osaka"/>
                <a:cs typeface="Arial"/>
              </a:rPr>
              <a:t>536</a:t>
            </a:r>
            <a:endParaRPr kumimoji="0" lang="en-US" sz="28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74" name="Rectangle 10"/>
          <p:cNvSpPr>
            <a:spLocks noChangeArrowheads="1"/>
          </p:cNvSpPr>
          <p:nvPr/>
        </p:nvSpPr>
        <p:spPr bwMode="auto">
          <a:xfrm>
            <a:off x="4800600" y="2971800"/>
            <a:ext cx="8382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Osaka"/>
                <a:cs typeface="Arial"/>
              </a:rPr>
              <a:t>516</a:t>
            </a:r>
            <a:endParaRPr kumimoji="0" lang="en-US" sz="28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75" name="Rectangle 11"/>
          <p:cNvSpPr>
            <a:spLocks noChangeArrowheads="1"/>
          </p:cNvSpPr>
          <p:nvPr/>
        </p:nvSpPr>
        <p:spPr bwMode="auto">
          <a:xfrm>
            <a:off x="-76200" y="2971800"/>
            <a:ext cx="9906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Osaka"/>
                <a:cs typeface="Arial"/>
              </a:rPr>
              <a:t>605</a:t>
            </a:r>
            <a:endParaRPr kumimoji="0" lang="en-US" sz="28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76" name="Rectangle 12"/>
          <p:cNvSpPr>
            <a:spLocks noChangeArrowheads="1"/>
          </p:cNvSpPr>
          <p:nvPr/>
        </p:nvSpPr>
        <p:spPr bwMode="auto">
          <a:xfrm>
            <a:off x="4038600" y="1866900"/>
            <a:ext cx="16764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400" b="0" i="0" u="none" strike="noStrike" kern="1200" cap="none" spc="0" normalizeH="0" baseline="0" noProof="0" dirty="0">
                <a:ln>
                  <a:noFill/>
                </a:ln>
                <a:solidFill>
                  <a:srgbClr val="FFFFFF"/>
                </a:solidFill>
                <a:effectLst/>
                <a:uLnTx/>
                <a:uFillTx/>
                <a:latin typeface="Arial"/>
                <a:ea typeface="Osaka"/>
                <a:cs typeface="Arial"/>
              </a:rPr>
              <a:t>حجي</a:t>
            </a:r>
            <a:endParaRPr kumimoji="0" lang="en-US" sz="24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77" name="Rectangle 13"/>
          <p:cNvSpPr>
            <a:spLocks noChangeArrowheads="1"/>
          </p:cNvSpPr>
          <p:nvPr/>
        </p:nvSpPr>
        <p:spPr bwMode="auto">
          <a:xfrm>
            <a:off x="4038600" y="2286000"/>
            <a:ext cx="1905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400" b="0" i="0" u="none" strike="noStrike" kern="1200" cap="none" spc="0" normalizeH="0" baseline="0" noProof="0" dirty="0">
                <a:ln>
                  <a:noFill/>
                </a:ln>
                <a:solidFill>
                  <a:srgbClr val="FFFFFF"/>
                </a:solidFill>
                <a:effectLst/>
                <a:uLnTx/>
                <a:uFillTx/>
                <a:latin typeface="Arial"/>
                <a:ea typeface="Osaka"/>
                <a:cs typeface="Arial"/>
              </a:rPr>
              <a:t>زكريا</a:t>
            </a:r>
            <a:endParaRPr kumimoji="0" lang="en-US" sz="24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78" name="Rectangle 14"/>
          <p:cNvSpPr>
            <a:spLocks noChangeArrowheads="1"/>
          </p:cNvSpPr>
          <p:nvPr/>
        </p:nvSpPr>
        <p:spPr bwMode="auto">
          <a:xfrm>
            <a:off x="7467600" y="2247900"/>
            <a:ext cx="1447800" cy="4953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400" b="0" i="0" u="none" strike="noStrike" kern="1200" cap="none" spc="0" normalizeH="0" baseline="0" noProof="0" dirty="0">
                <a:ln>
                  <a:noFill/>
                </a:ln>
                <a:solidFill>
                  <a:srgbClr val="FFFFFF"/>
                </a:solidFill>
                <a:effectLst/>
                <a:uLnTx/>
                <a:uFillTx/>
                <a:latin typeface="Arial"/>
                <a:ea typeface="Osaka"/>
                <a:cs typeface="Arial"/>
              </a:rPr>
              <a:t>ملاخي</a:t>
            </a:r>
            <a:endParaRPr kumimoji="0" lang="en-US" sz="24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79" name="Rectangle 15"/>
          <p:cNvSpPr>
            <a:spLocks noChangeArrowheads="1"/>
          </p:cNvSpPr>
          <p:nvPr/>
        </p:nvSpPr>
        <p:spPr bwMode="auto">
          <a:xfrm>
            <a:off x="3886200" y="2971800"/>
            <a:ext cx="8382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Osaka"/>
                <a:cs typeface="Arial"/>
              </a:rPr>
              <a:t>520</a:t>
            </a:r>
            <a:endParaRPr kumimoji="0" lang="en-US" sz="28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80" name="Rectangle 16"/>
          <p:cNvSpPr>
            <a:spLocks noChangeArrowheads="1"/>
          </p:cNvSpPr>
          <p:nvPr/>
        </p:nvSpPr>
        <p:spPr bwMode="auto">
          <a:xfrm>
            <a:off x="838200" y="1295400"/>
            <a:ext cx="2209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400" b="0" i="0" u="none" strike="noStrike" kern="1200" cap="none" spc="0" normalizeH="0" baseline="0" noProof="0" dirty="0">
                <a:ln>
                  <a:noFill/>
                </a:ln>
                <a:solidFill>
                  <a:srgbClr val="FFFFFF"/>
                </a:solidFill>
                <a:effectLst/>
                <a:uLnTx/>
                <a:uFillTx/>
                <a:latin typeface="Arial"/>
                <a:ea typeface="Osaka"/>
                <a:cs typeface="Arial"/>
              </a:rPr>
              <a:t>العمل في الهيكل</a:t>
            </a:r>
            <a:endParaRPr kumimoji="0" lang="en-US" sz="24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81" name="Rectangle 17"/>
          <p:cNvSpPr>
            <a:spLocks noChangeArrowheads="1"/>
          </p:cNvSpPr>
          <p:nvPr/>
        </p:nvSpPr>
        <p:spPr bwMode="auto">
          <a:xfrm>
            <a:off x="7053263" y="5105400"/>
            <a:ext cx="871537"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400" b="0" i="0" u="none" strike="noStrike" kern="1200" cap="none" spc="0" normalizeH="0" baseline="0" noProof="0" dirty="0">
                <a:ln>
                  <a:noFill/>
                </a:ln>
                <a:solidFill>
                  <a:srgbClr val="FFFFFF"/>
                </a:solidFill>
                <a:effectLst/>
                <a:uLnTx/>
                <a:uFillTx/>
                <a:latin typeface="Arial"/>
                <a:ea typeface="Osaka"/>
                <a:cs typeface="Arial"/>
              </a:rPr>
              <a:t>عزرا</a:t>
            </a:r>
            <a:endParaRPr kumimoji="0" lang="en-US" sz="24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82" name="Rectangle 18"/>
          <p:cNvSpPr>
            <a:spLocks noChangeArrowheads="1"/>
          </p:cNvSpPr>
          <p:nvPr/>
        </p:nvSpPr>
        <p:spPr bwMode="auto">
          <a:xfrm>
            <a:off x="7543800" y="5562600"/>
            <a:ext cx="16764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400" b="0" i="0" u="none" strike="noStrike" kern="1200" cap="none" spc="0" normalizeH="0" baseline="0" noProof="0" dirty="0">
                <a:ln>
                  <a:noFill/>
                </a:ln>
                <a:solidFill>
                  <a:srgbClr val="FFFFFF"/>
                </a:solidFill>
                <a:effectLst/>
                <a:uLnTx/>
                <a:uFillTx/>
                <a:latin typeface="Arial"/>
                <a:ea typeface="Osaka"/>
                <a:cs typeface="Arial"/>
              </a:rPr>
              <a:t>نحميا</a:t>
            </a:r>
            <a:endParaRPr kumimoji="0" lang="en-US" sz="24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83" name="Rectangle 19"/>
          <p:cNvSpPr>
            <a:spLocks noChangeArrowheads="1"/>
          </p:cNvSpPr>
          <p:nvPr/>
        </p:nvSpPr>
        <p:spPr bwMode="auto">
          <a:xfrm>
            <a:off x="2667000" y="3505200"/>
            <a:ext cx="914400" cy="1371600"/>
          </a:xfrm>
          <a:prstGeom prst="rect">
            <a:avLst/>
          </a:prstGeom>
          <a:solidFill>
            <a:srgbClr val="FF8000"/>
          </a:soli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408000"/>
              </a:solidFill>
              <a:effectLst/>
              <a:uLnTx/>
              <a:uFillTx/>
              <a:latin typeface="Arial"/>
              <a:ea typeface="Osaka"/>
              <a:cs typeface="Arial"/>
            </a:endParaRPr>
          </a:p>
        </p:txBody>
      </p:sp>
      <p:sp>
        <p:nvSpPr>
          <p:cNvPr id="395284" name="Rectangle 20"/>
          <p:cNvSpPr>
            <a:spLocks noChangeArrowheads="1"/>
          </p:cNvSpPr>
          <p:nvPr/>
        </p:nvSpPr>
        <p:spPr bwMode="auto">
          <a:xfrm>
            <a:off x="4114800" y="3505200"/>
            <a:ext cx="1295400" cy="1371600"/>
          </a:xfrm>
          <a:prstGeom prst="rect">
            <a:avLst/>
          </a:prstGeom>
          <a:solidFill>
            <a:srgbClr val="FF8000"/>
          </a:soli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408000"/>
              </a:solidFill>
              <a:effectLst/>
              <a:uLnTx/>
              <a:uFillTx/>
              <a:latin typeface="Arial"/>
              <a:ea typeface="Osaka"/>
              <a:cs typeface="Arial"/>
            </a:endParaRPr>
          </a:p>
        </p:txBody>
      </p:sp>
      <p:sp>
        <p:nvSpPr>
          <p:cNvPr id="395285" name="Rectangle 21"/>
          <p:cNvSpPr>
            <a:spLocks noChangeArrowheads="1"/>
          </p:cNvSpPr>
          <p:nvPr/>
        </p:nvSpPr>
        <p:spPr bwMode="auto">
          <a:xfrm>
            <a:off x="228600" y="1295400"/>
            <a:ext cx="609600" cy="457200"/>
          </a:xfrm>
          <a:prstGeom prst="rect">
            <a:avLst/>
          </a:prstGeom>
          <a:solidFill>
            <a:srgbClr val="FF8000"/>
          </a:solidFill>
          <a:ln w="9525">
            <a:solidFill>
              <a:schemeClr val="tx1"/>
            </a:solidFill>
            <a:miter lim="800000"/>
            <a:headEnd/>
            <a:tailEnd/>
          </a:ln>
          <a:effectLst>
            <a:outerShdw blurRad="63500" dist="35921" dir="2700000" algn="ctr" rotWithShape="0">
              <a:srgbClr val="000000">
                <a:alpha val="74998"/>
              </a:srgb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408000"/>
              </a:solidFill>
              <a:effectLst/>
              <a:uLnTx/>
              <a:uFillTx/>
              <a:latin typeface="Arial"/>
              <a:ea typeface="Osaka"/>
              <a:cs typeface="Arial"/>
            </a:endParaRPr>
          </a:p>
        </p:txBody>
      </p:sp>
      <p:sp>
        <p:nvSpPr>
          <p:cNvPr id="395286" name="Rectangle 22"/>
          <p:cNvSpPr>
            <a:spLocks noChangeArrowheads="1"/>
          </p:cNvSpPr>
          <p:nvPr/>
        </p:nvSpPr>
        <p:spPr bwMode="auto">
          <a:xfrm>
            <a:off x="2667000" y="5105400"/>
            <a:ext cx="1828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400" b="0" i="0" u="none" strike="noStrike" kern="1200" cap="none" spc="0" normalizeH="0" baseline="0" noProof="0" dirty="0">
                <a:ln>
                  <a:noFill/>
                </a:ln>
                <a:solidFill>
                  <a:srgbClr val="FFFFFF"/>
                </a:solidFill>
                <a:effectLst/>
                <a:uLnTx/>
                <a:uFillTx/>
                <a:latin typeface="Arial"/>
                <a:ea typeface="Osaka"/>
                <a:cs typeface="Arial"/>
              </a:rPr>
              <a:t>زربابل</a:t>
            </a:r>
            <a:endParaRPr kumimoji="0" lang="en-US" sz="24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87" name="Rectangle 23"/>
          <p:cNvSpPr>
            <a:spLocks noChangeArrowheads="1"/>
          </p:cNvSpPr>
          <p:nvPr/>
        </p:nvSpPr>
        <p:spPr bwMode="auto">
          <a:xfrm>
            <a:off x="7543800" y="2971800"/>
            <a:ext cx="16002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Osaka"/>
                <a:cs typeface="Arial"/>
              </a:rPr>
              <a:t>444-425</a:t>
            </a:r>
            <a:endParaRPr kumimoji="0" lang="en-US" sz="28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88" name="Rectangle 24"/>
          <p:cNvSpPr>
            <a:spLocks noChangeArrowheads="1"/>
          </p:cNvSpPr>
          <p:nvPr/>
        </p:nvSpPr>
        <p:spPr bwMode="auto">
          <a:xfrm>
            <a:off x="5867400" y="5105400"/>
            <a:ext cx="11430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400" b="0" i="0" u="none" strike="noStrike" kern="1200" cap="none" spc="0" normalizeH="0" baseline="0" noProof="0" dirty="0">
                <a:ln>
                  <a:noFill/>
                </a:ln>
                <a:solidFill>
                  <a:srgbClr val="FFFFFF"/>
                </a:solidFill>
                <a:effectLst/>
                <a:uLnTx/>
                <a:uFillTx/>
                <a:latin typeface="Arial"/>
                <a:ea typeface="Osaka"/>
                <a:cs typeface="Arial"/>
              </a:rPr>
              <a:t>أستير</a:t>
            </a:r>
            <a:endParaRPr kumimoji="0" lang="en-US" sz="24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89" name="Rectangle 25"/>
          <p:cNvSpPr>
            <a:spLocks noChangeArrowheads="1"/>
          </p:cNvSpPr>
          <p:nvPr/>
        </p:nvSpPr>
        <p:spPr bwMode="auto">
          <a:xfrm>
            <a:off x="5638800" y="2971800"/>
            <a:ext cx="16002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800" b="0" i="0" u="none" strike="noStrike" kern="1200" cap="none" spc="0" normalizeH="0" baseline="0" noProof="0" dirty="0">
                <a:ln>
                  <a:noFill/>
                </a:ln>
                <a:solidFill>
                  <a:srgbClr val="FFFFFF"/>
                </a:solidFill>
                <a:effectLst/>
                <a:uLnTx/>
                <a:uFillTx/>
                <a:latin typeface="Arial"/>
                <a:ea typeface="Osaka"/>
                <a:cs typeface="Arial"/>
              </a:rPr>
              <a:t>483-473</a:t>
            </a:r>
            <a:endParaRPr kumimoji="0" lang="en-US" sz="28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90" name="Rectangle 26"/>
          <p:cNvSpPr>
            <a:spLocks noChangeArrowheads="1"/>
          </p:cNvSpPr>
          <p:nvPr/>
        </p:nvSpPr>
        <p:spPr bwMode="auto">
          <a:xfrm>
            <a:off x="76200" y="1981200"/>
            <a:ext cx="16764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400" b="1" i="1" u="none" strike="noStrike" kern="1200" cap="none" spc="0" normalizeH="0" baseline="0" noProof="0" dirty="0">
                <a:ln>
                  <a:noFill/>
                </a:ln>
                <a:solidFill>
                  <a:srgbClr val="FFFFFF"/>
                </a:solidFill>
                <a:effectLst/>
                <a:uLnTx/>
                <a:uFillTx/>
                <a:latin typeface="Arial"/>
                <a:ea typeface="Osaka"/>
                <a:cs typeface="Arial"/>
              </a:rPr>
              <a:t>الأنبياء</a:t>
            </a:r>
            <a:endParaRPr kumimoji="0" lang="en-US" sz="2400" b="1" i="1" u="none" strike="noStrike" kern="1200" cap="none" spc="0" normalizeH="0" baseline="0" noProof="0" dirty="0">
              <a:ln>
                <a:noFill/>
              </a:ln>
              <a:solidFill>
                <a:srgbClr val="FFFFFF"/>
              </a:solidFill>
              <a:effectLst/>
              <a:uLnTx/>
              <a:uFillTx/>
              <a:latin typeface="Arial"/>
              <a:ea typeface="Osaka"/>
              <a:cs typeface="Arial"/>
            </a:endParaRPr>
          </a:p>
        </p:txBody>
      </p:sp>
      <p:sp>
        <p:nvSpPr>
          <p:cNvPr id="395291" name="Rectangle 27"/>
          <p:cNvSpPr>
            <a:spLocks noChangeArrowheads="1"/>
          </p:cNvSpPr>
          <p:nvPr/>
        </p:nvSpPr>
        <p:spPr bwMode="auto">
          <a:xfrm>
            <a:off x="76200" y="5219700"/>
            <a:ext cx="18288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400" b="1" i="1" u="none" strike="noStrike" kern="1200" cap="none" spc="0" normalizeH="0" baseline="0" noProof="0" dirty="0">
                <a:ln>
                  <a:noFill/>
                </a:ln>
                <a:solidFill>
                  <a:srgbClr val="FFFFFF"/>
                </a:solidFill>
                <a:effectLst/>
                <a:uLnTx/>
                <a:uFillTx/>
                <a:latin typeface="Arial"/>
                <a:ea typeface="Osaka"/>
                <a:cs typeface="Arial"/>
              </a:rPr>
              <a:t>آخرون</a:t>
            </a:r>
            <a:endParaRPr kumimoji="0" lang="en-US" sz="2400" b="1" i="1" u="none" strike="noStrike" kern="1200" cap="none" spc="0" normalizeH="0" baseline="0" noProof="0" dirty="0">
              <a:ln>
                <a:noFill/>
              </a:ln>
              <a:solidFill>
                <a:srgbClr val="FFFFFF"/>
              </a:solidFill>
              <a:effectLst/>
              <a:uLnTx/>
              <a:uFillTx/>
              <a:latin typeface="Arial"/>
              <a:ea typeface="Osaka"/>
              <a:cs typeface="Arial"/>
            </a:endParaRPr>
          </a:p>
        </p:txBody>
      </p:sp>
      <p:sp>
        <p:nvSpPr>
          <p:cNvPr id="395292" name="Rectangle 28"/>
          <p:cNvSpPr>
            <a:spLocks noChangeArrowheads="1"/>
          </p:cNvSpPr>
          <p:nvPr/>
        </p:nvSpPr>
        <p:spPr bwMode="auto">
          <a:xfrm>
            <a:off x="0" y="6115050"/>
            <a:ext cx="2819400"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400" b="1" i="1" u="none" strike="noStrike" kern="1200" cap="none" spc="0" normalizeH="0" baseline="0" noProof="0" dirty="0">
                <a:ln>
                  <a:noFill/>
                </a:ln>
                <a:solidFill>
                  <a:srgbClr val="FFFFFF"/>
                </a:solidFill>
                <a:effectLst/>
                <a:uLnTx/>
                <a:uFillTx/>
                <a:latin typeface="Arial"/>
                <a:ea typeface="Osaka"/>
                <a:cs typeface="Arial"/>
              </a:rPr>
              <a:t>ملوك فارس</a:t>
            </a:r>
            <a:endParaRPr kumimoji="0" lang="en-US" sz="2400" b="1" i="1" u="none" strike="noStrike" kern="1200" cap="none" spc="0" normalizeH="0" baseline="0" noProof="0" dirty="0">
              <a:ln>
                <a:noFill/>
              </a:ln>
              <a:solidFill>
                <a:srgbClr val="FFFFFF"/>
              </a:solidFill>
              <a:effectLst/>
              <a:uLnTx/>
              <a:uFillTx/>
              <a:latin typeface="Arial"/>
              <a:ea typeface="Osaka"/>
              <a:cs typeface="Arial"/>
            </a:endParaRPr>
          </a:p>
        </p:txBody>
      </p:sp>
      <p:sp>
        <p:nvSpPr>
          <p:cNvPr id="395293" name="Rectangle 29"/>
          <p:cNvSpPr>
            <a:spLocks noChangeArrowheads="1"/>
          </p:cNvSpPr>
          <p:nvPr/>
        </p:nvSpPr>
        <p:spPr bwMode="auto">
          <a:xfrm>
            <a:off x="2209800" y="6096000"/>
            <a:ext cx="1447800" cy="4953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400" b="0" i="0" u="none" strike="noStrike" kern="1200" cap="none" spc="0" normalizeH="0" baseline="0" noProof="0" dirty="0">
                <a:ln>
                  <a:noFill/>
                </a:ln>
                <a:solidFill>
                  <a:srgbClr val="FFFFFF"/>
                </a:solidFill>
                <a:effectLst/>
                <a:uLnTx/>
                <a:uFillTx/>
                <a:latin typeface="Arial"/>
                <a:ea typeface="Osaka"/>
                <a:cs typeface="Arial"/>
              </a:rPr>
              <a:t>كورش</a:t>
            </a:r>
            <a:endParaRPr kumimoji="0" lang="en-US" sz="24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94" name="Rectangle 30"/>
          <p:cNvSpPr>
            <a:spLocks noChangeArrowheads="1"/>
          </p:cNvSpPr>
          <p:nvPr/>
        </p:nvSpPr>
        <p:spPr bwMode="auto">
          <a:xfrm>
            <a:off x="3962400" y="6096000"/>
            <a:ext cx="1447800" cy="4953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400" b="0" i="0" u="none" strike="noStrike" kern="1200" cap="none" spc="0" normalizeH="0" baseline="0" noProof="0" dirty="0">
                <a:ln>
                  <a:noFill/>
                </a:ln>
                <a:solidFill>
                  <a:srgbClr val="FFFFFF"/>
                </a:solidFill>
                <a:effectLst/>
                <a:uLnTx/>
                <a:uFillTx/>
                <a:latin typeface="Arial"/>
                <a:ea typeface="Osaka"/>
                <a:cs typeface="Arial"/>
              </a:rPr>
              <a:t>داريوس</a:t>
            </a:r>
            <a:endParaRPr kumimoji="0" lang="en-US" sz="24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95" name="Rectangle 31"/>
          <p:cNvSpPr>
            <a:spLocks noChangeArrowheads="1"/>
          </p:cNvSpPr>
          <p:nvPr/>
        </p:nvSpPr>
        <p:spPr bwMode="auto">
          <a:xfrm>
            <a:off x="5334000" y="6096000"/>
            <a:ext cx="1905000" cy="4953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400" b="0" i="0" u="none" strike="noStrike" kern="1200" cap="none" spc="0" normalizeH="0" baseline="0" noProof="0" dirty="0">
                <a:ln>
                  <a:noFill/>
                </a:ln>
                <a:solidFill>
                  <a:srgbClr val="FFFFFF"/>
                </a:solidFill>
                <a:effectLst/>
                <a:uLnTx/>
                <a:uFillTx/>
                <a:latin typeface="Arial"/>
                <a:ea typeface="Osaka"/>
                <a:cs typeface="Arial"/>
              </a:rPr>
              <a:t>أحشويروش</a:t>
            </a:r>
            <a:endParaRPr kumimoji="0" lang="en-US" sz="2400" b="0" i="0" u="none" strike="noStrike" kern="1200" cap="none" spc="0" normalizeH="0" baseline="0" noProof="0" dirty="0">
              <a:ln>
                <a:noFill/>
              </a:ln>
              <a:solidFill>
                <a:srgbClr val="FFFFFF"/>
              </a:solidFill>
              <a:effectLst/>
              <a:uLnTx/>
              <a:uFillTx/>
              <a:latin typeface="Arial"/>
              <a:ea typeface="Osaka"/>
              <a:cs typeface="Arial"/>
            </a:endParaRPr>
          </a:p>
        </p:txBody>
      </p:sp>
      <p:sp>
        <p:nvSpPr>
          <p:cNvPr id="395296" name="Rectangle 32"/>
          <p:cNvSpPr>
            <a:spLocks noChangeArrowheads="1"/>
          </p:cNvSpPr>
          <p:nvPr/>
        </p:nvSpPr>
        <p:spPr bwMode="auto">
          <a:xfrm>
            <a:off x="7010400" y="6096000"/>
            <a:ext cx="1905000" cy="495300"/>
          </a:xfrm>
          <a:prstGeom prst="rect">
            <a:avLst/>
          </a:prstGeom>
          <a:noFill/>
          <a:ln w="9525">
            <a:noFill/>
            <a:miter lim="800000"/>
            <a:headEnd/>
            <a:tailEnd/>
          </a:ln>
          <a:effectLst>
            <a:outerShdw blurRad="63500" dist="35921" dir="2700000" algn="ctr" rotWithShape="0">
              <a:srgbClr val="000000">
                <a:alpha val="74998"/>
              </a:srgbClr>
            </a:outerShdw>
          </a:effectLst>
        </p:spPr>
        <p:txBody>
          <a:bodyPr/>
          <a:lstStyle/>
          <a:p>
            <a:pPr marL="0" marR="0" lvl="0" indent="0" algn="ctr" defTabSz="914400" rtl="0" eaLnBrk="1" fontAlgn="base" latinLnBrk="0" hangingPunct="1">
              <a:lnSpc>
                <a:spcPct val="100000"/>
              </a:lnSpc>
              <a:spcBef>
                <a:spcPct val="20000"/>
              </a:spcBef>
              <a:spcAft>
                <a:spcPct val="0"/>
              </a:spcAft>
              <a:buClr>
                <a:srgbClr val="408000"/>
              </a:buClr>
              <a:buSzPct val="110000"/>
              <a:buFontTx/>
              <a:buNone/>
              <a:tabLst/>
              <a:defRPr/>
            </a:pPr>
            <a:r>
              <a:rPr kumimoji="0" lang="ar-JO" sz="2400" b="0" i="0" u="none" strike="noStrike" kern="1200" cap="none" spc="0" normalizeH="0" baseline="0" noProof="0" dirty="0">
                <a:ln>
                  <a:noFill/>
                </a:ln>
                <a:solidFill>
                  <a:srgbClr val="FFFFFF"/>
                </a:solidFill>
                <a:effectLst/>
                <a:uLnTx/>
                <a:uFillTx/>
                <a:latin typeface="Arial"/>
                <a:ea typeface="Osaka"/>
                <a:cs typeface="Arial"/>
              </a:rPr>
              <a:t>أرتحشستا</a:t>
            </a:r>
            <a:endParaRPr kumimoji="0" lang="en-US" sz="2400" b="0" i="0" u="none" strike="noStrike" kern="1200" cap="none" spc="0" normalizeH="0" baseline="0" noProof="0" dirty="0">
              <a:ln>
                <a:noFill/>
              </a:ln>
              <a:solidFill>
                <a:srgbClr val="FFFFFF"/>
              </a:solidFill>
              <a:effectLst/>
              <a:uLnTx/>
              <a:uFillTx/>
              <a:latin typeface="Arial"/>
              <a:ea typeface="Osaka"/>
              <a:cs typeface="Arial"/>
            </a:endParaRPr>
          </a:p>
        </p:txBody>
      </p:sp>
      <p:pic>
        <p:nvPicPr>
          <p:cNvPr id="634913" name="Picture 33" descr="1Temp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1000" y="3657600"/>
            <a:ext cx="1143000" cy="114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4914" name="Picture 34" descr="thumb"/>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19400" y="3581400"/>
            <a:ext cx="642938"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Left-Right Arrow 1">
            <a:extLst>
              <a:ext uri="{FF2B5EF4-FFF2-40B4-BE49-F238E27FC236}">
                <a16:creationId xmlns:a16="http://schemas.microsoft.com/office/drawing/2014/main" id="{BE71DA74-90DC-852D-38D3-04A20D38DFAB}"/>
              </a:ext>
            </a:extLst>
          </p:cNvPr>
          <p:cNvSpPr/>
          <p:nvPr/>
        </p:nvSpPr>
        <p:spPr>
          <a:xfrm>
            <a:off x="5410200" y="3581400"/>
            <a:ext cx="2362200" cy="1193799"/>
          </a:xfrm>
          <a:prstGeom prst="leftRightArrow">
            <a:avLst>
              <a:gd name="adj1" fmla="val 68775"/>
              <a:gd name="adj2" fmla="val 50000"/>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ar-JO" sz="2400" b="1" i="0" u="none" strike="noStrike" kern="1200" cap="none" spc="0" normalizeH="0" baseline="0" noProof="0" dirty="0">
                <a:ln>
                  <a:noFill/>
                </a:ln>
                <a:solidFill>
                  <a:srgbClr val="0D0D0D"/>
                </a:solidFill>
                <a:effectLst/>
                <a:uLnTx/>
                <a:uFillTx/>
                <a:latin typeface="Trebuchet MS"/>
                <a:ea typeface="Osaka"/>
                <a:cs typeface="Osaka"/>
              </a:rPr>
              <a:t>72 سنة</a:t>
            </a:r>
            <a:endParaRPr kumimoji="0" lang="en-US" sz="2400" b="1" i="0" u="none" strike="noStrike" kern="1200" cap="none" spc="0" normalizeH="0" baseline="0" noProof="0" dirty="0">
              <a:ln>
                <a:noFill/>
              </a:ln>
              <a:solidFill>
                <a:srgbClr val="0D0D0D"/>
              </a:solidFill>
              <a:effectLst/>
              <a:uLnTx/>
              <a:uFillTx/>
              <a:latin typeface="Trebuchet MS"/>
              <a:ea typeface="Osaka"/>
              <a:cs typeface="Osaka"/>
            </a:endParaRPr>
          </a:p>
        </p:txBody>
      </p:sp>
    </p:spTree>
    <p:extLst>
      <p:ext uri="{BB962C8B-B14F-4D97-AF65-F5344CB8AC3E}">
        <p14:creationId xmlns:p14="http://schemas.microsoft.com/office/powerpoint/2010/main" val="3496081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5286"/>
                                        </p:tgtEl>
                                        <p:attrNameLst>
                                          <p:attrName>style.visibility</p:attrName>
                                        </p:attrNameLst>
                                      </p:cBhvr>
                                      <p:to>
                                        <p:strVal val="visible"/>
                                      </p:to>
                                    </p:set>
                                    <p:anim calcmode="lin" valueType="num">
                                      <p:cBhvr additive="base">
                                        <p:cTn id="7" dur="500" fill="hold"/>
                                        <p:tgtEl>
                                          <p:spTgt spid="395286"/>
                                        </p:tgtEl>
                                        <p:attrNameLst>
                                          <p:attrName>ppt_x</p:attrName>
                                        </p:attrNameLst>
                                      </p:cBhvr>
                                      <p:tavLst>
                                        <p:tav tm="0">
                                          <p:val>
                                            <p:strVal val="0-#ppt_w/2"/>
                                          </p:val>
                                        </p:tav>
                                        <p:tav tm="100000">
                                          <p:val>
                                            <p:strVal val="#ppt_x"/>
                                          </p:val>
                                        </p:tav>
                                      </p:tavLst>
                                    </p:anim>
                                    <p:anim calcmode="lin" valueType="num">
                                      <p:cBhvr additive="base">
                                        <p:cTn id="8" dur="500" fill="hold"/>
                                        <p:tgtEl>
                                          <p:spTgt spid="3952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95276"/>
                                        </p:tgtEl>
                                        <p:attrNameLst>
                                          <p:attrName>style.visibility</p:attrName>
                                        </p:attrNameLst>
                                      </p:cBhvr>
                                      <p:to>
                                        <p:strVal val="visible"/>
                                      </p:to>
                                    </p:set>
                                    <p:anim calcmode="lin" valueType="num">
                                      <p:cBhvr additive="base">
                                        <p:cTn id="12" dur="500" fill="hold"/>
                                        <p:tgtEl>
                                          <p:spTgt spid="395276"/>
                                        </p:tgtEl>
                                        <p:attrNameLst>
                                          <p:attrName>ppt_x</p:attrName>
                                        </p:attrNameLst>
                                      </p:cBhvr>
                                      <p:tavLst>
                                        <p:tav tm="0">
                                          <p:val>
                                            <p:strVal val="0-#ppt_w/2"/>
                                          </p:val>
                                        </p:tav>
                                        <p:tav tm="100000">
                                          <p:val>
                                            <p:strVal val="#ppt_x"/>
                                          </p:val>
                                        </p:tav>
                                      </p:tavLst>
                                    </p:anim>
                                    <p:anim calcmode="lin" valueType="num">
                                      <p:cBhvr additive="base">
                                        <p:cTn id="13" dur="500" fill="hold"/>
                                        <p:tgtEl>
                                          <p:spTgt spid="39527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95277"/>
                                        </p:tgtEl>
                                        <p:attrNameLst>
                                          <p:attrName>style.visibility</p:attrName>
                                        </p:attrNameLst>
                                      </p:cBhvr>
                                      <p:to>
                                        <p:strVal val="visible"/>
                                      </p:to>
                                    </p:set>
                                    <p:anim calcmode="lin" valueType="num">
                                      <p:cBhvr additive="base">
                                        <p:cTn id="17" dur="500" fill="hold"/>
                                        <p:tgtEl>
                                          <p:spTgt spid="395277"/>
                                        </p:tgtEl>
                                        <p:attrNameLst>
                                          <p:attrName>ppt_x</p:attrName>
                                        </p:attrNameLst>
                                      </p:cBhvr>
                                      <p:tavLst>
                                        <p:tav tm="0">
                                          <p:val>
                                            <p:strVal val="0-#ppt_w/2"/>
                                          </p:val>
                                        </p:tav>
                                        <p:tav tm="100000">
                                          <p:val>
                                            <p:strVal val="#ppt_x"/>
                                          </p:val>
                                        </p:tav>
                                      </p:tavLst>
                                    </p:anim>
                                    <p:anim calcmode="lin" valueType="num">
                                      <p:cBhvr additive="base">
                                        <p:cTn id="18" dur="500" fill="hold"/>
                                        <p:tgtEl>
                                          <p:spTgt spid="395277"/>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95281"/>
                                        </p:tgtEl>
                                        <p:attrNameLst>
                                          <p:attrName>style.visibility</p:attrName>
                                        </p:attrNameLst>
                                      </p:cBhvr>
                                      <p:to>
                                        <p:strVal val="visible"/>
                                      </p:to>
                                    </p:set>
                                    <p:anim calcmode="lin" valueType="num">
                                      <p:cBhvr additive="base">
                                        <p:cTn id="23" dur="500" fill="hold"/>
                                        <p:tgtEl>
                                          <p:spTgt spid="395281"/>
                                        </p:tgtEl>
                                        <p:attrNameLst>
                                          <p:attrName>ppt_x</p:attrName>
                                        </p:attrNameLst>
                                      </p:cBhvr>
                                      <p:tavLst>
                                        <p:tav tm="0">
                                          <p:val>
                                            <p:strVal val="0-#ppt_w/2"/>
                                          </p:val>
                                        </p:tav>
                                        <p:tav tm="100000">
                                          <p:val>
                                            <p:strVal val="#ppt_x"/>
                                          </p:val>
                                        </p:tav>
                                      </p:tavLst>
                                    </p:anim>
                                    <p:anim calcmode="lin" valueType="num">
                                      <p:cBhvr additive="base">
                                        <p:cTn id="24" dur="500" fill="hold"/>
                                        <p:tgtEl>
                                          <p:spTgt spid="39528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95282"/>
                                        </p:tgtEl>
                                        <p:attrNameLst>
                                          <p:attrName>style.visibility</p:attrName>
                                        </p:attrNameLst>
                                      </p:cBhvr>
                                      <p:to>
                                        <p:strVal val="visible"/>
                                      </p:to>
                                    </p:set>
                                    <p:anim calcmode="lin" valueType="num">
                                      <p:cBhvr additive="base">
                                        <p:cTn id="29" dur="500" fill="hold"/>
                                        <p:tgtEl>
                                          <p:spTgt spid="395282"/>
                                        </p:tgtEl>
                                        <p:attrNameLst>
                                          <p:attrName>ppt_x</p:attrName>
                                        </p:attrNameLst>
                                      </p:cBhvr>
                                      <p:tavLst>
                                        <p:tav tm="0">
                                          <p:val>
                                            <p:strVal val="0-#ppt_w/2"/>
                                          </p:val>
                                        </p:tav>
                                        <p:tav tm="100000">
                                          <p:val>
                                            <p:strVal val="#ppt_x"/>
                                          </p:val>
                                        </p:tav>
                                      </p:tavLst>
                                    </p:anim>
                                    <p:anim calcmode="lin" valueType="num">
                                      <p:cBhvr additive="base">
                                        <p:cTn id="30" dur="500" fill="hold"/>
                                        <p:tgtEl>
                                          <p:spTgt spid="395282"/>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95278"/>
                                        </p:tgtEl>
                                        <p:attrNameLst>
                                          <p:attrName>style.visibility</p:attrName>
                                        </p:attrNameLst>
                                      </p:cBhvr>
                                      <p:to>
                                        <p:strVal val="visible"/>
                                      </p:to>
                                    </p:set>
                                    <p:anim calcmode="lin" valueType="num">
                                      <p:cBhvr additive="base">
                                        <p:cTn id="35" dur="500" fill="hold"/>
                                        <p:tgtEl>
                                          <p:spTgt spid="395278"/>
                                        </p:tgtEl>
                                        <p:attrNameLst>
                                          <p:attrName>ppt_x</p:attrName>
                                        </p:attrNameLst>
                                      </p:cBhvr>
                                      <p:tavLst>
                                        <p:tav tm="0">
                                          <p:val>
                                            <p:strVal val="0-#ppt_w/2"/>
                                          </p:val>
                                        </p:tav>
                                        <p:tav tm="100000">
                                          <p:val>
                                            <p:strVal val="#ppt_x"/>
                                          </p:val>
                                        </p:tav>
                                      </p:tavLst>
                                    </p:anim>
                                    <p:anim calcmode="lin" valueType="num">
                                      <p:cBhvr additive="base">
                                        <p:cTn id="36" dur="500" fill="hold"/>
                                        <p:tgtEl>
                                          <p:spTgt spid="395278"/>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95293"/>
                                        </p:tgtEl>
                                        <p:attrNameLst>
                                          <p:attrName>style.visibility</p:attrName>
                                        </p:attrNameLst>
                                      </p:cBhvr>
                                      <p:to>
                                        <p:strVal val="visible"/>
                                      </p:to>
                                    </p:set>
                                    <p:anim calcmode="lin" valueType="num">
                                      <p:cBhvr additive="base">
                                        <p:cTn id="41" dur="500" fill="hold"/>
                                        <p:tgtEl>
                                          <p:spTgt spid="395293"/>
                                        </p:tgtEl>
                                        <p:attrNameLst>
                                          <p:attrName>ppt_x</p:attrName>
                                        </p:attrNameLst>
                                      </p:cBhvr>
                                      <p:tavLst>
                                        <p:tav tm="0">
                                          <p:val>
                                            <p:strVal val="0-#ppt_w/2"/>
                                          </p:val>
                                        </p:tav>
                                        <p:tav tm="100000">
                                          <p:val>
                                            <p:strVal val="#ppt_x"/>
                                          </p:val>
                                        </p:tav>
                                      </p:tavLst>
                                    </p:anim>
                                    <p:anim calcmode="lin" valueType="num">
                                      <p:cBhvr additive="base">
                                        <p:cTn id="42" dur="500" fill="hold"/>
                                        <p:tgtEl>
                                          <p:spTgt spid="395293"/>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95294"/>
                                        </p:tgtEl>
                                        <p:attrNameLst>
                                          <p:attrName>style.visibility</p:attrName>
                                        </p:attrNameLst>
                                      </p:cBhvr>
                                      <p:to>
                                        <p:strVal val="visible"/>
                                      </p:to>
                                    </p:set>
                                    <p:anim calcmode="lin" valueType="num">
                                      <p:cBhvr additive="base">
                                        <p:cTn id="47" dur="500" fill="hold"/>
                                        <p:tgtEl>
                                          <p:spTgt spid="395294"/>
                                        </p:tgtEl>
                                        <p:attrNameLst>
                                          <p:attrName>ppt_x</p:attrName>
                                        </p:attrNameLst>
                                      </p:cBhvr>
                                      <p:tavLst>
                                        <p:tav tm="0">
                                          <p:val>
                                            <p:strVal val="0-#ppt_w/2"/>
                                          </p:val>
                                        </p:tav>
                                        <p:tav tm="100000">
                                          <p:val>
                                            <p:strVal val="#ppt_x"/>
                                          </p:val>
                                        </p:tav>
                                      </p:tavLst>
                                    </p:anim>
                                    <p:anim calcmode="lin" valueType="num">
                                      <p:cBhvr additive="base">
                                        <p:cTn id="48" dur="500" fill="hold"/>
                                        <p:tgtEl>
                                          <p:spTgt spid="395294"/>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95295"/>
                                        </p:tgtEl>
                                        <p:attrNameLst>
                                          <p:attrName>style.visibility</p:attrName>
                                        </p:attrNameLst>
                                      </p:cBhvr>
                                      <p:to>
                                        <p:strVal val="visible"/>
                                      </p:to>
                                    </p:set>
                                    <p:anim calcmode="lin" valueType="num">
                                      <p:cBhvr additive="base">
                                        <p:cTn id="53" dur="500" fill="hold"/>
                                        <p:tgtEl>
                                          <p:spTgt spid="395295"/>
                                        </p:tgtEl>
                                        <p:attrNameLst>
                                          <p:attrName>ppt_x</p:attrName>
                                        </p:attrNameLst>
                                      </p:cBhvr>
                                      <p:tavLst>
                                        <p:tav tm="0">
                                          <p:val>
                                            <p:strVal val="0-#ppt_w/2"/>
                                          </p:val>
                                        </p:tav>
                                        <p:tav tm="100000">
                                          <p:val>
                                            <p:strVal val="#ppt_x"/>
                                          </p:val>
                                        </p:tav>
                                      </p:tavLst>
                                    </p:anim>
                                    <p:anim calcmode="lin" valueType="num">
                                      <p:cBhvr additive="base">
                                        <p:cTn id="54" dur="500" fill="hold"/>
                                        <p:tgtEl>
                                          <p:spTgt spid="395295"/>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95296"/>
                                        </p:tgtEl>
                                        <p:attrNameLst>
                                          <p:attrName>style.visibility</p:attrName>
                                        </p:attrNameLst>
                                      </p:cBhvr>
                                      <p:to>
                                        <p:strVal val="visible"/>
                                      </p:to>
                                    </p:set>
                                    <p:anim calcmode="lin" valueType="num">
                                      <p:cBhvr additive="base">
                                        <p:cTn id="59" dur="500" fill="hold"/>
                                        <p:tgtEl>
                                          <p:spTgt spid="395296"/>
                                        </p:tgtEl>
                                        <p:attrNameLst>
                                          <p:attrName>ppt_x</p:attrName>
                                        </p:attrNameLst>
                                      </p:cBhvr>
                                      <p:tavLst>
                                        <p:tav tm="0">
                                          <p:val>
                                            <p:strVal val="0-#ppt_w/2"/>
                                          </p:val>
                                        </p:tav>
                                        <p:tav tm="100000">
                                          <p:val>
                                            <p:strVal val="#ppt_x"/>
                                          </p:val>
                                        </p:tav>
                                      </p:tavLst>
                                    </p:anim>
                                    <p:anim calcmode="lin" valueType="num">
                                      <p:cBhvr additive="base">
                                        <p:cTn id="60" dur="500" fill="hold"/>
                                        <p:tgtEl>
                                          <p:spTgt spid="3952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76" grpId="0" autoUpdateAnimBg="0"/>
      <p:bldP spid="395277" grpId="0" autoUpdateAnimBg="0"/>
      <p:bldP spid="395278" grpId="0" autoUpdateAnimBg="0"/>
      <p:bldP spid="395281" grpId="0" autoUpdateAnimBg="0"/>
      <p:bldP spid="395282" grpId="0" autoUpdateAnimBg="0"/>
      <p:bldP spid="395286" grpId="0" autoUpdateAnimBg="0"/>
      <p:bldP spid="395293" grpId="0" autoUpdateAnimBg="0"/>
      <p:bldP spid="395294" grpId="0" autoUpdateAnimBg="0"/>
      <p:bldP spid="395295" grpId="0" autoUpdateAnimBg="0"/>
      <p:bldP spid="39529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76656000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latin typeface="Arial" panose="020B0604020202020204" pitchFamily="34" charset="0"/>
                <a:ea typeface="ＭＳ Ｐゴシック" charset="0"/>
                <a:cs typeface="Arial" panose="020B0604020202020204" pitchFamily="34" charset="0"/>
              </a:rPr>
              <a:t>    مسح العهد القديم</a:t>
            </a:r>
            <a:r>
              <a:rPr lang="en-US" sz="3200" b="1" dirty="0">
                <a:solidFill>
                  <a:srgbClr val="FFFFFF"/>
                </a:solidFill>
                <a:latin typeface="Arial" panose="020B0604020202020204" pitchFamily="34" charset="0"/>
                <a:ea typeface="ＭＳ Ｐゴシック" charset="0"/>
                <a:cs typeface="Arial" panose="020B0604020202020204" pitchFamily="34" charset="0"/>
              </a:rPr>
              <a:t>at BibleStudyDownloads.org</a:t>
            </a:r>
            <a:endParaRPr lang="en-US" sz="11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000" b="1" dirty="0">
                <a:solidFill>
                  <a:srgbClr val="FFFFFF"/>
                </a:solidFill>
                <a:latin typeface="Arial" charset="0"/>
                <a:cs typeface="Arial" charset="0"/>
              </a:rPr>
              <a:t>أحصل على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481899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066800" y="0"/>
            <a:ext cx="7086600" cy="1066800"/>
          </a:xfrm>
          <a:solidFill>
            <a:schemeClr val="tx1"/>
          </a:solidFill>
          <a:ln>
            <a:solidFill>
              <a:schemeClr val="tx1"/>
            </a:solidFill>
            <a:miter lim="800000"/>
            <a:headEnd/>
            <a:tailEnd/>
          </a:ln>
        </p:spPr>
        <p:txBody>
          <a:bodyPr/>
          <a:lstStyle/>
          <a:p>
            <a:pPr eaLnBrk="1" hangingPunct="1"/>
            <a:r>
              <a:rPr lang="ar-JO" sz="3600" b="1" dirty="0">
                <a:solidFill>
                  <a:srgbClr val="FFFFFF"/>
                </a:solidFill>
                <a:latin typeface="Arial" panose="020B0604020202020204" pitchFamily="34" charset="0"/>
                <a:ea typeface="ＭＳ Ｐゴシック" charset="0"/>
                <a:cs typeface="Arial" panose="020B0604020202020204" pitchFamily="34" charset="0"/>
              </a:rPr>
              <a:t>منطقية صموئيل, الملوك والأخبار</a:t>
            </a:r>
            <a:endParaRPr lang="en-US" sz="36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269315" name="Rectangle 4"/>
          <p:cNvSpPr>
            <a:spLocks noChangeArrowheads="1"/>
          </p:cNvSpPr>
          <p:nvPr/>
        </p:nvSpPr>
        <p:spPr bwMode="auto">
          <a:xfrm>
            <a:off x="152400" y="1295400"/>
            <a:ext cx="828675"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endParaRPr kumimoji="0" lang="en-US" sz="2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69316" name="Rectangle 5"/>
          <p:cNvSpPr>
            <a:spLocks noChangeArrowheads="1"/>
          </p:cNvSpPr>
          <p:nvPr/>
        </p:nvSpPr>
        <p:spPr bwMode="auto">
          <a:xfrm>
            <a:off x="981075" y="1295400"/>
            <a:ext cx="1155700"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69317" name="Rectangle 6"/>
          <p:cNvSpPr>
            <a:spLocks noChangeArrowheads="1"/>
          </p:cNvSpPr>
          <p:nvPr/>
        </p:nvSpPr>
        <p:spPr bwMode="auto">
          <a:xfrm>
            <a:off x="7926388" y="1295400"/>
            <a:ext cx="2012950"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69318" name="Rectangle 7"/>
          <p:cNvSpPr>
            <a:spLocks noChangeArrowheads="1"/>
          </p:cNvSpPr>
          <p:nvPr/>
        </p:nvSpPr>
        <p:spPr bwMode="auto">
          <a:xfrm>
            <a:off x="76200" y="2332038"/>
            <a:ext cx="828675"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الأسفار</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19" name="Rectangle 8"/>
          <p:cNvSpPr>
            <a:spLocks noChangeArrowheads="1"/>
          </p:cNvSpPr>
          <p:nvPr/>
        </p:nvSpPr>
        <p:spPr bwMode="auto">
          <a:xfrm>
            <a:off x="7716838" y="2332038"/>
            <a:ext cx="2341562"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69320" name="Rectangle 9"/>
          <p:cNvSpPr>
            <a:spLocks noChangeArrowheads="1"/>
          </p:cNvSpPr>
          <p:nvPr/>
        </p:nvSpPr>
        <p:spPr bwMode="auto">
          <a:xfrm>
            <a:off x="76200" y="3138488"/>
            <a:ext cx="828675"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الملوك</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21" name="Rectangle 10"/>
          <p:cNvSpPr>
            <a:spLocks noChangeArrowheads="1"/>
          </p:cNvSpPr>
          <p:nvPr/>
        </p:nvSpPr>
        <p:spPr bwMode="auto">
          <a:xfrm>
            <a:off x="981075" y="3138488"/>
            <a:ext cx="1155700"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شاول</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22" name="Rectangle 11"/>
          <p:cNvSpPr>
            <a:spLocks noChangeArrowheads="1"/>
          </p:cNvSpPr>
          <p:nvPr/>
        </p:nvSpPr>
        <p:spPr bwMode="auto">
          <a:xfrm>
            <a:off x="2051720" y="3138488"/>
            <a:ext cx="1036638"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داود</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23" name="Rectangle 12"/>
          <p:cNvSpPr>
            <a:spLocks noChangeArrowheads="1"/>
          </p:cNvSpPr>
          <p:nvPr/>
        </p:nvSpPr>
        <p:spPr bwMode="auto">
          <a:xfrm>
            <a:off x="2987824" y="3138488"/>
            <a:ext cx="2573337"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سليمان-أخزيا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24" name="Rectangle 13"/>
          <p:cNvSpPr>
            <a:spLocks noChangeArrowheads="1"/>
          </p:cNvSpPr>
          <p:nvPr/>
        </p:nvSpPr>
        <p:spPr bwMode="auto">
          <a:xfrm>
            <a:off x="5322515" y="3138488"/>
            <a:ext cx="1789634"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اخزيا-صدقيا</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25" name="Rectangle 14"/>
          <p:cNvSpPr>
            <a:spLocks noChangeArrowheads="1"/>
          </p:cNvSpPr>
          <p:nvPr/>
        </p:nvSpPr>
        <p:spPr bwMode="auto">
          <a:xfrm>
            <a:off x="7239000" y="3138488"/>
            <a:ext cx="2341563"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69326" name="Rectangle 15"/>
          <p:cNvSpPr>
            <a:spLocks noChangeArrowheads="1"/>
          </p:cNvSpPr>
          <p:nvPr/>
        </p:nvSpPr>
        <p:spPr bwMode="auto">
          <a:xfrm>
            <a:off x="76200" y="4173538"/>
            <a:ext cx="828675"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التواريخ</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27" name="Rectangle 16"/>
          <p:cNvSpPr>
            <a:spLocks noChangeArrowheads="1"/>
          </p:cNvSpPr>
          <p:nvPr/>
        </p:nvSpPr>
        <p:spPr bwMode="auto">
          <a:xfrm>
            <a:off x="981075" y="4173538"/>
            <a:ext cx="11557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1043</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28" name="Rectangle 17"/>
          <p:cNvSpPr>
            <a:spLocks noChangeArrowheads="1"/>
          </p:cNvSpPr>
          <p:nvPr/>
        </p:nvSpPr>
        <p:spPr bwMode="auto">
          <a:xfrm>
            <a:off x="2023194" y="4173538"/>
            <a:ext cx="1036638"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1011</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1" name="Rectangle 20"/>
          <p:cNvSpPr>
            <a:spLocks noChangeArrowheads="1"/>
          </p:cNvSpPr>
          <p:nvPr/>
        </p:nvSpPr>
        <p:spPr bwMode="auto">
          <a:xfrm>
            <a:off x="7832725" y="4173538"/>
            <a:ext cx="625475"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538</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2" name="Rectangle 21"/>
          <p:cNvSpPr>
            <a:spLocks noChangeArrowheads="1"/>
          </p:cNvSpPr>
          <p:nvPr/>
        </p:nvSpPr>
        <p:spPr bwMode="auto">
          <a:xfrm>
            <a:off x="7875588" y="4173538"/>
            <a:ext cx="1585912"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69333" name="Rectangle 22"/>
          <p:cNvSpPr>
            <a:spLocks noChangeArrowheads="1"/>
          </p:cNvSpPr>
          <p:nvPr/>
        </p:nvSpPr>
        <p:spPr bwMode="auto">
          <a:xfrm>
            <a:off x="76200" y="5210175"/>
            <a:ext cx="828675" cy="126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1600" b="1"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المملكة</a:t>
            </a: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4" name="Rectangle 23"/>
          <p:cNvSpPr>
            <a:spLocks noChangeArrowheads="1"/>
          </p:cNvSpPr>
          <p:nvPr/>
        </p:nvSpPr>
        <p:spPr bwMode="auto">
          <a:xfrm>
            <a:off x="981075" y="5210175"/>
            <a:ext cx="1797050" cy="126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متحدة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69335" name="Rectangle 24"/>
          <p:cNvSpPr>
            <a:spLocks noChangeArrowheads="1"/>
          </p:cNvSpPr>
          <p:nvPr/>
        </p:nvSpPr>
        <p:spPr bwMode="auto">
          <a:xfrm>
            <a:off x="2778125" y="5210175"/>
            <a:ext cx="3811588" cy="126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منقسمة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p>
        </p:txBody>
      </p:sp>
      <p:sp>
        <p:nvSpPr>
          <p:cNvPr id="269336" name="Rectangle 25"/>
          <p:cNvSpPr>
            <a:spLocks noChangeArrowheads="1"/>
          </p:cNvSpPr>
          <p:nvPr/>
        </p:nvSpPr>
        <p:spPr bwMode="auto">
          <a:xfrm>
            <a:off x="6589713" y="5210175"/>
            <a:ext cx="833437" cy="126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7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باقية</a:t>
            </a:r>
            <a:endParaRPr kumimoji="0" lang="en-US" sz="17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9337" name="Rectangle 26"/>
          <p:cNvSpPr>
            <a:spLocks noChangeArrowheads="1"/>
          </p:cNvSpPr>
          <p:nvPr/>
        </p:nvSpPr>
        <p:spPr bwMode="auto">
          <a:xfrm>
            <a:off x="7423150" y="5210175"/>
            <a:ext cx="2217738" cy="126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عائدة</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69338" name="Group 27"/>
          <p:cNvGrpSpPr>
            <a:grpSpLocks/>
          </p:cNvGrpSpPr>
          <p:nvPr/>
        </p:nvGrpSpPr>
        <p:grpSpPr bwMode="auto">
          <a:xfrm>
            <a:off x="2076450" y="1295400"/>
            <a:ext cx="1157288" cy="1036638"/>
            <a:chOff x="1063" y="0"/>
            <a:chExt cx="620" cy="518"/>
          </a:xfrm>
        </p:grpSpPr>
        <p:sp>
          <p:nvSpPr>
            <p:cNvPr id="269362" name="Rectangle 28"/>
            <p:cNvSpPr>
              <a:spLocks noChangeArrowheads="1"/>
            </p:cNvSpPr>
            <p:nvPr/>
          </p:nvSpPr>
          <p:spPr bwMode="auto">
            <a:xfrm>
              <a:off x="1095" y="0"/>
              <a:ext cx="556"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9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269363" name="Rectangle 29"/>
            <p:cNvSpPr>
              <a:spLocks noChangeArrowheads="1"/>
            </p:cNvSpPr>
            <p:nvPr/>
          </p:nvSpPr>
          <p:spPr bwMode="auto">
            <a:xfrm>
              <a:off x="1063" y="0"/>
              <a:ext cx="620" cy="518"/>
            </a:xfrm>
            <a:prstGeom prst="rect">
              <a:avLst/>
            </a:prstGeom>
            <a:gradFill rotWithShape="1">
              <a:gsLst>
                <a:gs pos="0">
                  <a:srgbClr val="0000FF"/>
                </a:gs>
                <a:gs pos="50000">
                  <a:srgbClr val="000076"/>
                </a:gs>
                <a:gs pos="100000">
                  <a:srgbClr val="0000FF"/>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EFDE3"/>
                  </a:solidFill>
                  <a:effectLst/>
                  <a:uLnTx/>
                  <a:uFillTx/>
                  <a:latin typeface="Arial" panose="020B0604020202020204" pitchFamily="34" charset="0"/>
                  <a:cs typeface="Arial" panose="020B0604020202020204" pitchFamily="34" charset="0"/>
                </a:rPr>
                <a:t>1</a:t>
              </a:r>
              <a:br>
                <a:rPr kumimoji="0" lang="en-US" sz="2000" b="1" i="0" u="none" strike="noStrike" kern="1200" cap="none" spc="0" normalizeH="0" baseline="0" noProof="0" dirty="0">
                  <a:ln>
                    <a:noFill/>
                  </a:ln>
                  <a:solidFill>
                    <a:srgbClr val="FEFDE3"/>
                  </a:solidFill>
                  <a:effectLst/>
                  <a:uLnTx/>
                  <a:uFillTx/>
                  <a:latin typeface="Arial" panose="020B0604020202020204" pitchFamily="34" charset="0"/>
                  <a:cs typeface="Arial" panose="020B0604020202020204" pitchFamily="34" charset="0"/>
                </a:rPr>
              </a:br>
              <a:r>
                <a:rPr kumimoji="0" lang="ar-JO" sz="2000" b="1" i="0" u="none" strike="noStrike" kern="1200" cap="none" spc="0" normalizeH="0" baseline="0" noProof="0" dirty="0">
                  <a:ln>
                    <a:noFill/>
                  </a:ln>
                  <a:solidFill>
                    <a:srgbClr val="FEFDE3"/>
                  </a:solidFill>
                  <a:effectLst/>
                  <a:uLnTx/>
                  <a:uFillTx/>
                  <a:latin typeface="Arial" panose="020B0604020202020204" pitchFamily="34" charset="0"/>
                  <a:cs typeface="Arial" panose="020B0604020202020204" pitchFamily="34" charset="0"/>
                </a:rPr>
                <a:t>أخبار</a:t>
              </a:r>
              <a:endParaRPr kumimoji="0" lang="en-US" sz="2000" b="1" i="0" u="none" strike="noStrike" kern="1200" cap="none" spc="0" normalizeH="0" baseline="0" noProof="0" dirty="0">
                <a:ln>
                  <a:noFill/>
                </a:ln>
                <a:solidFill>
                  <a:srgbClr val="FEFDE3"/>
                </a:solidFill>
                <a:effectLst/>
                <a:uLnTx/>
                <a:uFillTx/>
                <a:latin typeface="Arial" panose="020B0604020202020204" pitchFamily="34" charset="0"/>
                <a:cs typeface="Arial" panose="020B0604020202020204" pitchFamily="34" charset="0"/>
              </a:endParaRPr>
            </a:p>
          </p:txBody>
        </p:sp>
      </p:grpSp>
      <p:grpSp>
        <p:nvGrpSpPr>
          <p:cNvPr id="269339" name="Group 30"/>
          <p:cNvGrpSpPr>
            <a:grpSpLocks/>
          </p:cNvGrpSpPr>
          <p:nvPr/>
        </p:nvGrpSpPr>
        <p:grpSpPr bwMode="auto">
          <a:xfrm>
            <a:off x="3233738" y="1295400"/>
            <a:ext cx="4843462" cy="1036638"/>
            <a:chOff x="1683" y="0"/>
            <a:chExt cx="2515" cy="518"/>
          </a:xfrm>
        </p:grpSpPr>
        <p:sp>
          <p:nvSpPr>
            <p:cNvPr id="269360" name="Rectangle 31"/>
            <p:cNvSpPr>
              <a:spLocks noChangeArrowheads="1"/>
            </p:cNvSpPr>
            <p:nvPr/>
          </p:nvSpPr>
          <p:spPr bwMode="auto">
            <a:xfrm>
              <a:off x="1715" y="0"/>
              <a:ext cx="2451" cy="518"/>
            </a:xfrm>
            <a:prstGeom prst="rect">
              <a:avLst/>
            </a:prstGeom>
            <a:gradFill rotWithShape="1">
              <a:gsLst>
                <a:gs pos="0">
                  <a:srgbClr val="0000FF"/>
                </a:gs>
                <a:gs pos="50000">
                  <a:srgbClr val="000076"/>
                </a:gs>
                <a:gs pos="100000">
                  <a:srgbClr val="0000FF"/>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EFDE3"/>
                  </a:solidFill>
                  <a:effectLst/>
                  <a:uLnTx/>
                  <a:uFillTx/>
                  <a:latin typeface="Arial" panose="020B0604020202020204" pitchFamily="34" charset="0"/>
                  <a:cs typeface="Arial" panose="020B0604020202020204" pitchFamily="34" charset="0"/>
                </a:rPr>
                <a:t>2</a:t>
              </a:r>
              <a:br>
                <a:rPr kumimoji="0" lang="en-US" sz="2400" b="1" i="0" u="none" strike="noStrike" kern="1200" cap="none" spc="0" normalizeH="0" baseline="0" noProof="0" dirty="0">
                  <a:ln>
                    <a:noFill/>
                  </a:ln>
                  <a:solidFill>
                    <a:srgbClr val="FEFDE3"/>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EFDE3"/>
                  </a:solidFill>
                  <a:effectLst/>
                  <a:uLnTx/>
                  <a:uFillTx/>
                  <a:latin typeface="Arial" panose="020B0604020202020204" pitchFamily="34" charset="0"/>
                  <a:cs typeface="Arial" panose="020B0604020202020204" pitchFamily="34" charset="0"/>
                </a:rPr>
                <a:t>أخبار</a:t>
              </a:r>
              <a:endParaRPr kumimoji="0" lang="en-US" sz="2400" b="1" i="0" u="none" strike="noStrike" kern="1200" cap="none" spc="0" normalizeH="0" baseline="0" noProof="0" dirty="0">
                <a:ln>
                  <a:noFill/>
                </a:ln>
                <a:solidFill>
                  <a:srgbClr val="FEFDE3"/>
                </a:solidFill>
                <a:effectLst/>
                <a:uLnTx/>
                <a:uFillTx/>
                <a:latin typeface="Arial" panose="020B0604020202020204" pitchFamily="34" charset="0"/>
                <a:cs typeface="Arial" panose="020B0604020202020204" pitchFamily="34" charset="0"/>
              </a:endParaRPr>
            </a:p>
          </p:txBody>
        </p:sp>
        <p:sp>
          <p:nvSpPr>
            <p:cNvPr id="269361" name="Rectangle 32"/>
            <p:cNvSpPr>
              <a:spLocks noChangeArrowheads="1"/>
            </p:cNvSpPr>
            <p:nvPr/>
          </p:nvSpPr>
          <p:spPr bwMode="auto">
            <a:xfrm>
              <a:off x="1683" y="0"/>
              <a:ext cx="2515"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69340" name="Group 33"/>
          <p:cNvGrpSpPr>
            <a:grpSpLocks/>
          </p:cNvGrpSpPr>
          <p:nvPr/>
        </p:nvGrpSpPr>
        <p:grpSpPr bwMode="auto">
          <a:xfrm>
            <a:off x="762000" y="2332038"/>
            <a:ext cx="1274763" cy="806450"/>
            <a:chOff x="444" y="518"/>
            <a:chExt cx="683" cy="403"/>
          </a:xfrm>
        </p:grpSpPr>
        <p:sp>
          <p:nvSpPr>
            <p:cNvPr id="269358" name="Rectangle 34"/>
            <p:cNvSpPr>
              <a:spLocks noChangeArrowheads="1"/>
            </p:cNvSpPr>
            <p:nvPr/>
          </p:nvSpPr>
          <p:spPr bwMode="auto">
            <a:xfrm>
              <a:off x="476" y="518"/>
              <a:ext cx="619" cy="403"/>
            </a:xfrm>
            <a:prstGeom prst="rect">
              <a:avLst/>
            </a:prstGeom>
            <a:gradFill rotWithShape="1">
              <a:gsLst>
                <a:gs pos="0">
                  <a:srgbClr val="006600"/>
                </a:gs>
                <a:gs pos="50000">
                  <a:srgbClr val="002F00"/>
                </a:gs>
                <a:gs pos="100000">
                  <a:srgbClr val="0066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EFDE3"/>
                  </a:solidFill>
                  <a:effectLst/>
                  <a:uLnTx/>
                  <a:uFillTx/>
                  <a:latin typeface="Arial" panose="020B0604020202020204" pitchFamily="34" charset="0"/>
                  <a:cs typeface="Arial" panose="020B0604020202020204" pitchFamily="34" charset="0"/>
                </a:rPr>
                <a:t>1       صموئيل</a:t>
              </a:r>
              <a:endParaRPr kumimoji="0" lang="en-US" sz="2400" b="1" i="0" u="none" strike="noStrike" kern="1200" cap="none" spc="0" normalizeH="0" baseline="0" noProof="0" dirty="0">
                <a:ln>
                  <a:noFill/>
                </a:ln>
                <a:solidFill>
                  <a:srgbClr val="FEFDE3"/>
                </a:solidFill>
                <a:effectLst/>
                <a:uLnTx/>
                <a:uFillTx/>
                <a:latin typeface="Arial" panose="020B0604020202020204" pitchFamily="34" charset="0"/>
                <a:cs typeface="Arial" panose="020B0604020202020204" pitchFamily="34" charset="0"/>
              </a:endParaRPr>
            </a:p>
          </p:txBody>
        </p:sp>
        <p:sp>
          <p:nvSpPr>
            <p:cNvPr id="269359" name="Rectangle 35"/>
            <p:cNvSpPr>
              <a:spLocks noChangeArrowheads="1"/>
            </p:cNvSpPr>
            <p:nvPr/>
          </p:nvSpPr>
          <p:spPr bwMode="auto">
            <a:xfrm>
              <a:off x="444" y="518"/>
              <a:ext cx="68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sp>
        <p:nvSpPr>
          <p:cNvPr id="269341" name="Rectangle 36"/>
          <p:cNvSpPr>
            <a:spLocks noChangeArrowheads="1"/>
          </p:cNvSpPr>
          <p:nvPr/>
        </p:nvSpPr>
        <p:spPr bwMode="auto">
          <a:xfrm>
            <a:off x="2057400" y="2332038"/>
            <a:ext cx="1173163" cy="806450"/>
          </a:xfrm>
          <a:prstGeom prst="rect">
            <a:avLst/>
          </a:prstGeom>
          <a:gradFill rotWithShape="1">
            <a:gsLst>
              <a:gs pos="0">
                <a:srgbClr val="006600"/>
              </a:gs>
              <a:gs pos="50000">
                <a:srgbClr val="002F00"/>
              </a:gs>
              <a:gs pos="100000">
                <a:srgbClr val="0066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EFDE3"/>
                </a:solidFill>
                <a:effectLst/>
                <a:uLnTx/>
                <a:uFillTx/>
                <a:latin typeface="Arial" panose="020B0604020202020204" pitchFamily="34" charset="0"/>
                <a:cs typeface="Arial" panose="020B0604020202020204" pitchFamily="34" charset="0"/>
              </a:rPr>
              <a:t>2       صموئيل</a:t>
            </a:r>
            <a:endParaRPr kumimoji="0" lang="en-US" sz="2400" b="1" i="0" u="none" strike="noStrike" kern="1200" cap="none" spc="0" normalizeH="0" baseline="0" noProof="0" dirty="0">
              <a:ln>
                <a:noFill/>
              </a:ln>
              <a:solidFill>
                <a:srgbClr val="FEFDE3"/>
              </a:solidFill>
              <a:effectLst/>
              <a:uLnTx/>
              <a:uFillTx/>
              <a:latin typeface="Arial" panose="020B0604020202020204" pitchFamily="34" charset="0"/>
              <a:cs typeface="Arial" panose="020B0604020202020204" pitchFamily="34" charset="0"/>
            </a:endParaRPr>
          </a:p>
        </p:txBody>
      </p:sp>
      <p:sp>
        <p:nvSpPr>
          <p:cNvPr id="269342" name="Rectangle 37"/>
          <p:cNvSpPr>
            <a:spLocks noChangeArrowheads="1"/>
          </p:cNvSpPr>
          <p:nvPr/>
        </p:nvSpPr>
        <p:spPr bwMode="auto">
          <a:xfrm>
            <a:off x="2066925" y="2332038"/>
            <a:ext cx="1223963"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nvGrpSpPr>
          <p:cNvPr id="269343" name="Group 38"/>
          <p:cNvGrpSpPr>
            <a:grpSpLocks/>
          </p:cNvGrpSpPr>
          <p:nvPr/>
        </p:nvGrpSpPr>
        <p:grpSpPr bwMode="auto">
          <a:xfrm>
            <a:off x="3233738" y="2332038"/>
            <a:ext cx="1986334" cy="806450"/>
            <a:chOff x="1747" y="518"/>
            <a:chExt cx="1443" cy="403"/>
          </a:xfrm>
        </p:grpSpPr>
        <p:sp>
          <p:nvSpPr>
            <p:cNvPr id="124967" name="Rectangle 39"/>
            <p:cNvSpPr>
              <a:spLocks noChangeArrowheads="1"/>
            </p:cNvSpPr>
            <p:nvPr/>
          </p:nvSpPr>
          <p:spPr bwMode="auto">
            <a:xfrm>
              <a:off x="1779" y="518"/>
              <a:ext cx="1379" cy="403"/>
            </a:xfrm>
            <a:prstGeom prst="rect">
              <a:avLst/>
            </a:prstGeom>
            <a:gradFill rotWithShape="1">
              <a:gsLst>
                <a:gs pos="0">
                  <a:schemeClr val="hlink"/>
                </a:gs>
                <a:gs pos="50000">
                  <a:schemeClr val="hlink">
                    <a:gamma/>
                    <a:shade val="46275"/>
                    <a:invGamma/>
                  </a:schemeClr>
                </a:gs>
                <a:gs pos="100000">
                  <a:schemeClr val="hlink"/>
                </a:gs>
              </a:gsLst>
              <a:lin ang="5400000" scaled="1"/>
            </a:gradFill>
            <a:ln w="12700" cap="sq">
              <a:noFill/>
              <a:miter lim="800000"/>
              <a:headEnd type="none" w="sm" len="sm"/>
              <a:tailEnd type="none" w="sm" len="sm"/>
            </a:ln>
            <a:effec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EFDE3"/>
                  </a:solidFill>
                  <a:effectLst/>
                  <a:uLnTx/>
                  <a:uFillTx/>
                  <a:latin typeface="Arial" panose="020B0604020202020204" pitchFamily="34" charset="0"/>
                  <a:cs typeface="Arial" panose="020B0604020202020204" pitchFamily="34" charset="0"/>
                </a:rPr>
                <a:t>1                 ملوك</a:t>
              </a:r>
              <a:endParaRPr kumimoji="0" lang="en-US" sz="2400" b="1" i="0" u="none" strike="noStrike" kern="1200" cap="none" spc="0" normalizeH="0" baseline="0" noProof="0" dirty="0">
                <a:ln>
                  <a:noFill/>
                </a:ln>
                <a:solidFill>
                  <a:srgbClr val="FEFDE3"/>
                </a:solidFill>
                <a:effectLst/>
                <a:uLnTx/>
                <a:uFillTx/>
                <a:latin typeface="Arial" panose="020B0604020202020204" pitchFamily="34" charset="0"/>
                <a:ea typeface="Times New Roman" charset="0"/>
                <a:cs typeface="Arial" panose="020B0604020202020204" pitchFamily="34" charset="0"/>
              </a:endParaRPr>
            </a:p>
          </p:txBody>
        </p:sp>
        <p:sp>
          <p:nvSpPr>
            <p:cNvPr id="269357" name="Rectangle 40"/>
            <p:cNvSpPr>
              <a:spLocks noChangeArrowheads="1"/>
            </p:cNvSpPr>
            <p:nvPr/>
          </p:nvSpPr>
          <p:spPr bwMode="auto">
            <a:xfrm>
              <a:off x="1747" y="518"/>
              <a:ext cx="1443"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grpSp>
        <p:nvGrpSpPr>
          <p:cNvPr id="269344" name="Group 41"/>
          <p:cNvGrpSpPr>
            <a:grpSpLocks/>
          </p:cNvGrpSpPr>
          <p:nvPr/>
        </p:nvGrpSpPr>
        <p:grpSpPr bwMode="auto">
          <a:xfrm>
            <a:off x="5148064" y="2332038"/>
            <a:ext cx="1862336" cy="806450"/>
            <a:chOff x="3190" y="518"/>
            <a:chExt cx="895" cy="403"/>
          </a:xfrm>
        </p:grpSpPr>
        <p:sp>
          <p:nvSpPr>
            <p:cNvPr id="124970" name="Rectangle 42"/>
            <p:cNvSpPr>
              <a:spLocks noChangeArrowheads="1"/>
            </p:cNvSpPr>
            <p:nvPr/>
          </p:nvSpPr>
          <p:spPr bwMode="auto">
            <a:xfrm>
              <a:off x="3222" y="518"/>
              <a:ext cx="833" cy="403"/>
            </a:xfrm>
            <a:prstGeom prst="rect">
              <a:avLst/>
            </a:prstGeom>
            <a:gradFill rotWithShape="1">
              <a:gsLst>
                <a:gs pos="0">
                  <a:schemeClr val="hlink"/>
                </a:gs>
                <a:gs pos="50000">
                  <a:schemeClr val="hlink">
                    <a:gamma/>
                    <a:shade val="46275"/>
                    <a:invGamma/>
                  </a:schemeClr>
                </a:gs>
                <a:gs pos="100000">
                  <a:schemeClr val="hlink"/>
                </a:gs>
              </a:gsLst>
              <a:lin ang="5400000" scaled="1"/>
            </a:gradFill>
            <a:ln w="12700" cap="sq">
              <a:noFill/>
              <a:miter lim="800000"/>
              <a:headEnd type="none" w="sm" len="sm"/>
              <a:tailEnd type="none" w="sm" len="sm"/>
            </a:ln>
            <a:effec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EFDE3"/>
                  </a:solidFill>
                  <a:effectLst/>
                  <a:uLnTx/>
                  <a:uFillTx/>
                  <a:latin typeface="Arial" panose="020B0604020202020204" pitchFamily="34" charset="0"/>
                  <a:cs typeface="Arial" panose="020B0604020202020204" pitchFamily="34" charset="0"/>
                </a:rPr>
                <a:t>2</a:t>
              </a:r>
              <a:br>
                <a:rPr kumimoji="0" lang="en-US" sz="2400" b="1" i="0" u="none" strike="noStrike" kern="1200" cap="none" spc="0" normalizeH="0" baseline="0" noProof="0" dirty="0">
                  <a:ln>
                    <a:noFill/>
                  </a:ln>
                  <a:solidFill>
                    <a:srgbClr val="FEFDE3"/>
                  </a:solidFill>
                  <a:effectLst/>
                  <a:uLnTx/>
                  <a:uFillTx/>
                  <a:latin typeface="Arial" panose="020B0604020202020204" pitchFamily="34" charset="0"/>
                  <a:cs typeface="Arial" panose="020B0604020202020204" pitchFamily="34" charset="0"/>
                </a:rPr>
              </a:br>
              <a:r>
                <a:rPr kumimoji="0" lang="ar-JO" sz="2400" b="1" i="0" u="none" strike="noStrike" kern="1200" cap="none" spc="0" normalizeH="0" baseline="0" noProof="0" dirty="0">
                  <a:ln>
                    <a:noFill/>
                  </a:ln>
                  <a:solidFill>
                    <a:srgbClr val="FEFDE3"/>
                  </a:solidFill>
                  <a:effectLst/>
                  <a:uLnTx/>
                  <a:uFillTx/>
                  <a:latin typeface="Arial" panose="020B0604020202020204" pitchFamily="34" charset="0"/>
                  <a:cs typeface="Arial" panose="020B0604020202020204" pitchFamily="34" charset="0"/>
                </a:rPr>
                <a:t>الملوك</a:t>
              </a:r>
              <a:endParaRPr kumimoji="0" lang="en-US" sz="2400" b="1" i="0" u="none" strike="noStrike" kern="1200" cap="none" spc="0" normalizeH="0" baseline="0" noProof="0" dirty="0">
                <a:ln>
                  <a:noFill/>
                </a:ln>
                <a:solidFill>
                  <a:srgbClr val="FEFDE3"/>
                </a:solidFill>
                <a:effectLst/>
                <a:uLnTx/>
                <a:uFillTx/>
                <a:latin typeface="Arial" panose="020B0604020202020204" pitchFamily="34" charset="0"/>
                <a:ea typeface="Times New Roman" charset="0"/>
                <a:cs typeface="Arial" panose="020B0604020202020204" pitchFamily="34" charset="0"/>
              </a:endParaRPr>
            </a:p>
          </p:txBody>
        </p:sp>
        <p:sp>
          <p:nvSpPr>
            <p:cNvPr id="269355" name="Rectangle 43"/>
            <p:cNvSpPr>
              <a:spLocks noChangeArrowheads="1"/>
            </p:cNvSpPr>
            <p:nvPr/>
          </p:nvSpPr>
          <p:spPr bwMode="auto">
            <a:xfrm>
              <a:off x="3190" y="518"/>
              <a:ext cx="895" cy="4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cap="sq">
                  <a:solidFill>
                    <a:srgbClr val="000000"/>
                  </a:solidFill>
                  <a:miter lim="800000"/>
                  <a:headEnd type="none" w="sm" len="sm"/>
                  <a:tailEnd type="none" w="sm" len="sm"/>
                </a14:hiddenLine>
              </a:ext>
            </a:extLst>
          </p:spPr>
          <p:txBody>
            <a:bodyPr wrap="none"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grpSp>
      <p:pic>
        <p:nvPicPr>
          <p:cNvPr id="124972" name="Picture 44" descr="pij2qvyc[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95400" y="4876800"/>
            <a:ext cx="838200" cy="65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4973" name="Picture 45" descr="pij2qvyc[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3600" y="4876800"/>
            <a:ext cx="838200" cy="65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4974" name="Picture 46" descr="j029776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781800" y="4800600"/>
            <a:ext cx="925513" cy="88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75" name="AutoShape 47"/>
          <p:cNvSpPr>
            <a:spLocks noChangeArrowheads="1"/>
          </p:cNvSpPr>
          <p:nvPr/>
        </p:nvSpPr>
        <p:spPr bwMode="auto">
          <a:xfrm>
            <a:off x="6172200" y="4876800"/>
            <a:ext cx="304800" cy="457200"/>
          </a:xfrm>
          <a:prstGeom prst="downArrow">
            <a:avLst>
              <a:gd name="adj1" fmla="val 50000"/>
              <a:gd name="adj2" fmla="val 37500"/>
            </a:avLst>
          </a:prstGeom>
          <a:solidFill>
            <a:srgbClr val="FF0000"/>
          </a:solidFill>
          <a:ln w="12700" cap="sq">
            <a:solidFill>
              <a:schemeClr val="tx1"/>
            </a:solidFill>
            <a:miter lim="800000"/>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4976" name="AutoShape 48"/>
          <p:cNvSpPr>
            <a:spLocks noChangeArrowheads="1"/>
          </p:cNvSpPr>
          <p:nvPr/>
        </p:nvSpPr>
        <p:spPr bwMode="auto">
          <a:xfrm>
            <a:off x="6553200" y="5181600"/>
            <a:ext cx="304800" cy="457200"/>
          </a:xfrm>
          <a:prstGeom prst="downArrow">
            <a:avLst>
              <a:gd name="adj1" fmla="val 50000"/>
              <a:gd name="adj2" fmla="val 37500"/>
            </a:avLst>
          </a:prstGeom>
          <a:solidFill>
            <a:srgbClr val="FFCC00"/>
          </a:solidFill>
          <a:ln w="12700" cap="sq">
            <a:solidFill>
              <a:schemeClr val="tx1"/>
            </a:solidFill>
            <a:miter lim="800000"/>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24977" name="AutoShape 49"/>
          <p:cNvSpPr>
            <a:spLocks noChangeArrowheads="1"/>
          </p:cNvSpPr>
          <p:nvPr/>
        </p:nvSpPr>
        <p:spPr bwMode="auto">
          <a:xfrm rot="10800000">
            <a:off x="7991475" y="5181600"/>
            <a:ext cx="304800" cy="457200"/>
          </a:xfrm>
          <a:prstGeom prst="downArrow">
            <a:avLst>
              <a:gd name="adj1" fmla="val 50000"/>
              <a:gd name="adj2" fmla="val 37500"/>
            </a:avLst>
          </a:prstGeom>
          <a:solidFill>
            <a:srgbClr val="FFCC00"/>
          </a:solidFill>
          <a:ln w="12700" cap="sq">
            <a:solidFill>
              <a:schemeClr val="tx1"/>
            </a:solidFill>
            <a:miter lim="800000"/>
            <a:headEnd type="none" w="sm" len="sm"/>
            <a:tailEnd type="none" w="sm" len="sm"/>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pic>
        <p:nvPicPr>
          <p:cNvPr id="124978" name="Picture 50" descr="j0295577"/>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57600" y="4929198"/>
            <a:ext cx="1447800" cy="1074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4979" name="Picture 51" descr="pij2qvyc[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71800" y="4876800"/>
            <a:ext cx="838200" cy="657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9353" name="Text Box 3"/>
          <p:cNvSpPr txBox="1">
            <a:spLocks noChangeArrowheads="1"/>
          </p:cNvSpPr>
          <p:nvPr/>
        </p:nvSpPr>
        <p:spPr bwMode="auto">
          <a:xfrm>
            <a:off x="8072462" y="71438"/>
            <a:ext cx="1000101" cy="693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nchor="ctr" anchorCtr="1"/>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8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220    264</a:t>
            </a: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2" name="Rectangle 18">
            <a:extLst>
              <a:ext uri="{FF2B5EF4-FFF2-40B4-BE49-F238E27FC236}">
                <a16:creationId xmlns:a16="http://schemas.microsoft.com/office/drawing/2014/main" id="{D6FC8D18-8DD9-8F4C-AA71-CE102113A2B5}"/>
              </a:ext>
            </a:extLst>
          </p:cNvPr>
          <p:cNvSpPr>
            <a:spLocks noChangeArrowheads="1"/>
          </p:cNvSpPr>
          <p:nvPr/>
        </p:nvSpPr>
        <p:spPr bwMode="auto">
          <a:xfrm>
            <a:off x="3124200" y="4173538"/>
            <a:ext cx="2246313"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971        931           852</a:t>
            </a:r>
          </a:p>
        </p:txBody>
      </p:sp>
      <p:sp>
        <p:nvSpPr>
          <p:cNvPr id="53" name="Rectangle 19">
            <a:extLst>
              <a:ext uri="{FF2B5EF4-FFF2-40B4-BE49-F238E27FC236}">
                <a16:creationId xmlns:a16="http://schemas.microsoft.com/office/drawing/2014/main" id="{A4AE25CE-11EE-6F4F-8E02-5522F3AB540F}"/>
              </a:ext>
            </a:extLst>
          </p:cNvPr>
          <p:cNvSpPr>
            <a:spLocks noChangeArrowheads="1"/>
          </p:cNvSpPr>
          <p:nvPr/>
        </p:nvSpPr>
        <p:spPr bwMode="auto">
          <a:xfrm>
            <a:off x="5286112" y="4173538"/>
            <a:ext cx="20942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852           722   586   560</a:t>
            </a:r>
          </a:p>
        </p:txBody>
      </p:sp>
    </p:spTree>
    <p:extLst>
      <p:ext uri="{BB962C8B-B14F-4D97-AF65-F5344CB8AC3E}">
        <p14:creationId xmlns:p14="http://schemas.microsoft.com/office/powerpoint/2010/main" val="17371815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24972"/>
                                        </p:tgtEl>
                                        <p:attrNameLst>
                                          <p:attrName>style.visibility</p:attrName>
                                        </p:attrNameLst>
                                      </p:cBhvr>
                                      <p:to>
                                        <p:strVal val="visible"/>
                                      </p:to>
                                    </p:set>
                                    <p:animEffect transition="in" filter="diamond(in)">
                                      <p:cBhvr>
                                        <p:cTn id="7" dur="3000"/>
                                        <p:tgtEl>
                                          <p:spTgt spid="124972"/>
                                        </p:tgtEl>
                                      </p:cBhvr>
                                    </p:animEffect>
                                  </p:childTnLst>
                                </p:cTn>
                              </p:par>
                            </p:childTnLst>
                          </p:cTn>
                        </p:par>
                        <p:par>
                          <p:cTn id="8" fill="hold" nodeType="afterGroup">
                            <p:stCondLst>
                              <p:cond delay="3000"/>
                            </p:stCondLst>
                            <p:childTnLst>
                              <p:par>
                                <p:cTn id="9" presetID="8" presetClass="entr" presetSubtype="16" fill="hold" nodeType="afterEffect">
                                  <p:stCondLst>
                                    <p:cond delay="0"/>
                                  </p:stCondLst>
                                  <p:childTnLst>
                                    <p:set>
                                      <p:cBhvr>
                                        <p:cTn id="10" dur="1" fill="hold">
                                          <p:stCondLst>
                                            <p:cond delay="0"/>
                                          </p:stCondLst>
                                        </p:cTn>
                                        <p:tgtEl>
                                          <p:spTgt spid="124973"/>
                                        </p:tgtEl>
                                        <p:attrNameLst>
                                          <p:attrName>style.visibility</p:attrName>
                                        </p:attrNameLst>
                                      </p:cBhvr>
                                      <p:to>
                                        <p:strVal val="visible"/>
                                      </p:to>
                                    </p:set>
                                    <p:animEffect transition="in" filter="diamond(in)">
                                      <p:cBhvr>
                                        <p:cTn id="11" dur="3000"/>
                                        <p:tgtEl>
                                          <p:spTgt spid="124973"/>
                                        </p:tgtEl>
                                      </p:cBhvr>
                                    </p:animEffect>
                                  </p:childTnLst>
                                </p:cTn>
                              </p:par>
                            </p:childTnLst>
                          </p:cTn>
                        </p:par>
                        <p:par>
                          <p:cTn id="12" fill="hold" nodeType="afterGroup">
                            <p:stCondLst>
                              <p:cond delay="6000"/>
                            </p:stCondLst>
                            <p:childTnLst>
                              <p:par>
                                <p:cTn id="13" presetID="8" presetClass="entr" presetSubtype="16" fill="hold" nodeType="afterEffect">
                                  <p:stCondLst>
                                    <p:cond delay="0"/>
                                  </p:stCondLst>
                                  <p:childTnLst>
                                    <p:set>
                                      <p:cBhvr>
                                        <p:cTn id="14" dur="1" fill="hold">
                                          <p:stCondLst>
                                            <p:cond delay="0"/>
                                          </p:stCondLst>
                                        </p:cTn>
                                        <p:tgtEl>
                                          <p:spTgt spid="124979"/>
                                        </p:tgtEl>
                                        <p:attrNameLst>
                                          <p:attrName>style.visibility</p:attrName>
                                        </p:attrNameLst>
                                      </p:cBhvr>
                                      <p:to>
                                        <p:strVal val="visible"/>
                                      </p:to>
                                    </p:set>
                                    <p:animEffect transition="in" filter="diamond(in)">
                                      <p:cBhvr>
                                        <p:cTn id="15" dur="3000"/>
                                        <p:tgtEl>
                                          <p:spTgt spid="124979"/>
                                        </p:tgtEl>
                                      </p:cBhvr>
                                    </p:animEffect>
                                  </p:childTnLst>
                                </p:cTn>
                              </p:par>
                            </p:childTnLst>
                          </p:cTn>
                        </p:par>
                        <p:par>
                          <p:cTn id="16" fill="hold" nodeType="afterGroup">
                            <p:stCondLst>
                              <p:cond delay="9000"/>
                            </p:stCondLst>
                            <p:childTnLst>
                              <p:par>
                                <p:cTn id="17" presetID="8" presetClass="entr" presetSubtype="16" fill="hold" nodeType="afterEffect">
                                  <p:stCondLst>
                                    <p:cond delay="0"/>
                                  </p:stCondLst>
                                  <p:childTnLst>
                                    <p:set>
                                      <p:cBhvr>
                                        <p:cTn id="18" dur="1" fill="hold">
                                          <p:stCondLst>
                                            <p:cond delay="0"/>
                                          </p:stCondLst>
                                        </p:cTn>
                                        <p:tgtEl>
                                          <p:spTgt spid="124978"/>
                                        </p:tgtEl>
                                        <p:attrNameLst>
                                          <p:attrName>style.visibility</p:attrName>
                                        </p:attrNameLst>
                                      </p:cBhvr>
                                      <p:to>
                                        <p:strVal val="visible"/>
                                      </p:to>
                                    </p:set>
                                    <p:animEffect transition="in" filter="diamond(in)">
                                      <p:cBhvr>
                                        <p:cTn id="19" dur="3000"/>
                                        <p:tgtEl>
                                          <p:spTgt spid="124978"/>
                                        </p:tgtEl>
                                      </p:cBhvr>
                                    </p:animEffect>
                                  </p:childTnLst>
                                </p:cTn>
                              </p:par>
                            </p:childTnLst>
                          </p:cTn>
                        </p:par>
                        <p:par>
                          <p:cTn id="20" fill="hold" nodeType="afterGroup">
                            <p:stCondLst>
                              <p:cond delay="12000"/>
                            </p:stCondLst>
                            <p:childTnLst>
                              <p:par>
                                <p:cTn id="21" presetID="8" presetClass="entr" presetSubtype="16" fill="hold" grpId="0" nodeType="afterEffect">
                                  <p:stCondLst>
                                    <p:cond delay="0"/>
                                  </p:stCondLst>
                                  <p:childTnLst>
                                    <p:set>
                                      <p:cBhvr>
                                        <p:cTn id="22" dur="1" fill="hold">
                                          <p:stCondLst>
                                            <p:cond delay="0"/>
                                          </p:stCondLst>
                                        </p:cTn>
                                        <p:tgtEl>
                                          <p:spTgt spid="124975"/>
                                        </p:tgtEl>
                                        <p:attrNameLst>
                                          <p:attrName>style.visibility</p:attrName>
                                        </p:attrNameLst>
                                      </p:cBhvr>
                                      <p:to>
                                        <p:strVal val="visible"/>
                                      </p:to>
                                    </p:set>
                                    <p:animEffect transition="in" filter="diamond(in)">
                                      <p:cBhvr>
                                        <p:cTn id="23" dur="3000"/>
                                        <p:tgtEl>
                                          <p:spTgt spid="124975"/>
                                        </p:tgtEl>
                                      </p:cBhvr>
                                    </p:animEffect>
                                  </p:childTnLst>
                                </p:cTn>
                              </p:par>
                            </p:childTnLst>
                          </p:cTn>
                        </p:par>
                        <p:par>
                          <p:cTn id="24" fill="hold" nodeType="afterGroup">
                            <p:stCondLst>
                              <p:cond delay="15000"/>
                            </p:stCondLst>
                            <p:childTnLst>
                              <p:par>
                                <p:cTn id="25" presetID="8" presetClass="entr" presetSubtype="16" fill="hold" grpId="0" nodeType="afterEffect">
                                  <p:stCondLst>
                                    <p:cond delay="0"/>
                                  </p:stCondLst>
                                  <p:childTnLst>
                                    <p:set>
                                      <p:cBhvr>
                                        <p:cTn id="26" dur="1" fill="hold">
                                          <p:stCondLst>
                                            <p:cond delay="0"/>
                                          </p:stCondLst>
                                        </p:cTn>
                                        <p:tgtEl>
                                          <p:spTgt spid="124976"/>
                                        </p:tgtEl>
                                        <p:attrNameLst>
                                          <p:attrName>style.visibility</p:attrName>
                                        </p:attrNameLst>
                                      </p:cBhvr>
                                      <p:to>
                                        <p:strVal val="visible"/>
                                      </p:to>
                                    </p:set>
                                    <p:animEffect transition="in" filter="diamond(in)">
                                      <p:cBhvr>
                                        <p:cTn id="27" dur="3000"/>
                                        <p:tgtEl>
                                          <p:spTgt spid="124976"/>
                                        </p:tgtEl>
                                      </p:cBhvr>
                                    </p:animEffect>
                                  </p:childTnLst>
                                </p:cTn>
                              </p:par>
                            </p:childTnLst>
                          </p:cTn>
                        </p:par>
                        <p:par>
                          <p:cTn id="28" fill="hold" nodeType="afterGroup">
                            <p:stCondLst>
                              <p:cond delay="18000"/>
                            </p:stCondLst>
                            <p:childTnLst>
                              <p:par>
                                <p:cTn id="29" presetID="8" presetClass="entr" presetSubtype="16" fill="hold" nodeType="afterEffect">
                                  <p:stCondLst>
                                    <p:cond delay="0"/>
                                  </p:stCondLst>
                                  <p:childTnLst>
                                    <p:set>
                                      <p:cBhvr>
                                        <p:cTn id="30" dur="1" fill="hold">
                                          <p:stCondLst>
                                            <p:cond delay="0"/>
                                          </p:stCondLst>
                                        </p:cTn>
                                        <p:tgtEl>
                                          <p:spTgt spid="124974"/>
                                        </p:tgtEl>
                                        <p:attrNameLst>
                                          <p:attrName>style.visibility</p:attrName>
                                        </p:attrNameLst>
                                      </p:cBhvr>
                                      <p:to>
                                        <p:strVal val="visible"/>
                                      </p:to>
                                    </p:set>
                                    <p:animEffect transition="in" filter="diamond(in)">
                                      <p:cBhvr>
                                        <p:cTn id="31" dur="3000"/>
                                        <p:tgtEl>
                                          <p:spTgt spid="124974"/>
                                        </p:tgtEl>
                                      </p:cBhvr>
                                    </p:animEffect>
                                  </p:childTnLst>
                                </p:cTn>
                              </p:par>
                            </p:childTnLst>
                          </p:cTn>
                        </p:par>
                        <p:par>
                          <p:cTn id="32" fill="hold" nodeType="afterGroup">
                            <p:stCondLst>
                              <p:cond delay="21000"/>
                            </p:stCondLst>
                            <p:childTnLst>
                              <p:par>
                                <p:cTn id="33" presetID="8" presetClass="entr" presetSubtype="16" fill="hold" grpId="0" nodeType="afterEffect">
                                  <p:stCondLst>
                                    <p:cond delay="0"/>
                                  </p:stCondLst>
                                  <p:childTnLst>
                                    <p:set>
                                      <p:cBhvr>
                                        <p:cTn id="34" dur="1" fill="hold">
                                          <p:stCondLst>
                                            <p:cond delay="0"/>
                                          </p:stCondLst>
                                        </p:cTn>
                                        <p:tgtEl>
                                          <p:spTgt spid="124977"/>
                                        </p:tgtEl>
                                        <p:attrNameLst>
                                          <p:attrName>style.visibility</p:attrName>
                                        </p:attrNameLst>
                                      </p:cBhvr>
                                      <p:to>
                                        <p:strVal val="visible"/>
                                      </p:to>
                                    </p:set>
                                    <p:animEffect transition="in" filter="diamond(in)">
                                      <p:cBhvr>
                                        <p:cTn id="35" dur="3000"/>
                                        <p:tgtEl>
                                          <p:spTgt spid="124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75" grpId="0" animBg="1"/>
      <p:bldP spid="124976" grpId="0" animBg="1"/>
      <p:bldP spid="12497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4" descr="Whitcomb Chart">
            <a:extLst>
              <a:ext uri="{FF2B5EF4-FFF2-40B4-BE49-F238E27FC236}">
                <a16:creationId xmlns:a16="http://schemas.microsoft.com/office/drawing/2014/main" id="{4C84CF08-8260-E14E-8919-F09FB128159C}"/>
              </a:ext>
            </a:extLst>
          </p:cNvPr>
          <p:cNvPicPr>
            <a:picLocks noChangeAspect="1" noChangeArrowheads="1"/>
          </p:cNvPicPr>
          <p:nvPr/>
        </p:nvPicPr>
        <p:blipFill>
          <a:blip r:embed="rId3" cstate="print"/>
          <a:srcRect/>
          <a:stretch>
            <a:fillRect/>
          </a:stretch>
        </p:blipFill>
        <p:spPr bwMode="auto">
          <a:xfrm>
            <a:off x="0" y="571481"/>
            <a:ext cx="9144000" cy="6496070"/>
          </a:xfrm>
          <a:prstGeom prst="rect">
            <a:avLst/>
          </a:prstGeom>
          <a:noFill/>
          <a:ln w="9525">
            <a:noFill/>
            <a:miter lim="800000"/>
            <a:headEnd/>
            <a:tailEnd/>
          </a:ln>
        </p:spPr>
      </p:pic>
      <p:sp>
        <p:nvSpPr>
          <p:cNvPr id="117768" name="Rectangle 3"/>
          <p:cNvSpPr>
            <a:spLocks noGrp="1" noChangeArrowheads="1"/>
          </p:cNvSpPr>
          <p:nvPr>
            <p:ph type="title"/>
          </p:nvPr>
        </p:nvSpPr>
        <p:spPr>
          <a:xfrm>
            <a:off x="0" y="0"/>
            <a:ext cx="9144000" cy="609599"/>
          </a:xfrm>
          <a:solidFill>
            <a:srgbClr val="0066CB"/>
          </a:solidFill>
        </p:spPr>
        <p:txBody>
          <a:bodyPr/>
          <a:lstStyle/>
          <a:p>
            <a:pPr algn="ctr" eaLnBrk="1" hangingPunct="1">
              <a:defRPr/>
            </a:pPr>
            <a:r>
              <a:rPr kumimoji="0" lang="ar-JO" sz="3200" b="1" dirty="0">
                <a:solidFill>
                  <a:srgbClr val="FFFFFF"/>
                </a:solidFill>
                <a:effectLst/>
                <a:latin typeface="Arial" panose="020B0604020202020204" pitchFamily="34" charset="0"/>
                <a:ea typeface="ＭＳ Ｐゴシック" charset="0"/>
                <a:cs typeface="Arial" panose="020B0604020202020204" pitchFamily="34" charset="0"/>
              </a:rPr>
              <a:t>مخطط ملوك وأنبياء العهد القديم</a:t>
            </a:r>
            <a:endParaRPr kumimoji="0" lang="en-US" sz="3200" b="1" dirty="0">
              <a:solidFill>
                <a:srgbClr val="FFFFFF"/>
              </a:solidFill>
              <a:effectLst/>
              <a:latin typeface="Arial" panose="020B0604020202020204" pitchFamily="34" charset="0"/>
              <a:ea typeface="ＭＳ Ｐゴシック" charset="0"/>
              <a:cs typeface="Arial" panose="020B0604020202020204" pitchFamily="34" charset="0"/>
            </a:endParaRPr>
          </a:p>
        </p:txBody>
      </p:sp>
      <p:sp>
        <p:nvSpPr>
          <p:cNvPr id="117769" name="Text Box 4"/>
          <p:cNvSpPr txBox="1">
            <a:spLocks noChangeArrowheads="1"/>
          </p:cNvSpPr>
          <p:nvPr/>
        </p:nvSpPr>
        <p:spPr bwMode="auto">
          <a:xfrm>
            <a:off x="7391400" y="76200"/>
            <a:ext cx="1676400" cy="461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232 و 342</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4869" name="Text Box 5"/>
          <p:cNvSpPr txBox="1">
            <a:spLocks noChangeArrowheads="1"/>
          </p:cNvSpPr>
          <p:nvPr/>
        </p:nvSpPr>
        <p:spPr bwMode="auto">
          <a:xfrm rot="19866539">
            <a:off x="4579938"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يربعام</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0" name="Text Box 6"/>
          <p:cNvSpPr txBox="1">
            <a:spLocks noChangeArrowheads="1"/>
          </p:cNvSpPr>
          <p:nvPr/>
        </p:nvSpPr>
        <p:spPr bwMode="auto">
          <a:xfrm rot="19866539">
            <a:off x="5029200"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ناداب</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1" name="Text Box 7"/>
          <p:cNvSpPr txBox="1">
            <a:spLocks noChangeArrowheads="1"/>
          </p:cNvSpPr>
          <p:nvPr/>
        </p:nvSpPr>
        <p:spPr bwMode="auto">
          <a:xfrm rot="19866539">
            <a:off x="5500688"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بعشا</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2" name="Text Box 8"/>
          <p:cNvSpPr txBox="1">
            <a:spLocks noChangeArrowheads="1"/>
          </p:cNvSpPr>
          <p:nvPr/>
        </p:nvSpPr>
        <p:spPr bwMode="auto">
          <a:xfrm rot="19866539">
            <a:off x="5943600" y="56495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أيلة</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3" name="Text Box 9"/>
          <p:cNvSpPr txBox="1">
            <a:spLocks noChangeArrowheads="1"/>
          </p:cNvSpPr>
          <p:nvPr/>
        </p:nvSpPr>
        <p:spPr bwMode="auto">
          <a:xfrm rot="19866539">
            <a:off x="6362700"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زمري</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4" name="Text Box 10"/>
          <p:cNvSpPr txBox="1">
            <a:spLocks noChangeArrowheads="1"/>
          </p:cNvSpPr>
          <p:nvPr/>
        </p:nvSpPr>
        <p:spPr bwMode="auto">
          <a:xfrm rot="19866539">
            <a:off x="6783388" y="56495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عمري</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5" name="Text Box 11"/>
          <p:cNvSpPr txBox="1">
            <a:spLocks noChangeArrowheads="1"/>
          </p:cNvSpPr>
          <p:nvPr/>
        </p:nvSpPr>
        <p:spPr bwMode="auto">
          <a:xfrm rot="19866539">
            <a:off x="7204075"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آخاب</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6" name="Text Box 12"/>
          <p:cNvSpPr txBox="1">
            <a:spLocks noChangeArrowheads="1"/>
          </p:cNvSpPr>
          <p:nvPr/>
        </p:nvSpPr>
        <p:spPr bwMode="auto">
          <a:xfrm rot="19866539">
            <a:off x="7624763" y="56495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أخزيا</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7" name="Text Box 13"/>
          <p:cNvSpPr txBox="1">
            <a:spLocks noChangeArrowheads="1"/>
          </p:cNvSpPr>
          <p:nvPr/>
        </p:nvSpPr>
        <p:spPr bwMode="auto">
          <a:xfrm rot="19866539">
            <a:off x="8045450"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يورام</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8" name="Text Box 14"/>
          <p:cNvSpPr txBox="1">
            <a:spLocks noChangeArrowheads="1"/>
          </p:cNvSpPr>
          <p:nvPr/>
        </p:nvSpPr>
        <p:spPr bwMode="auto">
          <a:xfrm rot="19866539">
            <a:off x="4572000" y="1422351"/>
            <a:ext cx="1422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رحبعام</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9" name="Text Box 15"/>
          <p:cNvSpPr txBox="1">
            <a:spLocks noChangeArrowheads="1"/>
          </p:cNvSpPr>
          <p:nvPr/>
        </p:nvSpPr>
        <p:spPr bwMode="auto">
          <a:xfrm rot="19866539">
            <a:off x="5257800" y="1454101"/>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أبيام</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0" name="Text Box 16"/>
          <p:cNvSpPr txBox="1">
            <a:spLocks noChangeArrowheads="1"/>
          </p:cNvSpPr>
          <p:nvPr/>
        </p:nvSpPr>
        <p:spPr bwMode="auto">
          <a:xfrm rot="19866539">
            <a:off x="6092825" y="1408064"/>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آسا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1" name="Text Box 17"/>
          <p:cNvSpPr txBox="1">
            <a:spLocks noChangeArrowheads="1"/>
          </p:cNvSpPr>
          <p:nvPr/>
        </p:nvSpPr>
        <p:spPr bwMode="auto">
          <a:xfrm rot="19866539">
            <a:off x="7016750" y="1355676"/>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يهورام</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2" name="Text Box 18"/>
          <p:cNvSpPr txBox="1">
            <a:spLocks noChangeArrowheads="1"/>
          </p:cNvSpPr>
          <p:nvPr/>
        </p:nvSpPr>
        <p:spPr bwMode="auto">
          <a:xfrm rot="19866539">
            <a:off x="7464425" y="1454101"/>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اخزيا</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3" name="Text Box 19"/>
          <p:cNvSpPr txBox="1">
            <a:spLocks noChangeArrowheads="1"/>
          </p:cNvSpPr>
          <p:nvPr/>
        </p:nvSpPr>
        <p:spPr bwMode="auto">
          <a:xfrm rot="19866539">
            <a:off x="7885113" y="1454101"/>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عثليا</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4" name="Text Box 20"/>
          <p:cNvSpPr txBox="1">
            <a:spLocks noChangeArrowheads="1"/>
          </p:cNvSpPr>
          <p:nvPr/>
        </p:nvSpPr>
        <p:spPr bwMode="auto">
          <a:xfrm rot="19866539">
            <a:off x="8382000" y="1544589"/>
            <a:ext cx="914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يؤاش</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5" name="Text Box 21"/>
          <p:cNvSpPr txBox="1">
            <a:spLocks noChangeArrowheads="1"/>
          </p:cNvSpPr>
          <p:nvPr/>
        </p:nvSpPr>
        <p:spPr bwMode="auto">
          <a:xfrm rot="19866539">
            <a:off x="8502650" y="56495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ياهو</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6" name="Text Box 22"/>
          <p:cNvSpPr txBox="1">
            <a:spLocks noChangeArrowheads="1"/>
          </p:cNvSpPr>
          <p:nvPr/>
        </p:nvSpPr>
        <p:spPr bwMode="auto">
          <a:xfrm rot="19866539">
            <a:off x="6477000" y="1377901"/>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يهوشافاط</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7" name="Text Box 23"/>
          <p:cNvSpPr txBox="1">
            <a:spLocks noChangeArrowheads="1"/>
          </p:cNvSpPr>
          <p:nvPr/>
        </p:nvSpPr>
        <p:spPr bwMode="auto">
          <a:xfrm rot="19866539">
            <a:off x="7938"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ياهو</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8" name="Text Box 24"/>
          <p:cNvSpPr txBox="1">
            <a:spLocks noChangeArrowheads="1"/>
          </p:cNvSpPr>
          <p:nvPr/>
        </p:nvSpPr>
        <p:spPr bwMode="auto">
          <a:xfrm rot="19866539">
            <a:off x="4572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يهوأحاز</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9" name="Text Box 25"/>
          <p:cNvSpPr txBox="1">
            <a:spLocks noChangeArrowheads="1"/>
          </p:cNvSpPr>
          <p:nvPr/>
        </p:nvSpPr>
        <p:spPr bwMode="auto">
          <a:xfrm rot="19866539">
            <a:off x="928688"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يهؤاش</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0" name="Text Box 26"/>
          <p:cNvSpPr txBox="1">
            <a:spLocks noChangeArrowheads="1"/>
          </p:cNvSpPr>
          <p:nvPr/>
        </p:nvSpPr>
        <p:spPr bwMode="auto">
          <a:xfrm rot="19866539">
            <a:off x="1371600" y="2825750"/>
            <a:ext cx="1641475"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يربعام 2</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1" name="Text Box 27"/>
          <p:cNvSpPr txBox="1">
            <a:spLocks noChangeArrowheads="1"/>
          </p:cNvSpPr>
          <p:nvPr/>
        </p:nvSpPr>
        <p:spPr bwMode="auto">
          <a:xfrm rot="19866539">
            <a:off x="1775210" y="2864335"/>
            <a:ext cx="160178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زكريا</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2" name="Text Box 28"/>
          <p:cNvSpPr txBox="1">
            <a:spLocks noChangeArrowheads="1"/>
          </p:cNvSpPr>
          <p:nvPr/>
        </p:nvSpPr>
        <p:spPr bwMode="auto">
          <a:xfrm rot="19866539">
            <a:off x="27432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منحيم</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3" name="Text Box 29"/>
          <p:cNvSpPr txBox="1">
            <a:spLocks noChangeArrowheads="1"/>
          </p:cNvSpPr>
          <p:nvPr/>
        </p:nvSpPr>
        <p:spPr bwMode="auto">
          <a:xfrm rot="19866539">
            <a:off x="3240088"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فقعيا</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4" name="Text Box 30"/>
          <p:cNvSpPr txBox="1">
            <a:spLocks noChangeArrowheads="1"/>
          </p:cNvSpPr>
          <p:nvPr/>
        </p:nvSpPr>
        <p:spPr bwMode="auto">
          <a:xfrm rot="19866539">
            <a:off x="3660775" y="2909888"/>
            <a:ext cx="1295400" cy="36830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cs typeface="Arial" panose="020B0604020202020204" pitchFamily="34" charset="0"/>
              </a:rPr>
              <a:t>فقع</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cs typeface="Arial" panose="020B0604020202020204" pitchFamily="34" charset="0"/>
            </a:endParaRPr>
          </a:p>
        </p:txBody>
      </p:sp>
      <p:sp>
        <p:nvSpPr>
          <p:cNvPr id="164895" name="Text Box 31"/>
          <p:cNvSpPr txBox="1">
            <a:spLocks noChangeArrowheads="1"/>
          </p:cNvSpPr>
          <p:nvPr/>
        </p:nvSpPr>
        <p:spPr bwMode="auto">
          <a:xfrm rot="19866539">
            <a:off x="0" y="3595688"/>
            <a:ext cx="1422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يؤاش</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6" name="Text Box 32"/>
          <p:cNvSpPr txBox="1">
            <a:spLocks noChangeArrowheads="1"/>
          </p:cNvSpPr>
          <p:nvPr/>
        </p:nvSpPr>
        <p:spPr bwMode="auto">
          <a:xfrm rot="19866539">
            <a:off x="1371600" y="362743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عمسيا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7" name="Text Box 33"/>
          <p:cNvSpPr txBox="1">
            <a:spLocks noChangeArrowheads="1"/>
          </p:cNvSpPr>
          <p:nvPr/>
        </p:nvSpPr>
        <p:spPr bwMode="auto">
          <a:xfrm rot="19866539">
            <a:off x="2511425" y="362743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عزيا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8" name="Text Box 34"/>
          <p:cNvSpPr txBox="1">
            <a:spLocks noChangeArrowheads="1"/>
          </p:cNvSpPr>
          <p:nvPr/>
        </p:nvSpPr>
        <p:spPr bwMode="auto">
          <a:xfrm rot="19866539">
            <a:off x="3932238" y="3529013"/>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آحاز</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9" name="Text Box 35"/>
          <p:cNvSpPr txBox="1">
            <a:spLocks noChangeArrowheads="1"/>
          </p:cNvSpPr>
          <p:nvPr/>
        </p:nvSpPr>
        <p:spPr bwMode="auto">
          <a:xfrm rot="19866539">
            <a:off x="4913313" y="3656013"/>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حزقيا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0" name="Text Box 36"/>
          <p:cNvSpPr txBox="1">
            <a:spLocks noChangeArrowheads="1"/>
          </p:cNvSpPr>
          <p:nvPr/>
        </p:nvSpPr>
        <p:spPr bwMode="auto">
          <a:xfrm rot="19866539">
            <a:off x="6248400" y="3656013"/>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منسى</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1" name="Text Box 37"/>
          <p:cNvSpPr txBox="1">
            <a:spLocks noChangeArrowheads="1"/>
          </p:cNvSpPr>
          <p:nvPr/>
        </p:nvSpPr>
        <p:spPr bwMode="auto">
          <a:xfrm rot="19866539">
            <a:off x="7086600" y="3748088"/>
            <a:ext cx="914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آمون</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2" name="Text Box 38"/>
          <p:cNvSpPr txBox="1">
            <a:spLocks noChangeArrowheads="1"/>
          </p:cNvSpPr>
          <p:nvPr/>
        </p:nvSpPr>
        <p:spPr bwMode="auto">
          <a:xfrm rot="19866539">
            <a:off x="3392488" y="3551238"/>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يوثام</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3" name="Text Box 39"/>
          <p:cNvSpPr txBox="1">
            <a:spLocks noChangeArrowheads="1"/>
          </p:cNvSpPr>
          <p:nvPr/>
        </p:nvSpPr>
        <p:spPr bwMode="auto">
          <a:xfrm rot="19866539">
            <a:off x="22860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شلوم</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4" name="Text Box 40"/>
          <p:cNvSpPr txBox="1">
            <a:spLocks noChangeArrowheads="1"/>
          </p:cNvSpPr>
          <p:nvPr/>
        </p:nvSpPr>
        <p:spPr bwMode="auto">
          <a:xfrm rot="19866539">
            <a:off x="40386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هوشع</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5" name="Text Box 41"/>
          <p:cNvSpPr txBox="1">
            <a:spLocks noChangeArrowheads="1"/>
          </p:cNvSpPr>
          <p:nvPr/>
        </p:nvSpPr>
        <p:spPr bwMode="auto">
          <a:xfrm rot="19866539">
            <a:off x="8001000" y="3748088"/>
            <a:ext cx="914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يوشيا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6" name="Text Box 42"/>
          <p:cNvSpPr txBox="1">
            <a:spLocks noChangeArrowheads="1"/>
          </p:cNvSpPr>
          <p:nvPr/>
        </p:nvSpPr>
        <p:spPr bwMode="auto">
          <a:xfrm rot="19866539">
            <a:off x="-152400" y="5408613"/>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 آحاز</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7" name="Text Box 43"/>
          <p:cNvSpPr txBox="1">
            <a:spLocks noChangeArrowheads="1"/>
          </p:cNvSpPr>
          <p:nvPr/>
        </p:nvSpPr>
        <p:spPr bwMode="auto">
          <a:xfrm rot="19866539">
            <a:off x="260350" y="5362575"/>
            <a:ext cx="148748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يهوياقيم</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8" name="Text Box 44"/>
          <p:cNvSpPr txBox="1">
            <a:spLocks noChangeArrowheads="1"/>
          </p:cNvSpPr>
          <p:nvPr/>
        </p:nvSpPr>
        <p:spPr bwMode="auto">
          <a:xfrm rot="19866539">
            <a:off x="701675" y="5338763"/>
            <a:ext cx="1585913"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يهوياكين</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9" name="Text Box 45"/>
          <p:cNvSpPr txBox="1">
            <a:spLocks noChangeArrowheads="1"/>
          </p:cNvSpPr>
          <p:nvPr/>
        </p:nvSpPr>
        <p:spPr bwMode="auto">
          <a:xfrm rot="19866539">
            <a:off x="1181100" y="5399088"/>
            <a:ext cx="133508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صدقيا</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0" name="Text Box 46"/>
          <p:cNvSpPr txBox="1">
            <a:spLocks noChangeArrowheads="1"/>
          </p:cNvSpPr>
          <p:nvPr/>
        </p:nvSpPr>
        <p:spPr bwMode="auto">
          <a:xfrm rot="1479">
            <a:off x="2571730" y="972569"/>
            <a:ext cx="2076470" cy="369332"/>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 ي أ آ ع ز أ ب ن ي </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1" name="Text Box 47"/>
          <p:cNvSpPr txBox="1">
            <a:spLocks noChangeArrowheads="1"/>
          </p:cNvSpPr>
          <p:nvPr/>
        </p:nvSpPr>
        <p:spPr bwMode="auto">
          <a:xfrm rot="1479">
            <a:off x="76200" y="4441997"/>
            <a:ext cx="22860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 آ م ح آ ي ع ع ي </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2" name="Text Box 48"/>
          <p:cNvSpPr txBox="1">
            <a:spLocks noChangeArrowheads="1"/>
          </p:cNvSpPr>
          <p:nvPr/>
        </p:nvSpPr>
        <p:spPr bwMode="auto">
          <a:xfrm rot="1479">
            <a:off x="304800" y="2360613"/>
            <a:ext cx="1828800" cy="3683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و</a:t>
            </a:r>
            <a:r>
              <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 </a:t>
            </a: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حاز</a:t>
            </a:r>
            <a:r>
              <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 </a:t>
            </a: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آش</a:t>
            </a:r>
            <a:r>
              <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 </a:t>
            </a: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2</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3" name="Text Box 49"/>
          <p:cNvSpPr txBox="1">
            <a:spLocks noChangeArrowheads="1"/>
          </p:cNvSpPr>
          <p:nvPr/>
        </p:nvSpPr>
        <p:spPr bwMode="auto">
          <a:xfrm rot="1479">
            <a:off x="2667000" y="2360613"/>
            <a:ext cx="1828800" cy="3683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ه ف ف م ش ز</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4" name="Text Box 50"/>
          <p:cNvSpPr txBox="1">
            <a:spLocks noChangeArrowheads="1"/>
          </p:cNvSpPr>
          <p:nvPr/>
        </p:nvSpPr>
        <p:spPr bwMode="auto">
          <a:xfrm rot="1479">
            <a:off x="76200" y="4891088"/>
            <a:ext cx="29718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حاز</a:t>
            </a: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 </a:t>
            </a: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قيم كين</a:t>
            </a: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  </a:t>
            </a: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صد</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5" name="Text Box 51"/>
          <p:cNvSpPr txBox="1">
            <a:spLocks noChangeArrowheads="1"/>
          </p:cNvSpPr>
          <p:nvPr/>
        </p:nvSpPr>
        <p:spPr bwMode="auto">
          <a:xfrm rot="1479">
            <a:off x="2590800" y="1827213"/>
            <a:ext cx="2286000" cy="3683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 ع أ ي ي آ أ ر</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6" name="Text Box 52"/>
          <p:cNvSpPr txBox="1">
            <a:spLocks noChangeArrowheads="1"/>
          </p:cNvSpPr>
          <p:nvPr/>
        </p:nvSpPr>
        <p:spPr bwMode="auto">
          <a:xfrm rot="1479">
            <a:off x="4680457" y="4720419"/>
            <a:ext cx="4463558" cy="369332"/>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cs typeface="Arial" panose="020B0604020202020204" pitchFamily="34" charset="0"/>
              </a:rPr>
              <a:t>أسود</a:t>
            </a: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cs typeface="Arial" panose="020B0604020202020204" pitchFamily="34" charset="0"/>
              </a:rPr>
              <a:t>/ أزرق = 9 سلالات في إسرائيل</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7" name="Text Box 53"/>
          <p:cNvSpPr txBox="1">
            <a:spLocks noChangeArrowheads="1"/>
          </p:cNvSpPr>
          <p:nvPr/>
        </p:nvSpPr>
        <p:spPr bwMode="auto">
          <a:xfrm rot="1479">
            <a:off x="4680458" y="5103190"/>
            <a:ext cx="3070656" cy="369332"/>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12 ملك شرير في يهوذا</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8" name="Text Box 54"/>
          <p:cNvSpPr txBox="1">
            <a:spLocks noChangeArrowheads="1"/>
          </p:cNvSpPr>
          <p:nvPr/>
        </p:nvSpPr>
        <p:spPr bwMode="auto">
          <a:xfrm rot="1479">
            <a:off x="4680458" y="5484190"/>
            <a:ext cx="3070656" cy="369332"/>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8 ملوك صالحين في يهوذا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61" name="Text Box 52"/>
          <p:cNvSpPr txBox="1">
            <a:spLocks noChangeArrowheads="1"/>
          </p:cNvSpPr>
          <p:nvPr/>
        </p:nvSpPr>
        <p:spPr bwMode="auto">
          <a:xfrm rot="1479">
            <a:off x="4680458" y="4365476"/>
            <a:ext cx="4276173" cy="3683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19 ملك في إسرائيل (كلهم أشرار)</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62" name="Text Box 54"/>
          <p:cNvSpPr txBox="1">
            <a:spLocks noChangeArrowheads="1"/>
          </p:cNvSpPr>
          <p:nvPr/>
        </p:nvSpPr>
        <p:spPr bwMode="auto">
          <a:xfrm rot="1479">
            <a:off x="7740650" y="5159266"/>
            <a:ext cx="1152525" cy="646331"/>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cs typeface="Arial" panose="020B0604020202020204" pitchFamily="34" charset="0"/>
              </a:rPr>
              <a:t>سلالة   واحدة</a:t>
            </a:r>
            <a:endParaRPr kumimoji="0" lang="en-US" sz="1800" b="1" i="0" u="none" strike="noStrike" kern="1200" cap="none" spc="0" normalizeH="0" baseline="0" noProof="0" dirty="0">
              <a:ln>
                <a:noFill/>
              </a:ln>
              <a:solidFill>
                <a:srgbClr val="701A1F"/>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17822" name="Right Brace 1"/>
          <p:cNvSpPr>
            <a:spLocks/>
          </p:cNvSpPr>
          <p:nvPr/>
        </p:nvSpPr>
        <p:spPr bwMode="auto">
          <a:xfrm>
            <a:off x="7451725" y="5157788"/>
            <a:ext cx="288925" cy="647700"/>
          </a:xfrm>
          <a:prstGeom prst="rightBrace">
            <a:avLst>
              <a:gd name="adj1" fmla="val 8303"/>
              <a:gd name="adj2" fmla="val 50000"/>
            </a:avLst>
          </a:prstGeom>
          <a:noFill/>
          <a:ln w="38100">
            <a:solidFill>
              <a:schemeClr val="tx1"/>
            </a:solidFill>
            <a:round/>
            <a:headEnd/>
            <a:tailEnd/>
          </a:ln>
          <a:effectLst/>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glow rad="139700">
                  <a:srgbClr val="FFFFFF">
                    <a:alpha val="75000"/>
                  </a:srgbClr>
                </a:glow>
              </a:effectLst>
              <a:uLnTx/>
              <a:uFillTx/>
              <a:latin typeface="Arial" panose="020B0604020202020204" pitchFamily="34" charset="0"/>
              <a:cs typeface="Arial" panose="020B0604020202020204" pitchFamily="34" charset="0"/>
            </a:endParaRPr>
          </a:p>
        </p:txBody>
      </p:sp>
      <p:sp>
        <p:nvSpPr>
          <p:cNvPr id="64" name="Rectangle 3">
            <a:extLst>
              <a:ext uri="{FF2B5EF4-FFF2-40B4-BE49-F238E27FC236}">
                <a16:creationId xmlns:a16="http://schemas.microsoft.com/office/drawing/2014/main" id="{CFBA6687-B8ED-0943-A9EB-CC14C2BC69B5}"/>
              </a:ext>
            </a:extLst>
          </p:cNvPr>
          <p:cNvSpPr txBox="1">
            <a:spLocks noChangeArrowheads="1"/>
          </p:cNvSpPr>
          <p:nvPr/>
        </p:nvSpPr>
        <p:spPr bwMode="auto">
          <a:xfrm>
            <a:off x="4144144" y="6339086"/>
            <a:ext cx="4999856" cy="546298"/>
          </a:xfrm>
          <a:prstGeom prst="rect">
            <a:avLst/>
          </a:prstGeom>
          <a:solidFill>
            <a:srgbClr val="DADADA">
              <a:lumMod val="10000"/>
            </a:srgb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قائمة ملوك و أنبياء العهد القديم</a:t>
            </a:r>
            <a:endPar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78027060"/>
      </p:ext>
    </p:extLst>
  </p:cSld>
  <p:clrMapOvr>
    <a:masterClrMapping/>
  </p:clrMapOvr>
  <p:transition spd="med">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4" descr="Whitcomb Chart">
            <a:extLst>
              <a:ext uri="{FF2B5EF4-FFF2-40B4-BE49-F238E27FC236}">
                <a16:creationId xmlns:a16="http://schemas.microsoft.com/office/drawing/2014/main" id="{4C84CF08-8260-E14E-8919-F09FB128159C}"/>
              </a:ext>
            </a:extLst>
          </p:cNvPr>
          <p:cNvPicPr>
            <a:picLocks noChangeAspect="1" noChangeArrowheads="1"/>
          </p:cNvPicPr>
          <p:nvPr/>
        </p:nvPicPr>
        <p:blipFill>
          <a:blip r:embed="rId3" cstate="print"/>
          <a:srcRect/>
          <a:stretch>
            <a:fillRect/>
          </a:stretch>
        </p:blipFill>
        <p:spPr bwMode="auto">
          <a:xfrm>
            <a:off x="0" y="571481"/>
            <a:ext cx="9144000" cy="6496070"/>
          </a:xfrm>
          <a:prstGeom prst="rect">
            <a:avLst/>
          </a:prstGeom>
          <a:noFill/>
          <a:ln w="9525">
            <a:noFill/>
            <a:miter lim="800000"/>
            <a:headEnd/>
            <a:tailEnd/>
          </a:ln>
        </p:spPr>
      </p:pic>
      <p:sp>
        <p:nvSpPr>
          <p:cNvPr id="117768" name="Rectangle 3"/>
          <p:cNvSpPr>
            <a:spLocks noGrp="1" noChangeArrowheads="1"/>
          </p:cNvSpPr>
          <p:nvPr>
            <p:ph type="title"/>
          </p:nvPr>
        </p:nvSpPr>
        <p:spPr>
          <a:xfrm>
            <a:off x="0" y="0"/>
            <a:ext cx="9144000" cy="609599"/>
          </a:xfrm>
          <a:solidFill>
            <a:srgbClr val="0066CB"/>
          </a:solidFill>
        </p:spPr>
        <p:txBody>
          <a:bodyPr/>
          <a:lstStyle/>
          <a:p>
            <a:pPr eaLnBrk="1" hangingPunct="1">
              <a:defRPr/>
            </a:pPr>
            <a:r>
              <a:rPr kumimoji="0" lang="ar-JO" sz="3200" b="1" dirty="0">
                <a:solidFill>
                  <a:srgbClr val="FFFFFF"/>
                </a:solidFill>
                <a:effectLst/>
                <a:latin typeface="Arial" panose="020B0604020202020204" pitchFamily="34" charset="0"/>
                <a:ea typeface="ＭＳ Ｐゴシック" charset="0"/>
                <a:cs typeface="Arial" panose="020B0604020202020204" pitchFamily="34" charset="0"/>
              </a:rPr>
              <a:t>ملوك العهد القديم (بالرسومات)</a:t>
            </a:r>
            <a:endParaRPr kumimoji="0" lang="en-US" sz="3200" b="1" dirty="0">
              <a:solidFill>
                <a:srgbClr val="FFFFFF"/>
              </a:solidFill>
              <a:effectLst/>
              <a:latin typeface="Arial" panose="020B0604020202020204" pitchFamily="34" charset="0"/>
              <a:ea typeface="ＭＳ Ｐゴシック" charset="0"/>
              <a:cs typeface="Arial" panose="020B0604020202020204" pitchFamily="34" charset="0"/>
            </a:endParaRPr>
          </a:p>
        </p:txBody>
      </p:sp>
      <p:sp>
        <p:nvSpPr>
          <p:cNvPr id="117769" name="Text Box 4"/>
          <p:cNvSpPr txBox="1">
            <a:spLocks noChangeArrowheads="1"/>
          </p:cNvSpPr>
          <p:nvPr/>
        </p:nvSpPr>
        <p:spPr bwMode="auto">
          <a:xfrm>
            <a:off x="7391400" y="76200"/>
            <a:ext cx="1676400" cy="4619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232 و 342</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4869" name="Text Box 5"/>
          <p:cNvSpPr txBox="1">
            <a:spLocks noChangeArrowheads="1"/>
          </p:cNvSpPr>
          <p:nvPr/>
        </p:nvSpPr>
        <p:spPr bwMode="auto">
          <a:xfrm rot="19866539">
            <a:off x="4579938"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يربعام</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0" name="Text Box 6"/>
          <p:cNvSpPr txBox="1">
            <a:spLocks noChangeArrowheads="1"/>
          </p:cNvSpPr>
          <p:nvPr/>
        </p:nvSpPr>
        <p:spPr bwMode="auto">
          <a:xfrm rot="19866539">
            <a:off x="5029200"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ناداب</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1" name="Text Box 7"/>
          <p:cNvSpPr txBox="1">
            <a:spLocks noChangeArrowheads="1"/>
          </p:cNvSpPr>
          <p:nvPr/>
        </p:nvSpPr>
        <p:spPr bwMode="auto">
          <a:xfrm rot="19866539">
            <a:off x="5500688"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بعشا</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2" name="Text Box 8"/>
          <p:cNvSpPr txBox="1">
            <a:spLocks noChangeArrowheads="1"/>
          </p:cNvSpPr>
          <p:nvPr/>
        </p:nvSpPr>
        <p:spPr bwMode="auto">
          <a:xfrm rot="19866539">
            <a:off x="5943600" y="56495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أيلة</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3" name="Text Box 9"/>
          <p:cNvSpPr txBox="1">
            <a:spLocks noChangeArrowheads="1"/>
          </p:cNvSpPr>
          <p:nvPr/>
        </p:nvSpPr>
        <p:spPr bwMode="auto">
          <a:xfrm rot="19866539">
            <a:off x="6362700"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زمري</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4" name="Text Box 10"/>
          <p:cNvSpPr txBox="1">
            <a:spLocks noChangeArrowheads="1"/>
          </p:cNvSpPr>
          <p:nvPr/>
        </p:nvSpPr>
        <p:spPr bwMode="auto">
          <a:xfrm rot="19866539">
            <a:off x="6783388" y="56495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عمري</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5" name="Text Box 11"/>
          <p:cNvSpPr txBox="1">
            <a:spLocks noChangeArrowheads="1"/>
          </p:cNvSpPr>
          <p:nvPr/>
        </p:nvSpPr>
        <p:spPr bwMode="auto">
          <a:xfrm rot="19866539">
            <a:off x="7204075"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آخاب</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6" name="Text Box 12"/>
          <p:cNvSpPr txBox="1">
            <a:spLocks noChangeArrowheads="1"/>
          </p:cNvSpPr>
          <p:nvPr/>
        </p:nvSpPr>
        <p:spPr bwMode="auto">
          <a:xfrm rot="19866539">
            <a:off x="7624763" y="56495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أخزيا</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7" name="Text Box 13"/>
          <p:cNvSpPr txBox="1">
            <a:spLocks noChangeArrowheads="1"/>
          </p:cNvSpPr>
          <p:nvPr/>
        </p:nvSpPr>
        <p:spPr bwMode="auto">
          <a:xfrm rot="19866539">
            <a:off x="8045450"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يورام</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8" name="Text Box 14"/>
          <p:cNvSpPr txBox="1">
            <a:spLocks noChangeArrowheads="1"/>
          </p:cNvSpPr>
          <p:nvPr/>
        </p:nvSpPr>
        <p:spPr bwMode="auto">
          <a:xfrm rot="19866539">
            <a:off x="4572000" y="1422351"/>
            <a:ext cx="1422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رحبعام</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9" name="Text Box 15"/>
          <p:cNvSpPr txBox="1">
            <a:spLocks noChangeArrowheads="1"/>
          </p:cNvSpPr>
          <p:nvPr/>
        </p:nvSpPr>
        <p:spPr bwMode="auto">
          <a:xfrm rot="19866539">
            <a:off x="5257800" y="1454101"/>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أبيام</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0" name="Text Box 16"/>
          <p:cNvSpPr txBox="1">
            <a:spLocks noChangeArrowheads="1"/>
          </p:cNvSpPr>
          <p:nvPr/>
        </p:nvSpPr>
        <p:spPr bwMode="auto">
          <a:xfrm rot="19866539">
            <a:off x="6092825" y="1408064"/>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آسا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1" name="Text Box 17"/>
          <p:cNvSpPr txBox="1">
            <a:spLocks noChangeArrowheads="1"/>
          </p:cNvSpPr>
          <p:nvPr/>
        </p:nvSpPr>
        <p:spPr bwMode="auto">
          <a:xfrm rot="19866539">
            <a:off x="7016750" y="1355676"/>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يهورام</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2" name="Text Box 18"/>
          <p:cNvSpPr txBox="1">
            <a:spLocks noChangeArrowheads="1"/>
          </p:cNvSpPr>
          <p:nvPr/>
        </p:nvSpPr>
        <p:spPr bwMode="auto">
          <a:xfrm rot="19866539">
            <a:off x="7464425" y="1454101"/>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اخزيا</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3" name="Text Box 19"/>
          <p:cNvSpPr txBox="1">
            <a:spLocks noChangeArrowheads="1"/>
          </p:cNvSpPr>
          <p:nvPr/>
        </p:nvSpPr>
        <p:spPr bwMode="auto">
          <a:xfrm rot="19866539">
            <a:off x="7885113" y="1454101"/>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عثليا</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4" name="Text Box 20"/>
          <p:cNvSpPr txBox="1">
            <a:spLocks noChangeArrowheads="1"/>
          </p:cNvSpPr>
          <p:nvPr/>
        </p:nvSpPr>
        <p:spPr bwMode="auto">
          <a:xfrm rot="19866539">
            <a:off x="8382000" y="1544589"/>
            <a:ext cx="914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يؤاش</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5" name="Text Box 21"/>
          <p:cNvSpPr txBox="1">
            <a:spLocks noChangeArrowheads="1"/>
          </p:cNvSpPr>
          <p:nvPr/>
        </p:nvSpPr>
        <p:spPr bwMode="auto">
          <a:xfrm rot="19866539">
            <a:off x="8502650" y="56495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ياهو</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6" name="Text Box 22"/>
          <p:cNvSpPr txBox="1">
            <a:spLocks noChangeArrowheads="1"/>
          </p:cNvSpPr>
          <p:nvPr/>
        </p:nvSpPr>
        <p:spPr bwMode="auto">
          <a:xfrm rot="19866539">
            <a:off x="6477000" y="1377901"/>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يهوشافاط</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7" name="Text Box 23"/>
          <p:cNvSpPr txBox="1">
            <a:spLocks noChangeArrowheads="1"/>
          </p:cNvSpPr>
          <p:nvPr/>
        </p:nvSpPr>
        <p:spPr bwMode="auto">
          <a:xfrm rot="19866539">
            <a:off x="7938"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ياهو</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8" name="Text Box 24"/>
          <p:cNvSpPr txBox="1">
            <a:spLocks noChangeArrowheads="1"/>
          </p:cNvSpPr>
          <p:nvPr/>
        </p:nvSpPr>
        <p:spPr bwMode="auto">
          <a:xfrm rot="19866539">
            <a:off x="4572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يهوأحاز</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9" name="Text Box 25"/>
          <p:cNvSpPr txBox="1">
            <a:spLocks noChangeArrowheads="1"/>
          </p:cNvSpPr>
          <p:nvPr/>
        </p:nvSpPr>
        <p:spPr bwMode="auto">
          <a:xfrm rot="19866539">
            <a:off x="928688"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يهؤاش</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0" name="Text Box 26"/>
          <p:cNvSpPr txBox="1">
            <a:spLocks noChangeArrowheads="1"/>
          </p:cNvSpPr>
          <p:nvPr/>
        </p:nvSpPr>
        <p:spPr bwMode="auto">
          <a:xfrm rot="19866539">
            <a:off x="1371600" y="2825750"/>
            <a:ext cx="1641475"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يربعام 2</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1" name="Text Box 27"/>
          <p:cNvSpPr txBox="1">
            <a:spLocks noChangeArrowheads="1"/>
          </p:cNvSpPr>
          <p:nvPr/>
        </p:nvSpPr>
        <p:spPr bwMode="auto">
          <a:xfrm rot="19866539">
            <a:off x="1775210" y="2864335"/>
            <a:ext cx="160178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زكريا</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2" name="Text Box 28"/>
          <p:cNvSpPr txBox="1">
            <a:spLocks noChangeArrowheads="1"/>
          </p:cNvSpPr>
          <p:nvPr/>
        </p:nvSpPr>
        <p:spPr bwMode="auto">
          <a:xfrm rot="19866539">
            <a:off x="27432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منحيم</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3" name="Text Box 29"/>
          <p:cNvSpPr txBox="1">
            <a:spLocks noChangeArrowheads="1"/>
          </p:cNvSpPr>
          <p:nvPr/>
        </p:nvSpPr>
        <p:spPr bwMode="auto">
          <a:xfrm rot="19866539">
            <a:off x="3240088"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فقعيا</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4" name="Text Box 30"/>
          <p:cNvSpPr txBox="1">
            <a:spLocks noChangeArrowheads="1"/>
          </p:cNvSpPr>
          <p:nvPr/>
        </p:nvSpPr>
        <p:spPr bwMode="auto">
          <a:xfrm rot="19866539">
            <a:off x="3660775" y="2909888"/>
            <a:ext cx="1295400" cy="36830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cs typeface="Arial" panose="020B0604020202020204" pitchFamily="34" charset="0"/>
              </a:rPr>
              <a:t>فقع</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cs typeface="Arial" panose="020B0604020202020204" pitchFamily="34" charset="0"/>
            </a:endParaRPr>
          </a:p>
        </p:txBody>
      </p:sp>
      <p:sp>
        <p:nvSpPr>
          <p:cNvPr id="164895" name="Text Box 31"/>
          <p:cNvSpPr txBox="1">
            <a:spLocks noChangeArrowheads="1"/>
          </p:cNvSpPr>
          <p:nvPr/>
        </p:nvSpPr>
        <p:spPr bwMode="auto">
          <a:xfrm rot="19866539">
            <a:off x="0" y="3595688"/>
            <a:ext cx="1422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يؤاش</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6" name="Text Box 32"/>
          <p:cNvSpPr txBox="1">
            <a:spLocks noChangeArrowheads="1"/>
          </p:cNvSpPr>
          <p:nvPr/>
        </p:nvSpPr>
        <p:spPr bwMode="auto">
          <a:xfrm rot="19866539">
            <a:off x="1371600" y="362743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عمسيا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7" name="Text Box 33"/>
          <p:cNvSpPr txBox="1">
            <a:spLocks noChangeArrowheads="1"/>
          </p:cNvSpPr>
          <p:nvPr/>
        </p:nvSpPr>
        <p:spPr bwMode="auto">
          <a:xfrm rot="19866539">
            <a:off x="2511425" y="362743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عزيا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8" name="Text Box 34"/>
          <p:cNvSpPr txBox="1">
            <a:spLocks noChangeArrowheads="1"/>
          </p:cNvSpPr>
          <p:nvPr/>
        </p:nvSpPr>
        <p:spPr bwMode="auto">
          <a:xfrm rot="19866539">
            <a:off x="3932238" y="3529013"/>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آحاز</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9" name="Text Box 35"/>
          <p:cNvSpPr txBox="1">
            <a:spLocks noChangeArrowheads="1"/>
          </p:cNvSpPr>
          <p:nvPr/>
        </p:nvSpPr>
        <p:spPr bwMode="auto">
          <a:xfrm rot="19866539">
            <a:off x="4913313" y="3656013"/>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حزقيا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0" name="Text Box 36"/>
          <p:cNvSpPr txBox="1">
            <a:spLocks noChangeArrowheads="1"/>
          </p:cNvSpPr>
          <p:nvPr/>
        </p:nvSpPr>
        <p:spPr bwMode="auto">
          <a:xfrm rot="19866539">
            <a:off x="6248400" y="3656013"/>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منسى</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1" name="Text Box 37"/>
          <p:cNvSpPr txBox="1">
            <a:spLocks noChangeArrowheads="1"/>
          </p:cNvSpPr>
          <p:nvPr/>
        </p:nvSpPr>
        <p:spPr bwMode="auto">
          <a:xfrm rot="19866539">
            <a:off x="7086600" y="3748088"/>
            <a:ext cx="914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آمون</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2" name="Text Box 38"/>
          <p:cNvSpPr txBox="1">
            <a:spLocks noChangeArrowheads="1"/>
          </p:cNvSpPr>
          <p:nvPr/>
        </p:nvSpPr>
        <p:spPr bwMode="auto">
          <a:xfrm rot="19866539">
            <a:off x="3392488" y="3551238"/>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يوثام</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3" name="Text Box 39"/>
          <p:cNvSpPr txBox="1">
            <a:spLocks noChangeArrowheads="1"/>
          </p:cNvSpPr>
          <p:nvPr/>
        </p:nvSpPr>
        <p:spPr bwMode="auto">
          <a:xfrm rot="19866539">
            <a:off x="22860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شلوم</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4" name="Text Box 40"/>
          <p:cNvSpPr txBox="1">
            <a:spLocks noChangeArrowheads="1"/>
          </p:cNvSpPr>
          <p:nvPr/>
        </p:nvSpPr>
        <p:spPr bwMode="auto">
          <a:xfrm rot="19866539">
            <a:off x="40386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هوشع</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5" name="Text Box 41"/>
          <p:cNvSpPr txBox="1">
            <a:spLocks noChangeArrowheads="1"/>
          </p:cNvSpPr>
          <p:nvPr/>
        </p:nvSpPr>
        <p:spPr bwMode="auto">
          <a:xfrm rot="19866539">
            <a:off x="8001000" y="3748088"/>
            <a:ext cx="914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يوشيا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6" name="Text Box 42"/>
          <p:cNvSpPr txBox="1">
            <a:spLocks noChangeArrowheads="1"/>
          </p:cNvSpPr>
          <p:nvPr/>
        </p:nvSpPr>
        <p:spPr bwMode="auto">
          <a:xfrm rot="19866539">
            <a:off x="-152400" y="5408613"/>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 آحاز</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7" name="Text Box 43"/>
          <p:cNvSpPr txBox="1">
            <a:spLocks noChangeArrowheads="1"/>
          </p:cNvSpPr>
          <p:nvPr/>
        </p:nvSpPr>
        <p:spPr bwMode="auto">
          <a:xfrm rot="19866539">
            <a:off x="260350" y="5362575"/>
            <a:ext cx="148748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يهوياقيم</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8" name="Text Box 44"/>
          <p:cNvSpPr txBox="1">
            <a:spLocks noChangeArrowheads="1"/>
          </p:cNvSpPr>
          <p:nvPr/>
        </p:nvSpPr>
        <p:spPr bwMode="auto">
          <a:xfrm rot="19866539">
            <a:off x="701675" y="5338763"/>
            <a:ext cx="1585913"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يهوياكين</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9" name="Text Box 45"/>
          <p:cNvSpPr txBox="1">
            <a:spLocks noChangeArrowheads="1"/>
          </p:cNvSpPr>
          <p:nvPr/>
        </p:nvSpPr>
        <p:spPr bwMode="auto">
          <a:xfrm rot="19866539">
            <a:off x="1181100" y="5399088"/>
            <a:ext cx="133508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صدقيا</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0" name="Text Box 46"/>
          <p:cNvSpPr txBox="1">
            <a:spLocks noChangeArrowheads="1"/>
          </p:cNvSpPr>
          <p:nvPr/>
        </p:nvSpPr>
        <p:spPr bwMode="auto">
          <a:xfrm rot="1479">
            <a:off x="2571730" y="972569"/>
            <a:ext cx="2076470" cy="369332"/>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 ي أ آ ع ز أ ب ن ي </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1" name="Text Box 47"/>
          <p:cNvSpPr txBox="1">
            <a:spLocks noChangeArrowheads="1"/>
          </p:cNvSpPr>
          <p:nvPr/>
        </p:nvSpPr>
        <p:spPr bwMode="auto">
          <a:xfrm rot="1479">
            <a:off x="76200" y="4441997"/>
            <a:ext cx="22860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 آ م ح آ ي ع ع ي </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2" name="Text Box 48"/>
          <p:cNvSpPr txBox="1">
            <a:spLocks noChangeArrowheads="1"/>
          </p:cNvSpPr>
          <p:nvPr/>
        </p:nvSpPr>
        <p:spPr bwMode="auto">
          <a:xfrm rot="1479">
            <a:off x="304800" y="2360613"/>
            <a:ext cx="1828800" cy="3683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و</a:t>
            </a:r>
            <a:r>
              <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 </a:t>
            </a: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حاز</a:t>
            </a:r>
            <a:r>
              <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 </a:t>
            </a: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آش</a:t>
            </a:r>
            <a:r>
              <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 </a:t>
            </a: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2</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3" name="Text Box 49"/>
          <p:cNvSpPr txBox="1">
            <a:spLocks noChangeArrowheads="1"/>
          </p:cNvSpPr>
          <p:nvPr/>
        </p:nvSpPr>
        <p:spPr bwMode="auto">
          <a:xfrm rot="1479">
            <a:off x="2667000" y="2360613"/>
            <a:ext cx="1828800" cy="3683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ه ف ف م ش ز</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4" name="Text Box 50"/>
          <p:cNvSpPr txBox="1">
            <a:spLocks noChangeArrowheads="1"/>
          </p:cNvSpPr>
          <p:nvPr/>
        </p:nvSpPr>
        <p:spPr bwMode="auto">
          <a:xfrm rot="1479">
            <a:off x="76200" y="4891088"/>
            <a:ext cx="29718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حاز</a:t>
            </a: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 </a:t>
            </a: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قيم كين</a:t>
            </a: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  </a:t>
            </a: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صد</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5" name="Text Box 51"/>
          <p:cNvSpPr txBox="1">
            <a:spLocks noChangeArrowheads="1"/>
          </p:cNvSpPr>
          <p:nvPr/>
        </p:nvSpPr>
        <p:spPr bwMode="auto">
          <a:xfrm rot="1479">
            <a:off x="2590800" y="1827213"/>
            <a:ext cx="2286000" cy="3683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 ع أ ي ي آ أ ر</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6" name="Text Box 52"/>
          <p:cNvSpPr txBox="1">
            <a:spLocks noChangeArrowheads="1"/>
          </p:cNvSpPr>
          <p:nvPr/>
        </p:nvSpPr>
        <p:spPr bwMode="auto">
          <a:xfrm rot="1479">
            <a:off x="4680457" y="4720419"/>
            <a:ext cx="4463558" cy="369332"/>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cs typeface="Arial" panose="020B0604020202020204" pitchFamily="34" charset="0"/>
              </a:rPr>
              <a:t>أسود</a:t>
            </a: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cs typeface="Arial" panose="020B0604020202020204" pitchFamily="34" charset="0"/>
              </a:rPr>
              <a:t>/ أزرق = 9 سلالات في إسرائيل</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7" name="Text Box 53"/>
          <p:cNvSpPr txBox="1">
            <a:spLocks noChangeArrowheads="1"/>
          </p:cNvSpPr>
          <p:nvPr/>
        </p:nvSpPr>
        <p:spPr bwMode="auto">
          <a:xfrm rot="1479">
            <a:off x="4680458" y="5103190"/>
            <a:ext cx="3070656" cy="369332"/>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12 ملك شرير في يهوذا</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8" name="Text Box 54"/>
          <p:cNvSpPr txBox="1">
            <a:spLocks noChangeArrowheads="1"/>
          </p:cNvSpPr>
          <p:nvPr/>
        </p:nvSpPr>
        <p:spPr bwMode="auto">
          <a:xfrm rot="1479">
            <a:off x="4680458" y="5484190"/>
            <a:ext cx="3070656" cy="369332"/>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8 ملوك صالحين في يهوذا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61" name="Text Box 52"/>
          <p:cNvSpPr txBox="1">
            <a:spLocks noChangeArrowheads="1"/>
          </p:cNvSpPr>
          <p:nvPr/>
        </p:nvSpPr>
        <p:spPr bwMode="auto">
          <a:xfrm rot="1479">
            <a:off x="4680458" y="4365476"/>
            <a:ext cx="4276173" cy="3683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19 ملك في إسرائيل (كلهم أشرار)</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62" name="Text Box 54"/>
          <p:cNvSpPr txBox="1">
            <a:spLocks noChangeArrowheads="1"/>
          </p:cNvSpPr>
          <p:nvPr/>
        </p:nvSpPr>
        <p:spPr bwMode="auto">
          <a:xfrm rot="1479">
            <a:off x="7740650" y="5159266"/>
            <a:ext cx="1152525" cy="646331"/>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cs typeface="Arial" panose="020B0604020202020204" pitchFamily="34" charset="0"/>
              </a:rPr>
              <a:t>سلالة   واحدة</a:t>
            </a:r>
            <a:endParaRPr kumimoji="0" lang="en-US" sz="1800" b="1" i="0" u="none" strike="noStrike" kern="1200" cap="none" spc="0" normalizeH="0" baseline="0" noProof="0" dirty="0">
              <a:ln>
                <a:noFill/>
              </a:ln>
              <a:solidFill>
                <a:srgbClr val="701A1F"/>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17822" name="Right Brace 1"/>
          <p:cNvSpPr>
            <a:spLocks/>
          </p:cNvSpPr>
          <p:nvPr/>
        </p:nvSpPr>
        <p:spPr bwMode="auto">
          <a:xfrm>
            <a:off x="7451725" y="5157788"/>
            <a:ext cx="288925" cy="647700"/>
          </a:xfrm>
          <a:prstGeom prst="rightBrace">
            <a:avLst>
              <a:gd name="adj1" fmla="val 8303"/>
              <a:gd name="adj2" fmla="val 50000"/>
            </a:avLst>
          </a:prstGeom>
          <a:noFill/>
          <a:ln w="38100">
            <a:solidFill>
              <a:schemeClr val="tx1"/>
            </a:solidFill>
            <a:round/>
            <a:headEnd/>
            <a:tailEnd/>
          </a:ln>
          <a:effectLst/>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glow rad="139700">
                  <a:srgbClr val="FFFFFF">
                    <a:alpha val="75000"/>
                  </a:srgbClr>
                </a:glow>
              </a:effectLst>
              <a:uLnTx/>
              <a:uFillTx/>
              <a:latin typeface="Arial" panose="020B0604020202020204" pitchFamily="34" charset="0"/>
              <a:cs typeface="Arial" panose="020B0604020202020204" pitchFamily="34" charset="0"/>
            </a:endParaRPr>
          </a:p>
        </p:txBody>
      </p:sp>
      <p:sp>
        <p:nvSpPr>
          <p:cNvPr id="64" name="Rectangle 3">
            <a:extLst>
              <a:ext uri="{FF2B5EF4-FFF2-40B4-BE49-F238E27FC236}">
                <a16:creationId xmlns:a16="http://schemas.microsoft.com/office/drawing/2014/main" id="{CFBA6687-B8ED-0943-A9EB-CC14C2BC69B5}"/>
              </a:ext>
            </a:extLst>
          </p:cNvPr>
          <p:cNvSpPr txBox="1">
            <a:spLocks noChangeArrowheads="1"/>
          </p:cNvSpPr>
          <p:nvPr/>
        </p:nvSpPr>
        <p:spPr bwMode="auto">
          <a:xfrm>
            <a:off x="4144144" y="6339086"/>
            <a:ext cx="4999856" cy="546298"/>
          </a:xfrm>
          <a:prstGeom prst="rect">
            <a:avLst/>
          </a:prstGeom>
          <a:solidFill>
            <a:srgbClr val="DADADA">
              <a:lumMod val="10000"/>
            </a:srgb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قائمة ملوك و أنبياء العهد القديم</a:t>
            </a:r>
            <a:endPar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53802869"/>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4910"/>
                                        </p:tgtEl>
                                        <p:attrNameLst>
                                          <p:attrName>style.visibility</p:attrName>
                                        </p:attrNameLst>
                                      </p:cBhvr>
                                      <p:to>
                                        <p:strVal val="visible"/>
                                      </p:to>
                                    </p:set>
                                    <p:animEffect transition="in" filter="fade">
                                      <p:cBhvr>
                                        <p:cTn id="7" dur="500"/>
                                        <p:tgtEl>
                                          <p:spTgt spid="1649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869"/>
                                        </p:tgtEl>
                                        <p:attrNameLst>
                                          <p:attrName>style.visibility</p:attrName>
                                        </p:attrNameLst>
                                      </p:cBhvr>
                                      <p:to>
                                        <p:strVal val="visible"/>
                                      </p:to>
                                    </p:set>
                                    <p:animEffect transition="in" filter="fade">
                                      <p:cBhvr>
                                        <p:cTn id="12" dur="500"/>
                                        <p:tgtEl>
                                          <p:spTgt spid="1648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4870"/>
                                        </p:tgtEl>
                                        <p:attrNameLst>
                                          <p:attrName>style.visibility</p:attrName>
                                        </p:attrNameLst>
                                      </p:cBhvr>
                                      <p:to>
                                        <p:strVal val="visible"/>
                                      </p:to>
                                    </p:set>
                                    <p:animEffect transition="in" filter="fade">
                                      <p:cBhvr>
                                        <p:cTn id="17" dur="500"/>
                                        <p:tgtEl>
                                          <p:spTgt spid="1648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4871"/>
                                        </p:tgtEl>
                                        <p:attrNameLst>
                                          <p:attrName>style.visibility</p:attrName>
                                        </p:attrNameLst>
                                      </p:cBhvr>
                                      <p:to>
                                        <p:strVal val="visible"/>
                                      </p:to>
                                    </p:set>
                                    <p:animEffect transition="in" filter="fade">
                                      <p:cBhvr>
                                        <p:cTn id="22" dur="500"/>
                                        <p:tgtEl>
                                          <p:spTgt spid="1648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64872"/>
                                        </p:tgtEl>
                                        <p:attrNameLst>
                                          <p:attrName>style.visibility</p:attrName>
                                        </p:attrNameLst>
                                      </p:cBhvr>
                                      <p:to>
                                        <p:strVal val="visible"/>
                                      </p:to>
                                    </p:set>
                                    <p:animEffect transition="in" filter="fade">
                                      <p:cBhvr>
                                        <p:cTn id="27" dur="500"/>
                                        <p:tgtEl>
                                          <p:spTgt spid="1648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64873"/>
                                        </p:tgtEl>
                                        <p:attrNameLst>
                                          <p:attrName>style.visibility</p:attrName>
                                        </p:attrNameLst>
                                      </p:cBhvr>
                                      <p:to>
                                        <p:strVal val="visible"/>
                                      </p:to>
                                    </p:set>
                                    <p:animEffect transition="in" filter="fade">
                                      <p:cBhvr>
                                        <p:cTn id="32" dur="500"/>
                                        <p:tgtEl>
                                          <p:spTgt spid="1648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64874"/>
                                        </p:tgtEl>
                                        <p:attrNameLst>
                                          <p:attrName>style.visibility</p:attrName>
                                        </p:attrNameLst>
                                      </p:cBhvr>
                                      <p:to>
                                        <p:strVal val="visible"/>
                                      </p:to>
                                    </p:set>
                                    <p:animEffect transition="in" filter="fade">
                                      <p:cBhvr>
                                        <p:cTn id="37" dur="500"/>
                                        <p:tgtEl>
                                          <p:spTgt spid="1648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64875"/>
                                        </p:tgtEl>
                                        <p:attrNameLst>
                                          <p:attrName>style.visibility</p:attrName>
                                        </p:attrNameLst>
                                      </p:cBhvr>
                                      <p:to>
                                        <p:strVal val="visible"/>
                                      </p:to>
                                    </p:set>
                                    <p:animEffect transition="in" filter="fade">
                                      <p:cBhvr>
                                        <p:cTn id="42" dur="500"/>
                                        <p:tgtEl>
                                          <p:spTgt spid="16487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64876"/>
                                        </p:tgtEl>
                                        <p:attrNameLst>
                                          <p:attrName>style.visibility</p:attrName>
                                        </p:attrNameLst>
                                      </p:cBhvr>
                                      <p:to>
                                        <p:strVal val="visible"/>
                                      </p:to>
                                    </p:set>
                                    <p:animEffect transition="in" filter="fade">
                                      <p:cBhvr>
                                        <p:cTn id="47" dur="500"/>
                                        <p:tgtEl>
                                          <p:spTgt spid="16487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64877"/>
                                        </p:tgtEl>
                                        <p:attrNameLst>
                                          <p:attrName>style.visibility</p:attrName>
                                        </p:attrNameLst>
                                      </p:cBhvr>
                                      <p:to>
                                        <p:strVal val="visible"/>
                                      </p:to>
                                    </p:set>
                                    <p:animEffect transition="in" filter="fade">
                                      <p:cBhvr>
                                        <p:cTn id="52" dur="500"/>
                                        <p:tgtEl>
                                          <p:spTgt spid="16487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64885"/>
                                        </p:tgtEl>
                                        <p:attrNameLst>
                                          <p:attrName>style.visibility</p:attrName>
                                        </p:attrNameLst>
                                      </p:cBhvr>
                                      <p:to>
                                        <p:strVal val="visible"/>
                                      </p:to>
                                    </p:set>
                                    <p:animEffect transition="in" filter="fade">
                                      <p:cBhvr>
                                        <p:cTn id="57" dur="500"/>
                                        <p:tgtEl>
                                          <p:spTgt spid="16488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4915"/>
                                        </p:tgtEl>
                                        <p:attrNameLst>
                                          <p:attrName>style.visibility</p:attrName>
                                        </p:attrNameLst>
                                      </p:cBhvr>
                                      <p:to>
                                        <p:strVal val="visible"/>
                                      </p:to>
                                    </p:set>
                                    <p:animEffect transition="in" filter="fade">
                                      <p:cBhvr>
                                        <p:cTn id="62" dur="500"/>
                                        <p:tgtEl>
                                          <p:spTgt spid="16491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64878"/>
                                        </p:tgtEl>
                                        <p:attrNameLst>
                                          <p:attrName>style.visibility</p:attrName>
                                        </p:attrNameLst>
                                      </p:cBhvr>
                                      <p:to>
                                        <p:strVal val="visible"/>
                                      </p:to>
                                    </p:set>
                                    <p:animEffect transition="in" filter="fade">
                                      <p:cBhvr>
                                        <p:cTn id="67" dur="500"/>
                                        <p:tgtEl>
                                          <p:spTgt spid="16487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164879"/>
                                        </p:tgtEl>
                                        <p:attrNameLst>
                                          <p:attrName>style.visibility</p:attrName>
                                        </p:attrNameLst>
                                      </p:cBhvr>
                                      <p:to>
                                        <p:strVal val="visible"/>
                                      </p:to>
                                    </p:set>
                                    <p:animEffect transition="in" filter="fade">
                                      <p:cBhvr>
                                        <p:cTn id="72" dur="500"/>
                                        <p:tgtEl>
                                          <p:spTgt spid="16487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164880"/>
                                        </p:tgtEl>
                                        <p:attrNameLst>
                                          <p:attrName>style.visibility</p:attrName>
                                        </p:attrNameLst>
                                      </p:cBhvr>
                                      <p:to>
                                        <p:strVal val="visible"/>
                                      </p:to>
                                    </p:set>
                                    <p:animEffect transition="in" filter="fade">
                                      <p:cBhvr>
                                        <p:cTn id="77" dur="500"/>
                                        <p:tgtEl>
                                          <p:spTgt spid="16488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164886"/>
                                        </p:tgtEl>
                                        <p:attrNameLst>
                                          <p:attrName>style.visibility</p:attrName>
                                        </p:attrNameLst>
                                      </p:cBhvr>
                                      <p:to>
                                        <p:strVal val="visible"/>
                                      </p:to>
                                    </p:set>
                                    <p:animEffect transition="in" filter="fade">
                                      <p:cBhvr>
                                        <p:cTn id="82" dur="500"/>
                                        <p:tgtEl>
                                          <p:spTgt spid="16488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164881"/>
                                        </p:tgtEl>
                                        <p:attrNameLst>
                                          <p:attrName>style.visibility</p:attrName>
                                        </p:attrNameLst>
                                      </p:cBhvr>
                                      <p:to>
                                        <p:strVal val="visible"/>
                                      </p:to>
                                    </p:set>
                                    <p:animEffect transition="in" filter="fade">
                                      <p:cBhvr>
                                        <p:cTn id="87" dur="500"/>
                                        <p:tgtEl>
                                          <p:spTgt spid="16488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164882"/>
                                        </p:tgtEl>
                                        <p:attrNameLst>
                                          <p:attrName>style.visibility</p:attrName>
                                        </p:attrNameLst>
                                      </p:cBhvr>
                                      <p:to>
                                        <p:strVal val="visible"/>
                                      </p:to>
                                    </p:set>
                                    <p:animEffect transition="in" filter="fade">
                                      <p:cBhvr>
                                        <p:cTn id="92" dur="500"/>
                                        <p:tgtEl>
                                          <p:spTgt spid="16488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164883"/>
                                        </p:tgtEl>
                                        <p:attrNameLst>
                                          <p:attrName>style.visibility</p:attrName>
                                        </p:attrNameLst>
                                      </p:cBhvr>
                                      <p:to>
                                        <p:strVal val="visible"/>
                                      </p:to>
                                    </p:set>
                                    <p:animEffect transition="in" filter="fade">
                                      <p:cBhvr>
                                        <p:cTn id="97" dur="500"/>
                                        <p:tgtEl>
                                          <p:spTgt spid="16488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164884"/>
                                        </p:tgtEl>
                                        <p:attrNameLst>
                                          <p:attrName>style.visibility</p:attrName>
                                        </p:attrNameLst>
                                      </p:cBhvr>
                                      <p:to>
                                        <p:strVal val="visible"/>
                                      </p:to>
                                    </p:set>
                                    <p:animEffect transition="in" filter="fade">
                                      <p:cBhvr>
                                        <p:cTn id="102" dur="500"/>
                                        <p:tgtEl>
                                          <p:spTgt spid="16488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64912"/>
                                        </p:tgtEl>
                                        <p:attrNameLst>
                                          <p:attrName>style.visibility</p:attrName>
                                        </p:attrNameLst>
                                      </p:cBhvr>
                                      <p:to>
                                        <p:strVal val="visible"/>
                                      </p:to>
                                    </p:set>
                                    <p:animEffect transition="in" filter="fade">
                                      <p:cBhvr>
                                        <p:cTn id="107" dur="500"/>
                                        <p:tgtEl>
                                          <p:spTgt spid="16491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nodeType="clickEffect">
                                  <p:stCondLst>
                                    <p:cond delay="0"/>
                                  </p:stCondLst>
                                  <p:childTnLst>
                                    <p:set>
                                      <p:cBhvr>
                                        <p:cTn id="111" dur="1" fill="hold">
                                          <p:stCondLst>
                                            <p:cond delay="0"/>
                                          </p:stCondLst>
                                        </p:cTn>
                                        <p:tgtEl>
                                          <p:spTgt spid="164887"/>
                                        </p:tgtEl>
                                        <p:attrNameLst>
                                          <p:attrName>style.visibility</p:attrName>
                                        </p:attrNameLst>
                                      </p:cBhvr>
                                      <p:to>
                                        <p:strVal val="visible"/>
                                      </p:to>
                                    </p:set>
                                    <p:animEffect transition="in" filter="fade">
                                      <p:cBhvr>
                                        <p:cTn id="112" dur="500"/>
                                        <p:tgtEl>
                                          <p:spTgt spid="164887"/>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nodeType="clickEffect">
                                  <p:stCondLst>
                                    <p:cond delay="0"/>
                                  </p:stCondLst>
                                  <p:childTnLst>
                                    <p:set>
                                      <p:cBhvr>
                                        <p:cTn id="116" dur="1" fill="hold">
                                          <p:stCondLst>
                                            <p:cond delay="0"/>
                                          </p:stCondLst>
                                        </p:cTn>
                                        <p:tgtEl>
                                          <p:spTgt spid="164888"/>
                                        </p:tgtEl>
                                        <p:attrNameLst>
                                          <p:attrName>style.visibility</p:attrName>
                                        </p:attrNameLst>
                                      </p:cBhvr>
                                      <p:to>
                                        <p:strVal val="visible"/>
                                      </p:to>
                                    </p:set>
                                    <p:animEffect transition="in" filter="fade">
                                      <p:cBhvr>
                                        <p:cTn id="117" dur="500"/>
                                        <p:tgtEl>
                                          <p:spTgt spid="164888"/>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nodeType="clickEffect">
                                  <p:stCondLst>
                                    <p:cond delay="0"/>
                                  </p:stCondLst>
                                  <p:childTnLst>
                                    <p:set>
                                      <p:cBhvr>
                                        <p:cTn id="121" dur="1" fill="hold">
                                          <p:stCondLst>
                                            <p:cond delay="0"/>
                                          </p:stCondLst>
                                        </p:cTn>
                                        <p:tgtEl>
                                          <p:spTgt spid="164889"/>
                                        </p:tgtEl>
                                        <p:attrNameLst>
                                          <p:attrName>style.visibility</p:attrName>
                                        </p:attrNameLst>
                                      </p:cBhvr>
                                      <p:to>
                                        <p:strVal val="visible"/>
                                      </p:to>
                                    </p:set>
                                    <p:animEffect transition="in" filter="fade">
                                      <p:cBhvr>
                                        <p:cTn id="122" dur="500"/>
                                        <p:tgtEl>
                                          <p:spTgt spid="16488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nodeType="clickEffect">
                                  <p:stCondLst>
                                    <p:cond delay="0"/>
                                  </p:stCondLst>
                                  <p:childTnLst>
                                    <p:set>
                                      <p:cBhvr>
                                        <p:cTn id="126" dur="1" fill="hold">
                                          <p:stCondLst>
                                            <p:cond delay="0"/>
                                          </p:stCondLst>
                                        </p:cTn>
                                        <p:tgtEl>
                                          <p:spTgt spid="164890"/>
                                        </p:tgtEl>
                                        <p:attrNameLst>
                                          <p:attrName>style.visibility</p:attrName>
                                        </p:attrNameLst>
                                      </p:cBhvr>
                                      <p:to>
                                        <p:strVal val="visible"/>
                                      </p:to>
                                    </p:set>
                                    <p:animEffect transition="in" filter="fade">
                                      <p:cBhvr>
                                        <p:cTn id="127" dur="500"/>
                                        <p:tgtEl>
                                          <p:spTgt spid="16489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164913"/>
                                        </p:tgtEl>
                                        <p:attrNameLst>
                                          <p:attrName>style.visibility</p:attrName>
                                        </p:attrNameLst>
                                      </p:cBhvr>
                                      <p:to>
                                        <p:strVal val="visible"/>
                                      </p:to>
                                    </p:set>
                                    <p:animEffect transition="in" filter="fade">
                                      <p:cBhvr>
                                        <p:cTn id="132" dur="500"/>
                                        <p:tgtEl>
                                          <p:spTgt spid="16491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nodeType="clickEffect">
                                  <p:stCondLst>
                                    <p:cond delay="0"/>
                                  </p:stCondLst>
                                  <p:childTnLst>
                                    <p:set>
                                      <p:cBhvr>
                                        <p:cTn id="136" dur="1" fill="hold">
                                          <p:stCondLst>
                                            <p:cond delay="0"/>
                                          </p:stCondLst>
                                        </p:cTn>
                                        <p:tgtEl>
                                          <p:spTgt spid="164891"/>
                                        </p:tgtEl>
                                        <p:attrNameLst>
                                          <p:attrName>style.visibility</p:attrName>
                                        </p:attrNameLst>
                                      </p:cBhvr>
                                      <p:to>
                                        <p:strVal val="visible"/>
                                      </p:to>
                                    </p:set>
                                    <p:animEffect transition="in" filter="fade">
                                      <p:cBhvr>
                                        <p:cTn id="137" dur="500"/>
                                        <p:tgtEl>
                                          <p:spTgt spid="164891"/>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nodeType="clickEffect">
                                  <p:stCondLst>
                                    <p:cond delay="0"/>
                                  </p:stCondLst>
                                  <p:childTnLst>
                                    <p:set>
                                      <p:cBhvr>
                                        <p:cTn id="141" dur="1" fill="hold">
                                          <p:stCondLst>
                                            <p:cond delay="0"/>
                                          </p:stCondLst>
                                        </p:cTn>
                                        <p:tgtEl>
                                          <p:spTgt spid="164903"/>
                                        </p:tgtEl>
                                        <p:attrNameLst>
                                          <p:attrName>style.visibility</p:attrName>
                                        </p:attrNameLst>
                                      </p:cBhvr>
                                      <p:to>
                                        <p:strVal val="visible"/>
                                      </p:to>
                                    </p:set>
                                    <p:animEffect transition="in" filter="fade">
                                      <p:cBhvr>
                                        <p:cTn id="142" dur="500"/>
                                        <p:tgtEl>
                                          <p:spTgt spid="164903"/>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nodeType="clickEffect">
                                  <p:stCondLst>
                                    <p:cond delay="0"/>
                                  </p:stCondLst>
                                  <p:childTnLst>
                                    <p:set>
                                      <p:cBhvr>
                                        <p:cTn id="146" dur="1" fill="hold">
                                          <p:stCondLst>
                                            <p:cond delay="0"/>
                                          </p:stCondLst>
                                        </p:cTn>
                                        <p:tgtEl>
                                          <p:spTgt spid="164892"/>
                                        </p:tgtEl>
                                        <p:attrNameLst>
                                          <p:attrName>style.visibility</p:attrName>
                                        </p:attrNameLst>
                                      </p:cBhvr>
                                      <p:to>
                                        <p:strVal val="visible"/>
                                      </p:to>
                                    </p:set>
                                    <p:animEffect transition="in" filter="fade">
                                      <p:cBhvr>
                                        <p:cTn id="147" dur="500"/>
                                        <p:tgtEl>
                                          <p:spTgt spid="164892"/>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nodeType="clickEffect">
                                  <p:stCondLst>
                                    <p:cond delay="0"/>
                                  </p:stCondLst>
                                  <p:childTnLst>
                                    <p:set>
                                      <p:cBhvr>
                                        <p:cTn id="151" dur="1" fill="hold">
                                          <p:stCondLst>
                                            <p:cond delay="0"/>
                                          </p:stCondLst>
                                        </p:cTn>
                                        <p:tgtEl>
                                          <p:spTgt spid="164893"/>
                                        </p:tgtEl>
                                        <p:attrNameLst>
                                          <p:attrName>style.visibility</p:attrName>
                                        </p:attrNameLst>
                                      </p:cBhvr>
                                      <p:to>
                                        <p:strVal val="visible"/>
                                      </p:to>
                                    </p:set>
                                    <p:animEffect transition="in" filter="fade">
                                      <p:cBhvr>
                                        <p:cTn id="152" dur="500"/>
                                        <p:tgtEl>
                                          <p:spTgt spid="164893"/>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nodeType="clickEffect">
                                  <p:stCondLst>
                                    <p:cond delay="0"/>
                                  </p:stCondLst>
                                  <p:childTnLst>
                                    <p:set>
                                      <p:cBhvr>
                                        <p:cTn id="156" dur="1" fill="hold">
                                          <p:stCondLst>
                                            <p:cond delay="0"/>
                                          </p:stCondLst>
                                        </p:cTn>
                                        <p:tgtEl>
                                          <p:spTgt spid="164894"/>
                                        </p:tgtEl>
                                        <p:attrNameLst>
                                          <p:attrName>style.visibility</p:attrName>
                                        </p:attrNameLst>
                                      </p:cBhvr>
                                      <p:to>
                                        <p:strVal val="visible"/>
                                      </p:to>
                                    </p:set>
                                    <p:animEffect transition="in" filter="fade">
                                      <p:cBhvr>
                                        <p:cTn id="157" dur="500"/>
                                        <p:tgtEl>
                                          <p:spTgt spid="164894"/>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ntr" presetSubtype="0" fill="hold" nodeType="clickEffect">
                                  <p:stCondLst>
                                    <p:cond delay="0"/>
                                  </p:stCondLst>
                                  <p:childTnLst>
                                    <p:set>
                                      <p:cBhvr>
                                        <p:cTn id="161" dur="1" fill="hold">
                                          <p:stCondLst>
                                            <p:cond delay="0"/>
                                          </p:stCondLst>
                                        </p:cTn>
                                        <p:tgtEl>
                                          <p:spTgt spid="164904"/>
                                        </p:tgtEl>
                                        <p:attrNameLst>
                                          <p:attrName>style.visibility</p:attrName>
                                        </p:attrNameLst>
                                      </p:cBhvr>
                                      <p:to>
                                        <p:strVal val="visible"/>
                                      </p:to>
                                    </p:set>
                                    <p:animEffect transition="in" filter="fade">
                                      <p:cBhvr>
                                        <p:cTn id="162" dur="500"/>
                                        <p:tgtEl>
                                          <p:spTgt spid="16490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164911"/>
                                        </p:tgtEl>
                                        <p:attrNameLst>
                                          <p:attrName>style.visibility</p:attrName>
                                        </p:attrNameLst>
                                      </p:cBhvr>
                                      <p:to>
                                        <p:strVal val="visible"/>
                                      </p:to>
                                    </p:set>
                                    <p:animEffect transition="in" filter="fade">
                                      <p:cBhvr>
                                        <p:cTn id="167" dur="500"/>
                                        <p:tgtEl>
                                          <p:spTgt spid="164911"/>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0" presetClass="entr" presetSubtype="0" fill="hold" nodeType="clickEffect">
                                  <p:stCondLst>
                                    <p:cond delay="0"/>
                                  </p:stCondLst>
                                  <p:childTnLst>
                                    <p:set>
                                      <p:cBhvr>
                                        <p:cTn id="171" dur="1" fill="hold">
                                          <p:stCondLst>
                                            <p:cond delay="0"/>
                                          </p:stCondLst>
                                        </p:cTn>
                                        <p:tgtEl>
                                          <p:spTgt spid="164895"/>
                                        </p:tgtEl>
                                        <p:attrNameLst>
                                          <p:attrName>style.visibility</p:attrName>
                                        </p:attrNameLst>
                                      </p:cBhvr>
                                      <p:to>
                                        <p:strVal val="visible"/>
                                      </p:to>
                                    </p:set>
                                    <p:animEffect transition="in" filter="fade">
                                      <p:cBhvr>
                                        <p:cTn id="172" dur="500"/>
                                        <p:tgtEl>
                                          <p:spTgt spid="164895"/>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0" presetClass="entr" presetSubtype="0" fill="hold" nodeType="clickEffect">
                                  <p:stCondLst>
                                    <p:cond delay="0"/>
                                  </p:stCondLst>
                                  <p:childTnLst>
                                    <p:set>
                                      <p:cBhvr>
                                        <p:cTn id="176" dur="1" fill="hold">
                                          <p:stCondLst>
                                            <p:cond delay="0"/>
                                          </p:stCondLst>
                                        </p:cTn>
                                        <p:tgtEl>
                                          <p:spTgt spid="164896"/>
                                        </p:tgtEl>
                                        <p:attrNameLst>
                                          <p:attrName>style.visibility</p:attrName>
                                        </p:attrNameLst>
                                      </p:cBhvr>
                                      <p:to>
                                        <p:strVal val="visible"/>
                                      </p:to>
                                    </p:set>
                                    <p:animEffect transition="in" filter="fade">
                                      <p:cBhvr>
                                        <p:cTn id="177" dur="500"/>
                                        <p:tgtEl>
                                          <p:spTgt spid="164896"/>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0" presetClass="entr" presetSubtype="0" fill="hold" nodeType="clickEffect">
                                  <p:stCondLst>
                                    <p:cond delay="0"/>
                                  </p:stCondLst>
                                  <p:childTnLst>
                                    <p:set>
                                      <p:cBhvr>
                                        <p:cTn id="181" dur="1" fill="hold">
                                          <p:stCondLst>
                                            <p:cond delay="0"/>
                                          </p:stCondLst>
                                        </p:cTn>
                                        <p:tgtEl>
                                          <p:spTgt spid="164897"/>
                                        </p:tgtEl>
                                        <p:attrNameLst>
                                          <p:attrName>style.visibility</p:attrName>
                                        </p:attrNameLst>
                                      </p:cBhvr>
                                      <p:to>
                                        <p:strVal val="visible"/>
                                      </p:to>
                                    </p:set>
                                    <p:animEffect transition="in" filter="fade">
                                      <p:cBhvr>
                                        <p:cTn id="182" dur="500"/>
                                        <p:tgtEl>
                                          <p:spTgt spid="164897"/>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0" presetClass="entr" presetSubtype="0" fill="hold" nodeType="clickEffect">
                                  <p:stCondLst>
                                    <p:cond delay="0"/>
                                  </p:stCondLst>
                                  <p:childTnLst>
                                    <p:set>
                                      <p:cBhvr>
                                        <p:cTn id="186" dur="1" fill="hold">
                                          <p:stCondLst>
                                            <p:cond delay="0"/>
                                          </p:stCondLst>
                                        </p:cTn>
                                        <p:tgtEl>
                                          <p:spTgt spid="164902"/>
                                        </p:tgtEl>
                                        <p:attrNameLst>
                                          <p:attrName>style.visibility</p:attrName>
                                        </p:attrNameLst>
                                      </p:cBhvr>
                                      <p:to>
                                        <p:strVal val="visible"/>
                                      </p:to>
                                    </p:set>
                                    <p:animEffect transition="in" filter="fade">
                                      <p:cBhvr>
                                        <p:cTn id="187" dur="500"/>
                                        <p:tgtEl>
                                          <p:spTgt spid="164902"/>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0" presetClass="entr" presetSubtype="0" fill="hold" nodeType="clickEffect">
                                  <p:stCondLst>
                                    <p:cond delay="0"/>
                                  </p:stCondLst>
                                  <p:childTnLst>
                                    <p:set>
                                      <p:cBhvr>
                                        <p:cTn id="191" dur="1" fill="hold">
                                          <p:stCondLst>
                                            <p:cond delay="0"/>
                                          </p:stCondLst>
                                        </p:cTn>
                                        <p:tgtEl>
                                          <p:spTgt spid="164898"/>
                                        </p:tgtEl>
                                        <p:attrNameLst>
                                          <p:attrName>style.visibility</p:attrName>
                                        </p:attrNameLst>
                                      </p:cBhvr>
                                      <p:to>
                                        <p:strVal val="visible"/>
                                      </p:to>
                                    </p:set>
                                    <p:animEffect transition="in" filter="fade">
                                      <p:cBhvr>
                                        <p:cTn id="192" dur="500"/>
                                        <p:tgtEl>
                                          <p:spTgt spid="164898"/>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0" presetClass="entr" presetSubtype="0" fill="hold" nodeType="clickEffect">
                                  <p:stCondLst>
                                    <p:cond delay="0"/>
                                  </p:stCondLst>
                                  <p:childTnLst>
                                    <p:set>
                                      <p:cBhvr>
                                        <p:cTn id="196" dur="1" fill="hold">
                                          <p:stCondLst>
                                            <p:cond delay="0"/>
                                          </p:stCondLst>
                                        </p:cTn>
                                        <p:tgtEl>
                                          <p:spTgt spid="164899"/>
                                        </p:tgtEl>
                                        <p:attrNameLst>
                                          <p:attrName>style.visibility</p:attrName>
                                        </p:attrNameLst>
                                      </p:cBhvr>
                                      <p:to>
                                        <p:strVal val="visible"/>
                                      </p:to>
                                    </p:set>
                                    <p:animEffect transition="in" filter="fade">
                                      <p:cBhvr>
                                        <p:cTn id="197" dur="500"/>
                                        <p:tgtEl>
                                          <p:spTgt spid="164899"/>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0" presetClass="entr" presetSubtype="0" fill="hold" nodeType="clickEffect">
                                  <p:stCondLst>
                                    <p:cond delay="0"/>
                                  </p:stCondLst>
                                  <p:childTnLst>
                                    <p:set>
                                      <p:cBhvr>
                                        <p:cTn id="201" dur="1" fill="hold">
                                          <p:stCondLst>
                                            <p:cond delay="0"/>
                                          </p:stCondLst>
                                        </p:cTn>
                                        <p:tgtEl>
                                          <p:spTgt spid="164900"/>
                                        </p:tgtEl>
                                        <p:attrNameLst>
                                          <p:attrName>style.visibility</p:attrName>
                                        </p:attrNameLst>
                                      </p:cBhvr>
                                      <p:to>
                                        <p:strVal val="visible"/>
                                      </p:to>
                                    </p:set>
                                    <p:animEffect transition="in" filter="fade">
                                      <p:cBhvr>
                                        <p:cTn id="202" dur="500"/>
                                        <p:tgtEl>
                                          <p:spTgt spid="164900"/>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0" presetClass="entr" presetSubtype="0" fill="hold" nodeType="clickEffect">
                                  <p:stCondLst>
                                    <p:cond delay="0"/>
                                  </p:stCondLst>
                                  <p:childTnLst>
                                    <p:set>
                                      <p:cBhvr>
                                        <p:cTn id="206" dur="1" fill="hold">
                                          <p:stCondLst>
                                            <p:cond delay="0"/>
                                          </p:stCondLst>
                                        </p:cTn>
                                        <p:tgtEl>
                                          <p:spTgt spid="164901"/>
                                        </p:tgtEl>
                                        <p:attrNameLst>
                                          <p:attrName>style.visibility</p:attrName>
                                        </p:attrNameLst>
                                      </p:cBhvr>
                                      <p:to>
                                        <p:strVal val="visible"/>
                                      </p:to>
                                    </p:set>
                                    <p:animEffect transition="in" filter="fade">
                                      <p:cBhvr>
                                        <p:cTn id="207" dur="500"/>
                                        <p:tgtEl>
                                          <p:spTgt spid="164901"/>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10" presetClass="entr" presetSubtype="0" fill="hold" nodeType="clickEffect">
                                  <p:stCondLst>
                                    <p:cond delay="0"/>
                                  </p:stCondLst>
                                  <p:childTnLst>
                                    <p:set>
                                      <p:cBhvr>
                                        <p:cTn id="211" dur="1" fill="hold">
                                          <p:stCondLst>
                                            <p:cond delay="0"/>
                                          </p:stCondLst>
                                        </p:cTn>
                                        <p:tgtEl>
                                          <p:spTgt spid="164905"/>
                                        </p:tgtEl>
                                        <p:attrNameLst>
                                          <p:attrName>style.visibility</p:attrName>
                                        </p:attrNameLst>
                                      </p:cBhvr>
                                      <p:to>
                                        <p:strVal val="visible"/>
                                      </p:to>
                                    </p:set>
                                    <p:animEffect transition="in" filter="fade">
                                      <p:cBhvr>
                                        <p:cTn id="212" dur="500"/>
                                        <p:tgtEl>
                                          <p:spTgt spid="164905"/>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164914"/>
                                        </p:tgtEl>
                                        <p:attrNameLst>
                                          <p:attrName>style.visibility</p:attrName>
                                        </p:attrNameLst>
                                      </p:cBhvr>
                                      <p:to>
                                        <p:strVal val="visible"/>
                                      </p:to>
                                    </p:set>
                                    <p:animEffect transition="in" filter="fade">
                                      <p:cBhvr>
                                        <p:cTn id="217" dur="500"/>
                                        <p:tgtEl>
                                          <p:spTgt spid="164914"/>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10" presetClass="entr" presetSubtype="0" fill="hold" nodeType="clickEffect">
                                  <p:stCondLst>
                                    <p:cond delay="0"/>
                                  </p:stCondLst>
                                  <p:childTnLst>
                                    <p:set>
                                      <p:cBhvr>
                                        <p:cTn id="221" dur="1" fill="hold">
                                          <p:stCondLst>
                                            <p:cond delay="0"/>
                                          </p:stCondLst>
                                        </p:cTn>
                                        <p:tgtEl>
                                          <p:spTgt spid="164906"/>
                                        </p:tgtEl>
                                        <p:attrNameLst>
                                          <p:attrName>style.visibility</p:attrName>
                                        </p:attrNameLst>
                                      </p:cBhvr>
                                      <p:to>
                                        <p:strVal val="visible"/>
                                      </p:to>
                                    </p:set>
                                    <p:animEffect transition="in" filter="fade">
                                      <p:cBhvr>
                                        <p:cTn id="222" dur="500"/>
                                        <p:tgtEl>
                                          <p:spTgt spid="164906"/>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0" presetClass="entr" presetSubtype="0" fill="hold" nodeType="clickEffect">
                                  <p:stCondLst>
                                    <p:cond delay="0"/>
                                  </p:stCondLst>
                                  <p:childTnLst>
                                    <p:set>
                                      <p:cBhvr>
                                        <p:cTn id="226" dur="1" fill="hold">
                                          <p:stCondLst>
                                            <p:cond delay="0"/>
                                          </p:stCondLst>
                                        </p:cTn>
                                        <p:tgtEl>
                                          <p:spTgt spid="164907"/>
                                        </p:tgtEl>
                                        <p:attrNameLst>
                                          <p:attrName>style.visibility</p:attrName>
                                        </p:attrNameLst>
                                      </p:cBhvr>
                                      <p:to>
                                        <p:strVal val="visible"/>
                                      </p:to>
                                    </p:set>
                                    <p:animEffect transition="in" filter="fade">
                                      <p:cBhvr>
                                        <p:cTn id="227" dur="500"/>
                                        <p:tgtEl>
                                          <p:spTgt spid="164907"/>
                                        </p:tgtEl>
                                      </p:cBhvr>
                                    </p:animEffec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10" presetClass="entr" presetSubtype="0" fill="hold" nodeType="clickEffect">
                                  <p:stCondLst>
                                    <p:cond delay="0"/>
                                  </p:stCondLst>
                                  <p:childTnLst>
                                    <p:set>
                                      <p:cBhvr>
                                        <p:cTn id="231" dur="1" fill="hold">
                                          <p:stCondLst>
                                            <p:cond delay="0"/>
                                          </p:stCondLst>
                                        </p:cTn>
                                        <p:tgtEl>
                                          <p:spTgt spid="164908"/>
                                        </p:tgtEl>
                                        <p:attrNameLst>
                                          <p:attrName>style.visibility</p:attrName>
                                        </p:attrNameLst>
                                      </p:cBhvr>
                                      <p:to>
                                        <p:strVal val="visible"/>
                                      </p:to>
                                    </p:set>
                                    <p:animEffect transition="in" filter="fade">
                                      <p:cBhvr>
                                        <p:cTn id="232" dur="500"/>
                                        <p:tgtEl>
                                          <p:spTgt spid="164908"/>
                                        </p:tgtEl>
                                      </p:cBhvr>
                                    </p:animEffec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10" presetClass="entr" presetSubtype="0" fill="hold" nodeType="clickEffect">
                                  <p:stCondLst>
                                    <p:cond delay="0"/>
                                  </p:stCondLst>
                                  <p:childTnLst>
                                    <p:set>
                                      <p:cBhvr>
                                        <p:cTn id="236" dur="1" fill="hold">
                                          <p:stCondLst>
                                            <p:cond delay="0"/>
                                          </p:stCondLst>
                                        </p:cTn>
                                        <p:tgtEl>
                                          <p:spTgt spid="164909"/>
                                        </p:tgtEl>
                                        <p:attrNameLst>
                                          <p:attrName>style.visibility</p:attrName>
                                        </p:attrNameLst>
                                      </p:cBhvr>
                                      <p:to>
                                        <p:strVal val="visible"/>
                                      </p:to>
                                    </p:set>
                                    <p:animEffect transition="in" filter="fade">
                                      <p:cBhvr>
                                        <p:cTn id="237" dur="500"/>
                                        <p:tgtEl>
                                          <p:spTgt spid="164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55"/>
          <p:cNvSpPr>
            <a:spLocks noChangeArrowheads="1"/>
          </p:cNvSpPr>
          <p:nvPr/>
        </p:nvSpPr>
        <p:spPr bwMode="auto">
          <a:xfrm>
            <a:off x="0" y="1524000"/>
            <a:ext cx="44958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7762" name="Rectangle 56"/>
          <p:cNvSpPr>
            <a:spLocks noChangeArrowheads="1"/>
          </p:cNvSpPr>
          <p:nvPr/>
        </p:nvSpPr>
        <p:spPr bwMode="auto">
          <a:xfrm>
            <a:off x="4495800" y="1981200"/>
            <a:ext cx="46482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7763" name="Rectangle 57"/>
          <p:cNvSpPr>
            <a:spLocks noChangeArrowheads="1"/>
          </p:cNvSpPr>
          <p:nvPr/>
        </p:nvSpPr>
        <p:spPr bwMode="auto">
          <a:xfrm>
            <a:off x="4495800" y="1143000"/>
            <a:ext cx="4648200" cy="3048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glow rad="139700">
                  <a:srgbClr val="FFFFFF">
                    <a:alpha val="75000"/>
                  </a:srgbClr>
                </a:glow>
              </a:effectLst>
              <a:uLnTx/>
              <a:uFillTx/>
              <a:latin typeface="Arial" panose="020B0604020202020204" pitchFamily="34" charset="0"/>
              <a:cs typeface="Arial" panose="020B0604020202020204" pitchFamily="34" charset="0"/>
            </a:endParaRPr>
          </a:p>
        </p:txBody>
      </p:sp>
      <p:sp>
        <p:nvSpPr>
          <p:cNvPr id="117764" name="Rectangle 58"/>
          <p:cNvSpPr>
            <a:spLocks noChangeArrowheads="1"/>
          </p:cNvSpPr>
          <p:nvPr/>
        </p:nvSpPr>
        <p:spPr bwMode="auto">
          <a:xfrm>
            <a:off x="0" y="4114800"/>
            <a:ext cx="91440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7765" name="Rectangle 59"/>
          <p:cNvSpPr>
            <a:spLocks noChangeArrowheads="1"/>
          </p:cNvSpPr>
          <p:nvPr/>
        </p:nvSpPr>
        <p:spPr bwMode="auto">
          <a:xfrm>
            <a:off x="0" y="3352800"/>
            <a:ext cx="4495800" cy="304800"/>
          </a:xfrm>
          <a:prstGeom prst="rect">
            <a:avLst/>
          </a:prstGeom>
          <a:solidFill>
            <a:srgbClr val="FF3300"/>
          </a:solidFill>
          <a:ln w="12700" cap="sq">
            <a:solidFill>
              <a:schemeClr val="tx1"/>
            </a:solidFill>
            <a:miter lim="800000"/>
            <a:headEnd type="none" w="sm" len="sm"/>
            <a:tailEnd type="none" w="sm" len="sm"/>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glow rad="139700">
                  <a:srgbClr val="FFFFFF">
                    <a:alpha val="75000"/>
                  </a:srgbClr>
                </a:glow>
              </a:effectLst>
              <a:uLnTx/>
              <a:uFillTx/>
              <a:latin typeface="Arial" panose="020B0604020202020204" pitchFamily="34" charset="0"/>
              <a:cs typeface="Arial" panose="020B0604020202020204" pitchFamily="34" charset="0"/>
            </a:endParaRPr>
          </a:p>
        </p:txBody>
      </p:sp>
      <p:sp>
        <p:nvSpPr>
          <p:cNvPr id="117766" name="Rectangle 60"/>
          <p:cNvSpPr>
            <a:spLocks noChangeArrowheads="1"/>
          </p:cNvSpPr>
          <p:nvPr/>
        </p:nvSpPr>
        <p:spPr bwMode="auto">
          <a:xfrm>
            <a:off x="3124200" y="5943600"/>
            <a:ext cx="60198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7767" name="Rectangle 61"/>
          <p:cNvSpPr>
            <a:spLocks noChangeArrowheads="1"/>
          </p:cNvSpPr>
          <p:nvPr/>
        </p:nvSpPr>
        <p:spPr bwMode="auto">
          <a:xfrm>
            <a:off x="0" y="5943600"/>
            <a:ext cx="1676400" cy="304800"/>
          </a:xfrm>
          <a:prstGeom prst="rect">
            <a:avLst/>
          </a:prstGeom>
          <a:solidFill>
            <a:schemeClr val="accent6">
              <a:lumMod val="50000"/>
            </a:schemeClr>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7768" name="Rectangle 3"/>
          <p:cNvSpPr>
            <a:spLocks noGrp="1" noChangeArrowheads="1"/>
          </p:cNvSpPr>
          <p:nvPr>
            <p:ph type="title"/>
          </p:nvPr>
        </p:nvSpPr>
        <p:spPr>
          <a:xfrm>
            <a:off x="215478" y="41471"/>
            <a:ext cx="8014122" cy="568128"/>
          </a:xfrm>
        </p:spPr>
        <p:txBody>
          <a:bodyPr/>
          <a:lstStyle/>
          <a:p>
            <a:pPr eaLnBrk="1" hangingPunct="1">
              <a:defRPr/>
            </a:pPr>
            <a:r>
              <a:rPr kumimoji="0" lang="ar-JO" sz="3200" b="1" dirty="0">
                <a:solidFill>
                  <a:schemeClr val="tx1"/>
                </a:solidFill>
                <a:effectLst>
                  <a:glow rad="139700">
                    <a:srgbClr val="FFFFFF">
                      <a:alpha val="75000"/>
                    </a:srgbClr>
                  </a:glow>
                </a:effectLst>
                <a:latin typeface="Arial" panose="020B0604020202020204" pitchFamily="34" charset="0"/>
                <a:ea typeface="ＭＳ Ｐゴシック" charset="0"/>
                <a:cs typeface="Arial" panose="020B0604020202020204" pitchFamily="34" charset="0"/>
              </a:rPr>
              <a:t>ملوك العهد القديم (بالرسومات)</a:t>
            </a:r>
            <a:endParaRPr kumimoji="0" lang="en-US" sz="3200" b="1" dirty="0">
              <a:solidFill>
                <a:schemeClr val="tx1"/>
              </a:solidFill>
              <a:effectLst>
                <a:glow rad="139700">
                  <a:srgbClr val="FFFFFF">
                    <a:alpha val="75000"/>
                  </a:srgbClr>
                </a:glow>
              </a:effectLst>
              <a:latin typeface="Arial" panose="020B0604020202020204" pitchFamily="34" charset="0"/>
              <a:ea typeface="ＭＳ Ｐゴシック" charset="0"/>
              <a:cs typeface="Arial" panose="020B0604020202020204" pitchFamily="34" charset="0"/>
            </a:endParaRPr>
          </a:p>
        </p:txBody>
      </p:sp>
      <p:sp>
        <p:nvSpPr>
          <p:cNvPr id="117769" name="Text Box 4"/>
          <p:cNvSpPr txBox="1">
            <a:spLocks noChangeArrowheads="1"/>
          </p:cNvSpPr>
          <p:nvPr/>
        </p:nvSpPr>
        <p:spPr bwMode="auto">
          <a:xfrm>
            <a:off x="7391400" y="76200"/>
            <a:ext cx="1676400" cy="461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cs typeface="Arial" panose="020B0604020202020204" pitchFamily="34" charset="0"/>
              </a:rPr>
              <a:t>232 و 342</a:t>
            </a:r>
            <a:endParaRPr kumimoji="0" lang="en-US" sz="24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cs typeface="Arial" panose="020B0604020202020204" pitchFamily="34" charset="0"/>
            </a:endParaRPr>
          </a:p>
        </p:txBody>
      </p:sp>
      <p:sp>
        <p:nvSpPr>
          <p:cNvPr id="164869" name="Text Box 5"/>
          <p:cNvSpPr txBox="1">
            <a:spLocks noChangeArrowheads="1"/>
          </p:cNvSpPr>
          <p:nvPr/>
        </p:nvSpPr>
        <p:spPr bwMode="auto">
          <a:xfrm rot="19866539">
            <a:off x="4579938"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يربعام</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0" name="Text Box 6"/>
          <p:cNvSpPr txBox="1">
            <a:spLocks noChangeArrowheads="1"/>
          </p:cNvSpPr>
          <p:nvPr/>
        </p:nvSpPr>
        <p:spPr bwMode="auto">
          <a:xfrm rot="19866539">
            <a:off x="5029200"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ناداب</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1" name="Text Box 7"/>
          <p:cNvSpPr txBox="1">
            <a:spLocks noChangeArrowheads="1"/>
          </p:cNvSpPr>
          <p:nvPr/>
        </p:nvSpPr>
        <p:spPr bwMode="auto">
          <a:xfrm rot="19866539">
            <a:off x="5500688"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بعشا</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2" name="Text Box 8"/>
          <p:cNvSpPr txBox="1">
            <a:spLocks noChangeArrowheads="1"/>
          </p:cNvSpPr>
          <p:nvPr/>
        </p:nvSpPr>
        <p:spPr bwMode="auto">
          <a:xfrm rot="19866539">
            <a:off x="5943600" y="56495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أيلة</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3" name="Text Box 9"/>
          <p:cNvSpPr txBox="1">
            <a:spLocks noChangeArrowheads="1"/>
          </p:cNvSpPr>
          <p:nvPr/>
        </p:nvSpPr>
        <p:spPr bwMode="auto">
          <a:xfrm rot="19866539">
            <a:off x="6362700"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زمري</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4" name="Text Box 10"/>
          <p:cNvSpPr txBox="1">
            <a:spLocks noChangeArrowheads="1"/>
          </p:cNvSpPr>
          <p:nvPr/>
        </p:nvSpPr>
        <p:spPr bwMode="auto">
          <a:xfrm rot="19866539">
            <a:off x="6783388" y="56495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عمري</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5" name="Text Box 11"/>
          <p:cNvSpPr txBox="1">
            <a:spLocks noChangeArrowheads="1"/>
          </p:cNvSpPr>
          <p:nvPr/>
        </p:nvSpPr>
        <p:spPr bwMode="auto">
          <a:xfrm rot="19866539">
            <a:off x="7204075"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آخاب</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6" name="Text Box 12"/>
          <p:cNvSpPr txBox="1">
            <a:spLocks noChangeArrowheads="1"/>
          </p:cNvSpPr>
          <p:nvPr/>
        </p:nvSpPr>
        <p:spPr bwMode="auto">
          <a:xfrm rot="19866539">
            <a:off x="7624763" y="56495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أخزيا</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7" name="Text Box 13"/>
          <p:cNvSpPr txBox="1">
            <a:spLocks noChangeArrowheads="1"/>
          </p:cNvSpPr>
          <p:nvPr/>
        </p:nvSpPr>
        <p:spPr bwMode="auto">
          <a:xfrm rot="19866539">
            <a:off x="8045450" y="550662"/>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يورام</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8" name="Text Box 14"/>
          <p:cNvSpPr txBox="1">
            <a:spLocks noChangeArrowheads="1"/>
          </p:cNvSpPr>
          <p:nvPr/>
        </p:nvSpPr>
        <p:spPr bwMode="auto">
          <a:xfrm rot="19866539">
            <a:off x="4572000" y="1422351"/>
            <a:ext cx="1422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رحبعام</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79" name="Text Box 15"/>
          <p:cNvSpPr txBox="1">
            <a:spLocks noChangeArrowheads="1"/>
          </p:cNvSpPr>
          <p:nvPr/>
        </p:nvSpPr>
        <p:spPr bwMode="auto">
          <a:xfrm rot="19866539">
            <a:off x="5257800" y="1454101"/>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أبيام</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0" name="Text Box 16"/>
          <p:cNvSpPr txBox="1">
            <a:spLocks noChangeArrowheads="1"/>
          </p:cNvSpPr>
          <p:nvPr/>
        </p:nvSpPr>
        <p:spPr bwMode="auto">
          <a:xfrm rot="19866539">
            <a:off x="6092825" y="1408064"/>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آسا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1" name="Text Box 17"/>
          <p:cNvSpPr txBox="1">
            <a:spLocks noChangeArrowheads="1"/>
          </p:cNvSpPr>
          <p:nvPr/>
        </p:nvSpPr>
        <p:spPr bwMode="auto">
          <a:xfrm rot="19866539">
            <a:off x="7016750" y="1355676"/>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يهورام</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2" name="Text Box 18"/>
          <p:cNvSpPr txBox="1">
            <a:spLocks noChangeArrowheads="1"/>
          </p:cNvSpPr>
          <p:nvPr/>
        </p:nvSpPr>
        <p:spPr bwMode="auto">
          <a:xfrm rot="19866539">
            <a:off x="7464425" y="1454101"/>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اخزيا</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3" name="Text Box 19"/>
          <p:cNvSpPr txBox="1">
            <a:spLocks noChangeArrowheads="1"/>
          </p:cNvSpPr>
          <p:nvPr/>
        </p:nvSpPr>
        <p:spPr bwMode="auto">
          <a:xfrm rot="19866539">
            <a:off x="7885113" y="1454101"/>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عثليا</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4" name="Text Box 20"/>
          <p:cNvSpPr txBox="1">
            <a:spLocks noChangeArrowheads="1"/>
          </p:cNvSpPr>
          <p:nvPr/>
        </p:nvSpPr>
        <p:spPr bwMode="auto">
          <a:xfrm rot="19866539">
            <a:off x="8382000" y="1544589"/>
            <a:ext cx="914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يؤاش</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5" name="Text Box 21"/>
          <p:cNvSpPr txBox="1">
            <a:spLocks noChangeArrowheads="1"/>
          </p:cNvSpPr>
          <p:nvPr/>
        </p:nvSpPr>
        <p:spPr bwMode="auto">
          <a:xfrm rot="19866539">
            <a:off x="8502650" y="564950"/>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ياهو</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6" name="Text Box 22"/>
          <p:cNvSpPr txBox="1">
            <a:spLocks noChangeArrowheads="1"/>
          </p:cNvSpPr>
          <p:nvPr/>
        </p:nvSpPr>
        <p:spPr bwMode="auto">
          <a:xfrm rot="19866539">
            <a:off x="6477000" y="1377901"/>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يهوشافاط</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7" name="Text Box 23"/>
          <p:cNvSpPr txBox="1">
            <a:spLocks noChangeArrowheads="1"/>
          </p:cNvSpPr>
          <p:nvPr/>
        </p:nvSpPr>
        <p:spPr bwMode="auto">
          <a:xfrm rot="19866539">
            <a:off x="7938"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ياهو</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8" name="Text Box 24"/>
          <p:cNvSpPr txBox="1">
            <a:spLocks noChangeArrowheads="1"/>
          </p:cNvSpPr>
          <p:nvPr/>
        </p:nvSpPr>
        <p:spPr bwMode="auto">
          <a:xfrm rot="19866539">
            <a:off x="4572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يهوأحاز</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89" name="Text Box 25"/>
          <p:cNvSpPr txBox="1">
            <a:spLocks noChangeArrowheads="1"/>
          </p:cNvSpPr>
          <p:nvPr/>
        </p:nvSpPr>
        <p:spPr bwMode="auto">
          <a:xfrm rot="19866539">
            <a:off x="928688"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يهؤاش</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0" name="Text Box 26"/>
          <p:cNvSpPr txBox="1">
            <a:spLocks noChangeArrowheads="1"/>
          </p:cNvSpPr>
          <p:nvPr/>
        </p:nvSpPr>
        <p:spPr bwMode="auto">
          <a:xfrm rot="19866539">
            <a:off x="1371600" y="2825750"/>
            <a:ext cx="1641475"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يربعام 2</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1" name="Text Box 27"/>
          <p:cNvSpPr txBox="1">
            <a:spLocks noChangeArrowheads="1"/>
          </p:cNvSpPr>
          <p:nvPr/>
        </p:nvSpPr>
        <p:spPr bwMode="auto">
          <a:xfrm rot="19866539">
            <a:off x="1775210" y="2864335"/>
            <a:ext cx="160178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زكريا</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2" name="Text Box 28"/>
          <p:cNvSpPr txBox="1">
            <a:spLocks noChangeArrowheads="1"/>
          </p:cNvSpPr>
          <p:nvPr/>
        </p:nvSpPr>
        <p:spPr bwMode="auto">
          <a:xfrm rot="19866539">
            <a:off x="27432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منحيم</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3" name="Text Box 29"/>
          <p:cNvSpPr txBox="1">
            <a:spLocks noChangeArrowheads="1"/>
          </p:cNvSpPr>
          <p:nvPr/>
        </p:nvSpPr>
        <p:spPr bwMode="auto">
          <a:xfrm rot="19866539">
            <a:off x="3240088"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فقعيا</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4" name="Text Box 30"/>
          <p:cNvSpPr txBox="1">
            <a:spLocks noChangeArrowheads="1"/>
          </p:cNvSpPr>
          <p:nvPr/>
        </p:nvSpPr>
        <p:spPr bwMode="auto">
          <a:xfrm rot="19866539">
            <a:off x="3660775" y="2909888"/>
            <a:ext cx="1295400" cy="368300"/>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cs typeface="Arial" panose="020B0604020202020204" pitchFamily="34" charset="0"/>
              </a:rPr>
              <a:t>فقع</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cs typeface="Arial" panose="020B0604020202020204" pitchFamily="34" charset="0"/>
            </a:endParaRPr>
          </a:p>
        </p:txBody>
      </p:sp>
      <p:sp>
        <p:nvSpPr>
          <p:cNvPr id="164895" name="Text Box 31"/>
          <p:cNvSpPr txBox="1">
            <a:spLocks noChangeArrowheads="1"/>
          </p:cNvSpPr>
          <p:nvPr/>
        </p:nvSpPr>
        <p:spPr bwMode="auto">
          <a:xfrm rot="19866539">
            <a:off x="0" y="3595688"/>
            <a:ext cx="1422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يؤاش</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6" name="Text Box 32"/>
          <p:cNvSpPr txBox="1">
            <a:spLocks noChangeArrowheads="1"/>
          </p:cNvSpPr>
          <p:nvPr/>
        </p:nvSpPr>
        <p:spPr bwMode="auto">
          <a:xfrm rot="19866539">
            <a:off x="1371600" y="362743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عمسيا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7" name="Text Box 33"/>
          <p:cNvSpPr txBox="1">
            <a:spLocks noChangeArrowheads="1"/>
          </p:cNvSpPr>
          <p:nvPr/>
        </p:nvSpPr>
        <p:spPr bwMode="auto">
          <a:xfrm rot="19866539">
            <a:off x="2511425" y="362743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عزيا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8" name="Text Box 34"/>
          <p:cNvSpPr txBox="1">
            <a:spLocks noChangeArrowheads="1"/>
          </p:cNvSpPr>
          <p:nvPr/>
        </p:nvSpPr>
        <p:spPr bwMode="auto">
          <a:xfrm rot="19866539">
            <a:off x="3932238" y="3529013"/>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آحاز</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899" name="Text Box 35"/>
          <p:cNvSpPr txBox="1">
            <a:spLocks noChangeArrowheads="1"/>
          </p:cNvSpPr>
          <p:nvPr/>
        </p:nvSpPr>
        <p:spPr bwMode="auto">
          <a:xfrm rot="19866539">
            <a:off x="4913313" y="3656013"/>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حزقيا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0" name="Text Box 36"/>
          <p:cNvSpPr txBox="1">
            <a:spLocks noChangeArrowheads="1"/>
          </p:cNvSpPr>
          <p:nvPr/>
        </p:nvSpPr>
        <p:spPr bwMode="auto">
          <a:xfrm rot="19866539">
            <a:off x="6248400" y="3656013"/>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منسى</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1" name="Text Box 37"/>
          <p:cNvSpPr txBox="1">
            <a:spLocks noChangeArrowheads="1"/>
          </p:cNvSpPr>
          <p:nvPr/>
        </p:nvSpPr>
        <p:spPr bwMode="auto">
          <a:xfrm rot="19866539">
            <a:off x="7086600" y="3748088"/>
            <a:ext cx="914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آمون</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2" name="Text Box 38"/>
          <p:cNvSpPr txBox="1">
            <a:spLocks noChangeArrowheads="1"/>
          </p:cNvSpPr>
          <p:nvPr/>
        </p:nvSpPr>
        <p:spPr bwMode="auto">
          <a:xfrm rot="19866539">
            <a:off x="3392488" y="3551238"/>
            <a:ext cx="169545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يوثام</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3" name="Text Box 39"/>
          <p:cNvSpPr txBox="1">
            <a:spLocks noChangeArrowheads="1"/>
          </p:cNvSpPr>
          <p:nvPr/>
        </p:nvSpPr>
        <p:spPr bwMode="auto">
          <a:xfrm rot="19866539">
            <a:off x="22860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شلوم</a:t>
            </a:r>
            <a:endParaRPr kumimoji="0" lang="en-US"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4" name="Text Box 40"/>
          <p:cNvSpPr txBox="1">
            <a:spLocks noChangeArrowheads="1"/>
          </p:cNvSpPr>
          <p:nvPr/>
        </p:nvSpPr>
        <p:spPr bwMode="auto">
          <a:xfrm rot="19866539">
            <a:off x="4038600" y="2909888"/>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هوشع</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5" name="Text Box 41"/>
          <p:cNvSpPr txBox="1">
            <a:spLocks noChangeArrowheads="1"/>
          </p:cNvSpPr>
          <p:nvPr/>
        </p:nvSpPr>
        <p:spPr bwMode="auto">
          <a:xfrm rot="19866539">
            <a:off x="8001000" y="3748088"/>
            <a:ext cx="914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يوشيا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6" name="Text Box 42"/>
          <p:cNvSpPr txBox="1">
            <a:spLocks noChangeArrowheads="1"/>
          </p:cNvSpPr>
          <p:nvPr/>
        </p:nvSpPr>
        <p:spPr bwMode="auto">
          <a:xfrm rot="19866539">
            <a:off x="-152400" y="5408613"/>
            <a:ext cx="12954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 آحاز</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7" name="Text Box 43"/>
          <p:cNvSpPr txBox="1">
            <a:spLocks noChangeArrowheads="1"/>
          </p:cNvSpPr>
          <p:nvPr/>
        </p:nvSpPr>
        <p:spPr bwMode="auto">
          <a:xfrm rot="19866539">
            <a:off x="260350" y="5362575"/>
            <a:ext cx="148748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يهوياقيم</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8" name="Text Box 44"/>
          <p:cNvSpPr txBox="1">
            <a:spLocks noChangeArrowheads="1"/>
          </p:cNvSpPr>
          <p:nvPr/>
        </p:nvSpPr>
        <p:spPr bwMode="auto">
          <a:xfrm rot="19866539">
            <a:off x="701675" y="5338763"/>
            <a:ext cx="1585913"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يهوياكين</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09" name="Text Box 45"/>
          <p:cNvSpPr txBox="1">
            <a:spLocks noChangeArrowheads="1"/>
          </p:cNvSpPr>
          <p:nvPr/>
        </p:nvSpPr>
        <p:spPr bwMode="auto">
          <a:xfrm rot="19866539">
            <a:off x="1181100" y="5399088"/>
            <a:ext cx="1335088"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صدقيا</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0" name="Text Box 46"/>
          <p:cNvSpPr txBox="1">
            <a:spLocks noChangeArrowheads="1"/>
          </p:cNvSpPr>
          <p:nvPr/>
        </p:nvSpPr>
        <p:spPr bwMode="auto">
          <a:xfrm rot="1479">
            <a:off x="2571730" y="972569"/>
            <a:ext cx="2076470" cy="369332"/>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 ي أ آ ع ز أ ب ن ي </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1" name="Text Box 47"/>
          <p:cNvSpPr txBox="1">
            <a:spLocks noChangeArrowheads="1"/>
          </p:cNvSpPr>
          <p:nvPr/>
        </p:nvSpPr>
        <p:spPr bwMode="auto">
          <a:xfrm rot="1479">
            <a:off x="76200" y="4441997"/>
            <a:ext cx="22860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 آ م ح آ ي ع ع ي </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2" name="Text Box 48"/>
          <p:cNvSpPr txBox="1">
            <a:spLocks noChangeArrowheads="1"/>
          </p:cNvSpPr>
          <p:nvPr/>
        </p:nvSpPr>
        <p:spPr bwMode="auto">
          <a:xfrm rot="1479">
            <a:off x="304800" y="2360613"/>
            <a:ext cx="1828800" cy="3683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و</a:t>
            </a:r>
            <a:r>
              <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 </a:t>
            </a: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حاز</a:t>
            </a:r>
            <a:r>
              <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 </a:t>
            </a: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آش</a:t>
            </a:r>
            <a:r>
              <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 </a:t>
            </a: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2</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3" name="Text Box 49"/>
          <p:cNvSpPr txBox="1">
            <a:spLocks noChangeArrowheads="1"/>
          </p:cNvSpPr>
          <p:nvPr/>
        </p:nvSpPr>
        <p:spPr bwMode="auto">
          <a:xfrm rot="1479">
            <a:off x="2667000" y="2360613"/>
            <a:ext cx="1828800" cy="3683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ه ف ف م ش ز</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4" name="Text Box 50"/>
          <p:cNvSpPr txBox="1">
            <a:spLocks noChangeArrowheads="1"/>
          </p:cNvSpPr>
          <p:nvPr/>
        </p:nvSpPr>
        <p:spPr bwMode="auto">
          <a:xfrm rot="1479">
            <a:off x="76200" y="4891088"/>
            <a:ext cx="2971800" cy="368300"/>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حاز</a:t>
            </a: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 </a:t>
            </a: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قيم كين</a:t>
            </a:r>
            <a:r>
              <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  </a:t>
            </a: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صد</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5" name="Text Box 51"/>
          <p:cNvSpPr txBox="1">
            <a:spLocks noChangeArrowheads="1"/>
          </p:cNvSpPr>
          <p:nvPr/>
        </p:nvSpPr>
        <p:spPr bwMode="auto">
          <a:xfrm rot="1479">
            <a:off x="2590800" y="1827213"/>
            <a:ext cx="2286000" cy="368300"/>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ي ع أ ي ي آ أ ر</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6" name="Text Box 52"/>
          <p:cNvSpPr txBox="1">
            <a:spLocks noChangeArrowheads="1"/>
          </p:cNvSpPr>
          <p:nvPr/>
        </p:nvSpPr>
        <p:spPr bwMode="auto">
          <a:xfrm rot="1479">
            <a:off x="4680457" y="4720419"/>
            <a:ext cx="4463558" cy="369332"/>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cs typeface="Arial" panose="020B0604020202020204" pitchFamily="34" charset="0"/>
              </a:rPr>
              <a:t>أسود</a:t>
            </a:r>
            <a:r>
              <a:rPr kumimoji="0" lang="ar-JO" sz="1800" b="1" i="0" u="none" strike="noStrike" kern="1200" cap="none" spc="0" normalizeH="0" baseline="0" noProof="0" dirty="0">
                <a:ln>
                  <a:noFill/>
                </a:ln>
                <a:solidFill>
                  <a:srgbClr val="3333CC"/>
                </a:solidFill>
                <a:effectLst>
                  <a:glow rad="139700">
                    <a:srgbClr val="FFFFFF">
                      <a:alpha val="75000"/>
                    </a:srgbClr>
                  </a:glow>
                </a:effectLst>
                <a:uLnTx/>
                <a:uFillTx/>
                <a:latin typeface="Arial" panose="020B0604020202020204" pitchFamily="34" charset="0"/>
                <a:cs typeface="Arial" panose="020B0604020202020204" pitchFamily="34" charset="0"/>
              </a:rPr>
              <a:t>/ أزرق = 9 سلالات في إسرائيل</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7" name="Text Box 53"/>
          <p:cNvSpPr txBox="1">
            <a:spLocks noChangeArrowheads="1"/>
          </p:cNvSpPr>
          <p:nvPr/>
        </p:nvSpPr>
        <p:spPr bwMode="auto">
          <a:xfrm rot="1479">
            <a:off x="4680458" y="5103190"/>
            <a:ext cx="3070656" cy="369332"/>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12 ملك شرير في يهوذا</a:t>
            </a:r>
            <a:endParaRPr kumimoji="0" lang="en-US"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64918" name="Text Box 54"/>
          <p:cNvSpPr txBox="1">
            <a:spLocks noChangeArrowheads="1"/>
          </p:cNvSpPr>
          <p:nvPr/>
        </p:nvSpPr>
        <p:spPr bwMode="auto">
          <a:xfrm rot="1479">
            <a:off x="4680458" y="5484190"/>
            <a:ext cx="3070656" cy="369332"/>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8 ملوك صالحين في يهوذا</a:t>
            </a:r>
            <a:endParaRPr kumimoji="0" lang="en-US" sz="1800" b="1" i="0" u="none" strike="noStrike" kern="1200" cap="none" spc="0" normalizeH="0" baseline="0" noProof="0" dirty="0">
              <a:ln>
                <a:noFill/>
              </a:ln>
              <a:solidFill>
                <a:srgbClr val="008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61" name="Text Box 52"/>
          <p:cNvSpPr txBox="1">
            <a:spLocks noChangeArrowheads="1"/>
          </p:cNvSpPr>
          <p:nvPr/>
        </p:nvSpPr>
        <p:spPr bwMode="auto">
          <a:xfrm rot="1479">
            <a:off x="4680458" y="4365476"/>
            <a:ext cx="4276173" cy="368300"/>
          </a:xfrm>
          <a:prstGeom prst="rect">
            <a:avLst/>
          </a:prstGeom>
          <a:noFill/>
          <a:ln w="9525">
            <a:noFill/>
            <a:miter lim="800000"/>
            <a:headEnd/>
            <a:tailEnd/>
          </a:ln>
          <a:effec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rPr>
              <a:t>19 ملك في إسرائيل (كلهم أشرار)</a:t>
            </a:r>
            <a:endParaRPr kumimoji="0" lang="en-US" sz="1800" b="1" i="0" u="none" strike="noStrike" kern="1200" cap="none" spc="0" normalizeH="0" baseline="0" noProof="0" dirty="0">
              <a:ln>
                <a:noFill/>
              </a:ln>
              <a:solidFill>
                <a:srgbClr val="000000"/>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62" name="Text Box 54"/>
          <p:cNvSpPr txBox="1">
            <a:spLocks noChangeArrowheads="1"/>
          </p:cNvSpPr>
          <p:nvPr/>
        </p:nvSpPr>
        <p:spPr bwMode="auto">
          <a:xfrm rot="1479">
            <a:off x="7740650" y="5159266"/>
            <a:ext cx="1152525" cy="646331"/>
          </a:xfrm>
          <a:prstGeom prst="rect">
            <a:avLst/>
          </a:prstGeom>
          <a:noFill/>
          <a:ln w="9525">
            <a:noFill/>
            <a:miter lim="800000"/>
            <a:headEnd/>
            <a:tailEnd/>
          </a:ln>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800080"/>
                </a:solidFill>
                <a:effectLst>
                  <a:glow rad="139700">
                    <a:srgbClr val="FFFFFF">
                      <a:alpha val="75000"/>
                    </a:srgbClr>
                  </a:glow>
                </a:effectLst>
                <a:uLnTx/>
                <a:uFillTx/>
                <a:latin typeface="Arial" panose="020B0604020202020204" pitchFamily="34" charset="0"/>
                <a:cs typeface="Arial" panose="020B0604020202020204" pitchFamily="34" charset="0"/>
              </a:rPr>
              <a:t>سلالة   واحدة</a:t>
            </a:r>
            <a:endParaRPr kumimoji="0" lang="en-US" sz="1800" b="1" i="0" u="none" strike="noStrike" kern="1200" cap="none" spc="0" normalizeH="0" baseline="0" noProof="0" dirty="0">
              <a:ln>
                <a:noFill/>
              </a:ln>
              <a:solidFill>
                <a:srgbClr val="701A1F"/>
              </a:solidFill>
              <a:effectLst>
                <a:glow rad="139700">
                  <a:srgbClr val="FFFFFF">
                    <a:alpha val="75000"/>
                  </a:srgbClr>
                </a:glow>
              </a:effectLst>
              <a:uLnTx/>
              <a:uFillTx/>
              <a:latin typeface="Arial" panose="020B0604020202020204" pitchFamily="34" charset="0"/>
              <a:ea typeface="ＭＳ Ｐゴシック"/>
              <a:cs typeface="Arial" panose="020B0604020202020204" pitchFamily="34" charset="0"/>
            </a:endParaRPr>
          </a:p>
        </p:txBody>
      </p:sp>
      <p:sp>
        <p:nvSpPr>
          <p:cNvPr id="117822" name="Right Brace 1"/>
          <p:cNvSpPr>
            <a:spLocks/>
          </p:cNvSpPr>
          <p:nvPr/>
        </p:nvSpPr>
        <p:spPr bwMode="auto">
          <a:xfrm>
            <a:off x="7451725" y="5157788"/>
            <a:ext cx="288925" cy="647700"/>
          </a:xfrm>
          <a:prstGeom prst="rightBrace">
            <a:avLst>
              <a:gd name="adj1" fmla="val 8303"/>
              <a:gd name="adj2" fmla="val 50000"/>
            </a:avLst>
          </a:prstGeom>
          <a:noFill/>
          <a:ln w="38100">
            <a:solidFill>
              <a:schemeClr val="tx1"/>
            </a:solidFill>
            <a:round/>
            <a:headEnd/>
            <a:tailEnd/>
          </a:ln>
          <a:effectLst/>
          <a:extLst>
            <a:ext uri="{909E8E84-426E-40dd-AFC4-6F175D3DCCD1}">
              <a14:hiddenFill xmlns:a14="http://schemas.microsoft.com/office/drawing/2010/main" xmlns="">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glow rad="139700">
                  <a:srgbClr val="FFFFFF">
                    <a:alpha val="75000"/>
                  </a:srgbClr>
                </a:glow>
              </a:effectLst>
              <a:uLnTx/>
              <a:uFillTx/>
              <a:latin typeface="Arial" panose="020B0604020202020204" pitchFamily="34" charset="0"/>
              <a:cs typeface="Arial" panose="020B0604020202020204" pitchFamily="34" charset="0"/>
            </a:endParaRPr>
          </a:p>
        </p:txBody>
      </p:sp>
      <p:sp>
        <p:nvSpPr>
          <p:cNvPr id="64" name="Rectangle 3">
            <a:extLst>
              <a:ext uri="{FF2B5EF4-FFF2-40B4-BE49-F238E27FC236}">
                <a16:creationId xmlns:a16="http://schemas.microsoft.com/office/drawing/2014/main" id="{CFBA6687-B8ED-0943-A9EB-CC14C2BC69B5}"/>
              </a:ext>
            </a:extLst>
          </p:cNvPr>
          <p:cNvSpPr txBox="1">
            <a:spLocks noChangeArrowheads="1"/>
          </p:cNvSpPr>
          <p:nvPr/>
        </p:nvSpPr>
        <p:spPr bwMode="auto">
          <a:xfrm>
            <a:off x="4144144" y="6339086"/>
            <a:ext cx="4999856" cy="546298"/>
          </a:xfrm>
          <a:prstGeom prst="rect">
            <a:avLst/>
          </a:prstGeom>
          <a:solidFill>
            <a:srgbClr val="DADADA">
              <a:lumMod val="10000"/>
            </a:srgbClr>
          </a:solidFill>
          <a:ln w="9525">
            <a:noFill/>
            <a:miter lim="800000"/>
            <a:headEnd/>
            <a:tailEnd/>
          </a:ln>
          <a:effec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قائمة ملوك و أنبياء العهد القديم</a:t>
            </a:r>
            <a:endParaRPr kumimoji="0" lang="en-US" sz="18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John C. Whitcomb, 4</a:t>
            </a:r>
            <a:r>
              <a:rPr kumimoji="0" lang="en-US" sz="1100" b="1" i="0" u="none" strike="noStrike" kern="0" cap="none" spc="0" normalizeH="0" baseline="3000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th</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ed. (Winona Lake, IN: BMH Books, 1968), 2</a:t>
            </a:r>
            <a:endPar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574455575"/>
      </p:ext>
    </p:extLst>
  </p:cSld>
  <p:clrMapOvr>
    <a:masterClrMapping/>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4910"/>
                                        </p:tgtEl>
                                        <p:attrNameLst>
                                          <p:attrName>style.visibility</p:attrName>
                                        </p:attrNameLst>
                                      </p:cBhvr>
                                      <p:to>
                                        <p:strVal val="visible"/>
                                      </p:to>
                                    </p:set>
                                    <p:animEffect transition="in" filter="fade">
                                      <p:cBhvr>
                                        <p:cTn id="7" dur="500"/>
                                        <p:tgtEl>
                                          <p:spTgt spid="1649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869"/>
                                        </p:tgtEl>
                                        <p:attrNameLst>
                                          <p:attrName>style.visibility</p:attrName>
                                        </p:attrNameLst>
                                      </p:cBhvr>
                                      <p:to>
                                        <p:strVal val="visible"/>
                                      </p:to>
                                    </p:set>
                                    <p:animEffect transition="in" filter="fade">
                                      <p:cBhvr>
                                        <p:cTn id="12" dur="500"/>
                                        <p:tgtEl>
                                          <p:spTgt spid="1648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4870"/>
                                        </p:tgtEl>
                                        <p:attrNameLst>
                                          <p:attrName>style.visibility</p:attrName>
                                        </p:attrNameLst>
                                      </p:cBhvr>
                                      <p:to>
                                        <p:strVal val="visible"/>
                                      </p:to>
                                    </p:set>
                                    <p:animEffect transition="in" filter="fade">
                                      <p:cBhvr>
                                        <p:cTn id="17" dur="500"/>
                                        <p:tgtEl>
                                          <p:spTgt spid="1648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64871"/>
                                        </p:tgtEl>
                                        <p:attrNameLst>
                                          <p:attrName>style.visibility</p:attrName>
                                        </p:attrNameLst>
                                      </p:cBhvr>
                                      <p:to>
                                        <p:strVal val="visible"/>
                                      </p:to>
                                    </p:set>
                                    <p:animEffect transition="in" filter="fade">
                                      <p:cBhvr>
                                        <p:cTn id="22" dur="500"/>
                                        <p:tgtEl>
                                          <p:spTgt spid="1648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64872"/>
                                        </p:tgtEl>
                                        <p:attrNameLst>
                                          <p:attrName>style.visibility</p:attrName>
                                        </p:attrNameLst>
                                      </p:cBhvr>
                                      <p:to>
                                        <p:strVal val="visible"/>
                                      </p:to>
                                    </p:set>
                                    <p:animEffect transition="in" filter="fade">
                                      <p:cBhvr>
                                        <p:cTn id="27" dur="500"/>
                                        <p:tgtEl>
                                          <p:spTgt spid="1648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64873"/>
                                        </p:tgtEl>
                                        <p:attrNameLst>
                                          <p:attrName>style.visibility</p:attrName>
                                        </p:attrNameLst>
                                      </p:cBhvr>
                                      <p:to>
                                        <p:strVal val="visible"/>
                                      </p:to>
                                    </p:set>
                                    <p:animEffect transition="in" filter="fade">
                                      <p:cBhvr>
                                        <p:cTn id="32" dur="500"/>
                                        <p:tgtEl>
                                          <p:spTgt spid="16487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64874"/>
                                        </p:tgtEl>
                                        <p:attrNameLst>
                                          <p:attrName>style.visibility</p:attrName>
                                        </p:attrNameLst>
                                      </p:cBhvr>
                                      <p:to>
                                        <p:strVal val="visible"/>
                                      </p:to>
                                    </p:set>
                                    <p:animEffect transition="in" filter="fade">
                                      <p:cBhvr>
                                        <p:cTn id="37" dur="500"/>
                                        <p:tgtEl>
                                          <p:spTgt spid="16487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64875"/>
                                        </p:tgtEl>
                                        <p:attrNameLst>
                                          <p:attrName>style.visibility</p:attrName>
                                        </p:attrNameLst>
                                      </p:cBhvr>
                                      <p:to>
                                        <p:strVal val="visible"/>
                                      </p:to>
                                    </p:set>
                                    <p:animEffect transition="in" filter="fade">
                                      <p:cBhvr>
                                        <p:cTn id="42" dur="500"/>
                                        <p:tgtEl>
                                          <p:spTgt spid="16487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64876"/>
                                        </p:tgtEl>
                                        <p:attrNameLst>
                                          <p:attrName>style.visibility</p:attrName>
                                        </p:attrNameLst>
                                      </p:cBhvr>
                                      <p:to>
                                        <p:strVal val="visible"/>
                                      </p:to>
                                    </p:set>
                                    <p:animEffect transition="in" filter="fade">
                                      <p:cBhvr>
                                        <p:cTn id="47" dur="500"/>
                                        <p:tgtEl>
                                          <p:spTgt spid="16487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64877"/>
                                        </p:tgtEl>
                                        <p:attrNameLst>
                                          <p:attrName>style.visibility</p:attrName>
                                        </p:attrNameLst>
                                      </p:cBhvr>
                                      <p:to>
                                        <p:strVal val="visible"/>
                                      </p:to>
                                    </p:set>
                                    <p:animEffect transition="in" filter="fade">
                                      <p:cBhvr>
                                        <p:cTn id="52" dur="500"/>
                                        <p:tgtEl>
                                          <p:spTgt spid="16487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64885"/>
                                        </p:tgtEl>
                                        <p:attrNameLst>
                                          <p:attrName>style.visibility</p:attrName>
                                        </p:attrNameLst>
                                      </p:cBhvr>
                                      <p:to>
                                        <p:strVal val="visible"/>
                                      </p:to>
                                    </p:set>
                                    <p:animEffect transition="in" filter="fade">
                                      <p:cBhvr>
                                        <p:cTn id="57" dur="500"/>
                                        <p:tgtEl>
                                          <p:spTgt spid="16488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4915"/>
                                        </p:tgtEl>
                                        <p:attrNameLst>
                                          <p:attrName>style.visibility</p:attrName>
                                        </p:attrNameLst>
                                      </p:cBhvr>
                                      <p:to>
                                        <p:strVal val="visible"/>
                                      </p:to>
                                    </p:set>
                                    <p:animEffect transition="in" filter="fade">
                                      <p:cBhvr>
                                        <p:cTn id="62" dur="500"/>
                                        <p:tgtEl>
                                          <p:spTgt spid="16491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nodeType="clickEffect">
                                  <p:stCondLst>
                                    <p:cond delay="0"/>
                                  </p:stCondLst>
                                  <p:childTnLst>
                                    <p:set>
                                      <p:cBhvr>
                                        <p:cTn id="66" dur="1" fill="hold">
                                          <p:stCondLst>
                                            <p:cond delay="0"/>
                                          </p:stCondLst>
                                        </p:cTn>
                                        <p:tgtEl>
                                          <p:spTgt spid="164878"/>
                                        </p:tgtEl>
                                        <p:attrNameLst>
                                          <p:attrName>style.visibility</p:attrName>
                                        </p:attrNameLst>
                                      </p:cBhvr>
                                      <p:to>
                                        <p:strVal val="visible"/>
                                      </p:to>
                                    </p:set>
                                    <p:animEffect transition="in" filter="fade">
                                      <p:cBhvr>
                                        <p:cTn id="67" dur="500"/>
                                        <p:tgtEl>
                                          <p:spTgt spid="16487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nodeType="clickEffect">
                                  <p:stCondLst>
                                    <p:cond delay="0"/>
                                  </p:stCondLst>
                                  <p:childTnLst>
                                    <p:set>
                                      <p:cBhvr>
                                        <p:cTn id="71" dur="1" fill="hold">
                                          <p:stCondLst>
                                            <p:cond delay="0"/>
                                          </p:stCondLst>
                                        </p:cTn>
                                        <p:tgtEl>
                                          <p:spTgt spid="164879"/>
                                        </p:tgtEl>
                                        <p:attrNameLst>
                                          <p:attrName>style.visibility</p:attrName>
                                        </p:attrNameLst>
                                      </p:cBhvr>
                                      <p:to>
                                        <p:strVal val="visible"/>
                                      </p:to>
                                    </p:set>
                                    <p:animEffect transition="in" filter="fade">
                                      <p:cBhvr>
                                        <p:cTn id="72" dur="500"/>
                                        <p:tgtEl>
                                          <p:spTgt spid="16487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164880"/>
                                        </p:tgtEl>
                                        <p:attrNameLst>
                                          <p:attrName>style.visibility</p:attrName>
                                        </p:attrNameLst>
                                      </p:cBhvr>
                                      <p:to>
                                        <p:strVal val="visible"/>
                                      </p:to>
                                    </p:set>
                                    <p:animEffect transition="in" filter="fade">
                                      <p:cBhvr>
                                        <p:cTn id="77" dur="500"/>
                                        <p:tgtEl>
                                          <p:spTgt spid="16488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164886"/>
                                        </p:tgtEl>
                                        <p:attrNameLst>
                                          <p:attrName>style.visibility</p:attrName>
                                        </p:attrNameLst>
                                      </p:cBhvr>
                                      <p:to>
                                        <p:strVal val="visible"/>
                                      </p:to>
                                    </p:set>
                                    <p:animEffect transition="in" filter="fade">
                                      <p:cBhvr>
                                        <p:cTn id="82" dur="500"/>
                                        <p:tgtEl>
                                          <p:spTgt spid="16488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164881"/>
                                        </p:tgtEl>
                                        <p:attrNameLst>
                                          <p:attrName>style.visibility</p:attrName>
                                        </p:attrNameLst>
                                      </p:cBhvr>
                                      <p:to>
                                        <p:strVal val="visible"/>
                                      </p:to>
                                    </p:set>
                                    <p:animEffect transition="in" filter="fade">
                                      <p:cBhvr>
                                        <p:cTn id="87" dur="500"/>
                                        <p:tgtEl>
                                          <p:spTgt spid="16488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0" presetClass="entr" presetSubtype="0" fill="hold" nodeType="clickEffect">
                                  <p:stCondLst>
                                    <p:cond delay="0"/>
                                  </p:stCondLst>
                                  <p:childTnLst>
                                    <p:set>
                                      <p:cBhvr>
                                        <p:cTn id="91" dur="1" fill="hold">
                                          <p:stCondLst>
                                            <p:cond delay="0"/>
                                          </p:stCondLst>
                                        </p:cTn>
                                        <p:tgtEl>
                                          <p:spTgt spid="164882"/>
                                        </p:tgtEl>
                                        <p:attrNameLst>
                                          <p:attrName>style.visibility</p:attrName>
                                        </p:attrNameLst>
                                      </p:cBhvr>
                                      <p:to>
                                        <p:strVal val="visible"/>
                                      </p:to>
                                    </p:set>
                                    <p:animEffect transition="in" filter="fade">
                                      <p:cBhvr>
                                        <p:cTn id="92" dur="500"/>
                                        <p:tgtEl>
                                          <p:spTgt spid="16488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nodeType="clickEffect">
                                  <p:stCondLst>
                                    <p:cond delay="0"/>
                                  </p:stCondLst>
                                  <p:childTnLst>
                                    <p:set>
                                      <p:cBhvr>
                                        <p:cTn id="96" dur="1" fill="hold">
                                          <p:stCondLst>
                                            <p:cond delay="0"/>
                                          </p:stCondLst>
                                        </p:cTn>
                                        <p:tgtEl>
                                          <p:spTgt spid="164883"/>
                                        </p:tgtEl>
                                        <p:attrNameLst>
                                          <p:attrName>style.visibility</p:attrName>
                                        </p:attrNameLst>
                                      </p:cBhvr>
                                      <p:to>
                                        <p:strVal val="visible"/>
                                      </p:to>
                                    </p:set>
                                    <p:animEffect transition="in" filter="fade">
                                      <p:cBhvr>
                                        <p:cTn id="97" dur="500"/>
                                        <p:tgtEl>
                                          <p:spTgt spid="16488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nodeType="clickEffect">
                                  <p:stCondLst>
                                    <p:cond delay="0"/>
                                  </p:stCondLst>
                                  <p:childTnLst>
                                    <p:set>
                                      <p:cBhvr>
                                        <p:cTn id="101" dur="1" fill="hold">
                                          <p:stCondLst>
                                            <p:cond delay="0"/>
                                          </p:stCondLst>
                                        </p:cTn>
                                        <p:tgtEl>
                                          <p:spTgt spid="164884"/>
                                        </p:tgtEl>
                                        <p:attrNameLst>
                                          <p:attrName>style.visibility</p:attrName>
                                        </p:attrNameLst>
                                      </p:cBhvr>
                                      <p:to>
                                        <p:strVal val="visible"/>
                                      </p:to>
                                    </p:set>
                                    <p:animEffect transition="in" filter="fade">
                                      <p:cBhvr>
                                        <p:cTn id="102" dur="500"/>
                                        <p:tgtEl>
                                          <p:spTgt spid="16488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64912"/>
                                        </p:tgtEl>
                                        <p:attrNameLst>
                                          <p:attrName>style.visibility</p:attrName>
                                        </p:attrNameLst>
                                      </p:cBhvr>
                                      <p:to>
                                        <p:strVal val="visible"/>
                                      </p:to>
                                    </p:set>
                                    <p:animEffect transition="in" filter="fade">
                                      <p:cBhvr>
                                        <p:cTn id="107" dur="500"/>
                                        <p:tgtEl>
                                          <p:spTgt spid="164912"/>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nodeType="clickEffect">
                                  <p:stCondLst>
                                    <p:cond delay="0"/>
                                  </p:stCondLst>
                                  <p:childTnLst>
                                    <p:set>
                                      <p:cBhvr>
                                        <p:cTn id="111" dur="1" fill="hold">
                                          <p:stCondLst>
                                            <p:cond delay="0"/>
                                          </p:stCondLst>
                                        </p:cTn>
                                        <p:tgtEl>
                                          <p:spTgt spid="164887"/>
                                        </p:tgtEl>
                                        <p:attrNameLst>
                                          <p:attrName>style.visibility</p:attrName>
                                        </p:attrNameLst>
                                      </p:cBhvr>
                                      <p:to>
                                        <p:strVal val="visible"/>
                                      </p:to>
                                    </p:set>
                                    <p:animEffect transition="in" filter="fade">
                                      <p:cBhvr>
                                        <p:cTn id="112" dur="500"/>
                                        <p:tgtEl>
                                          <p:spTgt spid="164887"/>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0" presetClass="entr" presetSubtype="0" fill="hold" nodeType="clickEffect">
                                  <p:stCondLst>
                                    <p:cond delay="0"/>
                                  </p:stCondLst>
                                  <p:childTnLst>
                                    <p:set>
                                      <p:cBhvr>
                                        <p:cTn id="116" dur="1" fill="hold">
                                          <p:stCondLst>
                                            <p:cond delay="0"/>
                                          </p:stCondLst>
                                        </p:cTn>
                                        <p:tgtEl>
                                          <p:spTgt spid="164888"/>
                                        </p:tgtEl>
                                        <p:attrNameLst>
                                          <p:attrName>style.visibility</p:attrName>
                                        </p:attrNameLst>
                                      </p:cBhvr>
                                      <p:to>
                                        <p:strVal val="visible"/>
                                      </p:to>
                                    </p:set>
                                    <p:animEffect transition="in" filter="fade">
                                      <p:cBhvr>
                                        <p:cTn id="117" dur="500"/>
                                        <p:tgtEl>
                                          <p:spTgt spid="164888"/>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0" presetClass="entr" presetSubtype="0" fill="hold" nodeType="clickEffect">
                                  <p:stCondLst>
                                    <p:cond delay="0"/>
                                  </p:stCondLst>
                                  <p:childTnLst>
                                    <p:set>
                                      <p:cBhvr>
                                        <p:cTn id="121" dur="1" fill="hold">
                                          <p:stCondLst>
                                            <p:cond delay="0"/>
                                          </p:stCondLst>
                                        </p:cTn>
                                        <p:tgtEl>
                                          <p:spTgt spid="164889"/>
                                        </p:tgtEl>
                                        <p:attrNameLst>
                                          <p:attrName>style.visibility</p:attrName>
                                        </p:attrNameLst>
                                      </p:cBhvr>
                                      <p:to>
                                        <p:strVal val="visible"/>
                                      </p:to>
                                    </p:set>
                                    <p:animEffect transition="in" filter="fade">
                                      <p:cBhvr>
                                        <p:cTn id="122" dur="500"/>
                                        <p:tgtEl>
                                          <p:spTgt spid="164889"/>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0" presetClass="entr" presetSubtype="0" fill="hold" nodeType="clickEffect">
                                  <p:stCondLst>
                                    <p:cond delay="0"/>
                                  </p:stCondLst>
                                  <p:childTnLst>
                                    <p:set>
                                      <p:cBhvr>
                                        <p:cTn id="126" dur="1" fill="hold">
                                          <p:stCondLst>
                                            <p:cond delay="0"/>
                                          </p:stCondLst>
                                        </p:cTn>
                                        <p:tgtEl>
                                          <p:spTgt spid="164890"/>
                                        </p:tgtEl>
                                        <p:attrNameLst>
                                          <p:attrName>style.visibility</p:attrName>
                                        </p:attrNameLst>
                                      </p:cBhvr>
                                      <p:to>
                                        <p:strVal val="visible"/>
                                      </p:to>
                                    </p:set>
                                    <p:animEffect transition="in" filter="fade">
                                      <p:cBhvr>
                                        <p:cTn id="127" dur="500"/>
                                        <p:tgtEl>
                                          <p:spTgt spid="164890"/>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164913"/>
                                        </p:tgtEl>
                                        <p:attrNameLst>
                                          <p:attrName>style.visibility</p:attrName>
                                        </p:attrNameLst>
                                      </p:cBhvr>
                                      <p:to>
                                        <p:strVal val="visible"/>
                                      </p:to>
                                    </p:set>
                                    <p:animEffect transition="in" filter="fade">
                                      <p:cBhvr>
                                        <p:cTn id="132" dur="500"/>
                                        <p:tgtEl>
                                          <p:spTgt spid="16491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0" presetClass="entr" presetSubtype="0" fill="hold" nodeType="clickEffect">
                                  <p:stCondLst>
                                    <p:cond delay="0"/>
                                  </p:stCondLst>
                                  <p:childTnLst>
                                    <p:set>
                                      <p:cBhvr>
                                        <p:cTn id="136" dur="1" fill="hold">
                                          <p:stCondLst>
                                            <p:cond delay="0"/>
                                          </p:stCondLst>
                                        </p:cTn>
                                        <p:tgtEl>
                                          <p:spTgt spid="164891"/>
                                        </p:tgtEl>
                                        <p:attrNameLst>
                                          <p:attrName>style.visibility</p:attrName>
                                        </p:attrNameLst>
                                      </p:cBhvr>
                                      <p:to>
                                        <p:strVal val="visible"/>
                                      </p:to>
                                    </p:set>
                                    <p:animEffect transition="in" filter="fade">
                                      <p:cBhvr>
                                        <p:cTn id="137" dur="500"/>
                                        <p:tgtEl>
                                          <p:spTgt spid="164891"/>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0" presetClass="entr" presetSubtype="0" fill="hold" nodeType="clickEffect">
                                  <p:stCondLst>
                                    <p:cond delay="0"/>
                                  </p:stCondLst>
                                  <p:childTnLst>
                                    <p:set>
                                      <p:cBhvr>
                                        <p:cTn id="141" dur="1" fill="hold">
                                          <p:stCondLst>
                                            <p:cond delay="0"/>
                                          </p:stCondLst>
                                        </p:cTn>
                                        <p:tgtEl>
                                          <p:spTgt spid="164903"/>
                                        </p:tgtEl>
                                        <p:attrNameLst>
                                          <p:attrName>style.visibility</p:attrName>
                                        </p:attrNameLst>
                                      </p:cBhvr>
                                      <p:to>
                                        <p:strVal val="visible"/>
                                      </p:to>
                                    </p:set>
                                    <p:animEffect transition="in" filter="fade">
                                      <p:cBhvr>
                                        <p:cTn id="142" dur="500"/>
                                        <p:tgtEl>
                                          <p:spTgt spid="164903"/>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0" presetClass="entr" presetSubtype="0" fill="hold" nodeType="clickEffect">
                                  <p:stCondLst>
                                    <p:cond delay="0"/>
                                  </p:stCondLst>
                                  <p:childTnLst>
                                    <p:set>
                                      <p:cBhvr>
                                        <p:cTn id="146" dur="1" fill="hold">
                                          <p:stCondLst>
                                            <p:cond delay="0"/>
                                          </p:stCondLst>
                                        </p:cTn>
                                        <p:tgtEl>
                                          <p:spTgt spid="164892"/>
                                        </p:tgtEl>
                                        <p:attrNameLst>
                                          <p:attrName>style.visibility</p:attrName>
                                        </p:attrNameLst>
                                      </p:cBhvr>
                                      <p:to>
                                        <p:strVal val="visible"/>
                                      </p:to>
                                    </p:set>
                                    <p:animEffect transition="in" filter="fade">
                                      <p:cBhvr>
                                        <p:cTn id="147" dur="500"/>
                                        <p:tgtEl>
                                          <p:spTgt spid="164892"/>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nodeType="clickEffect">
                                  <p:stCondLst>
                                    <p:cond delay="0"/>
                                  </p:stCondLst>
                                  <p:childTnLst>
                                    <p:set>
                                      <p:cBhvr>
                                        <p:cTn id="151" dur="1" fill="hold">
                                          <p:stCondLst>
                                            <p:cond delay="0"/>
                                          </p:stCondLst>
                                        </p:cTn>
                                        <p:tgtEl>
                                          <p:spTgt spid="164893"/>
                                        </p:tgtEl>
                                        <p:attrNameLst>
                                          <p:attrName>style.visibility</p:attrName>
                                        </p:attrNameLst>
                                      </p:cBhvr>
                                      <p:to>
                                        <p:strVal val="visible"/>
                                      </p:to>
                                    </p:set>
                                    <p:animEffect transition="in" filter="fade">
                                      <p:cBhvr>
                                        <p:cTn id="152" dur="500"/>
                                        <p:tgtEl>
                                          <p:spTgt spid="164893"/>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ntr" presetSubtype="0" fill="hold" nodeType="clickEffect">
                                  <p:stCondLst>
                                    <p:cond delay="0"/>
                                  </p:stCondLst>
                                  <p:childTnLst>
                                    <p:set>
                                      <p:cBhvr>
                                        <p:cTn id="156" dur="1" fill="hold">
                                          <p:stCondLst>
                                            <p:cond delay="0"/>
                                          </p:stCondLst>
                                        </p:cTn>
                                        <p:tgtEl>
                                          <p:spTgt spid="164894"/>
                                        </p:tgtEl>
                                        <p:attrNameLst>
                                          <p:attrName>style.visibility</p:attrName>
                                        </p:attrNameLst>
                                      </p:cBhvr>
                                      <p:to>
                                        <p:strVal val="visible"/>
                                      </p:to>
                                    </p:set>
                                    <p:animEffect transition="in" filter="fade">
                                      <p:cBhvr>
                                        <p:cTn id="157" dur="500"/>
                                        <p:tgtEl>
                                          <p:spTgt spid="164894"/>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10" presetClass="entr" presetSubtype="0" fill="hold" nodeType="clickEffect">
                                  <p:stCondLst>
                                    <p:cond delay="0"/>
                                  </p:stCondLst>
                                  <p:childTnLst>
                                    <p:set>
                                      <p:cBhvr>
                                        <p:cTn id="161" dur="1" fill="hold">
                                          <p:stCondLst>
                                            <p:cond delay="0"/>
                                          </p:stCondLst>
                                        </p:cTn>
                                        <p:tgtEl>
                                          <p:spTgt spid="164904"/>
                                        </p:tgtEl>
                                        <p:attrNameLst>
                                          <p:attrName>style.visibility</p:attrName>
                                        </p:attrNameLst>
                                      </p:cBhvr>
                                      <p:to>
                                        <p:strVal val="visible"/>
                                      </p:to>
                                    </p:set>
                                    <p:animEffect transition="in" filter="fade">
                                      <p:cBhvr>
                                        <p:cTn id="162" dur="500"/>
                                        <p:tgtEl>
                                          <p:spTgt spid="16490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164911"/>
                                        </p:tgtEl>
                                        <p:attrNameLst>
                                          <p:attrName>style.visibility</p:attrName>
                                        </p:attrNameLst>
                                      </p:cBhvr>
                                      <p:to>
                                        <p:strVal val="visible"/>
                                      </p:to>
                                    </p:set>
                                    <p:animEffect transition="in" filter="fade">
                                      <p:cBhvr>
                                        <p:cTn id="167" dur="500"/>
                                        <p:tgtEl>
                                          <p:spTgt spid="164911"/>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0" presetClass="entr" presetSubtype="0" fill="hold" nodeType="clickEffect">
                                  <p:stCondLst>
                                    <p:cond delay="0"/>
                                  </p:stCondLst>
                                  <p:childTnLst>
                                    <p:set>
                                      <p:cBhvr>
                                        <p:cTn id="171" dur="1" fill="hold">
                                          <p:stCondLst>
                                            <p:cond delay="0"/>
                                          </p:stCondLst>
                                        </p:cTn>
                                        <p:tgtEl>
                                          <p:spTgt spid="164895"/>
                                        </p:tgtEl>
                                        <p:attrNameLst>
                                          <p:attrName>style.visibility</p:attrName>
                                        </p:attrNameLst>
                                      </p:cBhvr>
                                      <p:to>
                                        <p:strVal val="visible"/>
                                      </p:to>
                                    </p:set>
                                    <p:animEffect transition="in" filter="fade">
                                      <p:cBhvr>
                                        <p:cTn id="172" dur="500"/>
                                        <p:tgtEl>
                                          <p:spTgt spid="164895"/>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0" presetClass="entr" presetSubtype="0" fill="hold" nodeType="clickEffect">
                                  <p:stCondLst>
                                    <p:cond delay="0"/>
                                  </p:stCondLst>
                                  <p:childTnLst>
                                    <p:set>
                                      <p:cBhvr>
                                        <p:cTn id="176" dur="1" fill="hold">
                                          <p:stCondLst>
                                            <p:cond delay="0"/>
                                          </p:stCondLst>
                                        </p:cTn>
                                        <p:tgtEl>
                                          <p:spTgt spid="164896"/>
                                        </p:tgtEl>
                                        <p:attrNameLst>
                                          <p:attrName>style.visibility</p:attrName>
                                        </p:attrNameLst>
                                      </p:cBhvr>
                                      <p:to>
                                        <p:strVal val="visible"/>
                                      </p:to>
                                    </p:set>
                                    <p:animEffect transition="in" filter="fade">
                                      <p:cBhvr>
                                        <p:cTn id="177" dur="500"/>
                                        <p:tgtEl>
                                          <p:spTgt spid="164896"/>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10" presetClass="entr" presetSubtype="0" fill="hold" nodeType="clickEffect">
                                  <p:stCondLst>
                                    <p:cond delay="0"/>
                                  </p:stCondLst>
                                  <p:childTnLst>
                                    <p:set>
                                      <p:cBhvr>
                                        <p:cTn id="181" dur="1" fill="hold">
                                          <p:stCondLst>
                                            <p:cond delay="0"/>
                                          </p:stCondLst>
                                        </p:cTn>
                                        <p:tgtEl>
                                          <p:spTgt spid="164897"/>
                                        </p:tgtEl>
                                        <p:attrNameLst>
                                          <p:attrName>style.visibility</p:attrName>
                                        </p:attrNameLst>
                                      </p:cBhvr>
                                      <p:to>
                                        <p:strVal val="visible"/>
                                      </p:to>
                                    </p:set>
                                    <p:animEffect transition="in" filter="fade">
                                      <p:cBhvr>
                                        <p:cTn id="182" dur="500"/>
                                        <p:tgtEl>
                                          <p:spTgt spid="164897"/>
                                        </p:tgtEl>
                                      </p:cBhvr>
                                    </p:animEffec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10" presetClass="entr" presetSubtype="0" fill="hold" nodeType="clickEffect">
                                  <p:stCondLst>
                                    <p:cond delay="0"/>
                                  </p:stCondLst>
                                  <p:childTnLst>
                                    <p:set>
                                      <p:cBhvr>
                                        <p:cTn id="186" dur="1" fill="hold">
                                          <p:stCondLst>
                                            <p:cond delay="0"/>
                                          </p:stCondLst>
                                        </p:cTn>
                                        <p:tgtEl>
                                          <p:spTgt spid="164902"/>
                                        </p:tgtEl>
                                        <p:attrNameLst>
                                          <p:attrName>style.visibility</p:attrName>
                                        </p:attrNameLst>
                                      </p:cBhvr>
                                      <p:to>
                                        <p:strVal val="visible"/>
                                      </p:to>
                                    </p:set>
                                    <p:animEffect transition="in" filter="fade">
                                      <p:cBhvr>
                                        <p:cTn id="187" dur="500"/>
                                        <p:tgtEl>
                                          <p:spTgt spid="164902"/>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0" presetClass="entr" presetSubtype="0" fill="hold" nodeType="clickEffect">
                                  <p:stCondLst>
                                    <p:cond delay="0"/>
                                  </p:stCondLst>
                                  <p:childTnLst>
                                    <p:set>
                                      <p:cBhvr>
                                        <p:cTn id="191" dur="1" fill="hold">
                                          <p:stCondLst>
                                            <p:cond delay="0"/>
                                          </p:stCondLst>
                                        </p:cTn>
                                        <p:tgtEl>
                                          <p:spTgt spid="164898"/>
                                        </p:tgtEl>
                                        <p:attrNameLst>
                                          <p:attrName>style.visibility</p:attrName>
                                        </p:attrNameLst>
                                      </p:cBhvr>
                                      <p:to>
                                        <p:strVal val="visible"/>
                                      </p:to>
                                    </p:set>
                                    <p:animEffect transition="in" filter="fade">
                                      <p:cBhvr>
                                        <p:cTn id="192" dur="500"/>
                                        <p:tgtEl>
                                          <p:spTgt spid="164898"/>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0" presetClass="entr" presetSubtype="0" fill="hold" nodeType="clickEffect">
                                  <p:stCondLst>
                                    <p:cond delay="0"/>
                                  </p:stCondLst>
                                  <p:childTnLst>
                                    <p:set>
                                      <p:cBhvr>
                                        <p:cTn id="196" dur="1" fill="hold">
                                          <p:stCondLst>
                                            <p:cond delay="0"/>
                                          </p:stCondLst>
                                        </p:cTn>
                                        <p:tgtEl>
                                          <p:spTgt spid="164899"/>
                                        </p:tgtEl>
                                        <p:attrNameLst>
                                          <p:attrName>style.visibility</p:attrName>
                                        </p:attrNameLst>
                                      </p:cBhvr>
                                      <p:to>
                                        <p:strVal val="visible"/>
                                      </p:to>
                                    </p:set>
                                    <p:animEffect transition="in" filter="fade">
                                      <p:cBhvr>
                                        <p:cTn id="197" dur="500"/>
                                        <p:tgtEl>
                                          <p:spTgt spid="164899"/>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10" presetClass="entr" presetSubtype="0" fill="hold" nodeType="clickEffect">
                                  <p:stCondLst>
                                    <p:cond delay="0"/>
                                  </p:stCondLst>
                                  <p:childTnLst>
                                    <p:set>
                                      <p:cBhvr>
                                        <p:cTn id="201" dur="1" fill="hold">
                                          <p:stCondLst>
                                            <p:cond delay="0"/>
                                          </p:stCondLst>
                                        </p:cTn>
                                        <p:tgtEl>
                                          <p:spTgt spid="164900"/>
                                        </p:tgtEl>
                                        <p:attrNameLst>
                                          <p:attrName>style.visibility</p:attrName>
                                        </p:attrNameLst>
                                      </p:cBhvr>
                                      <p:to>
                                        <p:strVal val="visible"/>
                                      </p:to>
                                    </p:set>
                                    <p:animEffect transition="in" filter="fade">
                                      <p:cBhvr>
                                        <p:cTn id="202" dur="500"/>
                                        <p:tgtEl>
                                          <p:spTgt spid="164900"/>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10" presetClass="entr" presetSubtype="0" fill="hold" nodeType="clickEffect">
                                  <p:stCondLst>
                                    <p:cond delay="0"/>
                                  </p:stCondLst>
                                  <p:childTnLst>
                                    <p:set>
                                      <p:cBhvr>
                                        <p:cTn id="206" dur="1" fill="hold">
                                          <p:stCondLst>
                                            <p:cond delay="0"/>
                                          </p:stCondLst>
                                        </p:cTn>
                                        <p:tgtEl>
                                          <p:spTgt spid="164901"/>
                                        </p:tgtEl>
                                        <p:attrNameLst>
                                          <p:attrName>style.visibility</p:attrName>
                                        </p:attrNameLst>
                                      </p:cBhvr>
                                      <p:to>
                                        <p:strVal val="visible"/>
                                      </p:to>
                                    </p:set>
                                    <p:animEffect transition="in" filter="fade">
                                      <p:cBhvr>
                                        <p:cTn id="207" dur="500"/>
                                        <p:tgtEl>
                                          <p:spTgt spid="164901"/>
                                        </p:tgtEl>
                                      </p:cBhvr>
                                    </p:animEffec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10" presetClass="entr" presetSubtype="0" fill="hold" nodeType="clickEffect">
                                  <p:stCondLst>
                                    <p:cond delay="0"/>
                                  </p:stCondLst>
                                  <p:childTnLst>
                                    <p:set>
                                      <p:cBhvr>
                                        <p:cTn id="211" dur="1" fill="hold">
                                          <p:stCondLst>
                                            <p:cond delay="0"/>
                                          </p:stCondLst>
                                        </p:cTn>
                                        <p:tgtEl>
                                          <p:spTgt spid="164905"/>
                                        </p:tgtEl>
                                        <p:attrNameLst>
                                          <p:attrName>style.visibility</p:attrName>
                                        </p:attrNameLst>
                                      </p:cBhvr>
                                      <p:to>
                                        <p:strVal val="visible"/>
                                      </p:to>
                                    </p:set>
                                    <p:animEffect transition="in" filter="fade">
                                      <p:cBhvr>
                                        <p:cTn id="212" dur="500"/>
                                        <p:tgtEl>
                                          <p:spTgt spid="164905"/>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164914"/>
                                        </p:tgtEl>
                                        <p:attrNameLst>
                                          <p:attrName>style.visibility</p:attrName>
                                        </p:attrNameLst>
                                      </p:cBhvr>
                                      <p:to>
                                        <p:strVal val="visible"/>
                                      </p:to>
                                    </p:set>
                                    <p:animEffect transition="in" filter="fade">
                                      <p:cBhvr>
                                        <p:cTn id="217" dur="500"/>
                                        <p:tgtEl>
                                          <p:spTgt spid="164914"/>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10" presetClass="entr" presetSubtype="0" fill="hold" nodeType="clickEffect">
                                  <p:stCondLst>
                                    <p:cond delay="0"/>
                                  </p:stCondLst>
                                  <p:childTnLst>
                                    <p:set>
                                      <p:cBhvr>
                                        <p:cTn id="221" dur="1" fill="hold">
                                          <p:stCondLst>
                                            <p:cond delay="0"/>
                                          </p:stCondLst>
                                        </p:cTn>
                                        <p:tgtEl>
                                          <p:spTgt spid="164906"/>
                                        </p:tgtEl>
                                        <p:attrNameLst>
                                          <p:attrName>style.visibility</p:attrName>
                                        </p:attrNameLst>
                                      </p:cBhvr>
                                      <p:to>
                                        <p:strVal val="visible"/>
                                      </p:to>
                                    </p:set>
                                    <p:animEffect transition="in" filter="fade">
                                      <p:cBhvr>
                                        <p:cTn id="222" dur="500"/>
                                        <p:tgtEl>
                                          <p:spTgt spid="164906"/>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10" presetClass="entr" presetSubtype="0" fill="hold" nodeType="clickEffect">
                                  <p:stCondLst>
                                    <p:cond delay="0"/>
                                  </p:stCondLst>
                                  <p:childTnLst>
                                    <p:set>
                                      <p:cBhvr>
                                        <p:cTn id="226" dur="1" fill="hold">
                                          <p:stCondLst>
                                            <p:cond delay="0"/>
                                          </p:stCondLst>
                                        </p:cTn>
                                        <p:tgtEl>
                                          <p:spTgt spid="164907"/>
                                        </p:tgtEl>
                                        <p:attrNameLst>
                                          <p:attrName>style.visibility</p:attrName>
                                        </p:attrNameLst>
                                      </p:cBhvr>
                                      <p:to>
                                        <p:strVal val="visible"/>
                                      </p:to>
                                    </p:set>
                                    <p:animEffect transition="in" filter="fade">
                                      <p:cBhvr>
                                        <p:cTn id="227" dur="500"/>
                                        <p:tgtEl>
                                          <p:spTgt spid="164907"/>
                                        </p:tgtEl>
                                      </p:cBhvr>
                                    </p:animEffec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10" presetClass="entr" presetSubtype="0" fill="hold" nodeType="clickEffect">
                                  <p:stCondLst>
                                    <p:cond delay="0"/>
                                  </p:stCondLst>
                                  <p:childTnLst>
                                    <p:set>
                                      <p:cBhvr>
                                        <p:cTn id="231" dur="1" fill="hold">
                                          <p:stCondLst>
                                            <p:cond delay="0"/>
                                          </p:stCondLst>
                                        </p:cTn>
                                        <p:tgtEl>
                                          <p:spTgt spid="164908"/>
                                        </p:tgtEl>
                                        <p:attrNameLst>
                                          <p:attrName>style.visibility</p:attrName>
                                        </p:attrNameLst>
                                      </p:cBhvr>
                                      <p:to>
                                        <p:strVal val="visible"/>
                                      </p:to>
                                    </p:set>
                                    <p:animEffect transition="in" filter="fade">
                                      <p:cBhvr>
                                        <p:cTn id="232" dur="500"/>
                                        <p:tgtEl>
                                          <p:spTgt spid="164908"/>
                                        </p:tgtEl>
                                      </p:cBhvr>
                                    </p:animEffec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10" presetClass="entr" presetSubtype="0" fill="hold" nodeType="clickEffect">
                                  <p:stCondLst>
                                    <p:cond delay="0"/>
                                  </p:stCondLst>
                                  <p:childTnLst>
                                    <p:set>
                                      <p:cBhvr>
                                        <p:cTn id="236" dur="1" fill="hold">
                                          <p:stCondLst>
                                            <p:cond delay="0"/>
                                          </p:stCondLst>
                                        </p:cTn>
                                        <p:tgtEl>
                                          <p:spTgt spid="164909"/>
                                        </p:tgtEl>
                                        <p:attrNameLst>
                                          <p:attrName>style.visibility</p:attrName>
                                        </p:attrNameLst>
                                      </p:cBhvr>
                                      <p:to>
                                        <p:strVal val="visible"/>
                                      </p:to>
                                    </p:set>
                                    <p:animEffect transition="in" filter="fade">
                                      <p:cBhvr>
                                        <p:cTn id="237" dur="500"/>
                                        <p:tgtEl>
                                          <p:spTgt spid="164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ctrTitle"/>
          </p:nvPr>
        </p:nvSpPr>
        <p:spPr>
          <a:xfrm>
            <a:off x="0" y="152400"/>
            <a:ext cx="8388424" cy="838200"/>
          </a:xfrm>
          <a:solidFill>
            <a:srgbClr val="701A1F"/>
          </a:solidFill>
          <a:effectLst/>
        </p:spPr>
        <p:txBody>
          <a:bodyPr/>
          <a:lstStyle/>
          <a:p>
            <a:pPr eaLnBrk="1" hangingPunct="1">
              <a:defRPr/>
            </a:pPr>
            <a:r>
              <a:rPr kumimoji="1" lang="ar-JO" sz="3200" dirty="0">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شر العائلة (2 مل 21 - 22)</a:t>
            </a:r>
            <a:endParaRPr kumimoji="1" lang="en-US" sz="3200" dirty="0">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242692" name="Text Box 4"/>
          <p:cNvSpPr txBox="1">
            <a:spLocks noChangeArrowheads="1"/>
          </p:cNvSpPr>
          <p:nvPr/>
        </p:nvSpPr>
        <p:spPr bwMode="auto">
          <a:xfrm>
            <a:off x="539518" y="2498725"/>
            <a:ext cx="1449436" cy="480131"/>
          </a:xfrm>
          <a:prstGeom prst="rect">
            <a:avLst/>
          </a:prstGeom>
          <a:noFill/>
          <a:ln w="9525">
            <a:noFill/>
            <a:miter lim="800000"/>
            <a:headEnd/>
            <a:tailEnd/>
          </a:ln>
          <a:effectLst/>
        </p:spPr>
        <p:txBody>
          <a:bodyPr wrap="none">
            <a:spAutoFit/>
          </a:bodyPr>
          <a:lstStyle>
            <a:defPPr>
              <a:defRPr lang="en-US"/>
            </a:defPPr>
            <a:lvl1pPr eaLnBrk="0" hangingPunct="0">
              <a:lnSpc>
                <a:spcPct val="90000"/>
              </a:lnSpc>
              <a:spcBef>
                <a:spcPct val="20000"/>
              </a:spcBef>
              <a:defRPr kumimoji="1" sz="2800" b="1" i="1">
                <a:solidFill>
                  <a:srgbClr val="A3A3A3"/>
                </a:solidFill>
                <a:effectLst>
                  <a:outerShdw blurRad="38100" dist="38100" dir="2700000" algn="tl">
                    <a:srgbClr val="000000"/>
                  </a:outerShdw>
                </a:effectLst>
                <a:cs typeface="Times New Roman" charset="0"/>
              </a:defRPr>
            </a:lvl1pPr>
            <a:lvl2pPr marL="37931725" indent="-37474525" eaLnBrk="0" hangingPunct="0">
              <a:defRPr sz="2400">
                <a:ea typeface="Arial" charset="0"/>
                <a:cs typeface="Arial" charset="0"/>
              </a:defRPr>
            </a:lvl2pPr>
            <a:lvl3pPr eaLnBrk="0" hangingPunct="0">
              <a:defRPr sz="2400">
                <a:ea typeface="Arial" charset="0"/>
                <a:cs typeface="Arial" charset="0"/>
              </a:defRPr>
            </a:lvl3pPr>
            <a:lvl4pPr eaLnBrk="0" hangingPunct="0">
              <a:defRPr sz="2400">
                <a:ea typeface="Arial" charset="0"/>
                <a:cs typeface="Arial" charset="0"/>
              </a:defRPr>
            </a:lvl4pPr>
            <a:lvl5pPr eaLnBrk="0" hangingPunct="0">
              <a:defRPr sz="2400">
                <a:ea typeface="Arial" charset="0"/>
                <a:cs typeface="Arial" charset="0"/>
              </a:defRPr>
            </a:lvl5pPr>
            <a:lvl6pPr marL="457200" eaLnBrk="0" fontAlgn="base" hangingPunct="0">
              <a:spcBef>
                <a:spcPct val="0"/>
              </a:spcBef>
              <a:spcAft>
                <a:spcPct val="0"/>
              </a:spcAft>
              <a:defRPr sz="2400">
                <a:ea typeface="Arial" charset="0"/>
                <a:cs typeface="Arial" charset="0"/>
              </a:defRPr>
            </a:lvl6pPr>
            <a:lvl7pPr marL="914400" eaLnBrk="0" fontAlgn="base" hangingPunct="0">
              <a:spcBef>
                <a:spcPct val="0"/>
              </a:spcBef>
              <a:spcAft>
                <a:spcPct val="0"/>
              </a:spcAft>
              <a:defRPr sz="2400">
                <a:ea typeface="Arial" charset="0"/>
                <a:cs typeface="Arial" charset="0"/>
              </a:defRPr>
            </a:lvl7pPr>
            <a:lvl8pPr marL="1371600" eaLnBrk="0" fontAlgn="base" hangingPunct="0">
              <a:spcBef>
                <a:spcPct val="0"/>
              </a:spcBef>
              <a:spcAft>
                <a:spcPct val="0"/>
              </a:spcAft>
              <a:defRPr sz="2400">
                <a:ea typeface="Arial" charset="0"/>
                <a:cs typeface="Arial" charset="0"/>
              </a:defRPr>
            </a:lvl8pPr>
            <a:lvl9pPr marL="1828800" eaLnBrk="0" fontAlgn="base" hangingPunct="0">
              <a:spcBef>
                <a:spcPct val="0"/>
              </a:spcBef>
              <a:spcAft>
                <a:spcPct val="0"/>
              </a:spcAft>
              <a:defRPr sz="2400">
                <a:ea typeface="Arial" charset="0"/>
                <a:cs typeface="Arial" charset="0"/>
              </a:defRPr>
            </a:lvl9pPr>
          </a:lstStyle>
          <a:p>
            <a:pPr algn="ctr">
              <a:defRPr/>
            </a:pPr>
            <a:r>
              <a:rPr lang="ar-JO" dirty="0">
                <a:latin typeface="Arial" panose="020B0604020202020204" pitchFamily="34" charset="0"/>
                <a:cs typeface="Arial" panose="020B0604020202020204" pitchFamily="34" charset="0"/>
              </a:rPr>
              <a:t>إيزابيل     </a:t>
            </a:r>
            <a:endParaRPr lang="en-US" dirty="0">
              <a:latin typeface="Arial" panose="020B0604020202020204" pitchFamily="34" charset="0"/>
              <a:cs typeface="Arial" panose="020B0604020202020204" pitchFamily="34" charset="0"/>
            </a:endParaRPr>
          </a:p>
        </p:txBody>
      </p:sp>
      <p:sp>
        <p:nvSpPr>
          <p:cNvPr id="242693" name="Text Box 5"/>
          <p:cNvSpPr txBox="1">
            <a:spLocks noChangeArrowheads="1"/>
          </p:cNvSpPr>
          <p:nvPr/>
        </p:nvSpPr>
        <p:spPr bwMode="auto">
          <a:xfrm>
            <a:off x="3105150" y="2498725"/>
            <a:ext cx="1323974" cy="480131"/>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90000"/>
              </a:lnSpc>
              <a:spcBef>
                <a:spcPct val="20000"/>
              </a:spcBef>
              <a:defRPr/>
            </a:pPr>
            <a:r>
              <a:rPr kumimoji="1" lang="ar-JO" sz="2800" b="1" dirty="0">
                <a:solidFill>
                  <a:srgbClr val="FF8000"/>
                </a:solidFill>
                <a:effectLst>
                  <a:outerShdw blurRad="38100" dist="38100" dir="2700000" algn="tl">
                    <a:srgbClr val="000000"/>
                  </a:outerShdw>
                </a:effectLst>
                <a:latin typeface="Arial" panose="020B0604020202020204" pitchFamily="34" charset="0"/>
                <a:cs typeface="Arial" panose="020B0604020202020204" pitchFamily="34" charset="0"/>
              </a:rPr>
              <a:t>آخاب</a:t>
            </a:r>
            <a:endParaRPr kumimoji="1" lang="en-US" sz="2000" b="1" dirty="0">
              <a:solidFill>
                <a:srgbClr val="FF8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1066800" y="3108325"/>
            <a:ext cx="2667000" cy="396875"/>
            <a:chOff x="528" y="1872"/>
            <a:chExt cx="1056" cy="240"/>
          </a:xfrm>
        </p:grpSpPr>
        <p:sp>
          <p:nvSpPr>
            <p:cNvPr id="242695" name="Line 7"/>
            <p:cNvSpPr>
              <a:spLocks noChangeShapeType="1"/>
            </p:cNvSpPr>
            <p:nvPr/>
          </p:nvSpPr>
          <p:spPr bwMode="auto">
            <a:xfrm>
              <a:off x="528" y="2112"/>
              <a:ext cx="1056" cy="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0" hangingPunct="0">
                <a:lnSpc>
                  <a:spcPct val="90000"/>
                </a:lnSpc>
                <a:spcBef>
                  <a:spcPct val="20000"/>
                </a:spcBef>
                <a:defRPr/>
              </a:pPr>
              <a:endParaRPr kumimoji="1" lang="en-US" sz="20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sp>
          <p:nvSpPr>
            <p:cNvPr id="242696" name="Line 8"/>
            <p:cNvSpPr>
              <a:spLocks noChangeShapeType="1"/>
            </p:cNvSpPr>
            <p:nvPr/>
          </p:nvSpPr>
          <p:spPr bwMode="auto">
            <a:xfrm>
              <a:off x="1584" y="1872"/>
              <a:ext cx="0" cy="24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0" hangingPunct="0">
                <a:lnSpc>
                  <a:spcPct val="90000"/>
                </a:lnSpc>
                <a:spcBef>
                  <a:spcPct val="20000"/>
                </a:spcBef>
                <a:defRPr/>
              </a:pPr>
              <a:endParaRPr kumimoji="1" lang="en-US" sz="20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sp>
          <p:nvSpPr>
            <p:cNvPr id="242697" name="Line 9"/>
            <p:cNvSpPr>
              <a:spLocks noChangeShapeType="1"/>
            </p:cNvSpPr>
            <p:nvPr/>
          </p:nvSpPr>
          <p:spPr bwMode="auto">
            <a:xfrm>
              <a:off x="528" y="1872"/>
              <a:ext cx="0" cy="24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0" hangingPunct="0">
                <a:lnSpc>
                  <a:spcPct val="90000"/>
                </a:lnSpc>
                <a:spcBef>
                  <a:spcPct val="20000"/>
                </a:spcBef>
                <a:defRPr/>
              </a:pPr>
              <a:endParaRPr kumimoji="1" lang="en-US" sz="20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grpSp>
      <p:sp>
        <p:nvSpPr>
          <p:cNvPr id="242699" name="Text Box 11"/>
          <p:cNvSpPr txBox="1">
            <a:spLocks noChangeArrowheads="1"/>
          </p:cNvSpPr>
          <p:nvPr/>
        </p:nvSpPr>
        <p:spPr bwMode="auto">
          <a:xfrm>
            <a:off x="5930900" y="2498725"/>
            <a:ext cx="1998686" cy="480131"/>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90000"/>
              </a:lnSpc>
              <a:spcBef>
                <a:spcPct val="20000"/>
              </a:spcBef>
              <a:defRPr/>
            </a:pPr>
            <a:r>
              <a:rPr kumimoji="1" lang="ar-JO"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يهوشافاط</a:t>
            </a:r>
            <a:endParaRPr kumimoji="1" lang="en-US" sz="2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42705" name="Line 17"/>
          <p:cNvSpPr>
            <a:spLocks noChangeShapeType="1"/>
          </p:cNvSpPr>
          <p:nvPr/>
        </p:nvSpPr>
        <p:spPr bwMode="auto">
          <a:xfrm>
            <a:off x="5410200" y="3505200"/>
            <a:ext cx="0" cy="457200"/>
          </a:xfrm>
          <a:prstGeom prst="line">
            <a:avLst/>
          </a:prstGeom>
          <a:noFill/>
          <a:ln w="9525">
            <a:solidFill>
              <a:schemeClr val="tx1"/>
            </a:solidFill>
            <a:round/>
            <a:headEnd/>
            <a:tailEnd/>
          </a:ln>
          <a:effectLst/>
        </p:spPr>
        <p:txBody>
          <a:bodyPr wrap="none" anchor="ctr"/>
          <a:lstStyle/>
          <a:p>
            <a:pPr eaLnBrk="0" hangingPunct="0">
              <a:lnSpc>
                <a:spcPct val="90000"/>
              </a:lnSpc>
              <a:spcBef>
                <a:spcPct val="20000"/>
              </a:spcBef>
              <a:defRPr/>
            </a:pPr>
            <a:endParaRPr kumimoji="1" lang="en-US" sz="20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sp>
        <p:nvSpPr>
          <p:cNvPr id="242706" name="Text Box 18"/>
          <p:cNvSpPr txBox="1">
            <a:spLocks noChangeArrowheads="1"/>
          </p:cNvSpPr>
          <p:nvPr/>
        </p:nvSpPr>
        <p:spPr bwMode="auto">
          <a:xfrm>
            <a:off x="4595813" y="3870325"/>
            <a:ext cx="1333509" cy="480131"/>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90000"/>
              </a:lnSpc>
              <a:spcBef>
                <a:spcPct val="20000"/>
              </a:spcBef>
              <a:defRPr/>
            </a:pPr>
            <a:r>
              <a:rPr kumimoji="1" lang="ar-JO" sz="2800" b="1" i="1" dirty="0">
                <a:solidFill>
                  <a:srgbClr val="A3A3A3"/>
                </a:solidFill>
                <a:effectLst>
                  <a:outerShdw blurRad="38100" dist="38100" dir="2700000" algn="tl">
                    <a:srgbClr val="000000"/>
                  </a:outerShdw>
                </a:effectLst>
                <a:latin typeface="Arial" panose="020B0604020202020204" pitchFamily="34" charset="0"/>
                <a:cs typeface="Arial" panose="020B0604020202020204" pitchFamily="34" charset="0"/>
              </a:rPr>
              <a:t>عثليا</a:t>
            </a:r>
            <a:endParaRPr kumimoji="1" lang="en-US" sz="2000" b="1" dirty="0">
              <a:solidFill>
                <a:srgbClr val="A3A3A3"/>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42707" name="Line 19"/>
          <p:cNvSpPr>
            <a:spLocks noChangeShapeType="1"/>
          </p:cNvSpPr>
          <p:nvPr/>
        </p:nvSpPr>
        <p:spPr bwMode="auto">
          <a:xfrm>
            <a:off x="7048500" y="3489325"/>
            <a:ext cx="0" cy="457200"/>
          </a:xfrm>
          <a:prstGeom prst="line">
            <a:avLst/>
          </a:prstGeom>
          <a:noFill/>
          <a:ln w="9525">
            <a:solidFill>
              <a:schemeClr val="tx1"/>
            </a:solidFill>
            <a:round/>
            <a:headEnd/>
            <a:tailEnd/>
          </a:ln>
          <a:effectLst/>
        </p:spPr>
        <p:txBody>
          <a:bodyPr wrap="none" anchor="ctr"/>
          <a:lstStyle/>
          <a:p>
            <a:pPr eaLnBrk="0" hangingPunct="0">
              <a:lnSpc>
                <a:spcPct val="90000"/>
              </a:lnSpc>
              <a:spcBef>
                <a:spcPct val="20000"/>
              </a:spcBef>
              <a:defRPr/>
            </a:pPr>
            <a:endParaRPr kumimoji="1" lang="en-US" sz="20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sp>
        <p:nvSpPr>
          <p:cNvPr id="242708" name="Text Box 20"/>
          <p:cNvSpPr txBox="1">
            <a:spLocks noChangeArrowheads="1"/>
          </p:cNvSpPr>
          <p:nvPr/>
        </p:nvSpPr>
        <p:spPr bwMode="auto">
          <a:xfrm>
            <a:off x="6172200" y="3870325"/>
            <a:ext cx="1543072" cy="480131"/>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90000"/>
              </a:lnSpc>
              <a:spcBef>
                <a:spcPct val="20000"/>
              </a:spcBef>
              <a:defRPr/>
            </a:pPr>
            <a:r>
              <a:rPr kumimoji="1" lang="ar-JO" sz="2800" b="1" dirty="0">
                <a:solidFill>
                  <a:srgbClr val="5DBACA"/>
                </a:solidFill>
                <a:effectLst>
                  <a:outerShdw blurRad="38100" dist="38100" dir="2700000" algn="tl">
                    <a:srgbClr val="000000"/>
                  </a:outerShdw>
                </a:effectLst>
                <a:latin typeface="Arial" panose="020B0604020202020204" pitchFamily="34" charset="0"/>
                <a:cs typeface="Arial" panose="020B0604020202020204" pitchFamily="34" charset="0"/>
              </a:rPr>
              <a:t>يهورام</a:t>
            </a:r>
            <a:endParaRPr kumimoji="1" lang="en-US" sz="2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nvGrpSpPr>
          <p:cNvPr id="3" name="Group 23"/>
          <p:cNvGrpSpPr>
            <a:grpSpLocks/>
          </p:cNvGrpSpPr>
          <p:nvPr/>
        </p:nvGrpSpPr>
        <p:grpSpPr bwMode="auto">
          <a:xfrm>
            <a:off x="5486400" y="4556125"/>
            <a:ext cx="1600200" cy="320675"/>
            <a:chOff x="528" y="1872"/>
            <a:chExt cx="1056" cy="240"/>
          </a:xfrm>
        </p:grpSpPr>
        <p:sp>
          <p:nvSpPr>
            <p:cNvPr id="242712" name="Line 24"/>
            <p:cNvSpPr>
              <a:spLocks noChangeShapeType="1"/>
            </p:cNvSpPr>
            <p:nvPr/>
          </p:nvSpPr>
          <p:spPr bwMode="auto">
            <a:xfrm>
              <a:off x="528" y="2112"/>
              <a:ext cx="1056" cy="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0" hangingPunct="0">
                <a:lnSpc>
                  <a:spcPct val="90000"/>
                </a:lnSpc>
                <a:spcBef>
                  <a:spcPct val="20000"/>
                </a:spcBef>
                <a:defRPr/>
              </a:pPr>
              <a:endParaRPr kumimoji="1" lang="en-US" sz="20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sp>
          <p:nvSpPr>
            <p:cNvPr id="242713" name="Line 25"/>
            <p:cNvSpPr>
              <a:spLocks noChangeShapeType="1"/>
            </p:cNvSpPr>
            <p:nvPr/>
          </p:nvSpPr>
          <p:spPr bwMode="auto">
            <a:xfrm>
              <a:off x="1584" y="1872"/>
              <a:ext cx="0" cy="24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0" hangingPunct="0">
                <a:lnSpc>
                  <a:spcPct val="90000"/>
                </a:lnSpc>
                <a:spcBef>
                  <a:spcPct val="20000"/>
                </a:spcBef>
                <a:defRPr/>
              </a:pPr>
              <a:endParaRPr kumimoji="1" lang="en-US" sz="20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sp>
          <p:nvSpPr>
            <p:cNvPr id="242714" name="Line 26"/>
            <p:cNvSpPr>
              <a:spLocks noChangeShapeType="1"/>
            </p:cNvSpPr>
            <p:nvPr/>
          </p:nvSpPr>
          <p:spPr bwMode="auto">
            <a:xfrm>
              <a:off x="528" y="1872"/>
              <a:ext cx="0" cy="24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0" hangingPunct="0">
                <a:lnSpc>
                  <a:spcPct val="90000"/>
                </a:lnSpc>
                <a:spcBef>
                  <a:spcPct val="20000"/>
                </a:spcBef>
                <a:defRPr/>
              </a:pPr>
              <a:endParaRPr kumimoji="1" lang="en-US" sz="20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grpSp>
      <p:sp>
        <p:nvSpPr>
          <p:cNvPr id="242716" name="Text Box 28"/>
          <p:cNvSpPr txBox="1">
            <a:spLocks noChangeArrowheads="1"/>
          </p:cNvSpPr>
          <p:nvPr/>
        </p:nvSpPr>
        <p:spPr bwMode="auto">
          <a:xfrm>
            <a:off x="608431" y="1173163"/>
            <a:ext cx="1358065" cy="78483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90000"/>
              </a:lnSpc>
              <a:spcBef>
                <a:spcPct val="20000"/>
              </a:spcBef>
              <a:defRPr/>
            </a:pPr>
            <a:r>
              <a:rPr kumimoji="1" lang="ar-JO" sz="2800" b="1" dirty="0">
                <a:solidFill>
                  <a:srgbClr val="FF8000"/>
                </a:solidFill>
                <a:effectLst>
                  <a:outerShdw blurRad="38100" dist="38100" dir="2700000" algn="tl">
                    <a:srgbClr val="000000"/>
                  </a:outerShdw>
                </a:effectLst>
                <a:latin typeface="Arial" panose="020B0604020202020204" pitchFamily="34" charset="0"/>
                <a:cs typeface="Arial" panose="020B0604020202020204" pitchFamily="34" charset="0"/>
              </a:rPr>
              <a:t>أثبعل</a:t>
            </a:r>
            <a:endParaRPr kumimoji="1" lang="en-US" sz="2800" b="1" dirty="0">
              <a:solidFill>
                <a:srgbClr val="FF80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lnSpc>
                <a:spcPct val="90000"/>
              </a:lnSpc>
              <a:spcBef>
                <a:spcPct val="20000"/>
              </a:spcBef>
              <a:defRPr/>
            </a:pPr>
            <a:r>
              <a:rPr kumimoji="1" lang="ar-JO" sz="1800" b="1" dirty="0">
                <a:solidFill>
                  <a:srgbClr val="FF8000"/>
                </a:solidFill>
                <a:effectLst>
                  <a:outerShdw blurRad="38100" dist="38100" dir="2700000" algn="tl">
                    <a:srgbClr val="000000"/>
                  </a:outerShdw>
                </a:effectLst>
                <a:latin typeface="Arial" panose="020B0604020202020204" pitchFamily="34" charset="0"/>
                <a:cs typeface="Arial" panose="020B0604020202020204" pitchFamily="34" charset="0"/>
              </a:rPr>
              <a:t>ملك الصيدونيين</a:t>
            </a:r>
            <a:endParaRPr kumimoji="1" lang="en-US" sz="2000" b="1" dirty="0">
              <a:solidFill>
                <a:srgbClr val="FF8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42717" name="Line 29"/>
          <p:cNvSpPr>
            <a:spLocks noChangeShapeType="1"/>
          </p:cNvSpPr>
          <p:nvPr/>
        </p:nvSpPr>
        <p:spPr bwMode="auto">
          <a:xfrm>
            <a:off x="1287463" y="2035175"/>
            <a:ext cx="0" cy="457200"/>
          </a:xfrm>
          <a:prstGeom prst="line">
            <a:avLst/>
          </a:prstGeom>
          <a:noFill/>
          <a:ln w="9525">
            <a:solidFill>
              <a:schemeClr val="tx1"/>
            </a:solidFill>
            <a:round/>
            <a:headEnd/>
            <a:tailEnd/>
          </a:ln>
          <a:effectLst/>
        </p:spPr>
        <p:txBody>
          <a:bodyPr wrap="none" anchor="ctr"/>
          <a:lstStyle/>
          <a:p>
            <a:pPr eaLnBrk="0" hangingPunct="0">
              <a:lnSpc>
                <a:spcPct val="90000"/>
              </a:lnSpc>
              <a:spcBef>
                <a:spcPct val="20000"/>
              </a:spcBef>
              <a:defRPr/>
            </a:pPr>
            <a:endParaRPr kumimoji="1" lang="en-US" sz="20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sp>
        <p:nvSpPr>
          <p:cNvPr id="242718" name="Line 30"/>
          <p:cNvSpPr>
            <a:spLocks noChangeShapeType="1"/>
          </p:cNvSpPr>
          <p:nvPr/>
        </p:nvSpPr>
        <p:spPr bwMode="auto">
          <a:xfrm>
            <a:off x="6300788" y="5745163"/>
            <a:ext cx="0" cy="457200"/>
          </a:xfrm>
          <a:prstGeom prst="line">
            <a:avLst/>
          </a:prstGeom>
          <a:noFill/>
          <a:ln w="9525">
            <a:solidFill>
              <a:schemeClr val="tx1"/>
            </a:solidFill>
            <a:round/>
            <a:headEnd/>
            <a:tailEnd/>
          </a:ln>
          <a:effectLst/>
        </p:spPr>
        <p:txBody>
          <a:bodyPr wrap="none" anchor="ctr"/>
          <a:lstStyle/>
          <a:p>
            <a:pPr eaLnBrk="0" hangingPunct="0">
              <a:lnSpc>
                <a:spcPct val="90000"/>
              </a:lnSpc>
              <a:spcBef>
                <a:spcPct val="20000"/>
              </a:spcBef>
              <a:defRPr/>
            </a:pPr>
            <a:endParaRPr kumimoji="1" lang="en-US" sz="20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sp>
        <p:nvSpPr>
          <p:cNvPr id="242719" name="Text Box 31"/>
          <p:cNvSpPr txBox="1">
            <a:spLocks noChangeArrowheads="1"/>
          </p:cNvSpPr>
          <p:nvPr/>
        </p:nvSpPr>
        <p:spPr bwMode="auto">
          <a:xfrm>
            <a:off x="5711825" y="6202363"/>
            <a:ext cx="1217629" cy="480131"/>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90000"/>
              </a:lnSpc>
              <a:spcBef>
                <a:spcPct val="20000"/>
              </a:spcBef>
              <a:defRPr/>
            </a:pPr>
            <a:r>
              <a:rPr kumimoji="1" lang="ar-JO"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يؤاش</a:t>
            </a:r>
            <a:endParaRPr kumimoji="1" lang="en-US" sz="2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42720" name="Line 32"/>
          <p:cNvSpPr>
            <a:spLocks noChangeShapeType="1"/>
          </p:cNvSpPr>
          <p:nvPr/>
        </p:nvSpPr>
        <p:spPr bwMode="auto">
          <a:xfrm>
            <a:off x="6300788" y="4860925"/>
            <a:ext cx="0" cy="457200"/>
          </a:xfrm>
          <a:prstGeom prst="line">
            <a:avLst/>
          </a:prstGeom>
          <a:noFill/>
          <a:ln w="9525">
            <a:solidFill>
              <a:schemeClr val="tx1"/>
            </a:solidFill>
            <a:round/>
            <a:headEnd/>
            <a:tailEnd/>
          </a:ln>
          <a:effectLst/>
        </p:spPr>
        <p:txBody>
          <a:bodyPr wrap="none" anchor="ctr"/>
          <a:lstStyle/>
          <a:p>
            <a:pPr eaLnBrk="0" hangingPunct="0">
              <a:lnSpc>
                <a:spcPct val="90000"/>
              </a:lnSpc>
              <a:spcBef>
                <a:spcPct val="20000"/>
              </a:spcBef>
              <a:defRPr/>
            </a:pPr>
            <a:endParaRPr kumimoji="1" lang="en-US" sz="20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sp>
        <p:nvSpPr>
          <p:cNvPr id="242721" name="Text Box 33"/>
          <p:cNvSpPr txBox="1">
            <a:spLocks noChangeArrowheads="1"/>
          </p:cNvSpPr>
          <p:nvPr/>
        </p:nvSpPr>
        <p:spPr bwMode="auto">
          <a:xfrm>
            <a:off x="5486400" y="5287963"/>
            <a:ext cx="1443054" cy="480131"/>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90000"/>
              </a:lnSpc>
              <a:spcBef>
                <a:spcPct val="20000"/>
              </a:spcBef>
              <a:defRPr/>
            </a:pPr>
            <a:r>
              <a:rPr kumimoji="1" lang="ar-JO"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أخزيا</a:t>
            </a:r>
            <a:endParaRPr kumimoji="1" lang="en-US" sz="2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42722" name="Line 34"/>
          <p:cNvSpPr>
            <a:spLocks noChangeShapeType="1"/>
          </p:cNvSpPr>
          <p:nvPr/>
        </p:nvSpPr>
        <p:spPr bwMode="auto">
          <a:xfrm>
            <a:off x="7040563" y="2035175"/>
            <a:ext cx="0" cy="457200"/>
          </a:xfrm>
          <a:prstGeom prst="line">
            <a:avLst/>
          </a:prstGeom>
          <a:noFill/>
          <a:ln w="9525">
            <a:solidFill>
              <a:schemeClr val="tx1"/>
            </a:solidFill>
            <a:round/>
            <a:headEnd/>
            <a:tailEnd/>
          </a:ln>
          <a:effectLst/>
        </p:spPr>
        <p:txBody>
          <a:bodyPr wrap="none" anchor="ctr"/>
          <a:lstStyle/>
          <a:p>
            <a:pPr eaLnBrk="0" hangingPunct="0">
              <a:lnSpc>
                <a:spcPct val="90000"/>
              </a:lnSpc>
              <a:spcBef>
                <a:spcPct val="20000"/>
              </a:spcBef>
              <a:defRPr/>
            </a:pPr>
            <a:endParaRPr kumimoji="1" lang="en-US" sz="20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sp>
        <p:nvSpPr>
          <p:cNvPr id="242723" name="Text Box 35"/>
          <p:cNvSpPr txBox="1">
            <a:spLocks noChangeArrowheads="1"/>
          </p:cNvSpPr>
          <p:nvPr/>
        </p:nvSpPr>
        <p:spPr bwMode="auto">
          <a:xfrm>
            <a:off x="6704453" y="1173163"/>
            <a:ext cx="861133" cy="78483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90000"/>
              </a:lnSpc>
              <a:spcBef>
                <a:spcPct val="20000"/>
              </a:spcBef>
              <a:defRPr/>
            </a:pPr>
            <a:r>
              <a:rPr kumimoji="1" lang="ar-JO"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آسا</a:t>
            </a:r>
            <a:endParaRPr kumimoji="1" lang="en-US" sz="2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lnSpc>
                <a:spcPct val="90000"/>
              </a:lnSpc>
              <a:spcBef>
                <a:spcPct val="20000"/>
              </a:spcBef>
              <a:defRPr/>
            </a:pPr>
            <a:r>
              <a:rPr kumimoji="1" lang="ar-JO" sz="18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نسل داود</a:t>
            </a:r>
            <a:endParaRPr kumimoji="1" lang="en-US" sz="20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42724" name="Line 36"/>
          <p:cNvSpPr>
            <a:spLocks noChangeShapeType="1"/>
          </p:cNvSpPr>
          <p:nvPr/>
        </p:nvSpPr>
        <p:spPr bwMode="auto">
          <a:xfrm>
            <a:off x="2557463" y="3505200"/>
            <a:ext cx="0" cy="457200"/>
          </a:xfrm>
          <a:prstGeom prst="line">
            <a:avLst/>
          </a:prstGeom>
          <a:noFill/>
          <a:ln w="9525">
            <a:solidFill>
              <a:schemeClr val="tx1"/>
            </a:solidFill>
            <a:round/>
            <a:headEnd/>
            <a:tailEnd/>
          </a:ln>
          <a:effectLst/>
        </p:spPr>
        <p:txBody>
          <a:bodyPr wrap="none" anchor="ctr"/>
          <a:lstStyle/>
          <a:p>
            <a:pPr eaLnBrk="0" hangingPunct="0">
              <a:lnSpc>
                <a:spcPct val="90000"/>
              </a:lnSpc>
              <a:spcBef>
                <a:spcPct val="20000"/>
              </a:spcBef>
              <a:defRPr/>
            </a:pPr>
            <a:endParaRPr kumimoji="1" lang="en-US" sz="20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sp>
        <p:nvSpPr>
          <p:cNvPr id="242725" name="Text Box 37"/>
          <p:cNvSpPr txBox="1">
            <a:spLocks noChangeArrowheads="1"/>
          </p:cNvSpPr>
          <p:nvPr/>
        </p:nvSpPr>
        <p:spPr bwMode="auto">
          <a:xfrm>
            <a:off x="1524000" y="3870325"/>
            <a:ext cx="2057400" cy="954107"/>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90000"/>
              </a:lnSpc>
              <a:spcBef>
                <a:spcPct val="20000"/>
              </a:spcBef>
              <a:defRPr/>
            </a:pPr>
            <a:r>
              <a:rPr kumimoji="1" lang="ar-JO" sz="2800" b="1" dirty="0">
                <a:solidFill>
                  <a:srgbClr val="5DBACA"/>
                </a:solidFill>
                <a:effectLst>
                  <a:outerShdw blurRad="38100" dist="38100" dir="2700000" algn="tl">
                    <a:srgbClr val="000000"/>
                  </a:outerShdw>
                </a:effectLst>
                <a:latin typeface="Arial" panose="020B0604020202020204" pitchFamily="34" charset="0"/>
                <a:cs typeface="Arial" panose="020B0604020202020204" pitchFamily="34" charset="0"/>
              </a:rPr>
              <a:t>يهورام</a:t>
            </a:r>
          </a:p>
          <a:p>
            <a:pPr algn="ctr">
              <a:lnSpc>
                <a:spcPct val="90000"/>
              </a:lnSpc>
              <a:spcBef>
                <a:spcPct val="20000"/>
              </a:spcBef>
              <a:defRPr/>
            </a:pPr>
            <a:r>
              <a:rPr kumimoji="1" lang="en-US" sz="2800" b="1" dirty="0">
                <a:solidFill>
                  <a:srgbClr val="5DBACA"/>
                </a:solidFill>
                <a:effectLst>
                  <a:outerShdw blurRad="38100" dist="38100" dir="2700000" algn="tl">
                    <a:srgbClr val="000000"/>
                  </a:outerShdw>
                </a:effectLst>
                <a:latin typeface="Arial" panose="020B0604020202020204" pitchFamily="34" charset="0"/>
                <a:cs typeface="Arial" panose="020B0604020202020204" pitchFamily="34" charset="0"/>
              </a:rPr>
              <a:t> (</a:t>
            </a:r>
            <a:r>
              <a:rPr kumimoji="1" lang="ar-JO" sz="2800" b="1" dirty="0">
                <a:solidFill>
                  <a:srgbClr val="5DBACA"/>
                </a:solidFill>
                <a:effectLst>
                  <a:outerShdw blurRad="38100" dist="38100" dir="2700000" algn="tl">
                    <a:srgbClr val="000000"/>
                  </a:outerShdw>
                </a:effectLst>
                <a:latin typeface="Arial" panose="020B0604020202020204" pitchFamily="34" charset="0"/>
                <a:cs typeface="Arial" panose="020B0604020202020204" pitchFamily="34" charset="0"/>
              </a:rPr>
              <a:t>يورام</a:t>
            </a:r>
            <a:r>
              <a:rPr kumimoji="1" lang="en-US" sz="2800" b="1" dirty="0">
                <a:solidFill>
                  <a:srgbClr val="5DBACA"/>
                </a:solidFill>
                <a:effectLst>
                  <a:outerShdw blurRad="38100" dist="38100" dir="2700000" algn="tl">
                    <a:srgbClr val="000000"/>
                  </a:outerShdw>
                </a:effectLst>
                <a:latin typeface="Arial" panose="020B0604020202020204" pitchFamily="34" charset="0"/>
                <a:cs typeface="Arial" panose="020B0604020202020204" pitchFamily="34" charset="0"/>
              </a:rPr>
              <a:t>)</a:t>
            </a:r>
          </a:p>
        </p:txBody>
      </p:sp>
      <p:sp>
        <p:nvSpPr>
          <p:cNvPr id="242726" name="Text Box 38"/>
          <p:cNvSpPr txBox="1">
            <a:spLocks noChangeArrowheads="1"/>
          </p:cNvSpPr>
          <p:nvPr/>
        </p:nvSpPr>
        <p:spPr bwMode="auto">
          <a:xfrm>
            <a:off x="47625" y="3870325"/>
            <a:ext cx="1452541" cy="480131"/>
          </a:xfrm>
          <a:prstGeom prst="rect">
            <a:avLst/>
          </a:prstGeom>
          <a:noFill/>
          <a:ln w="9525">
            <a:noFill/>
            <a:miter lim="800000"/>
            <a:headEnd/>
            <a:tailEnd/>
          </a:ln>
          <a:effec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90000"/>
              </a:lnSpc>
              <a:spcBef>
                <a:spcPct val="20000"/>
              </a:spcBef>
              <a:defRPr/>
            </a:pPr>
            <a:r>
              <a:rPr kumimoji="1" lang="ar-JO" sz="28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أخزيا</a:t>
            </a:r>
            <a:endParaRPr kumimoji="1" lang="en-US" sz="2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42727" name="Line 39"/>
          <p:cNvSpPr>
            <a:spLocks noChangeShapeType="1"/>
          </p:cNvSpPr>
          <p:nvPr/>
        </p:nvSpPr>
        <p:spPr bwMode="auto">
          <a:xfrm>
            <a:off x="1219200" y="3505200"/>
            <a:ext cx="0" cy="457200"/>
          </a:xfrm>
          <a:prstGeom prst="line">
            <a:avLst/>
          </a:prstGeom>
          <a:noFill/>
          <a:ln w="9525">
            <a:solidFill>
              <a:schemeClr val="tx1"/>
            </a:solidFill>
            <a:round/>
            <a:headEnd/>
            <a:tailEnd/>
          </a:ln>
          <a:effectLst/>
        </p:spPr>
        <p:txBody>
          <a:bodyPr wrap="none" anchor="ctr"/>
          <a:lstStyle/>
          <a:p>
            <a:pPr eaLnBrk="0" hangingPunct="0">
              <a:lnSpc>
                <a:spcPct val="90000"/>
              </a:lnSpc>
              <a:spcBef>
                <a:spcPct val="20000"/>
              </a:spcBef>
              <a:defRPr/>
            </a:pPr>
            <a:endParaRPr kumimoji="1" lang="en-US" sz="20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sp>
        <p:nvSpPr>
          <p:cNvPr id="242728" name="Text Box 40"/>
          <p:cNvSpPr txBox="1">
            <a:spLocks noChangeArrowheads="1"/>
          </p:cNvSpPr>
          <p:nvPr/>
        </p:nvSpPr>
        <p:spPr bwMode="auto">
          <a:xfrm>
            <a:off x="3124200" y="5378450"/>
            <a:ext cx="1676400" cy="757130"/>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90000"/>
              </a:lnSpc>
              <a:spcBef>
                <a:spcPct val="20000"/>
              </a:spcBef>
              <a:defRPr/>
            </a:pPr>
            <a:r>
              <a:rPr kumimoji="1" lang="ar-JO"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rPr>
              <a:t>قتل على يد ياهو</a:t>
            </a:r>
            <a:endParaRPr kumimoji="1" lang="en-US" sz="2000" b="1" i="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42729" name="Line 41"/>
          <p:cNvSpPr>
            <a:spLocks noChangeShapeType="1"/>
          </p:cNvSpPr>
          <p:nvPr/>
        </p:nvSpPr>
        <p:spPr bwMode="auto">
          <a:xfrm flipH="1" flipV="1">
            <a:off x="2590800" y="4953000"/>
            <a:ext cx="533400" cy="609600"/>
          </a:xfrm>
          <a:prstGeom prst="line">
            <a:avLst/>
          </a:prstGeom>
          <a:noFill/>
          <a:ln w="76200">
            <a:solidFill>
              <a:schemeClr val="hlink"/>
            </a:solidFill>
            <a:round/>
            <a:headEnd/>
            <a:tailEnd type="triangle" w="med" len="med"/>
          </a:ln>
          <a:effectLst/>
        </p:spPr>
        <p:txBody>
          <a:bodyPr wrap="none" anchor="ctr"/>
          <a:lstStyle/>
          <a:p>
            <a:pPr eaLnBrk="0" hangingPunct="0">
              <a:lnSpc>
                <a:spcPct val="90000"/>
              </a:lnSpc>
              <a:spcBef>
                <a:spcPct val="20000"/>
              </a:spcBef>
              <a:defRPr/>
            </a:pPr>
            <a:endParaRPr kumimoji="1" lang="en-US" sz="24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sp>
        <p:nvSpPr>
          <p:cNvPr id="242730" name="Line 42"/>
          <p:cNvSpPr>
            <a:spLocks noChangeShapeType="1"/>
          </p:cNvSpPr>
          <p:nvPr/>
        </p:nvSpPr>
        <p:spPr bwMode="auto">
          <a:xfrm flipV="1">
            <a:off x="4572000" y="5715000"/>
            <a:ext cx="838200" cy="304800"/>
          </a:xfrm>
          <a:prstGeom prst="line">
            <a:avLst/>
          </a:prstGeom>
          <a:noFill/>
          <a:ln w="76200">
            <a:solidFill>
              <a:schemeClr val="hlink"/>
            </a:solidFill>
            <a:round/>
            <a:headEnd/>
            <a:tailEnd type="triangle" w="med" len="med"/>
          </a:ln>
          <a:effectLst/>
        </p:spPr>
        <p:txBody>
          <a:bodyPr wrap="none" anchor="ctr"/>
          <a:lstStyle/>
          <a:p>
            <a:pPr eaLnBrk="0" hangingPunct="0">
              <a:lnSpc>
                <a:spcPct val="90000"/>
              </a:lnSpc>
              <a:spcBef>
                <a:spcPct val="20000"/>
              </a:spcBef>
              <a:defRPr/>
            </a:pPr>
            <a:endParaRPr kumimoji="1" lang="en-US" sz="24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sp>
        <p:nvSpPr>
          <p:cNvPr id="242731" name="Text Box 43"/>
          <p:cNvSpPr txBox="1">
            <a:spLocks noChangeArrowheads="1"/>
          </p:cNvSpPr>
          <p:nvPr/>
        </p:nvSpPr>
        <p:spPr bwMode="auto">
          <a:xfrm>
            <a:off x="8426450" y="90488"/>
            <a:ext cx="704039" cy="42473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nSpc>
                <a:spcPct val="90000"/>
              </a:lnSpc>
              <a:spcBef>
                <a:spcPct val="20000"/>
              </a:spcBef>
              <a:defRPr/>
            </a:pPr>
            <a:r>
              <a:rPr kumimoji="1" lang="ar-JO"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238</a:t>
            </a:r>
          </a:p>
        </p:txBody>
      </p:sp>
      <p:sp>
        <p:nvSpPr>
          <p:cNvPr id="242733" name="Line 45"/>
          <p:cNvSpPr>
            <a:spLocks noChangeShapeType="1"/>
          </p:cNvSpPr>
          <p:nvPr/>
        </p:nvSpPr>
        <p:spPr bwMode="auto">
          <a:xfrm>
            <a:off x="3667125" y="2033588"/>
            <a:ext cx="0" cy="457200"/>
          </a:xfrm>
          <a:prstGeom prst="line">
            <a:avLst/>
          </a:prstGeom>
          <a:noFill/>
          <a:ln w="9525">
            <a:solidFill>
              <a:schemeClr val="tx1"/>
            </a:solidFill>
            <a:round/>
            <a:headEnd/>
            <a:tailEnd/>
          </a:ln>
          <a:effectLst/>
        </p:spPr>
        <p:txBody>
          <a:bodyPr wrap="none" anchor="ctr"/>
          <a:lstStyle/>
          <a:p>
            <a:pPr eaLnBrk="0" hangingPunct="0">
              <a:lnSpc>
                <a:spcPct val="90000"/>
              </a:lnSpc>
              <a:spcBef>
                <a:spcPct val="20000"/>
              </a:spcBef>
              <a:defRPr/>
            </a:pPr>
            <a:endParaRPr kumimoji="1" lang="en-US" sz="20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sp>
        <p:nvSpPr>
          <p:cNvPr id="242734" name="Text Box 46"/>
          <p:cNvSpPr txBox="1">
            <a:spLocks noChangeArrowheads="1"/>
          </p:cNvSpPr>
          <p:nvPr/>
        </p:nvSpPr>
        <p:spPr bwMode="auto">
          <a:xfrm>
            <a:off x="3268008" y="1173163"/>
            <a:ext cx="1087157" cy="78483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90000"/>
              </a:lnSpc>
              <a:spcBef>
                <a:spcPct val="20000"/>
              </a:spcBef>
              <a:defRPr/>
            </a:pPr>
            <a:r>
              <a:rPr kumimoji="1" lang="ar-JO" sz="2800" b="1" dirty="0">
                <a:solidFill>
                  <a:srgbClr val="FF8000"/>
                </a:solidFill>
                <a:effectLst>
                  <a:outerShdw blurRad="38100" dist="38100" dir="2700000" algn="tl">
                    <a:srgbClr val="000000"/>
                  </a:outerShdw>
                </a:effectLst>
                <a:latin typeface="Arial" panose="020B0604020202020204" pitchFamily="34" charset="0"/>
                <a:cs typeface="Arial" panose="020B0604020202020204" pitchFamily="34" charset="0"/>
              </a:rPr>
              <a:t>عمري</a:t>
            </a:r>
            <a:endParaRPr kumimoji="1" lang="en-US" sz="2800" b="1" dirty="0">
              <a:solidFill>
                <a:srgbClr val="FF80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lnSpc>
                <a:spcPct val="90000"/>
              </a:lnSpc>
              <a:spcBef>
                <a:spcPct val="20000"/>
              </a:spcBef>
              <a:defRPr/>
            </a:pPr>
            <a:r>
              <a:rPr kumimoji="1" lang="ar-JO" sz="1800" b="1" dirty="0">
                <a:solidFill>
                  <a:srgbClr val="FF8000"/>
                </a:solidFill>
                <a:effectLst>
                  <a:outerShdw blurRad="38100" dist="38100" dir="2700000" algn="tl">
                    <a:srgbClr val="000000"/>
                  </a:outerShdw>
                </a:effectLst>
                <a:latin typeface="Arial" panose="020B0604020202020204" pitchFamily="34" charset="0"/>
                <a:cs typeface="Arial" panose="020B0604020202020204" pitchFamily="34" charset="0"/>
              </a:rPr>
              <a:t>ملك إسرائيل</a:t>
            </a:r>
            <a:endParaRPr kumimoji="1" lang="en-US" sz="2000" b="1" dirty="0">
              <a:solidFill>
                <a:srgbClr val="FF80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42735" name="Text Box 47"/>
          <p:cNvSpPr txBox="1">
            <a:spLocks noChangeArrowheads="1"/>
          </p:cNvSpPr>
          <p:nvPr/>
        </p:nvSpPr>
        <p:spPr bwMode="auto">
          <a:xfrm>
            <a:off x="228600" y="6369050"/>
            <a:ext cx="4273927" cy="369332"/>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nSpc>
                <a:spcPct val="90000"/>
              </a:lnSpc>
              <a:spcBef>
                <a:spcPct val="20000"/>
              </a:spcBef>
              <a:defRPr/>
            </a:pPr>
            <a:r>
              <a:rPr kumimoji="1" lang="ar-JO" sz="2000" b="1" dirty="0">
                <a:effectLst>
                  <a:outerShdw blurRad="38100" dist="38100" dir="2700000" algn="tl">
                    <a:srgbClr val="000000"/>
                  </a:outerShdw>
                </a:effectLst>
                <a:latin typeface="Arial" panose="020B0604020202020204" pitchFamily="34" charset="0"/>
                <a:cs typeface="Arial" panose="020B0604020202020204" pitchFamily="34" charset="0"/>
              </a:rPr>
              <a:t>الملوك الصالحين بالأبيض</a:t>
            </a:r>
            <a:r>
              <a:rPr kumimoji="1" lang="ar-JO" sz="2000" b="1" i="1" dirty="0">
                <a:solidFill>
                  <a:srgbClr val="808080"/>
                </a:solidFill>
                <a:effectLst>
                  <a:outerShdw blurRad="38100" dist="38100" dir="2700000" algn="tl">
                    <a:srgbClr val="000000"/>
                  </a:outerShdw>
                </a:effectLst>
                <a:latin typeface="Arial" panose="020B0604020202020204" pitchFamily="34" charset="0"/>
                <a:cs typeface="Arial" panose="020B0604020202020204" pitchFamily="34" charset="0"/>
              </a:rPr>
              <a:t>, الملكة بالرمادي المائل</a:t>
            </a:r>
            <a:endParaRPr kumimoji="1" lang="en-US" sz="16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42736" name="Text Box 48"/>
          <p:cNvSpPr txBox="1">
            <a:spLocks noChangeArrowheads="1"/>
          </p:cNvSpPr>
          <p:nvPr/>
        </p:nvSpPr>
        <p:spPr bwMode="auto">
          <a:xfrm>
            <a:off x="6591300" y="4244975"/>
            <a:ext cx="2438400" cy="70802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90000"/>
              </a:lnSpc>
              <a:spcBef>
                <a:spcPct val="20000"/>
              </a:spcBef>
              <a:defRPr/>
            </a:pPr>
            <a:r>
              <a:rPr kumimoji="1" lang="ar-JO" sz="20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rPr>
              <a:t>قتل كل الإخوة</a:t>
            </a:r>
            <a:endParaRPr kumimoji="1" lang="en-US" sz="20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lnSpc>
                <a:spcPct val="90000"/>
              </a:lnSpc>
              <a:spcBef>
                <a:spcPct val="20000"/>
              </a:spcBef>
              <a:defRPr/>
            </a:pPr>
            <a:r>
              <a:rPr kumimoji="1" lang="en-US" sz="20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rPr>
              <a:t>(</a:t>
            </a:r>
            <a:r>
              <a:rPr kumimoji="1" lang="ar-JO" sz="20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rPr>
              <a:t>2 أخ 21 : 4</a:t>
            </a:r>
            <a:r>
              <a:rPr kumimoji="1" lang="en-US" sz="20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rPr>
              <a:t>)</a:t>
            </a:r>
            <a:endParaRPr kumimoji="1" lang="en-US" sz="16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42737" name="Text Box 49"/>
          <p:cNvSpPr txBox="1">
            <a:spLocks noChangeArrowheads="1"/>
          </p:cNvSpPr>
          <p:nvPr/>
        </p:nvSpPr>
        <p:spPr bwMode="auto">
          <a:xfrm>
            <a:off x="6553200" y="5045075"/>
            <a:ext cx="2514600" cy="646331"/>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90000"/>
              </a:lnSpc>
              <a:spcBef>
                <a:spcPct val="20000"/>
              </a:spcBef>
              <a:defRPr/>
            </a:pPr>
            <a:r>
              <a:rPr kumimoji="1" lang="ar-JO" sz="20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rPr>
              <a:t>قتل كل الإخوة</a:t>
            </a:r>
            <a:br>
              <a:rPr kumimoji="1" lang="en-US" sz="20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rPr>
            </a:br>
            <a:r>
              <a:rPr kumimoji="1" lang="en-US" sz="20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rPr>
              <a:t>(</a:t>
            </a:r>
            <a:r>
              <a:rPr kumimoji="1" lang="ar-JO" sz="20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rPr>
              <a:t>2 أخ 22 : 1</a:t>
            </a:r>
            <a:r>
              <a:rPr kumimoji="1" lang="en-US" sz="20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rPr>
              <a:t>)</a:t>
            </a:r>
            <a:endParaRPr kumimoji="1" lang="en-US" sz="16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42738" name="Text Box 50"/>
          <p:cNvSpPr txBox="1">
            <a:spLocks noChangeArrowheads="1"/>
          </p:cNvSpPr>
          <p:nvPr/>
        </p:nvSpPr>
        <p:spPr bwMode="auto">
          <a:xfrm>
            <a:off x="6553200" y="5959475"/>
            <a:ext cx="2514600" cy="708025"/>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lnSpc>
                <a:spcPct val="90000"/>
              </a:lnSpc>
              <a:spcBef>
                <a:spcPct val="20000"/>
              </a:spcBef>
              <a:defRPr/>
            </a:pPr>
            <a:r>
              <a:rPr kumimoji="1" lang="ar-JO" sz="20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rPr>
              <a:t>قتل كل الإخوة</a:t>
            </a:r>
            <a:endParaRPr kumimoji="1" lang="en-US" sz="20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a:lnSpc>
                <a:spcPct val="90000"/>
              </a:lnSpc>
              <a:spcBef>
                <a:spcPct val="20000"/>
              </a:spcBef>
              <a:defRPr/>
            </a:pPr>
            <a:r>
              <a:rPr kumimoji="1" lang="en-US" sz="20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rPr>
              <a:t>(</a:t>
            </a:r>
            <a:r>
              <a:rPr kumimoji="1" lang="ar-JO" sz="20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rPr>
              <a:t>2 أخ 22 : 11</a:t>
            </a:r>
            <a:r>
              <a:rPr kumimoji="1" lang="en-US" sz="20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rPr>
              <a:t>)</a:t>
            </a:r>
            <a:endParaRPr kumimoji="1" lang="en-US" sz="1600" b="1" dirty="0">
              <a:solidFill>
                <a:srgbClr val="FF8B93"/>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42" name="Line 45"/>
          <p:cNvSpPr>
            <a:spLocks noChangeShapeType="1"/>
          </p:cNvSpPr>
          <p:nvPr/>
        </p:nvSpPr>
        <p:spPr bwMode="auto">
          <a:xfrm flipH="1">
            <a:off x="3733800" y="3505200"/>
            <a:ext cx="1676400" cy="0"/>
          </a:xfrm>
          <a:prstGeom prst="line">
            <a:avLst/>
          </a:prstGeom>
          <a:noFill/>
          <a:ln w="9525">
            <a:solidFill>
              <a:schemeClr val="tx1"/>
            </a:solidFill>
            <a:round/>
            <a:headEnd/>
            <a:tailEnd/>
          </a:ln>
          <a:effectLst/>
        </p:spPr>
        <p:txBody>
          <a:bodyPr wrap="none" anchor="ctr"/>
          <a:lstStyle/>
          <a:p>
            <a:pPr eaLnBrk="0" hangingPunct="0">
              <a:lnSpc>
                <a:spcPct val="90000"/>
              </a:lnSpc>
              <a:spcBef>
                <a:spcPct val="20000"/>
              </a:spcBef>
              <a:defRPr/>
            </a:pPr>
            <a:endParaRPr kumimoji="1" lang="en-US" sz="2000" b="1">
              <a:solidFill>
                <a:srgbClr val="FFFFFF"/>
              </a:solidFill>
              <a:effectLst>
                <a:outerShdw blurRad="38100" dist="38100" dir="2700000" algn="tl">
                  <a:srgbClr val="000000">
                    <a:alpha val="43137"/>
                  </a:srgbClr>
                </a:outerShdw>
              </a:effectLst>
              <a:latin typeface="Arial" panose="020B0604020202020204" pitchFamily="34" charset="0"/>
              <a:ea typeface="Times New Roman"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242720"/>
                                        </p:tgtEl>
                                        <p:attrNameLst>
                                          <p:attrName>style.visibility</p:attrName>
                                        </p:attrNameLst>
                                      </p:cBhvr>
                                      <p:to>
                                        <p:strVal val="visible"/>
                                      </p:to>
                                    </p:set>
                                    <p:animEffect transition="in" filter="dissolve">
                                      <p:cBhvr>
                                        <p:cTn id="7" dur="500"/>
                                        <p:tgtEl>
                                          <p:spTgt spid="24272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2721">
                                            <p:txEl>
                                              <p:pRg st="0" end="0"/>
                                            </p:txEl>
                                          </p:spTgt>
                                        </p:tgtEl>
                                        <p:attrNameLst>
                                          <p:attrName>style.visibility</p:attrName>
                                        </p:attrNameLst>
                                      </p:cBhvr>
                                      <p:to>
                                        <p:strVal val="visible"/>
                                      </p:to>
                                    </p:set>
                                    <p:animEffect transition="in" filter="dissolve">
                                      <p:cBhvr>
                                        <p:cTn id="11" dur="500"/>
                                        <p:tgtEl>
                                          <p:spTgt spid="242721">
                                            <p:txEl>
                                              <p:pRg st="0" end="0"/>
                                            </p:txEl>
                                          </p:spTgt>
                                        </p:tgtEl>
                                      </p:cBhvr>
                                    </p:animEffect>
                                  </p:childTnLst>
                                </p:cTn>
                              </p:par>
                            </p:childTnLst>
                          </p:cTn>
                        </p:par>
                        <p:par>
                          <p:cTn id="12" fill="hold">
                            <p:stCondLst>
                              <p:cond delay="1000"/>
                            </p:stCondLst>
                            <p:childTnLst>
                              <p:par>
                                <p:cTn id="13" presetID="2" presetClass="entr" presetSubtype="3" fill="hold" grpId="0" nodeType="afterEffect">
                                  <p:stCondLst>
                                    <p:cond delay="0"/>
                                  </p:stCondLst>
                                  <p:iterate type="lt">
                                    <p:tmPct val="100000"/>
                                  </p:iterate>
                                  <p:childTnLst>
                                    <p:set>
                                      <p:cBhvr>
                                        <p:cTn id="14" dur="1" fill="hold">
                                          <p:stCondLst>
                                            <p:cond delay="0"/>
                                          </p:stCondLst>
                                        </p:cTn>
                                        <p:tgtEl>
                                          <p:spTgt spid="242737">
                                            <p:txEl>
                                              <p:pRg st="0" end="0"/>
                                            </p:txEl>
                                          </p:spTgt>
                                        </p:tgtEl>
                                        <p:attrNameLst>
                                          <p:attrName>style.visibility</p:attrName>
                                        </p:attrNameLst>
                                      </p:cBhvr>
                                      <p:to>
                                        <p:strVal val="visible"/>
                                      </p:to>
                                    </p:set>
                                    <p:anim calcmode="lin" valueType="num">
                                      <p:cBhvr additive="base">
                                        <p:cTn id="15" dur="75" fill="hold"/>
                                        <p:tgtEl>
                                          <p:spTgt spid="242737">
                                            <p:txEl>
                                              <p:pRg st="0" end="0"/>
                                            </p:txEl>
                                          </p:spTgt>
                                        </p:tgtEl>
                                        <p:attrNameLst>
                                          <p:attrName>ppt_x</p:attrName>
                                        </p:attrNameLst>
                                      </p:cBhvr>
                                      <p:tavLst>
                                        <p:tav tm="0">
                                          <p:val>
                                            <p:strVal val="1+#ppt_w/2"/>
                                          </p:val>
                                        </p:tav>
                                        <p:tav tm="100000">
                                          <p:val>
                                            <p:strVal val="#ppt_x"/>
                                          </p:val>
                                        </p:tav>
                                      </p:tavLst>
                                    </p:anim>
                                    <p:anim calcmode="lin" valueType="num">
                                      <p:cBhvr additive="base">
                                        <p:cTn id="16" dur="75" fill="hold"/>
                                        <p:tgtEl>
                                          <p:spTgt spid="24273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42728">
                                            <p:txEl>
                                              <p:pRg st="0" end="0"/>
                                            </p:txEl>
                                          </p:spTgt>
                                        </p:tgtEl>
                                        <p:attrNameLst>
                                          <p:attrName>style.visibility</p:attrName>
                                        </p:attrNameLst>
                                      </p:cBhvr>
                                      <p:to>
                                        <p:strVal val="visible"/>
                                      </p:to>
                                    </p:set>
                                    <p:animEffect transition="in" filter="dissolve">
                                      <p:cBhvr>
                                        <p:cTn id="21" dur="500"/>
                                        <p:tgtEl>
                                          <p:spTgt spid="242728">
                                            <p:txEl>
                                              <p:pRg st="0" end="0"/>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242729"/>
                                        </p:tgtEl>
                                        <p:attrNameLst>
                                          <p:attrName>style.visibility</p:attrName>
                                        </p:attrNameLst>
                                      </p:cBhvr>
                                      <p:to>
                                        <p:strVal val="visible"/>
                                      </p:to>
                                    </p:set>
                                    <p:animEffect transition="in" filter="dissolve">
                                      <p:cBhvr>
                                        <p:cTn id="25" dur="500"/>
                                        <p:tgtEl>
                                          <p:spTgt spid="242729"/>
                                        </p:tgtEl>
                                      </p:cBhvr>
                                    </p:animEffect>
                                  </p:childTnLst>
                                </p:cTn>
                              </p:par>
                              <p:par>
                                <p:cTn id="26" presetID="9" presetClass="entr" presetSubtype="0" fill="hold" nodeType="withEffect">
                                  <p:stCondLst>
                                    <p:cond delay="0"/>
                                  </p:stCondLst>
                                  <p:childTnLst>
                                    <p:set>
                                      <p:cBhvr>
                                        <p:cTn id="27" dur="1" fill="hold">
                                          <p:stCondLst>
                                            <p:cond delay="0"/>
                                          </p:stCondLst>
                                        </p:cTn>
                                        <p:tgtEl>
                                          <p:spTgt spid="242730"/>
                                        </p:tgtEl>
                                        <p:attrNameLst>
                                          <p:attrName>style.visibility</p:attrName>
                                        </p:attrNameLst>
                                      </p:cBhvr>
                                      <p:to>
                                        <p:strVal val="visible"/>
                                      </p:to>
                                    </p:set>
                                    <p:animEffect transition="in" filter="dissolve">
                                      <p:cBhvr>
                                        <p:cTn id="28" dur="500"/>
                                        <p:tgtEl>
                                          <p:spTgt spid="24273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42718"/>
                                        </p:tgtEl>
                                        <p:attrNameLst>
                                          <p:attrName>style.visibility</p:attrName>
                                        </p:attrNameLst>
                                      </p:cBhvr>
                                      <p:to>
                                        <p:strVal val="visible"/>
                                      </p:to>
                                    </p:set>
                                    <p:animEffect transition="in" filter="dissolve">
                                      <p:cBhvr>
                                        <p:cTn id="33" dur="500"/>
                                        <p:tgtEl>
                                          <p:spTgt spid="242718"/>
                                        </p:tgtEl>
                                      </p:cBhvr>
                                    </p:animEffect>
                                  </p:childTnLst>
                                </p:cTn>
                              </p:par>
                            </p:childTnLst>
                          </p:cTn>
                        </p:par>
                        <p:par>
                          <p:cTn id="34" fill="hold">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242719">
                                            <p:txEl>
                                              <p:pRg st="0" end="0"/>
                                            </p:txEl>
                                          </p:spTgt>
                                        </p:tgtEl>
                                        <p:attrNameLst>
                                          <p:attrName>style.visibility</p:attrName>
                                        </p:attrNameLst>
                                      </p:cBhvr>
                                      <p:to>
                                        <p:strVal val="visible"/>
                                      </p:to>
                                    </p:set>
                                    <p:animEffect transition="in" filter="dissolve">
                                      <p:cBhvr>
                                        <p:cTn id="37" dur="500"/>
                                        <p:tgtEl>
                                          <p:spTgt spid="2427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grpId="0" nodeType="clickEffect">
                                  <p:stCondLst>
                                    <p:cond delay="0"/>
                                  </p:stCondLst>
                                  <p:iterate type="lt">
                                    <p:tmPct val="100000"/>
                                  </p:iterate>
                                  <p:childTnLst>
                                    <p:set>
                                      <p:cBhvr>
                                        <p:cTn id="41" dur="1" fill="hold">
                                          <p:stCondLst>
                                            <p:cond delay="0"/>
                                          </p:stCondLst>
                                        </p:cTn>
                                        <p:tgtEl>
                                          <p:spTgt spid="242738">
                                            <p:txEl>
                                              <p:pRg st="0" end="0"/>
                                            </p:txEl>
                                          </p:spTgt>
                                        </p:tgtEl>
                                        <p:attrNameLst>
                                          <p:attrName>style.visibility</p:attrName>
                                        </p:attrNameLst>
                                      </p:cBhvr>
                                      <p:to>
                                        <p:strVal val="visible"/>
                                      </p:to>
                                    </p:set>
                                    <p:anim calcmode="lin" valueType="num">
                                      <p:cBhvr additive="base">
                                        <p:cTn id="42" dur="75" fill="hold"/>
                                        <p:tgtEl>
                                          <p:spTgt spid="242738">
                                            <p:txEl>
                                              <p:pRg st="0" end="0"/>
                                            </p:txEl>
                                          </p:spTgt>
                                        </p:tgtEl>
                                        <p:attrNameLst>
                                          <p:attrName>ppt_x</p:attrName>
                                        </p:attrNameLst>
                                      </p:cBhvr>
                                      <p:tavLst>
                                        <p:tav tm="0">
                                          <p:val>
                                            <p:strVal val="1+#ppt_w/2"/>
                                          </p:val>
                                        </p:tav>
                                        <p:tav tm="100000">
                                          <p:val>
                                            <p:strVal val="#ppt_x"/>
                                          </p:val>
                                        </p:tav>
                                      </p:tavLst>
                                    </p:anim>
                                    <p:anim calcmode="lin" valueType="num">
                                      <p:cBhvr additive="base">
                                        <p:cTn id="43" dur="75" fill="hold"/>
                                        <p:tgtEl>
                                          <p:spTgt spid="242738">
                                            <p:txEl>
                                              <p:pRg st="0" end="0"/>
                                            </p:txEl>
                                          </p:spTgt>
                                        </p:tgtEl>
                                        <p:attrNameLst>
                                          <p:attrName>ppt_y</p:attrName>
                                        </p:attrNameLst>
                                      </p:cBhvr>
                                      <p:tavLst>
                                        <p:tav tm="0">
                                          <p:val>
                                            <p:strVal val="0-#ppt_h/2"/>
                                          </p:val>
                                        </p:tav>
                                        <p:tav tm="100000">
                                          <p:val>
                                            <p:strVal val="#ppt_y"/>
                                          </p:val>
                                        </p:tav>
                                      </p:tavLst>
                                    </p:anim>
                                  </p:childTnLst>
                                </p:cTn>
                              </p:par>
                            </p:childTnLst>
                          </p:cTn>
                        </p:par>
                        <p:par>
                          <p:cTn id="44" fill="hold">
                            <p:stCondLst>
                              <p:cond delay="825"/>
                            </p:stCondLst>
                            <p:childTnLst>
                              <p:par>
                                <p:cTn id="45" presetID="2" presetClass="entr" presetSubtype="3" fill="hold" grpId="0" nodeType="afterEffect">
                                  <p:stCondLst>
                                    <p:cond delay="0"/>
                                  </p:stCondLst>
                                  <p:iterate type="lt">
                                    <p:tmPct val="100000"/>
                                  </p:iterate>
                                  <p:childTnLst>
                                    <p:set>
                                      <p:cBhvr>
                                        <p:cTn id="46" dur="1" fill="hold">
                                          <p:stCondLst>
                                            <p:cond delay="0"/>
                                          </p:stCondLst>
                                        </p:cTn>
                                        <p:tgtEl>
                                          <p:spTgt spid="242738">
                                            <p:txEl>
                                              <p:pRg st="1" end="1"/>
                                            </p:txEl>
                                          </p:spTgt>
                                        </p:tgtEl>
                                        <p:attrNameLst>
                                          <p:attrName>style.visibility</p:attrName>
                                        </p:attrNameLst>
                                      </p:cBhvr>
                                      <p:to>
                                        <p:strVal val="visible"/>
                                      </p:to>
                                    </p:set>
                                    <p:anim calcmode="lin" valueType="num">
                                      <p:cBhvr additive="base">
                                        <p:cTn id="47" dur="75" fill="hold"/>
                                        <p:tgtEl>
                                          <p:spTgt spid="242738">
                                            <p:txEl>
                                              <p:pRg st="1" end="1"/>
                                            </p:txEl>
                                          </p:spTgt>
                                        </p:tgtEl>
                                        <p:attrNameLst>
                                          <p:attrName>ppt_x</p:attrName>
                                        </p:attrNameLst>
                                      </p:cBhvr>
                                      <p:tavLst>
                                        <p:tav tm="0">
                                          <p:val>
                                            <p:strVal val="1+#ppt_w/2"/>
                                          </p:val>
                                        </p:tav>
                                        <p:tav tm="100000">
                                          <p:val>
                                            <p:strVal val="#ppt_x"/>
                                          </p:val>
                                        </p:tav>
                                      </p:tavLst>
                                    </p:anim>
                                    <p:anim calcmode="lin" valueType="num">
                                      <p:cBhvr additive="base">
                                        <p:cTn id="48" dur="75" fill="hold"/>
                                        <p:tgtEl>
                                          <p:spTgt spid="24273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19" grpId="0" build="p" autoUpdateAnimBg="0"/>
      <p:bldP spid="242721" grpId="0" build="p" autoUpdateAnimBg="0"/>
      <p:bldP spid="242728" grpId="0" build="p" autoUpdateAnimBg="0"/>
      <p:bldP spid="242737" grpId="0" uiExpand="1" build="p" autoUpdateAnimBg="0"/>
      <p:bldP spid="242738" grpId="0" uiExpand="1"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ctrTitle"/>
          </p:nvPr>
        </p:nvSpPr>
        <p:spPr>
          <a:xfrm>
            <a:off x="414338" y="152400"/>
            <a:ext cx="7902575" cy="838200"/>
          </a:xfrm>
          <a:solidFill>
            <a:srgbClr val="701A1F"/>
          </a:solidFill>
          <a:ln>
            <a:solidFill>
              <a:srgbClr val="FFFFFF"/>
            </a:solidFill>
          </a:ln>
          <a:effectLst/>
        </p:spPr>
        <p:txBody>
          <a:bodyPr/>
          <a:lstStyle/>
          <a:p>
            <a:pPr eaLnBrk="1" hangingPunct="1">
              <a:defRPr/>
            </a:pPr>
            <a:r>
              <a:rPr kumimoji="1" lang="ar-JO" sz="3600" dirty="0">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بر العائلة (2 ملوك 11)</a:t>
            </a:r>
            <a:endParaRPr kumimoji="1" lang="en-US" sz="3600" dirty="0">
              <a:solidFill>
                <a:schemeClr val="tx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242699" name="Text Box 11"/>
          <p:cNvSpPr txBox="1">
            <a:spLocks noChangeArrowheads="1"/>
          </p:cNvSpPr>
          <p:nvPr/>
        </p:nvSpPr>
        <p:spPr bwMode="auto">
          <a:xfrm>
            <a:off x="5930900" y="2498725"/>
            <a:ext cx="2355876" cy="523220"/>
          </a:xfrm>
          <a:prstGeom prst="rect">
            <a:avLst/>
          </a:prstGeom>
          <a:noFill/>
          <a:ln w="9525">
            <a:noFill/>
            <a:miter lim="800000"/>
            <a:headEnd/>
            <a:tailEnd/>
          </a:ln>
          <a:effec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يهوشافاط</a:t>
            </a:r>
            <a:endPar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242706" name="Text Box 18"/>
          <p:cNvSpPr txBox="1">
            <a:spLocks noChangeArrowheads="1"/>
          </p:cNvSpPr>
          <p:nvPr/>
        </p:nvSpPr>
        <p:spPr bwMode="auto">
          <a:xfrm>
            <a:off x="4595813" y="3870325"/>
            <a:ext cx="1404947" cy="523220"/>
          </a:xfrm>
          <a:prstGeom prst="rect">
            <a:avLst/>
          </a:prstGeom>
          <a:noFill/>
          <a:ln w="9525">
            <a:noFill/>
            <a:miter lim="800000"/>
            <a:headEnd/>
            <a:tailEnd/>
          </a:ln>
          <a:effec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1" u="none" strike="noStrike" kern="1200" cap="none" spc="0" normalizeH="0" baseline="0" noProof="0" dirty="0">
                <a:ln>
                  <a:noFill/>
                </a:ln>
                <a:solidFill>
                  <a:srgbClr val="A3A3A3"/>
                </a:solidFill>
                <a:effectLst>
                  <a:outerShdw blurRad="38100" dist="38100" dir="2700000" algn="tl">
                    <a:srgbClr val="000000"/>
                  </a:outerShdw>
                </a:effectLst>
                <a:uLnTx/>
                <a:uFillTx/>
                <a:latin typeface="Arial" panose="020B0604020202020204" pitchFamily="34" charset="0"/>
                <a:cs typeface="Arial" panose="020B0604020202020204" pitchFamily="34" charset="0"/>
              </a:rPr>
              <a:t>عثليا</a:t>
            </a:r>
            <a:endParaRPr kumimoji="0" lang="en-US" sz="2000" b="0" i="0" u="none" strike="noStrike" kern="1200" cap="none" spc="0" normalizeH="0" baseline="0" noProof="0" dirty="0">
              <a:ln>
                <a:noFill/>
              </a:ln>
              <a:solidFill>
                <a:srgbClr val="A3A3A3"/>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242707" name="Line 19"/>
          <p:cNvSpPr>
            <a:spLocks noChangeShapeType="1"/>
          </p:cNvSpPr>
          <p:nvPr/>
        </p:nvSpPr>
        <p:spPr bwMode="auto">
          <a:xfrm>
            <a:off x="7048500" y="3489325"/>
            <a:ext cx="0" cy="457200"/>
          </a:xfrm>
          <a:prstGeom prst="line">
            <a:avLst/>
          </a:prstGeom>
          <a:noFill/>
          <a:ln w="9525">
            <a:solidFill>
              <a:schemeClr val="tx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42708" name="Text Box 20"/>
          <p:cNvSpPr txBox="1">
            <a:spLocks noChangeArrowheads="1"/>
          </p:cNvSpPr>
          <p:nvPr/>
        </p:nvSpPr>
        <p:spPr bwMode="auto">
          <a:xfrm>
            <a:off x="6172200" y="3870325"/>
            <a:ext cx="2114576" cy="523220"/>
          </a:xfrm>
          <a:prstGeom prst="rect">
            <a:avLst/>
          </a:prstGeom>
          <a:noFill/>
          <a:ln w="9525">
            <a:noFill/>
            <a:miter lim="800000"/>
            <a:headEnd/>
            <a:tailEnd/>
          </a:ln>
          <a:effec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5DBACA"/>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يهورام</a:t>
            </a:r>
            <a:endPar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pSp>
        <p:nvGrpSpPr>
          <p:cNvPr id="407558" name="Group 23"/>
          <p:cNvGrpSpPr>
            <a:grpSpLocks/>
          </p:cNvGrpSpPr>
          <p:nvPr/>
        </p:nvGrpSpPr>
        <p:grpSpPr bwMode="auto">
          <a:xfrm>
            <a:off x="5486400" y="4556125"/>
            <a:ext cx="1600200" cy="320675"/>
            <a:chOff x="528" y="1872"/>
            <a:chExt cx="1056" cy="240"/>
          </a:xfrm>
        </p:grpSpPr>
        <p:sp>
          <p:nvSpPr>
            <p:cNvPr id="242712" name="Line 24"/>
            <p:cNvSpPr>
              <a:spLocks noChangeShapeType="1"/>
            </p:cNvSpPr>
            <p:nvPr/>
          </p:nvSpPr>
          <p:spPr bwMode="auto">
            <a:xfrm>
              <a:off x="528" y="2112"/>
              <a:ext cx="1056" cy="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42713" name="Line 25"/>
            <p:cNvSpPr>
              <a:spLocks noChangeShapeType="1"/>
            </p:cNvSpPr>
            <p:nvPr/>
          </p:nvSpPr>
          <p:spPr bwMode="auto">
            <a:xfrm>
              <a:off x="1584" y="1872"/>
              <a:ext cx="0" cy="24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42714" name="Line 26"/>
            <p:cNvSpPr>
              <a:spLocks noChangeShapeType="1"/>
            </p:cNvSpPr>
            <p:nvPr/>
          </p:nvSpPr>
          <p:spPr bwMode="auto">
            <a:xfrm>
              <a:off x="528" y="1872"/>
              <a:ext cx="0" cy="240"/>
            </a:xfrm>
            <a:prstGeom prst="line">
              <a:avLst/>
            </a:prstGeom>
            <a:noFill/>
            <a:ln w="9525">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grpSp>
      <p:sp>
        <p:nvSpPr>
          <p:cNvPr id="242718" name="Line 30"/>
          <p:cNvSpPr>
            <a:spLocks noChangeShapeType="1"/>
          </p:cNvSpPr>
          <p:nvPr/>
        </p:nvSpPr>
        <p:spPr bwMode="auto">
          <a:xfrm>
            <a:off x="6300788" y="5745163"/>
            <a:ext cx="0" cy="457200"/>
          </a:xfrm>
          <a:prstGeom prst="line">
            <a:avLst/>
          </a:prstGeom>
          <a:noFill/>
          <a:ln w="9525">
            <a:solidFill>
              <a:schemeClr val="tx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42719" name="Text Box 31"/>
          <p:cNvSpPr txBox="1">
            <a:spLocks noChangeArrowheads="1"/>
          </p:cNvSpPr>
          <p:nvPr/>
        </p:nvSpPr>
        <p:spPr bwMode="auto">
          <a:xfrm>
            <a:off x="5711825" y="6202363"/>
            <a:ext cx="1503381" cy="523220"/>
          </a:xfrm>
          <a:prstGeom prst="rect">
            <a:avLst/>
          </a:prstGeom>
          <a:noFill/>
          <a:ln w="9525">
            <a:noFill/>
            <a:miter lim="800000"/>
            <a:headEnd/>
            <a:tailEnd/>
          </a:ln>
          <a:effec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يؤاش</a:t>
            </a:r>
            <a:endPar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242720" name="Line 32"/>
          <p:cNvSpPr>
            <a:spLocks noChangeShapeType="1"/>
          </p:cNvSpPr>
          <p:nvPr/>
        </p:nvSpPr>
        <p:spPr bwMode="auto">
          <a:xfrm>
            <a:off x="6300788" y="4860925"/>
            <a:ext cx="0" cy="457200"/>
          </a:xfrm>
          <a:prstGeom prst="line">
            <a:avLst/>
          </a:prstGeom>
          <a:noFill/>
          <a:ln w="9525">
            <a:solidFill>
              <a:schemeClr val="tx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42721" name="Text Box 33"/>
          <p:cNvSpPr txBox="1">
            <a:spLocks noChangeArrowheads="1"/>
          </p:cNvSpPr>
          <p:nvPr/>
        </p:nvSpPr>
        <p:spPr bwMode="auto">
          <a:xfrm>
            <a:off x="5486400" y="5287963"/>
            <a:ext cx="1562100" cy="52387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rPr>
              <a:t>Ahaziah</a:t>
            </a:r>
            <a:endParaRPr kumimoji="0" lang="en-US"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242722" name="Line 34"/>
          <p:cNvSpPr>
            <a:spLocks noChangeShapeType="1"/>
          </p:cNvSpPr>
          <p:nvPr/>
        </p:nvSpPr>
        <p:spPr bwMode="auto">
          <a:xfrm>
            <a:off x="7040563" y="2035175"/>
            <a:ext cx="0" cy="457200"/>
          </a:xfrm>
          <a:prstGeom prst="line">
            <a:avLst/>
          </a:prstGeom>
          <a:noFill/>
          <a:ln w="9525">
            <a:solidFill>
              <a:schemeClr val="tx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42723" name="Text Box 35"/>
          <p:cNvSpPr txBox="1">
            <a:spLocks noChangeArrowheads="1"/>
          </p:cNvSpPr>
          <p:nvPr/>
        </p:nvSpPr>
        <p:spPr bwMode="auto">
          <a:xfrm>
            <a:off x="6624301" y="981075"/>
            <a:ext cx="1021433" cy="1077218"/>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آسا</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ملك يهوذا</a:t>
            </a:r>
            <a:b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b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a:t>
            </a:r>
            <a:r>
              <a:rPr kumimoji="0" lang="ar-JO"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نسل داود</a:t>
            </a: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a:t>
            </a:r>
            <a:endPar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242731" name="Text Box 43"/>
          <p:cNvSpPr txBox="1">
            <a:spLocks noChangeArrowheads="1"/>
          </p:cNvSpPr>
          <p:nvPr/>
        </p:nvSpPr>
        <p:spPr bwMode="auto">
          <a:xfrm>
            <a:off x="8316913" y="90488"/>
            <a:ext cx="704039" cy="461665"/>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253</a:t>
            </a:r>
            <a:endPar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242733" name="Line 45"/>
          <p:cNvSpPr>
            <a:spLocks noChangeShapeType="1"/>
          </p:cNvSpPr>
          <p:nvPr/>
        </p:nvSpPr>
        <p:spPr bwMode="auto">
          <a:xfrm>
            <a:off x="1835150" y="1916113"/>
            <a:ext cx="0" cy="3384550"/>
          </a:xfrm>
          <a:prstGeom prst="line">
            <a:avLst/>
          </a:prstGeom>
          <a:noFill/>
          <a:ln w="9525">
            <a:solidFill>
              <a:schemeClr val="tx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242734" name="Text Box 46"/>
          <p:cNvSpPr txBox="1">
            <a:spLocks noChangeArrowheads="1"/>
          </p:cNvSpPr>
          <p:nvPr/>
        </p:nvSpPr>
        <p:spPr bwMode="auto">
          <a:xfrm>
            <a:off x="1264882" y="1052513"/>
            <a:ext cx="1189749" cy="800219"/>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هارون</a:t>
            </a:r>
            <a:endPar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كاهن إسرائيل</a:t>
            </a:r>
            <a:endPar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242735" name="Text Box 47"/>
          <p:cNvSpPr txBox="1">
            <a:spLocks noChangeArrowheads="1"/>
          </p:cNvSpPr>
          <p:nvPr/>
        </p:nvSpPr>
        <p:spPr bwMode="auto">
          <a:xfrm>
            <a:off x="228600" y="6369050"/>
            <a:ext cx="3916457" cy="400110"/>
          </a:xfrm>
          <a:prstGeom prst="rect">
            <a:avLst/>
          </a:prstGeom>
          <a:noFill/>
          <a:ln w="9525">
            <a:noFill/>
            <a:miter lim="800000"/>
            <a:headEnd/>
            <a:tailEnd/>
          </a:ln>
          <a:effec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الأبرار باللون الأبيض</a:t>
            </a:r>
            <a:r>
              <a:rPr kumimoji="0" lang="ar-JO" sz="2000" b="1" i="1" u="none" strike="noStrike" kern="1200" cap="none" spc="0" normalizeH="0" baseline="0" noProof="0" dirty="0">
                <a:ln>
                  <a:noFill/>
                </a:ln>
                <a:solidFill>
                  <a:srgbClr val="808080"/>
                </a:solidFill>
                <a:effectLst>
                  <a:outerShdw blurRad="38100" dist="38100" dir="2700000" algn="tl">
                    <a:srgbClr val="000000"/>
                  </a:outerShdw>
                </a:effectLst>
                <a:uLnTx/>
                <a:uFillTx/>
                <a:latin typeface="Arial" panose="020B0604020202020204" pitchFamily="34" charset="0"/>
                <a:cs typeface="Arial" panose="020B0604020202020204" pitchFamily="34" charset="0"/>
              </a:rPr>
              <a:t>, الملكة بالرمادي المائل</a:t>
            </a:r>
            <a:endParaRPr kumimoji="0" lang="en-US" sz="1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42" name="Line 45"/>
          <p:cNvSpPr>
            <a:spLocks noChangeShapeType="1"/>
          </p:cNvSpPr>
          <p:nvPr/>
        </p:nvSpPr>
        <p:spPr bwMode="auto">
          <a:xfrm flipH="1">
            <a:off x="4211638" y="4876800"/>
            <a:ext cx="1316037" cy="0"/>
          </a:xfrm>
          <a:prstGeom prst="line">
            <a:avLst/>
          </a:prstGeom>
          <a:noFill/>
          <a:ln w="9525">
            <a:solidFill>
              <a:schemeClr val="tx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41" name="Text Box 31"/>
          <p:cNvSpPr txBox="1">
            <a:spLocks noChangeArrowheads="1"/>
          </p:cNvSpPr>
          <p:nvPr/>
        </p:nvSpPr>
        <p:spPr bwMode="auto">
          <a:xfrm>
            <a:off x="3228975" y="5300663"/>
            <a:ext cx="2057405" cy="523220"/>
          </a:xfrm>
          <a:prstGeom prst="rect">
            <a:avLst/>
          </a:prstGeom>
          <a:noFill/>
          <a:ln w="9525">
            <a:noFill/>
            <a:miter lim="800000"/>
            <a:headEnd/>
            <a:tailEnd/>
          </a:ln>
          <a:effec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يهوشبع</a:t>
            </a:r>
            <a:endPar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43" name="Line 17"/>
          <p:cNvSpPr>
            <a:spLocks noChangeShapeType="1"/>
          </p:cNvSpPr>
          <p:nvPr/>
        </p:nvSpPr>
        <p:spPr bwMode="auto">
          <a:xfrm>
            <a:off x="4211638" y="4868863"/>
            <a:ext cx="0" cy="457200"/>
          </a:xfrm>
          <a:prstGeom prst="line">
            <a:avLst/>
          </a:prstGeom>
          <a:noFill/>
          <a:ln w="9525">
            <a:solidFill>
              <a:schemeClr val="tx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44" name="Text Box 31"/>
          <p:cNvSpPr txBox="1">
            <a:spLocks noChangeArrowheads="1"/>
          </p:cNvSpPr>
          <p:nvPr/>
        </p:nvSpPr>
        <p:spPr bwMode="auto">
          <a:xfrm>
            <a:off x="1030288" y="5300663"/>
            <a:ext cx="1541448" cy="523220"/>
          </a:xfrm>
          <a:prstGeom prst="rect">
            <a:avLst/>
          </a:prstGeom>
          <a:noFill/>
          <a:ln w="9525">
            <a:noFill/>
            <a:miter lim="800000"/>
            <a:headEnd/>
            <a:tailEnd/>
          </a:ln>
          <a:effectLst/>
        </p:spPr>
        <p:txBody>
          <a:bodyPr wrap="squar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يهوياداع</a:t>
            </a:r>
            <a:endPar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45" name="Line 45"/>
          <p:cNvSpPr>
            <a:spLocks noChangeShapeType="1"/>
          </p:cNvSpPr>
          <p:nvPr/>
        </p:nvSpPr>
        <p:spPr bwMode="auto">
          <a:xfrm flipH="1">
            <a:off x="2700338" y="5589588"/>
            <a:ext cx="668337" cy="0"/>
          </a:xfrm>
          <a:prstGeom prst="line">
            <a:avLst/>
          </a:prstGeom>
          <a:noFill/>
          <a:ln w="9525">
            <a:solidFill>
              <a:schemeClr val="tx1"/>
            </a:solidFill>
            <a:round/>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46" name="Text Box 31"/>
          <p:cNvSpPr txBox="1">
            <a:spLocks noChangeArrowheads="1"/>
          </p:cNvSpPr>
          <p:nvPr/>
        </p:nvSpPr>
        <p:spPr bwMode="auto">
          <a:xfrm>
            <a:off x="7164388" y="5157788"/>
            <a:ext cx="1892300" cy="954107"/>
          </a:xfrm>
          <a:prstGeom prst="rect">
            <a:avLst/>
          </a:prstGeom>
          <a:noFill/>
          <a:ln w="9525">
            <a:noFill/>
            <a:miter lim="800000"/>
            <a:headEnd/>
            <a:tailEnd/>
          </a:ln>
          <a:effectLst/>
        </p:spPr>
        <p:txBody>
          <a:bodyPr>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ممرضة غير معروفة</a:t>
            </a:r>
            <a:endParaRPr kumimoji="0" 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pic>
        <p:nvPicPr>
          <p:cNvPr id="4" name="Picture 3" descr="RIP.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580063" y="4365625"/>
            <a:ext cx="1439862" cy="1660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AutoShape 4"/>
          <p:cNvSpPr>
            <a:spLocks noChangeArrowheads="1"/>
          </p:cNvSpPr>
          <p:nvPr/>
        </p:nvSpPr>
        <p:spPr bwMode="auto">
          <a:xfrm>
            <a:off x="900113" y="5013325"/>
            <a:ext cx="8183562" cy="1295400"/>
          </a:xfrm>
          <a:prstGeom prst="roundRect">
            <a:avLst>
              <a:gd name="adj" fmla="val 16667"/>
            </a:avLst>
          </a:prstGeom>
          <a:noFill/>
          <a:ln w="76200">
            <a:solidFill>
              <a:srgbClr val="F8131B"/>
            </a:solidFill>
            <a:round/>
            <a:headEnd/>
            <a:tailEnd/>
          </a:ln>
          <a:effectLst>
            <a:outerShdw blurRad="63500" dist="71842" dir="2700000" algn="ctr" rotWithShape="0">
              <a:schemeClr val="bg2">
                <a:alpha val="74998"/>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sz="2400" b="1" i="0" u="none" strike="noStrike" kern="1200" cap="none" spc="0" normalizeH="0" baseline="0" noProof="0">
              <a:ln>
                <a:noFill/>
              </a:ln>
              <a:solidFill>
                <a:srgbClr val="FFFFFF"/>
              </a:solidFill>
              <a:effectLst/>
              <a:uLnTx/>
              <a:uFillTx/>
              <a:latin typeface="Arial" panose="020B0604020202020204" pitchFamily="34" charset="0"/>
              <a:ea typeface="Times New Roman" pitchFamily="-105" charset="0"/>
              <a:cs typeface="Arial" panose="020B0604020202020204" pitchFamily="34" charset="0"/>
            </a:endParaRPr>
          </a:p>
        </p:txBody>
      </p:sp>
      <p:sp>
        <p:nvSpPr>
          <p:cNvPr id="29" name="Rectangle 2">
            <a:extLst>
              <a:ext uri="{FF2B5EF4-FFF2-40B4-BE49-F238E27FC236}">
                <a16:creationId xmlns:a16="http://schemas.microsoft.com/office/drawing/2014/main" id="{78F64B7F-D008-9B48-9198-7DF26694B644}"/>
              </a:ext>
            </a:extLst>
          </p:cNvPr>
          <p:cNvSpPr txBox="1">
            <a:spLocks noChangeArrowheads="1"/>
          </p:cNvSpPr>
          <p:nvPr/>
        </p:nvSpPr>
        <p:spPr bwMode="auto">
          <a:xfrm>
            <a:off x="2411766" y="836712"/>
            <a:ext cx="410445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latin typeface="Arial" pitchFamily="-108" charset="0"/>
                <a:ea typeface="ＭＳ Ｐゴシック" pitchFamily="-112" charset="-128"/>
                <a:cs typeface="ＭＳ Ｐゴシック" pitchFamily="-112" charset="-128"/>
              </a:defRPr>
            </a:lvl5pPr>
            <a:lvl6pPr marL="457200" algn="ctr" rtl="0" fontAlgn="base">
              <a:spcBef>
                <a:spcPct val="0"/>
              </a:spcBef>
              <a:spcAft>
                <a:spcPct val="0"/>
              </a:spcAft>
              <a:defRPr sz="4400" b="1">
                <a:solidFill>
                  <a:schemeClr val="tx2"/>
                </a:solidFill>
                <a:latin typeface="Arial" pitchFamily="-108" charset="0"/>
              </a:defRPr>
            </a:lvl6pPr>
            <a:lvl7pPr marL="914400" algn="ctr" rtl="0" fontAlgn="base">
              <a:spcBef>
                <a:spcPct val="0"/>
              </a:spcBef>
              <a:spcAft>
                <a:spcPct val="0"/>
              </a:spcAft>
              <a:defRPr sz="4400" b="1">
                <a:solidFill>
                  <a:schemeClr val="tx2"/>
                </a:solidFill>
                <a:latin typeface="Arial" pitchFamily="-108" charset="0"/>
              </a:defRPr>
            </a:lvl7pPr>
            <a:lvl8pPr marL="1371600" algn="ctr" rtl="0" fontAlgn="base">
              <a:spcBef>
                <a:spcPct val="0"/>
              </a:spcBef>
              <a:spcAft>
                <a:spcPct val="0"/>
              </a:spcAft>
              <a:defRPr sz="4400" b="1">
                <a:solidFill>
                  <a:schemeClr val="tx2"/>
                </a:solidFill>
                <a:latin typeface="Arial" pitchFamily="-108" charset="0"/>
              </a:defRPr>
            </a:lvl8pPr>
            <a:lvl9pPr marL="1828800" algn="ctr" rtl="0" fontAlgn="base">
              <a:spcBef>
                <a:spcPct val="0"/>
              </a:spcBef>
              <a:spcAft>
                <a:spcPct val="0"/>
              </a:spcAft>
              <a:defRPr sz="4400" b="1">
                <a:solidFill>
                  <a:schemeClr val="tx2"/>
                </a:solidFill>
                <a:latin typeface="Arial" pitchFamily="-10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ar-JO" sz="2000"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1 ملوك 11: 2، 2 أخبار 22: 11</a:t>
            </a:r>
            <a:endParaRPr kumimoji="1"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right)">
                                      <p:cBhvr>
                                        <p:cTn id="13" dur="500"/>
                                        <p:tgtEl>
                                          <p:spTgt spid="42"/>
                                        </p:tgtEl>
                                      </p:cBhvr>
                                    </p:animEffec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ssolve">
                                      <p:cBhvr>
                                        <p:cTn id="17" dur="500"/>
                                        <p:tgtEl>
                                          <p:spTgt spid="43"/>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41">
                                            <p:txEl>
                                              <p:pRg st="0" end="0"/>
                                            </p:txEl>
                                          </p:spTgt>
                                        </p:tgtEl>
                                        <p:attrNameLst>
                                          <p:attrName>style.visibility</p:attrName>
                                        </p:attrNameLst>
                                      </p:cBhvr>
                                      <p:to>
                                        <p:strVal val="visible"/>
                                      </p:to>
                                    </p:set>
                                    <p:animEffect transition="in" filter="dissolve">
                                      <p:cBhvr>
                                        <p:cTn id="21" dur="500"/>
                                        <p:tgtEl>
                                          <p:spTgt spid="4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dissolve">
                                      <p:cBhvr>
                                        <p:cTn id="26" dur="500"/>
                                        <p:tgtEl>
                                          <p:spTgt spid="45"/>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44">
                                            <p:txEl>
                                              <p:pRg st="0" end="0"/>
                                            </p:txEl>
                                          </p:spTgt>
                                        </p:tgtEl>
                                        <p:attrNameLst>
                                          <p:attrName>style.visibility</p:attrName>
                                        </p:attrNameLst>
                                      </p:cBhvr>
                                      <p:to>
                                        <p:strVal val="visible"/>
                                      </p:to>
                                    </p:set>
                                    <p:animEffect transition="in" filter="dissolve">
                                      <p:cBhvr>
                                        <p:cTn id="30" dur="500"/>
                                        <p:tgtEl>
                                          <p:spTgt spid="44">
                                            <p:txEl>
                                              <p:pRg st="0" end="0"/>
                                            </p:txEl>
                                          </p:spTgt>
                                        </p:tgtEl>
                                      </p:cBhvr>
                                    </p:animEffect>
                                  </p:childTnLst>
                                </p:cTn>
                              </p:par>
                            </p:childTnLst>
                          </p:cTn>
                        </p:par>
                        <p:par>
                          <p:cTn id="31" fill="hold" nodeType="afterGroup">
                            <p:stCondLst>
                              <p:cond delay="1000"/>
                            </p:stCondLst>
                            <p:childTnLst>
                              <p:par>
                                <p:cTn id="32" presetID="9" presetClass="entr" presetSubtype="0" fill="hold" nodeType="afterEffect">
                                  <p:stCondLst>
                                    <p:cond delay="0"/>
                                  </p:stCondLst>
                                  <p:childTnLst>
                                    <p:set>
                                      <p:cBhvr>
                                        <p:cTn id="33" dur="1" fill="hold">
                                          <p:stCondLst>
                                            <p:cond delay="0"/>
                                          </p:stCondLst>
                                        </p:cTn>
                                        <p:tgtEl>
                                          <p:spTgt spid="242733"/>
                                        </p:tgtEl>
                                        <p:attrNameLst>
                                          <p:attrName>style.visibility</p:attrName>
                                        </p:attrNameLst>
                                      </p:cBhvr>
                                      <p:to>
                                        <p:strVal val="visible"/>
                                      </p:to>
                                    </p:set>
                                    <p:animEffect transition="in" filter="dissolve">
                                      <p:cBhvr>
                                        <p:cTn id="34" dur="500"/>
                                        <p:tgtEl>
                                          <p:spTgt spid="242733"/>
                                        </p:tgtEl>
                                      </p:cBhvr>
                                    </p:animEffect>
                                  </p:childTnLst>
                                </p:cTn>
                              </p:par>
                            </p:childTnLst>
                          </p:cTn>
                        </p:par>
                        <p:par>
                          <p:cTn id="35" fill="hold" nodeType="afterGroup">
                            <p:stCondLst>
                              <p:cond delay="1500"/>
                            </p:stCondLst>
                            <p:childTnLst>
                              <p:par>
                                <p:cTn id="36" presetID="1" presetClass="entr" presetSubtype="0" fill="hold" grpId="0" nodeType="afterEffect">
                                  <p:stCondLst>
                                    <p:cond delay="0"/>
                                  </p:stCondLst>
                                  <p:childTnLst>
                                    <p:set>
                                      <p:cBhvr>
                                        <p:cTn id="37" dur="1" fill="hold">
                                          <p:stCondLst>
                                            <p:cond delay="0"/>
                                          </p:stCondLst>
                                        </p:cTn>
                                        <p:tgtEl>
                                          <p:spTgt spid="24273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6">
                                            <p:txEl>
                                              <p:pRg st="0" end="0"/>
                                            </p:txEl>
                                          </p:spTgt>
                                        </p:tgtEl>
                                        <p:attrNameLst>
                                          <p:attrName>style.visibility</p:attrName>
                                        </p:attrNameLst>
                                      </p:cBhvr>
                                      <p:to>
                                        <p:strVal val="visible"/>
                                      </p:to>
                                    </p:set>
                                    <p:animEffect transition="in" filter="dissolve">
                                      <p:cBhvr>
                                        <p:cTn id="42" dur="500"/>
                                        <p:tgtEl>
                                          <p:spTgt spid="46">
                                            <p:txEl>
                                              <p:pRg st="0" end="0"/>
                                            </p:txEl>
                                          </p:spTgt>
                                        </p:tgtEl>
                                      </p:cBhvr>
                                    </p:animEffect>
                                  </p:childTnLst>
                                </p:cTn>
                              </p:par>
                            </p:childTnLst>
                          </p:cTn>
                        </p:par>
                        <p:par>
                          <p:cTn id="43" fill="hold" nodeType="afterGroup">
                            <p:stCondLst>
                              <p:cond delay="500"/>
                            </p:stCondLst>
                            <p:childTnLst>
                              <p:par>
                                <p:cTn id="44" presetID="9" presetClass="entr" presetSubtype="0" fill="hold" grpId="0" nodeType="afterEffect">
                                  <p:stCondLst>
                                    <p:cond delay="1000"/>
                                  </p:stCondLst>
                                  <p:childTnLst>
                                    <p:set>
                                      <p:cBhvr>
                                        <p:cTn id="45" dur="1" fill="hold">
                                          <p:stCondLst>
                                            <p:cond delay="0"/>
                                          </p:stCondLst>
                                        </p:cTn>
                                        <p:tgtEl>
                                          <p:spTgt spid="47"/>
                                        </p:tgtEl>
                                        <p:attrNameLst>
                                          <p:attrName>style.visibility</p:attrName>
                                        </p:attrNameLst>
                                      </p:cBhvr>
                                      <p:to>
                                        <p:strVal val="visible"/>
                                      </p:to>
                                    </p:set>
                                    <p:animEffect transition="in" filter="dissolve">
                                      <p:cBhvr>
                                        <p:cTn id="4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34" grpId="0"/>
      <p:bldP spid="41" grpId="0" build="p" autoUpdateAnimBg="0"/>
      <p:bldP spid="44" grpId="0" build="p" autoUpdateAnimBg="0"/>
      <p:bldP spid="46" grpId="0" build="p" autoUpdateAnimBg="0"/>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ChangeArrowheads="1"/>
          </p:cNvSpPr>
          <p:nvPr/>
        </p:nvSpPr>
        <p:spPr bwMode="auto">
          <a:xfrm>
            <a:off x="0" y="1905000"/>
            <a:ext cx="41148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0" name="Rectangle 3"/>
          <p:cNvSpPr>
            <a:spLocks noChangeArrowheads="1"/>
          </p:cNvSpPr>
          <p:nvPr/>
        </p:nvSpPr>
        <p:spPr bwMode="auto">
          <a:xfrm>
            <a:off x="4114800" y="2438400"/>
            <a:ext cx="50292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1" name="Rectangle 4"/>
          <p:cNvSpPr>
            <a:spLocks noChangeArrowheads="1"/>
          </p:cNvSpPr>
          <p:nvPr/>
        </p:nvSpPr>
        <p:spPr bwMode="auto">
          <a:xfrm>
            <a:off x="4114800" y="1371600"/>
            <a:ext cx="50292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2" name="Rectangle 5"/>
          <p:cNvSpPr>
            <a:spLocks noChangeArrowheads="1"/>
          </p:cNvSpPr>
          <p:nvPr/>
        </p:nvSpPr>
        <p:spPr bwMode="auto">
          <a:xfrm>
            <a:off x="0" y="4572000"/>
            <a:ext cx="9144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3" name="Rectangle 6"/>
          <p:cNvSpPr>
            <a:spLocks noChangeArrowheads="1"/>
          </p:cNvSpPr>
          <p:nvPr/>
        </p:nvSpPr>
        <p:spPr bwMode="auto">
          <a:xfrm>
            <a:off x="0" y="3429000"/>
            <a:ext cx="4343400" cy="304800"/>
          </a:xfrm>
          <a:prstGeom prst="rect">
            <a:avLst/>
          </a:prstGeom>
          <a:solidFill>
            <a:srgbClr val="0042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4" name="Rectangle 7"/>
          <p:cNvSpPr>
            <a:spLocks noChangeArrowheads="1"/>
          </p:cNvSpPr>
          <p:nvPr/>
        </p:nvSpPr>
        <p:spPr bwMode="auto">
          <a:xfrm>
            <a:off x="3657600" y="6400800"/>
            <a:ext cx="54864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5" name="Rectangle 8"/>
          <p:cNvSpPr>
            <a:spLocks noChangeArrowheads="1"/>
          </p:cNvSpPr>
          <p:nvPr/>
        </p:nvSpPr>
        <p:spPr bwMode="auto">
          <a:xfrm>
            <a:off x="0" y="6400800"/>
            <a:ext cx="2286000" cy="3048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36" name="Rectangle 30"/>
          <p:cNvSpPr>
            <a:spLocks noGrp="1" noChangeArrowheads="1"/>
          </p:cNvSpPr>
          <p:nvPr>
            <p:ph type="ctrTitle"/>
          </p:nvPr>
        </p:nvSpPr>
        <p:spPr>
          <a:xfrm>
            <a:off x="1600200" y="0"/>
            <a:ext cx="6477000" cy="914400"/>
          </a:xfrm>
          <a:solidFill>
            <a:schemeClr val="bg2"/>
          </a:solidFill>
        </p:spPr>
        <p:txBody>
          <a:bodyPr/>
          <a:lstStyle/>
          <a:p>
            <a:pPr eaLnBrk="1" hangingPunct="1"/>
            <a:r>
              <a:rPr kumimoji="1" lang="ar-JO" sz="4000" dirty="0">
                <a:solidFill>
                  <a:schemeClr val="tx1"/>
                </a:solidFill>
                <a:latin typeface="Arial" panose="020B0604020202020204" pitchFamily="34" charset="0"/>
                <a:ea typeface="ＭＳ Ｐゴシック" charset="0"/>
                <a:cs typeface="Arial" panose="020B0604020202020204" pitchFamily="34" charset="0"/>
              </a:rPr>
              <a:t>الملوك الشماليون المبكرون</a:t>
            </a:r>
            <a:endParaRPr kumimoji="1" lang="en-US" sz="4000" dirty="0">
              <a:latin typeface="Arial" panose="020B0604020202020204" pitchFamily="34" charset="0"/>
              <a:ea typeface="ＭＳ Ｐゴシック" charset="0"/>
              <a:cs typeface="Arial" panose="020B0604020202020204" pitchFamily="34" charset="0"/>
            </a:endParaRPr>
          </a:p>
        </p:txBody>
      </p:sp>
      <p:sp>
        <p:nvSpPr>
          <p:cNvPr id="190497" name="Text Box 33"/>
          <p:cNvSpPr txBox="1">
            <a:spLocks noChangeArrowheads="1"/>
          </p:cNvSpPr>
          <p:nvPr/>
        </p:nvSpPr>
        <p:spPr bwMode="auto">
          <a:xfrm>
            <a:off x="7391400" y="76200"/>
            <a:ext cx="167640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232 و 342</a:t>
            </a:r>
            <a:endParaRPr kumimoji="0" lang="en-US" sz="24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498" name="Text Box 34"/>
          <p:cNvSpPr txBox="1">
            <a:spLocks noChangeArrowheads="1"/>
          </p:cNvSpPr>
          <p:nvPr/>
        </p:nvSpPr>
        <p:spPr bwMode="auto">
          <a:xfrm rot="19866539">
            <a:off x="404653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يربعام</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499" name="Text Box 35"/>
          <p:cNvSpPr txBox="1">
            <a:spLocks noChangeArrowheads="1"/>
          </p:cNvSpPr>
          <p:nvPr/>
        </p:nvSpPr>
        <p:spPr bwMode="auto">
          <a:xfrm rot="19866539">
            <a:off x="44958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ناداب</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0" name="Text Box 36"/>
          <p:cNvSpPr txBox="1">
            <a:spLocks noChangeArrowheads="1"/>
          </p:cNvSpPr>
          <p:nvPr/>
        </p:nvSpPr>
        <p:spPr bwMode="auto">
          <a:xfrm rot="19866539">
            <a:off x="5424488"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بعشا</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1" name="Text Box 37"/>
          <p:cNvSpPr txBox="1">
            <a:spLocks noChangeArrowheads="1"/>
          </p:cNvSpPr>
          <p:nvPr/>
        </p:nvSpPr>
        <p:spPr bwMode="auto">
          <a:xfrm rot="19866539">
            <a:off x="586740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أيلة</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2" name="Text Box 38"/>
          <p:cNvSpPr txBox="1">
            <a:spLocks noChangeArrowheads="1"/>
          </p:cNvSpPr>
          <p:nvPr/>
        </p:nvSpPr>
        <p:spPr bwMode="auto">
          <a:xfrm rot="19866539">
            <a:off x="628650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زمري</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3" name="Text Box 39"/>
          <p:cNvSpPr txBox="1">
            <a:spLocks noChangeArrowheads="1"/>
          </p:cNvSpPr>
          <p:nvPr/>
        </p:nvSpPr>
        <p:spPr bwMode="auto">
          <a:xfrm rot="19866539">
            <a:off x="6707188"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عمري</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4" name="Text Box 40"/>
          <p:cNvSpPr txBox="1">
            <a:spLocks noChangeArrowheads="1"/>
          </p:cNvSpPr>
          <p:nvPr/>
        </p:nvSpPr>
        <p:spPr bwMode="auto">
          <a:xfrm rot="19866539">
            <a:off x="7127875"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آخاب</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5" name="Text Box 41"/>
          <p:cNvSpPr txBox="1">
            <a:spLocks noChangeArrowheads="1"/>
          </p:cNvSpPr>
          <p:nvPr/>
        </p:nvSpPr>
        <p:spPr bwMode="auto">
          <a:xfrm rot="19866539">
            <a:off x="7548563"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أخزيا</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6" name="Text Box 42"/>
          <p:cNvSpPr txBox="1">
            <a:spLocks noChangeArrowheads="1"/>
          </p:cNvSpPr>
          <p:nvPr/>
        </p:nvSpPr>
        <p:spPr bwMode="auto">
          <a:xfrm rot="19866539">
            <a:off x="7969250" y="838200"/>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يورام</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07" name="Text Box 43"/>
          <p:cNvSpPr txBox="1">
            <a:spLocks noChangeArrowheads="1"/>
          </p:cNvSpPr>
          <p:nvPr/>
        </p:nvSpPr>
        <p:spPr bwMode="auto">
          <a:xfrm rot="19866539">
            <a:off x="4038600" y="1933575"/>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رحبعام</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08" name="Text Box 44"/>
          <p:cNvSpPr txBox="1">
            <a:spLocks noChangeArrowheads="1"/>
          </p:cNvSpPr>
          <p:nvPr/>
        </p:nvSpPr>
        <p:spPr bwMode="auto">
          <a:xfrm rot="19866539">
            <a:off x="4724400" y="1965325"/>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أبيام</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09" name="Text Box 45"/>
          <p:cNvSpPr txBox="1">
            <a:spLocks noChangeArrowheads="1"/>
          </p:cNvSpPr>
          <p:nvPr/>
        </p:nvSpPr>
        <p:spPr bwMode="auto">
          <a:xfrm rot="19866539">
            <a:off x="6016625" y="19192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آسا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10" name="Text Box 46"/>
          <p:cNvSpPr txBox="1">
            <a:spLocks noChangeArrowheads="1"/>
          </p:cNvSpPr>
          <p:nvPr/>
        </p:nvSpPr>
        <p:spPr bwMode="auto">
          <a:xfrm rot="19866539">
            <a:off x="6940550" y="1866900"/>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يهورام</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11" name="Text Box 47"/>
          <p:cNvSpPr txBox="1">
            <a:spLocks noChangeArrowheads="1"/>
          </p:cNvSpPr>
          <p:nvPr/>
        </p:nvSpPr>
        <p:spPr bwMode="auto">
          <a:xfrm rot="19866539">
            <a:off x="7412182" y="2008224"/>
            <a:ext cx="129540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أخزيا</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12" name="Text Box 48"/>
          <p:cNvSpPr txBox="1">
            <a:spLocks noChangeArrowheads="1"/>
          </p:cNvSpPr>
          <p:nvPr/>
        </p:nvSpPr>
        <p:spPr bwMode="auto">
          <a:xfrm rot="19866539">
            <a:off x="7808913" y="197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عثليا</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13" name="Text Box 49"/>
          <p:cNvSpPr txBox="1">
            <a:spLocks noChangeArrowheads="1"/>
          </p:cNvSpPr>
          <p:nvPr/>
        </p:nvSpPr>
        <p:spPr bwMode="auto">
          <a:xfrm rot="19866539">
            <a:off x="8305800" y="2055813"/>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يؤاش</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14" name="Text Box 50"/>
          <p:cNvSpPr txBox="1">
            <a:spLocks noChangeArrowheads="1"/>
          </p:cNvSpPr>
          <p:nvPr/>
        </p:nvSpPr>
        <p:spPr bwMode="auto">
          <a:xfrm rot="19866539">
            <a:off x="8426450" y="8524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ياهو</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15" name="Text Box 51"/>
          <p:cNvSpPr txBox="1">
            <a:spLocks noChangeArrowheads="1"/>
          </p:cNvSpPr>
          <p:nvPr/>
        </p:nvSpPr>
        <p:spPr bwMode="auto">
          <a:xfrm rot="19866539">
            <a:off x="6339331" y="1777217"/>
            <a:ext cx="1695450"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يهوشافاط</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16" name="Text Box 52"/>
          <p:cNvSpPr txBox="1">
            <a:spLocks noChangeArrowheads="1"/>
          </p:cNvSpPr>
          <p:nvPr/>
        </p:nvSpPr>
        <p:spPr bwMode="auto">
          <a:xfrm rot="19866539">
            <a:off x="-68263" y="2909888"/>
            <a:ext cx="1295401"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ياهو</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17" name="Text Box 53"/>
          <p:cNvSpPr txBox="1">
            <a:spLocks noChangeArrowheads="1"/>
          </p:cNvSpPr>
          <p:nvPr/>
        </p:nvSpPr>
        <p:spPr bwMode="auto">
          <a:xfrm rot="19866539">
            <a:off x="3810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يهوأحاز</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18" name="Text Box 54"/>
          <p:cNvSpPr txBox="1">
            <a:spLocks noChangeArrowheads="1"/>
          </p:cNvSpPr>
          <p:nvPr/>
        </p:nvSpPr>
        <p:spPr bwMode="auto">
          <a:xfrm rot="19866539">
            <a:off x="8524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يهؤاش</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19" name="Text Box 55"/>
          <p:cNvSpPr txBox="1">
            <a:spLocks noChangeArrowheads="1"/>
          </p:cNvSpPr>
          <p:nvPr/>
        </p:nvSpPr>
        <p:spPr bwMode="auto">
          <a:xfrm rot="19866539">
            <a:off x="1295400" y="2825750"/>
            <a:ext cx="16414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يربعام 2</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20" name="Text Box 56"/>
          <p:cNvSpPr txBox="1">
            <a:spLocks noChangeArrowheads="1"/>
          </p:cNvSpPr>
          <p:nvPr/>
        </p:nvSpPr>
        <p:spPr bwMode="auto">
          <a:xfrm rot="19866539">
            <a:off x="1717675" y="2835275"/>
            <a:ext cx="16017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زكريا</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21" name="Text Box 57"/>
          <p:cNvSpPr txBox="1">
            <a:spLocks noChangeArrowheads="1"/>
          </p:cNvSpPr>
          <p:nvPr/>
        </p:nvSpPr>
        <p:spPr bwMode="auto">
          <a:xfrm rot="19866539">
            <a:off x="27432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منحيم</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22" name="Text Box 58"/>
          <p:cNvSpPr txBox="1">
            <a:spLocks noChangeArrowheads="1"/>
          </p:cNvSpPr>
          <p:nvPr/>
        </p:nvSpPr>
        <p:spPr bwMode="auto">
          <a:xfrm rot="19866539">
            <a:off x="3240088"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فقعيا</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23" name="Text Box 59"/>
          <p:cNvSpPr txBox="1">
            <a:spLocks noChangeArrowheads="1"/>
          </p:cNvSpPr>
          <p:nvPr/>
        </p:nvSpPr>
        <p:spPr bwMode="auto">
          <a:xfrm rot="19866539">
            <a:off x="3660775"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فقع</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24" name="Text Box 60"/>
          <p:cNvSpPr txBox="1">
            <a:spLocks noChangeArrowheads="1"/>
          </p:cNvSpPr>
          <p:nvPr/>
        </p:nvSpPr>
        <p:spPr bwMode="auto">
          <a:xfrm rot="19866539">
            <a:off x="0" y="3976688"/>
            <a:ext cx="1422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يؤاش</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25" name="Text Box 61"/>
          <p:cNvSpPr txBox="1">
            <a:spLocks noChangeArrowheads="1"/>
          </p:cNvSpPr>
          <p:nvPr/>
        </p:nvSpPr>
        <p:spPr bwMode="auto">
          <a:xfrm rot="19866539">
            <a:off x="1371600"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عمسيا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26" name="Text Box 62"/>
          <p:cNvSpPr txBox="1">
            <a:spLocks noChangeArrowheads="1"/>
          </p:cNvSpPr>
          <p:nvPr/>
        </p:nvSpPr>
        <p:spPr bwMode="auto">
          <a:xfrm rot="19866539">
            <a:off x="2511425" y="400843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عزيا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27" name="Text Box 63"/>
          <p:cNvSpPr txBox="1">
            <a:spLocks noChangeArrowheads="1"/>
          </p:cNvSpPr>
          <p:nvPr/>
        </p:nvSpPr>
        <p:spPr bwMode="auto">
          <a:xfrm rot="19866539">
            <a:off x="3932238" y="3910013"/>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آحاز</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28" name="Text Box 64"/>
          <p:cNvSpPr txBox="1">
            <a:spLocks noChangeArrowheads="1"/>
          </p:cNvSpPr>
          <p:nvPr/>
        </p:nvSpPr>
        <p:spPr bwMode="auto">
          <a:xfrm rot="19866539">
            <a:off x="4913313"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حزقيا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29" name="Text Box 65"/>
          <p:cNvSpPr txBox="1">
            <a:spLocks noChangeArrowheads="1"/>
          </p:cNvSpPr>
          <p:nvPr/>
        </p:nvSpPr>
        <p:spPr bwMode="auto">
          <a:xfrm rot="19866539">
            <a:off x="6248400" y="40370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منسى</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0" name="Text Box 66"/>
          <p:cNvSpPr txBox="1">
            <a:spLocks noChangeArrowheads="1"/>
          </p:cNvSpPr>
          <p:nvPr/>
        </p:nvSpPr>
        <p:spPr bwMode="auto">
          <a:xfrm rot="19866539">
            <a:off x="70866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آمون</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1" name="Text Box 67"/>
          <p:cNvSpPr txBox="1">
            <a:spLocks noChangeArrowheads="1"/>
          </p:cNvSpPr>
          <p:nvPr/>
        </p:nvSpPr>
        <p:spPr bwMode="auto">
          <a:xfrm rot="19866539">
            <a:off x="3392488" y="3932238"/>
            <a:ext cx="16954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يوثام</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32" name="Text Box 68"/>
          <p:cNvSpPr txBox="1">
            <a:spLocks noChangeArrowheads="1"/>
          </p:cNvSpPr>
          <p:nvPr/>
        </p:nvSpPr>
        <p:spPr bwMode="auto">
          <a:xfrm rot="19866539">
            <a:off x="2209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شلوم</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33" name="Text Box 69"/>
          <p:cNvSpPr txBox="1">
            <a:spLocks noChangeArrowheads="1"/>
          </p:cNvSpPr>
          <p:nvPr/>
        </p:nvSpPr>
        <p:spPr bwMode="auto">
          <a:xfrm rot="19866539">
            <a:off x="4114800" y="2909888"/>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هوشع</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34" name="Text Box 70"/>
          <p:cNvSpPr txBox="1">
            <a:spLocks noChangeArrowheads="1"/>
          </p:cNvSpPr>
          <p:nvPr/>
        </p:nvSpPr>
        <p:spPr bwMode="auto">
          <a:xfrm rot="19866539">
            <a:off x="8001000" y="4129088"/>
            <a:ext cx="914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يوشيا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35" name="Text Box 71"/>
          <p:cNvSpPr txBox="1">
            <a:spLocks noChangeArrowheads="1"/>
          </p:cNvSpPr>
          <p:nvPr/>
        </p:nvSpPr>
        <p:spPr bwMode="auto">
          <a:xfrm rot="19866539">
            <a:off x="-76200" y="5789613"/>
            <a:ext cx="1295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يهوآحاز</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6" name="Text Box 72"/>
          <p:cNvSpPr txBox="1">
            <a:spLocks noChangeArrowheads="1"/>
          </p:cNvSpPr>
          <p:nvPr/>
        </p:nvSpPr>
        <p:spPr bwMode="auto">
          <a:xfrm rot="19866539">
            <a:off x="412750" y="5743575"/>
            <a:ext cx="14874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يهوياقيم</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7" name="Text Box 73"/>
          <p:cNvSpPr txBox="1">
            <a:spLocks noChangeArrowheads="1"/>
          </p:cNvSpPr>
          <p:nvPr/>
        </p:nvSpPr>
        <p:spPr bwMode="auto">
          <a:xfrm rot="19866539">
            <a:off x="854075" y="5719763"/>
            <a:ext cx="1585913"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يهوياكين</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8" name="Text Box 74"/>
          <p:cNvSpPr txBox="1">
            <a:spLocks noChangeArrowheads="1"/>
          </p:cNvSpPr>
          <p:nvPr/>
        </p:nvSpPr>
        <p:spPr bwMode="auto">
          <a:xfrm rot="19866539">
            <a:off x="1408113" y="5780088"/>
            <a:ext cx="1335087"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صدقيا</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39" name="Text Box 75"/>
          <p:cNvSpPr txBox="1">
            <a:spLocks noChangeArrowheads="1"/>
          </p:cNvSpPr>
          <p:nvPr/>
        </p:nvSpPr>
        <p:spPr bwMode="auto">
          <a:xfrm rot="1479">
            <a:off x="4114799" y="1309246"/>
            <a:ext cx="2171745" cy="369332"/>
          </a:xfrm>
          <a:prstGeom prst="rect">
            <a:avLst/>
          </a:prstGeom>
          <a:noFill/>
          <a:ln w="9525">
            <a:noFill/>
            <a:miter lim="800000"/>
            <a:headEnd/>
            <a:tailEnd/>
          </a:ln>
          <a:effectLst>
            <a:outerShdw blurRad="63500" dist="38099"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ي ي أ آ ع ز أ ب ن ي</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40" name="Text Box 76"/>
          <p:cNvSpPr txBox="1">
            <a:spLocks noChangeArrowheads="1"/>
          </p:cNvSpPr>
          <p:nvPr/>
        </p:nvSpPr>
        <p:spPr bwMode="auto">
          <a:xfrm rot="1479">
            <a:off x="836613" y="4586288"/>
            <a:ext cx="22860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ي آ م  ح آ ي  ع ع ي</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41" name="Text Box 77"/>
          <p:cNvSpPr txBox="1">
            <a:spLocks noChangeArrowheads="1"/>
          </p:cNvSpPr>
          <p:nvPr/>
        </p:nvSpPr>
        <p:spPr bwMode="auto">
          <a:xfrm rot="1479">
            <a:off x="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و</a:t>
            </a:r>
            <a:r>
              <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حاز</a:t>
            </a:r>
            <a:r>
              <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آش</a:t>
            </a:r>
            <a:r>
              <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2</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42" name="Text Box 78"/>
          <p:cNvSpPr txBox="1">
            <a:spLocks noChangeArrowheads="1"/>
          </p:cNvSpPr>
          <p:nvPr/>
        </p:nvSpPr>
        <p:spPr bwMode="auto">
          <a:xfrm rot="1479">
            <a:off x="2362200" y="3367088"/>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ه ف ف م ش ز</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43" name="Text Box 79"/>
          <p:cNvSpPr txBox="1">
            <a:spLocks noChangeArrowheads="1"/>
          </p:cNvSpPr>
          <p:nvPr/>
        </p:nvSpPr>
        <p:spPr bwMode="auto">
          <a:xfrm rot="1479">
            <a:off x="-76200" y="6338888"/>
            <a:ext cx="2439988"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حاز</a:t>
            </a:r>
            <a:r>
              <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 </a:t>
            </a: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قيم كين</a:t>
            </a:r>
            <a:r>
              <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 </a:t>
            </a: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صد </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44" name="Text Box 80"/>
          <p:cNvSpPr txBox="1">
            <a:spLocks noChangeArrowheads="1"/>
          </p:cNvSpPr>
          <p:nvPr/>
        </p:nvSpPr>
        <p:spPr bwMode="auto">
          <a:xfrm rot="1479">
            <a:off x="4114800" y="2436813"/>
            <a:ext cx="18288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ي ع أ ي ي آ أ ر</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190545" name="Text Box 81"/>
          <p:cNvSpPr txBox="1">
            <a:spLocks noChangeArrowheads="1"/>
          </p:cNvSpPr>
          <p:nvPr/>
        </p:nvSpPr>
        <p:spPr bwMode="auto">
          <a:xfrm rot="1479">
            <a:off x="4876800" y="4860925"/>
            <a:ext cx="286385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ملوك إسرائيل (جميعهم أشرار)</a:t>
            </a:r>
            <a:endPar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90546" name="Text Box 82"/>
          <p:cNvSpPr txBox="1">
            <a:spLocks noChangeArrowheads="1"/>
          </p:cNvSpPr>
          <p:nvPr/>
        </p:nvSpPr>
        <p:spPr bwMode="auto">
          <a:xfrm rot="1479">
            <a:off x="4876800" y="5484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rPr>
              <a:t>ملوك أشرار في يهوذا</a:t>
            </a:r>
            <a:endParaRPr kumimoji="0" lang="en-US" sz="1800" b="1" i="0" u="none" strike="noStrike" kern="1200" cap="none" spc="0" normalizeH="0" baseline="0" noProof="0" dirty="0">
              <a:ln>
                <a:noFill/>
              </a:ln>
              <a:solidFill>
                <a:srgbClr val="F3B600"/>
              </a:solidFill>
              <a:effectLst/>
              <a:uLnTx/>
              <a:uFillTx/>
              <a:latin typeface="Arial" panose="020B0604020202020204" pitchFamily="34" charset="0"/>
              <a:cs typeface="Arial" panose="020B0604020202020204" pitchFamily="34" charset="0"/>
            </a:endParaRPr>
          </a:p>
        </p:txBody>
      </p:sp>
      <p:sp>
        <p:nvSpPr>
          <p:cNvPr id="190547" name="Text Box 83"/>
          <p:cNvSpPr txBox="1">
            <a:spLocks noChangeArrowheads="1"/>
          </p:cNvSpPr>
          <p:nvPr/>
        </p:nvSpPr>
        <p:spPr bwMode="auto">
          <a:xfrm rot="1479">
            <a:off x="4876800" y="5865813"/>
            <a:ext cx="3581400"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ملوك صالحين في يهوذا</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380988" name="Line 84"/>
          <p:cNvSpPr>
            <a:spLocks noChangeShapeType="1"/>
          </p:cNvSpPr>
          <p:nvPr/>
        </p:nvSpPr>
        <p:spPr bwMode="auto">
          <a:xfrm flipV="1">
            <a:off x="50292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89" name="Line 85"/>
          <p:cNvSpPr>
            <a:spLocks noChangeShapeType="1"/>
          </p:cNvSpPr>
          <p:nvPr/>
        </p:nvSpPr>
        <p:spPr bwMode="auto">
          <a:xfrm flipV="1">
            <a:off x="60960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0" name="Line 86"/>
          <p:cNvSpPr>
            <a:spLocks noChangeShapeType="1"/>
          </p:cNvSpPr>
          <p:nvPr/>
        </p:nvSpPr>
        <p:spPr bwMode="auto">
          <a:xfrm flipV="1">
            <a:off x="65532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1" name="Line 87"/>
          <p:cNvSpPr>
            <a:spLocks noChangeShapeType="1"/>
          </p:cNvSpPr>
          <p:nvPr/>
        </p:nvSpPr>
        <p:spPr bwMode="auto">
          <a:xfrm flipV="1">
            <a:off x="20574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2" name="Line 88"/>
          <p:cNvSpPr>
            <a:spLocks noChangeShapeType="1"/>
          </p:cNvSpPr>
          <p:nvPr/>
        </p:nvSpPr>
        <p:spPr bwMode="auto">
          <a:xfrm flipV="1">
            <a:off x="25908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3" name="Line 89"/>
          <p:cNvSpPr>
            <a:spLocks noChangeShapeType="1"/>
          </p:cNvSpPr>
          <p:nvPr/>
        </p:nvSpPr>
        <p:spPr bwMode="auto">
          <a:xfrm flipV="1">
            <a:off x="35052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4" name="Line 90"/>
          <p:cNvSpPr>
            <a:spLocks noChangeShapeType="1"/>
          </p:cNvSpPr>
          <p:nvPr/>
        </p:nvSpPr>
        <p:spPr bwMode="auto">
          <a:xfrm flipV="1">
            <a:off x="3962400" y="28956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5" name="Line 91"/>
          <p:cNvSpPr>
            <a:spLocks noChangeShapeType="1"/>
          </p:cNvSpPr>
          <p:nvPr/>
        </p:nvSpPr>
        <p:spPr bwMode="auto">
          <a:xfrm flipV="1">
            <a:off x="8305800" y="838200"/>
            <a:ext cx="914400" cy="533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380996" name="Right Brace 70"/>
          <p:cNvSpPr>
            <a:spLocks/>
          </p:cNvSpPr>
          <p:nvPr/>
        </p:nvSpPr>
        <p:spPr bwMode="auto">
          <a:xfrm>
            <a:off x="7359650" y="5589588"/>
            <a:ext cx="287338" cy="647700"/>
          </a:xfrm>
          <a:prstGeom prst="rightBrace">
            <a:avLst>
              <a:gd name="adj1" fmla="val 8349"/>
              <a:gd name="adj2" fmla="val 50000"/>
            </a:avLst>
          </a:prstGeom>
          <a:noFill/>
          <a:ln w="3810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Arial" panose="020B0604020202020204" pitchFamily="34" charset="0"/>
              <a:cs typeface="Arial" panose="020B0604020202020204" pitchFamily="34" charset="0"/>
            </a:endParaRPr>
          </a:p>
        </p:txBody>
      </p:sp>
      <p:sp>
        <p:nvSpPr>
          <p:cNvPr id="72" name="Text Box 70"/>
          <p:cNvSpPr txBox="1">
            <a:spLocks noChangeArrowheads="1"/>
          </p:cNvSpPr>
          <p:nvPr/>
        </p:nvSpPr>
        <p:spPr bwMode="auto">
          <a:xfrm>
            <a:off x="7667625" y="5591175"/>
            <a:ext cx="1265238" cy="646331"/>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سلالة        واحدة</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sp>
        <p:nvSpPr>
          <p:cNvPr id="73" name="Text Box 70"/>
          <p:cNvSpPr txBox="1">
            <a:spLocks noChangeArrowheads="1"/>
          </p:cNvSpPr>
          <p:nvPr/>
        </p:nvSpPr>
        <p:spPr bwMode="auto">
          <a:xfrm>
            <a:off x="5219700" y="5157788"/>
            <a:ext cx="3889375" cy="36830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rPr>
              <a:t>خط من 9 سلالات في إسرائيل</a:t>
            </a:r>
            <a:endParaRPr kumimoji="0" lang="en-US" sz="1800" b="1" i="0" u="none" strike="noStrike" kern="1200" cap="none" spc="0" normalizeH="0" baseline="0" noProof="0" dirty="0">
              <a:ln>
                <a:noFill/>
              </a:ln>
              <a:solidFill>
                <a:srgbClr val="EAEAEA"/>
              </a:solidFill>
              <a:effectLst/>
              <a:uLnTx/>
              <a:uFillTx/>
              <a:latin typeface="Arial" panose="020B0604020202020204" pitchFamily="34" charset="0"/>
              <a:cs typeface="Arial" panose="020B0604020202020204" pitchFamily="34" charset="0"/>
            </a:endParaRPr>
          </a:p>
        </p:txBody>
      </p:sp>
      <p:cxnSp>
        <p:nvCxnSpPr>
          <p:cNvPr id="380999" name="Straight Connector 2"/>
          <p:cNvCxnSpPr>
            <a:cxnSpLocks noChangeShapeType="1"/>
          </p:cNvCxnSpPr>
          <p:nvPr/>
        </p:nvCxnSpPr>
        <p:spPr bwMode="auto">
          <a:xfrm flipV="1">
            <a:off x="4932363" y="5300663"/>
            <a:ext cx="287337" cy="1444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223653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0498"/>
                                        </p:tgtEl>
                                        <p:attrNameLst>
                                          <p:attrName>style.visibility</p:attrName>
                                        </p:attrNameLst>
                                      </p:cBhvr>
                                      <p:to>
                                        <p:strVal val="visible"/>
                                      </p:to>
                                    </p:set>
                                    <p:animEffect transition="in" filter="fade">
                                      <p:cBhvr>
                                        <p:cTn id="7" dur="500"/>
                                        <p:tgtEl>
                                          <p:spTgt spid="1904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0499"/>
                                        </p:tgtEl>
                                        <p:attrNameLst>
                                          <p:attrName>style.visibility</p:attrName>
                                        </p:attrNameLst>
                                      </p:cBhvr>
                                      <p:to>
                                        <p:strVal val="visible"/>
                                      </p:to>
                                    </p:set>
                                    <p:animEffect transition="in" filter="fade">
                                      <p:cBhvr>
                                        <p:cTn id="12" dur="500"/>
                                        <p:tgtEl>
                                          <p:spTgt spid="1904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0500"/>
                                        </p:tgtEl>
                                        <p:attrNameLst>
                                          <p:attrName>style.visibility</p:attrName>
                                        </p:attrNameLst>
                                      </p:cBhvr>
                                      <p:to>
                                        <p:strVal val="visible"/>
                                      </p:to>
                                    </p:set>
                                    <p:animEffect transition="in" filter="fade">
                                      <p:cBhvr>
                                        <p:cTn id="17" dur="500"/>
                                        <p:tgtEl>
                                          <p:spTgt spid="1905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0501"/>
                                        </p:tgtEl>
                                        <p:attrNameLst>
                                          <p:attrName>style.visibility</p:attrName>
                                        </p:attrNameLst>
                                      </p:cBhvr>
                                      <p:to>
                                        <p:strVal val="visible"/>
                                      </p:to>
                                    </p:set>
                                    <p:animEffect transition="in" filter="fade">
                                      <p:cBhvr>
                                        <p:cTn id="22" dur="500"/>
                                        <p:tgtEl>
                                          <p:spTgt spid="19050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0502"/>
                                        </p:tgtEl>
                                        <p:attrNameLst>
                                          <p:attrName>style.visibility</p:attrName>
                                        </p:attrNameLst>
                                      </p:cBhvr>
                                      <p:to>
                                        <p:strVal val="visible"/>
                                      </p:to>
                                    </p:set>
                                    <p:animEffect transition="in" filter="fade">
                                      <p:cBhvr>
                                        <p:cTn id="27" dur="500"/>
                                        <p:tgtEl>
                                          <p:spTgt spid="1905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0503"/>
                                        </p:tgtEl>
                                        <p:attrNameLst>
                                          <p:attrName>style.visibility</p:attrName>
                                        </p:attrNameLst>
                                      </p:cBhvr>
                                      <p:to>
                                        <p:strVal val="visible"/>
                                      </p:to>
                                    </p:set>
                                    <p:animEffect transition="in" filter="fade">
                                      <p:cBhvr>
                                        <p:cTn id="32" dur="500"/>
                                        <p:tgtEl>
                                          <p:spTgt spid="1905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0504"/>
                                        </p:tgtEl>
                                        <p:attrNameLst>
                                          <p:attrName>style.visibility</p:attrName>
                                        </p:attrNameLst>
                                      </p:cBhvr>
                                      <p:to>
                                        <p:strVal val="visible"/>
                                      </p:to>
                                    </p:set>
                                    <p:animEffect transition="in" filter="fade">
                                      <p:cBhvr>
                                        <p:cTn id="37" dur="500"/>
                                        <p:tgtEl>
                                          <p:spTgt spid="19050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0505"/>
                                        </p:tgtEl>
                                        <p:attrNameLst>
                                          <p:attrName>style.visibility</p:attrName>
                                        </p:attrNameLst>
                                      </p:cBhvr>
                                      <p:to>
                                        <p:strVal val="visible"/>
                                      </p:to>
                                    </p:set>
                                    <p:animEffect transition="in" filter="fade">
                                      <p:cBhvr>
                                        <p:cTn id="42" dur="500"/>
                                        <p:tgtEl>
                                          <p:spTgt spid="19050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0506"/>
                                        </p:tgtEl>
                                        <p:attrNameLst>
                                          <p:attrName>style.visibility</p:attrName>
                                        </p:attrNameLst>
                                      </p:cBhvr>
                                      <p:to>
                                        <p:strVal val="visible"/>
                                      </p:to>
                                    </p:set>
                                    <p:animEffect transition="in" filter="fade">
                                      <p:cBhvr>
                                        <p:cTn id="47" dur="500"/>
                                        <p:tgtEl>
                                          <p:spTgt spid="1905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0514"/>
                                        </p:tgtEl>
                                        <p:attrNameLst>
                                          <p:attrName>style.visibility</p:attrName>
                                        </p:attrNameLst>
                                      </p:cBhvr>
                                      <p:to>
                                        <p:strVal val="visible"/>
                                      </p:to>
                                    </p:set>
                                    <p:animEffect transition="in" filter="fade">
                                      <p:cBhvr>
                                        <p:cTn id="52" dur="500"/>
                                        <p:tgtEl>
                                          <p:spTgt spid="1905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0539"/>
                                        </p:tgtEl>
                                        <p:attrNameLst>
                                          <p:attrName>style.visibility</p:attrName>
                                        </p:attrNameLst>
                                      </p:cBhvr>
                                      <p:to>
                                        <p:strVal val="visible"/>
                                      </p:to>
                                    </p:set>
                                    <p:animEffect transition="in" filter="fade">
                                      <p:cBhvr>
                                        <p:cTn id="57" dur="500"/>
                                        <p:tgtEl>
                                          <p:spTgt spid="190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98" grpId="0" autoUpdateAnimBg="0"/>
      <p:bldP spid="190499" grpId="0" autoUpdateAnimBg="0"/>
      <p:bldP spid="190500" grpId="0" autoUpdateAnimBg="0"/>
      <p:bldP spid="190501" grpId="0" autoUpdateAnimBg="0"/>
      <p:bldP spid="190502" grpId="0" autoUpdateAnimBg="0"/>
      <p:bldP spid="190503" grpId="0" autoUpdateAnimBg="0"/>
      <p:bldP spid="190504" grpId="0" autoUpdateAnimBg="0"/>
      <p:bldP spid="190505" grpId="0" autoUpdateAnimBg="0"/>
      <p:bldP spid="190506" grpId="0" autoUpdateAnimBg="0"/>
      <p:bldP spid="190514" grpId="0" autoUpdateAnimBg="0"/>
      <p:bldP spid="190539" grpId="0" autoUpdateAnimBg="0"/>
    </p:bldLst>
  </p:timing>
</p:sld>
</file>

<file path=ppt/theme/_rels/them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theme1.xml><?xml version="1.0" encoding="utf-8"?>
<a:theme xmlns:a="http://schemas.openxmlformats.org/drawingml/2006/main" name="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Shimmer">
  <a:themeElements>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fontScheme name="Shimmer">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2">
        <a:dk1>
          <a:srgbClr val="808080"/>
        </a:dk1>
        <a:lt1>
          <a:srgbClr val="FFFFFF"/>
        </a:lt1>
        <a:dk2>
          <a:srgbClr val="810A08"/>
        </a:dk2>
        <a:lt2>
          <a:srgbClr val="F9AAAC"/>
        </a:lt2>
        <a:accent1>
          <a:srgbClr val="EF1F1D"/>
        </a:accent1>
        <a:accent2>
          <a:srgbClr val="F87B57"/>
        </a:accent2>
        <a:accent3>
          <a:srgbClr val="C1AAAA"/>
        </a:accent3>
        <a:accent4>
          <a:srgbClr val="DADADA"/>
        </a:accent4>
        <a:accent5>
          <a:srgbClr val="F6ABAB"/>
        </a:accent5>
        <a:accent6>
          <a:srgbClr val="E16F4E"/>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3">
        <a:dk1>
          <a:srgbClr val="808080"/>
        </a:dk1>
        <a:lt1>
          <a:srgbClr val="FFFFFF"/>
        </a:lt1>
        <a:dk2>
          <a:srgbClr val="133A0D"/>
        </a:dk2>
        <a:lt2>
          <a:srgbClr val="BAD41A"/>
        </a:lt2>
        <a:accent1>
          <a:srgbClr val="5DA31E"/>
        </a:accent1>
        <a:accent2>
          <a:srgbClr val="BAD41A"/>
        </a:accent2>
        <a:accent3>
          <a:srgbClr val="AAAEAA"/>
        </a:accent3>
        <a:accent4>
          <a:srgbClr val="DADADA"/>
        </a:accent4>
        <a:accent5>
          <a:srgbClr val="B6CEAB"/>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4">
        <a:dk1>
          <a:srgbClr val="808080"/>
        </a:dk1>
        <a:lt1>
          <a:srgbClr val="FFFFFF"/>
        </a:lt1>
        <a:dk2>
          <a:srgbClr val="555555"/>
        </a:dk2>
        <a:lt2>
          <a:srgbClr val="CCCCCC"/>
        </a:lt2>
        <a:accent1>
          <a:srgbClr val="AAAAAA"/>
        </a:accent1>
        <a:accent2>
          <a:srgbClr val="EEEEEE"/>
        </a:accent2>
        <a:accent3>
          <a:srgbClr val="B4B4B4"/>
        </a:accent3>
        <a:accent4>
          <a:srgbClr val="DADADA"/>
        </a:accent4>
        <a:accent5>
          <a:srgbClr val="D2D2D2"/>
        </a:accent5>
        <a:accent6>
          <a:srgbClr val="D8D8D8"/>
        </a:accent6>
        <a:hlink>
          <a:srgbClr val="CCCCCC"/>
        </a:hlink>
        <a:folHlink>
          <a:srgbClr val="CCCCCC"/>
        </a:folHlink>
      </a:clrScheme>
      <a:clrMap bg1="dk2" tx1="lt1" bg2="dk1" tx2="lt2" accent1="accent1" accent2="accent2" accent3="accent3" accent4="accent4" accent5="accent5" accent6="accent6" hlink="hlink" folHlink="folHlink"/>
    </a:extraClrScheme>
    <a:extraClrScheme>
      <a:clrScheme name="Shimmer 5">
        <a:dk1>
          <a:srgbClr val="808080"/>
        </a:dk1>
        <a:lt1>
          <a:srgbClr val="FFFFFF"/>
        </a:lt1>
        <a:dk2>
          <a:srgbClr val="370C5A"/>
        </a:dk2>
        <a:lt2>
          <a:srgbClr val="BAD41A"/>
        </a:lt2>
        <a:accent1>
          <a:srgbClr val="6C18B0"/>
        </a:accent1>
        <a:accent2>
          <a:srgbClr val="BAD41A"/>
        </a:accent2>
        <a:accent3>
          <a:srgbClr val="AEAAB5"/>
        </a:accent3>
        <a:accent4>
          <a:srgbClr val="DADADA"/>
        </a:accent4>
        <a:accent5>
          <a:srgbClr val="BAABD4"/>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Project Overview (Standard)">
  <a:themeElements>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Project Overview (Standar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Project Overview (Standard)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Project Overview (Standard)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Project Overview (Standard)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Radar">
  <a:themeElements>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fontScheme name="Rad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Radar 1">
        <a:dk1>
          <a:srgbClr val="000000"/>
        </a:dk1>
        <a:lt1>
          <a:srgbClr val="EAEAEA"/>
        </a:lt1>
        <a:dk2>
          <a:srgbClr val="000066"/>
        </a:dk2>
        <a:lt2>
          <a:srgbClr val="FFFFFF"/>
        </a:lt2>
        <a:accent1>
          <a:srgbClr val="003399"/>
        </a:accent1>
        <a:accent2>
          <a:srgbClr val="99CCFF"/>
        </a:accent2>
        <a:accent3>
          <a:srgbClr val="AAAAB8"/>
        </a:accent3>
        <a:accent4>
          <a:srgbClr val="C8C8C8"/>
        </a:accent4>
        <a:accent5>
          <a:srgbClr val="AAADCA"/>
        </a:accent5>
        <a:accent6>
          <a:srgbClr val="8AB9E7"/>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Radar 2">
        <a:dk1>
          <a:srgbClr val="666699"/>
        </a:dk1>
        <a:lt1>
          <a:srgbClr val="CCCCFF"/>
        </a:lt1>
        <a:dk2>
          <a:srgbClr val="000040"/>
        </a:dk2>
        <a:lt2>
          <a:srgbClr val="A4A4C2"/>
        </a:lt2>
        <a:accent1>
          <a:srgbClr val="003399"/>
        </a:accent1>
        <a:accent2>
          <a:srgbClr val="0099FF"/>
        </a:accent2>
        <a:accent3>
          <a:srgbClr val="E2E2FF"/>
        </a:accent3>
        <a:accent4>
          <a:srgbClr val="565682"/>
        </a:accent4>
        <a:accent5>
          <a:srgbClr val="AAADCA"/>
        </a:accent5>
        <a:accent6>
          <a:srgbClr val="008AE7"/>
        </a:accent6>
        <a:hlink>
          <a:srgbClr val="B68600"/>
        </a:hlink>
        <a:folHlink>
          <a:srgbClr val="8A5C00"/>
        </a:folHlink>
      </a:clrScheme>
      <a:clrMap bg1="lt1" tx1="dk1" bg2="lt2" tx2="dk2" accent1="accent1" accent2="accent2" accent3="accent3" accent4="accent4" accent5="accent5" accent6="accent6" hlink="hlink" folHlink="folHlink"/>
    </a:extraClrScheme>
    <a:extraClrScheme>
      <a:clrScheme name="Radar 3">
        <a:dk1>
          <a:srgbClr val="000000"/>
        </a:dk1>
        <a:lt1>
          <a:srgbClr val="EAEAEA"/>
        </a:lt1>
        <a:dk2>
          <a:srgbClr val="000000"/>
        </a:dk2>
        <a:lt2>
          <a:srgbClr val="B2B2B2"/>
        </a:lt2>
        <a:accent1>
          <a:srgbClr val="777777"/>
        </a:accent1>
        <a:accent2>
          <a:srgbClr val="B2B2B2"/>
        </a:accent2>
        <a:accent3>
          <a:srgbClr val="F3F3F3"/>
        </a:accent3>
        <a:accent4>
          <a:srgbClr val="000000"/>
        </a:accent4>
        <a:accent5>
          <a:srgbClr val="BDBDBD"/>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Radar 4">
        <a:dk1>
          <a:srgbClr val="333333"/>
        </a:dk1>
        <a:lt1>
          <a:srgbClr val="FFFF66"/>
        </a:lt1>
        <a:dk2>
          <a:srgbClr val="000000"/>
        </a:dk2>
        <a:lt2>
          <a:srgbClr val="CC3300"/>
        </a:lt2>
        <a:accent1>
          <a:srgbClr val="5F5F5F"/>
        </a:accent1>
        <a:accent2>
          <a:srgbClr val="3399FF"/>
        </a:accent2>
        <a:accent3>
          <a:srgbClr val="AAAAAA"/>
        </a:accent3>
        <a:accent4>
          <a:srgbClr val="DADA56"/>
        </a:accent4>
        <a:accent5>
          <a:srgbClr val="B6B6B6"/>
        </a:accent5>
        <a:accent6>
          <a:srgbClr val="2D8AE7"/>
        </a:accent6>
        <a:hlink>
          <a:srgbClr val="008000"/>
        </a:hlink>
        <a:folHlink>
          <a:srgbClr val="CCECFF"/>
        </a:folHlink>
      </a:clrScheme>
      <a:clrMap bg1="dk2" tx1="lt1" bg2="dk1" tx2="lt2" accent1="accent1" accent2="accent2" accent3="accent3" accent4="accent4" accent5="accent5" accent6="accent6" hlink="hlink" folHlink="folHlink"/>
    </a:extraClrScheme>
    <a:extraClrScheme>
      <a:clrScheme name="Radar 5">
        <a:dk1>
          <a:srgbClr val="003300"/>
        </a:dk1>
        <a:lt1>
          <a:srgbClr val="FFFFCC"/>
        </a:lt1>
        <a:dk2>
          <a:srgbClr val="006600"/>
        </a:dk2>
        <a:lt2>
          <a:srgbClr val="FFFF00"/>
        </a:lt2>
        <a:accent1>
          <a:srgbClr val="008000"/>
        </a:accent1>
        <a:accent2>
          <a:srgbClr val="3399FF"/>
        </a:accent2>
        <a:accent3>
          <a:srgbClr val="AAB8AA"/>
        </a:accent3>
        <a:accent4>
          <a:srgbClr val="DADAAE"/>
        </a:accent4>
        <a:accent5>
          <a:srgbClr val="AAC0AA"/>
        </a:accent5>
        <a:accent6>
          <a:srgbClr val="2D8AE7"/>
        </a:accent6>
        <a:hlink>
          <a:srgbClr val="6666FF"/>
        </a:hlink>
        <a:folHlink>
          <a:srgbClr val="CCECFF"/>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9.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himmer">
  <a:themeElements>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fontScheme name="Shimmer">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2">
        <a:dk1>
          <a:srgbClr val="808080"/>
        </a:dk1>
        <a:lt1>
          <a:srgbClr val="FFFFFF"/>
        </a:lt1>
        <a:dk2>
          <a:srgbClr val="810A08"/>
        </a:dk2>
        <a:lt2>
          <a:srgbClr val="F9AAAC"/>
        </a:lt2>
        <a:accent1>
          <a:srgbClr val="EF1F1D"/>
        </a:accent1>
        <a:accent2>
          <a:srgbClr val="F87B57"/>
        </a:accent2>
        <a:accent3>
          <a:srgbClr val="C1AAAA"/>
        </a:accent3>
        <a:accent4>
          <a:srgbClr val="DADADA"/>
        </a:accent4>
        <a:accent5>
          <a:srgbClr val="F6ABAB"/>
        </a:accent5>
        <a:accent6>
          <a:srgbClr val="E16F4E"/>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3">
        <a:dk1>
          <a:srgbClr val="808080"/>
        </a:dk1>
        <a:lt1>
          <a:srgbClr val="FFFFFF"/>
        </a:lt1>
        <a:dk2>
          <a:srgbClr val="133A0D"/>
        </a:dk2>
        <a:lt2>
          <a:srgbClr val="BAD41A"/>
        </a:lt2>
        <a:accent1>
          <a:srgbClr val="5DA31E"/>
        </a:accent1>
        <a:accent2>
          <a:srgbClr val="BAD41A"/>
        </a:accent2>
        <a:accent3>
          <a:srgbClr val="AAAEAA"/>
        </a:accent3>
        <a:accent4>
          <a:srgbClr val="DADADA"/>
        </a:accent4>
        <a:accent5>
          <a:srgbClr val="B6CEAB"/>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4">
        <a:dk1>
          <a:srgbClr val="808080"/>
        </a:dk1>
        <a:lt1>
          <a:srgbClr val="FFFFFF"/>
        </a:lt1>
        <a:dk2>
          <a:srgbClr val="555555"/>
        </a:dk2>
        <a:lt2>
          <a:srgbClr val="CCCCCC"/>
        </a:lt2>
        <a:accent1>
          <a:srgbClr val="AAAAAA"/>
        </a:accent1>
        <a:accent2>
          <a:srgbClr val="EEEEEE"/>
        </a:accent2>
        <a:accent3>
          <a:srgbClr val="B4B4B4"/>
        </a:accent3>
        <a:accent4>
          <a:srgbClr val="DADADA"/>
        </a:accent4>
        <a:accent5>
          <a:srgbClr val="D2D2D2"/>
        </a:accent5>
        <a:accent6>
          <a:srgbClr val="D8D8D8"/>
        </a:accent6>
        <a:hlink>
          <a:srgbClr val="CCCCCC"/>
        </a:hlink>
        <a:folHlink>
          <a:srgbClr val="CCCCCC"/>
        </a:folHlink>
      </a:clrScheme>
      <a:clrMap bg1="dk2" tx1="lt1" bg2="dk1" tx2="lt2" accent1="accent1" accent2="accent2" accent3="accent3" accent4="accent4" accent5="accent5" accent6="accent6" hlink="hlink" folHlink="folHlink"/>
    </a:extraClrScheme>
    <a:extraClrScheme>
      <a:clrScheme name="Shimmer 5">
        <a:dk1>
          <a:srgbClr val="808080"/>
        </a:dk1>
        <a:lt1>
          <a:srgbClr val="FFFFFF"/>
        </a:lt1>
        <a:dk2>
          <a:srgbClr val="370C5A"/>
        </a:dk2>
        <a:lt2>
          <a:srgbClr val="BAD41A"/>
        </a:lt2>
        <a:accent1>
          <a:srgbClr val="6C18B0"/>
        </a:accent1>
        <a:accent2>
          <a:srgbClr val="BAD41A"/>
        </a:accent2>
        <a:accent3>
          <a:srgbClr val="AEAAB5"/>
        </a:accent3>
        <a:accent4>
          <a:srgbClr val="DADADA"/>
        </a:accent4>
        <a:accent5>
          <a:srgbClr val="BAABD4"/>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Osaka"/>
      </a:majorFont>
      <a:minorFont>
        <a:latin typeface="Helvetic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ptical">
  <a:themeElements>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fontScheme name="Optical">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Optical 1">
        <a:dk1>
          <a:srgbClr val="000000"/>
        </a:dk1>
        <a:lt1>
          <a:srgbClr val="CBF0FF"/>
        </a:lt1>
        <a:dk2>
          <a:srgbClr val="00295B"/>
        </a:dk2>
        <a:lt2>
          <a:srgbClr val="808080"/>
        </a:lt2>
        <a:accent1>
          <a:srgbClr val="6DC9EE"/>
        </a:accent1>
        <a:accent2>
          <a:srgbClr val="CCCCFF"/>
        </a:accent2>
        <a:accent3>
          <a:srgbClr val="E2F6FF"/>
        </a:accent3>
        <a:accent4>
          <a:srgbClr val="000000"/>
        </a:accent4>
        <a:accent5>
          <a:srgbClr val="BAE1F5"/>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Shimmer">
  <a:themeElements>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fontScheme name="Shimmer">
      <a:majorFont>
        <a:latin typeface="Arial"/>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Shimmer 1">
        <a:dk1>
          <a:srgbClr val="808080"/>
        </a:dk1>
        <a:lt1>
          <a:srgbClr val="FFFFFF"/>
        </a:lt1>
        <a:dk2>
          <a:srgbClr val="0A0E5B"/>
        </a:dk2>
        <a:lt2>
          <a:srgbClr val="4460EE"/>
        </a:lt2>
        <a:accent1>
          <a:srgbClr val="1822CD"/>
        </a:accent1>
        <a:accent2>
          <a:srgbClr val="5DBACA"/>
        </a:accent2>
        <a:accent3>
          <a:srgbClr val="AAAAB5"/>
        </a:accent3>
        <a:accent4>
          <a:srgbClr val="DADADA"/>
        </a:accent4>
        <a:accent5>
          <a:srgbClr val="ABABE3"/>
        </a:accent5>
        <a:accent6>
          <a:srgbClr val="53A8B7"/>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2">
        <a:dk1>
          <a:srgbClr val="808080"/>
        </a:dk1>
        <a:lt1>
          <a:srgbClr val="FFFFFF"/>
        </a:lt1>
        <a:dk2>
          <a:srgbClr val="810A08"/>
        </a:dk2>
        <a:lt2>
          <a:srgbClr val="F9AAAC"/>
        </a:lt2>
        <a:accent1>
          <a:srgbClr val="EF1F1D"/>
        </a:accent1>
        <a:accent2>
          <a:srgbClr val="F87B57"/>
        </a:accent2>
        <a:accent3>
          <a:srgbClr val="C1AAAA"/>
        </a:accent3>
        <a:accent4>
          <a:srgbClr val="DADADA"/>
        </a:accent4>
        <a:accent5>
          <a:srgbClr val="F6ABAB"/>
        </a:accent5>
        <a:accent6>
          <a:srgbClr val="E16F4E"/>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3">
        <a:dk1>
          <a:srgbClr val="808080"/>
        </a:dk1>
        <a:lt1>
          <a:srgbClr val="FFFFFF"/>
        </a:lt1>
        <a:dk2>
          <a:srgbClr val="133A0D"/>
        </a:dk2>
        <a:lt2>
          <a:srgbClr val="BAD41A"/>
        </a:lt2>
        <a:accent1>
          <a:srgbClr val="5DA31E"/>
        </a:accent1>
        <a:accent2>
          <a:srgbClr val="BAD41A"/>
        </a:accent2>
        <a:accent3>
          <a:srgbClr val="AAAEAA"/>
        </a:accent3>
        <a:accent4>
          <a:srgbClr val="DADADA"/>
        </a:accent4>
        <a:accent5>
          <a:srgbClr val="B6CEAB"/>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
      <a:clrScheme name="Shimmer 4">
        <a:dk1>
          <a:srgbClr val="808080"/>
        </a:dk1>
        <a:lt1>
          <a:srgbClr val="FFFFFF"/>
        </a:lt1>
        <a:dk2>
          <a:srgbClr val="555555"/>
        </a:dk2>
        <a:lt2>
          <a:srgbClr val="CCCCCC"/>
        </a:lt2>
        <a:accent1>
          <a:srgbClr val="AAAAAA"/>
        </a:accent1>
        <a:accent2>
          <a:srgbClr val="EEEEEE"/>
        </a:accent2>
        <a:accent3>
          <a:srgbClr val="B4B4B4"/>
        </a:accent3>
        <a:accent4>
          <a:srgbClr val="DADADA"/>
        </a:accent4>
        <a:accent5>
          <a:srgbClr val="D2D2D2"/>
        </a:accent5>
        <a:accent6>
          <a:srgbClr val="D8D8D8"/>
        </a:accent6>
        <a:hlink>
          <a:srgbClr val="CCCCCC"/>
        </a:hlink>
        <a:folHlink>
          <a:srgbClr val="CCCCCC"/>
        </a:folHlink>
      </a:clrScheme>
      <a:clrMap bg1="dk2" tx1="lt1" bg2="dk1" tx2="lt2" accent1="accent1" accent2="accent2" accent3="accent3" accent4="accent4" accent5="accent5" accent6="accent6" hlink="hlink" folHlink="folHlink"/>
    </a:extraClrScheme>
    <a:extraClrScheme>
      <a:clrScheme name="Shimmer 5">
        <a:dk1>
          <a:srgbClr val="808080"/>
        </a:dk1>
        <a:lt1>
          <a:srgbClr val="FFFFFF"/>
        </a:lt1>
        <a:dk2>
          <a:srgbClr val="370C5A"/>
        </a:dk2>
        <a:lt2>
          <a:srgbClr val="BAD41A"/>
        </a:lt2>
        <a:accent1>
          <a:srgbClr val="6C18B0"/>
        </a:accent1>
        <a:accent2>
          <a:srgbClr val="BAD41A"/>
        </a:accent2>
        <a:accent3>
          <a:srgbClr val="AEAAB5"/>
        </a:accent3>
        <a:accent4>
          <a:srgbClr val="DADADA"/>
        </a:accent4>
        <a:accent5>
          <a:srgbClr val="BAABD4"/>
        </a:accent5>
        <a:accent6>
          <a:srgbClr val="A8C016"/>
        </a:accent6>
        <a:hlink>
          <a:srgbClr val="F63F1B"/>
        </a:hlink>
        <a:folHlink>
          <a:srgbClr val="FFBF5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2004:Templates:Presentations:Designs:Medicine</Template>
  <TotalTime>12481</TotalTime>
  <Words>5052</Words>
  <Application>Microsoft Macintosh PowerPoint</Application>
  <PresentationFormat>On-screen Show (4:3)</PresentationFormat>
  <Paragraphs>1121</Paragraphs>
  <Slides>28</Slides>
  <Notes>27</Notes>
  <HiddenSlides>0</HiddenSlides>
  <MMClips>0</MMClips>
  <ScaleCrop>false</ScaleCrop>
  <HeadingPairs>
    <vt:vector size="8" baseType="variant">
      <vt:variant>
        <vt:lpstr>Fonts Used</vt:lpstr>
      </vt:variant>
      <vt:variant>
        <vt:i4>13</vt:i4>
      </vt:variant>
      <vt:variant>
        <vt:lpstr>Theme</vt:lpstr>
      </vt:variant>
      <vt:variant>
        <vt:i4>20</vt:i4>
      </vt:variant>
      <vt:variant>
        <vt:lpstr>Embedded OLE Servers</vt:lpstr>
      </vt:variant>
      <vt:variant>
        <vt:i4>1</vt:i4>
      </vt:variant>
      <vt:variant>
        <vt:lpstr>Slide Titles</vt:lpstr>
      </vt:variant>
      <vt:variant>
        <vt:i4>28</vt:i4>
      </vt:variant>
    </vt:vector>
  </HeadingPairs>
  <TitlesOfParts>
    <vt:vector size="62" baseType="lpstr">
      <vt:lpstr>Times</vt:lpstr>
      <vt:lpstr>Arial</vt:lpstr>
      <vt:lpstr>Arial Black</vt:lpstr>
      <vt:lpstr>Arial Narrow</vt:lpstr>
      <vt:lpstr>Calibri</vt:lpstr>
      <vt:lpstr>Comic Sans MS</vt:lpstr>
      <vt:lpstr>Georgia</vt:lpstr>
      <vt:lpstr>Helvetica</vt:lpstr>
      <vt:lpstr>Monotype Sorts</vt:lpstr>
      <vt:lpstr>Times New Roman</vt:lpstr>
      <vt:lpstr>Trebuchet MS</vt:lpstr>
      <vt:lpstr>Wingdings</vt:lpstr>
      <vt:lpstr>Wingdings 2</vt:lpstr>
      <vt:lpstr>Radar</vt:lpstr>
      <vt:lpstr>1_Shimmer</vt:lpstr>
      <vt:lpstr>Orbit</vt:lpstr>
      <vt:lpstr>1_Orbit</vt:lpstr>
      <vt:lpstr>2_Default Design</vt:lpstr>
      <vt:lpstr>2_Bar Code</vt:lpstr>
      <vt:lpstr>3_Gesture</vt:lpstr>
      <vt:lpstr>1_Optical</vt:lpstr>
      <vt:lpstr>2_Shimmer</vt:lpstr>
      <vt:lpstr>2_Radar</vt:lpstr>
      <vt:lpstr>3_Radar</vt:lpstr>
      <vt:lpstr>2_blstripc.ppt - Blue Stripes</vt:lpstr>
      <vt:lpstr>3_Project Overview (Standard)</vt:lpstr>
      <vt:lpstr>3_Shimmer</vt:lpstr>
      <vt:lpstr>5_Radar</vt:lpstr>
      <vt:lpstr>4_Project Overview (Standard)</vt:lpstr>
      <vt:lpstr>1_Radar</vt:lpstr>
      <vt:lpstr>1_Civic</vt:lpstr>
      <vt:lpstr>Crumple</vt:lpstr>
      <vt:lpstr>2_Notebook</vt:lpstr>
      <vt:lpstr>Microsoft ClipArt Gallery</vt:lpstr>
      <vt:lpstr>قوائم الملوك والأنبياء</vt:lpstr>
      <vt:lpstr>قصة الكتاب المقدس</vt:lpstr>
      <vt:lpstr>منطقية صموئيل, الملوك والأخبار</vt:lpstr>
      <vt:lpstr>مخطط ملوك وأنبياء العهد القديم</vt:lpstr>
      <vt:lpstr>ملوك العهد القديم (بالرسومات)</vt:lpstr>
      <vt:lpstr>ملوك العهد القديم (بالرسومات)</vt:lpstr>
      <vt:lpstr>شر العائلة (2 مل 21 - 22)</vt:lpstr>
      <vt:lpstr>بر العائلة (2 ملوك 11)</vt:lpstr>
      <vt:lpstr>الملوك الشماليون المبكرون</vt:lpstr>
      <vt:lpstr>الملوك الجنوبيون المبكرون</vt:lpstr>
      <vt:lpstr>الملوك الشماليون المتأخرون</vt:lpstr>
      <vt:lpstr>ملوك يهوذا المتأخرين</vt:lpstr>
      <vt:lpstr>ملوك يهوذا النهائيين </vt:lpstr>
      <vt:lpstr>ترتيب الأنبياء</vt:lpstr>
      <vt:lpstr>مخطط ملوك وأنبياء العهد القديم</vt:lpstr>
      <vt:lpstr>جدول السبي</vt:lpstr>
      <vt:lpstr>جدول السبي</vt:lpstr>
      <vt:lpstr>Placing the Prophets</vt:lpstr>
      <vt:lpstr>وضع الأسفار النبوية</vt:lpstr>
      <vt:lpstr>خط سير الملكوت والعهود</vt:lpstr>
      <vt:lpstr>التسلسل الزمني في إرميا</vt:lpstr>
      <vt:lpstr>سقوط أورشليم</vt:lpstr>
      <vt:lpstr>نهاية سيئة ليهوذا</vt:lpstr>
      <vt:lpstr>أبناء يوشيا والأنبياء</vt:lpstr>
      <vt:lpstr>Two 70-Year Exiles</vt:lpstr>
      <vt:lpstr>The Postexilic Era</vt:lpstr>
      <vt:lpstr>Black</vt:lpstr>
      <vt:lpstr>    مسح العهد القديمat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OT Kings &amp; Prophets</dc:title>
  <dc:creator>Rick Griffith</dc:creator>
  <cp:lastModifiedBy>Rick Griffith</cp:lastModifiedBy>
  <cp:revision>304</cp:revision>
  <dcterms:created xsi:type="dcterms:W3CDTF">2009-06-28T16:11:57Z</dcterms:created>
  <dcterms:modified xsi:type="dcterms:W3CDTF">2023-08-11T08:27:58Z</dcterms:modified>
</cp:coreProperties>
</file>